
<file path=[Content_Types].xml><?xml version="1.0" encoding="utf-8"?>
<Types xmlns="http://schemas.openxmlformats.org/package/2006/content-types">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Default Extension="wdp" ContentType="image/vnd.ms-photo"/>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68" r:id="rId3"/>
    <p:sldId id="269" r:id="rId4"/>
    <p:sldId id="270" r:id="rId5"/>
    <p:sldId id="271" r:id="rId6"/>
    <p:sldId id="272" r:id="rId7"/>
    <p:sldId id="273" r:id="rId8"/>
    <p:sldId id="280" r:id="rId9"/>
    <p:sldId id="281" r:id="rId10"/>
    <p:sldId id="304" r:id="rId11"/>
    <p:sldId id="305" r:id="rId12"/>
    <p:sldId id="307" r:id="rId13"/>
    <p:sldId id="308" r:id="rId14"/>
    <p:sldId id="282" r:id="rId15"/>
    <p:sldId id="262" r:id="rId16"/>
    <p:sldId id="283" r:id="rId17"/>
    <p:sldId id="284" r:id="rId18"/>
    <p:sldId id="263" r:id="rId19"/>
    <p:sldId id="289" r:id="rId20"/>
    <p:sldId id="264" r:id="rId21"/>
    <p:sldId id="298" r:id="rId22"/>
    <p:sldId id="299" r:id="rId23"/>
    <p:sldId id="300" r:id="rId24"/>
    <p:sldId id="30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120D"/>
    <a:srgbClr val="DE0000"/>
    <a:srgbClr val="FFD243"/>
    <a:srgbClr val="D60000"/>
    <a:srgbClr val="000000"/>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000" autoAdjust="0"/>
    <p:restoredTop sz="96120" autoAdjust="0"/>
  </p:normalViewPr>
  <p:slideViewPr>
    <p:cSldViewPr snapToGrid="0" showGuides="1">
      <p:cViewPr varScale="1">
        <p:scale>
          <a:sx n="67" d="100"/>
          <a:sy n="67" d="100"/>
        </p:scale>
        <p:origin x="-864" y="-102"/>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89FD8F-75BE-4F47-A0E4-93A64A253797}" type="datetimeFigureOut">
              <a:rPr lang="zh-CN" altLang="en-US" smtClean="0"/>
              <a:pPr/>
              <a:t>2017/11/23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9FF117-48BC-427A-B53F-54C50FEAB13F}" type="slidenum">
              <a:rPr lang="zh-CN" altLang="en-US" smtClean="0"/>
              <a:pPr/>
              <a:t>‹#›</a:t>
            </a:fld>
            <a:endParaRPr lang="zh-CN" altLang="en-US"/>
          </a:p>
        </p:txBody>
      </p:sp>
    </p:spTree>
    <p:extLst>
      <p:ext uri="{BB962C8B-B14F-4D97-AF65-F5344CB8AC3E}">
        <p14:creationId xmlns:p14="http://schemas.microsoft.com/office/powerpoint/2010/main" xmlns="" val="14794160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BE1363-FA49-4900-8AE2-14A07226C5C0}" type="slidenum">
              <a:rPr lang="zh-CN" altLang="en-US" smtClean="0"/>
              <a:pPr/>
              <a:t>2</a:t>
            </a:fld>
            <a:endParaRPr lang="zh-CN" altLang="en-US"/>
          </a:p>
        </p:txBody>
      </p:sp>
    </p:spTree>
    <p:extLst>
      <p:ext uri="{BB962C8B-B14F-4D97-AF65-F5344CB8AC3E}">
        <p14:creationId xmlns:p14="http://schemas.microsoft.com/office/powerpoint/2010/main" xmlns="" val="368091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BE1363-FA49-4900-8AE2-14A07226C5C0}" type="slidenum">
              <a:rPr lang="zh-CN" altLang="en-US" smtClean="0"/>
              <a:pPr/>
              <a:t>11</a:t>
            </a:fld>
            <a:endParaRPr lang="zh-CN" altLang="en-US"/>
          </a:p>
        </p:txBody>
      </p:sp>
    </p:spTree>
    <p:extLst>
      <p:ext uri="{BB962C8B-B14F-4D97-AF65-F5344CB8AC3E}">
        <p14:creationId xmlns:p14="http://schemas.microsoft.com/office/powerpoint/2010/main" xmlns="" val="14436390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BE1363-FA49-4900-8AE2-14A07226C5C0}" type="slidenum">
              <a:rPr lang="zh-CN" altLang="en-US" smtClean="0"/>
              <a:pPr/>
              <a:t>12</a:t>
            </a:fld>
            <a:endParaRPr lang="zh-CN" altLang="en-US"/>
          </a:p>
        </p:txBody>
      </p:sp>
    </p:spTree>
    <p:extLst>
      <p:ext uri="{BB962C8B-B14F-4D97-AF65-F5344CB8AC3E}">
        <p14:creationId xmlns:p14="http://schemas.microsoft.com/office/powerpoint/2010/main" xmlns="" val="4215217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BE1363-FA49-4900-8AE2-14A07226C5C0}" type="slidenum">
              <a:rPr lang="zh-CN" altLang="en-US" smtClean="0"/>
              <a:pPr/>
              <a:t>13</a:t>
            </a:fld>
            <a:endParaRPr lang="zh-CN" altLang="en-US"/>
          </a:p>
        </p:txBody>
      </p:sp>
    </p:spTree>
    <p:extLst>
      <p:ext uri="{BB962C8B-B14F-4D97-AF65-F5344CB8AC3E}">
        <p14:creationId xmlns:p14="http://schemas.microsoft.com/office/powerpoint/2010/main" xmlns="" val="33325883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3B73C-F76A-4A69-91B9-0C796C74F946}" type="slidenum">
              <a:rPr lang="zh-CN" altLang="en-US" smtClean="0"/>
              <a:pPr/>
              <a:t>14</a:t>
            </a:fld>
            <a:endParaRPr lang="zh-CN" altLang="en-US"/>
          </a:p>
        </p:txBody>
      </p:sp>
    </p:spTree>
    <p:extLst>
      <p:ext uri="{BB962C8B-B14F-4D97-AF65-F5344CB8AC3E}">
        <p14:creationId xmlns:p14="http://schemas.microsoft.com/office/powerpoint/2010/main" xmlns="" val="34997179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3B73C-F76A-4A69-91B9-0C796C74F946}" type="slidenum">
              <a:rPr lang="zh-CN" altLang="en-US" smtClean="0"/>
              <a:pPr/>
              <a:t>19</a:t>
            </a:fld>
            <a:endParaRPr lang="zh-CN" altLang="en-US"/>
          </a:p>
        </p:txBody>
      </p:sp>
    </p:spTree>
    <p:extLst>
      <p:ext uri="{BB962C8B-B14F-4D97-AF65-F5344CB8AC3E}">
        <p14:creationId xmlns:p14="http://schemas.microsoft.com/office/powerpoint/2010/main" xmlns="" val="757462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3B73C-F76A-4A69-91B9-0C796C74F946}" type="slidenum">
              <a:rPr lang="zh-CN" altLang="en-US" smtClean="0"/>
              <a:pPr/>
              <a:t>3</a:t>
            </a:fld>
            <a:endParaRPr lang="zh-CN" altLang="en-US"/>
          </a:p>
        </p:txBody>
      </p:sp>
    </p:spTree>
    <p:extLst>
      <p:ext uri="{BB962C8B-B14F-4D97-AF65-F5344CB8AC3E}">
        <p14:creationId xmlns:p14="http://schemas.microsoft.com/office/powerpoint/2010/main" xmlns="" val="70881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BE1363-FA49-4900-8AE2-14A07226C5C0}" type="slidenum">
              <a:rPr lang="zh-CN" altLang="en-US" smtClean="0"/>
              <a:pPr/>
              <a:t>4</a:t>
            </a:fld>
            <a:endParaRPr lang="zh-CN" altLang="en-US"/>
          </a:p>
        </p:txBody>
      </p:sp>
    </p:spTree>
    <p:extLst>
      <p:ext uri="{BB962C8B-B14F-4D97-AF65-F5344CB8AC3E}">
        <p14:creationId xmlns:p14="http://schemas.microsoft.com/office/powerpoint/2010/main" xmlns="" val="1038646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BE1363-FA49-4900-8AE2-14A07226C5C0}" type="slidenum">
              <a:rPr lang="zh-CN" altLang="en-US" smtClean="0"/>
              <a:pPr/>
              <a:t>5</a:t>
            </a:fld>
            <a:endParaRPr lang="zh-CN" altLang="en-US"/>
          </a:p>
        </p:txBody>
      </p:sp>
    </p:spTree>
    <p:extLst>
      <p:ext uri="{BB962C8B-B14F-4D97-AF65-F5344CB8AC3E}">
        <p14:creationId xmlns:p14="http://schemas.microsoft.com/office/powerpoint/2010/main" xmlns="" val="14230364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BE1363-FA49-4900-8AE2-14A07226C5C0}" type="slidenum">
              <a:rPr lang="zh-CN" altLang="en-US" smtClean="0"/>
              <a:pPr/>
              <a:t>6</a:t>
            </a:fld>
            <a:endParaRPr lang="zh-CN" altLang="en-US"/>
          </a:p>
        </p:txBody>
      </p:sp>
    </p:spTree>
    <p:extLst>
      <p:ext uri="{BB962C8B-B14F-4D97-AF65-F5344CB8AC3E}">
        <p14:creationId xmlns:p14="http://schemas.microsoft.com/office/powerpoint/2010/main" xmlns="" val="31981940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BE1363-FA49-4900-8AE2-14A07226C5C0}" type="slidenum">
              <a:rPr lang="zh-CN" altLang="en-US" smtClean="0"/>
              <a:pPr/>
              <a:t>7</a:t>
            </a:fld>
            <a:endParaRPr lang="zh-CN" altLang="en-US"/>
          </a:p>
        </p:txBody>
      </p:sp>
    </p:spTree>
    <p:extLst>
      <p:ext uri="{BB962C8B-B14F-4D97-AF65-F5344CB8AC3E}">
        <p14:creationId xmlns:p14="http://schemas.microsoft.com/office/powerpoint/2010/main" xmlns="" val="2398248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BE1363-FA49-4900-8AE2-14A07226C5C0}" type="slidenum">
              <a:rPr lang="zh-CN" altLang="en-US" smtClean="0"/>
              <a:pPr/>
              <a:t>8</a:t>
            </a:fld>
            <a:endParaRPr lang="zh-CN" altLang="en-US"/>
          </a:p>
        </p:txBody>
      </p:sp>
    </p:spTree>
    <p:extLst>
      <p:ext uri="{BB962C8B-B14F-4D97-AF65-F5344CB8AC3E}">
        <p14:creationId xmlns:p14="http://schemas.microsoft.com/office/powerpoint/2010/main" xmlns="" val="4217169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3B73C-F76A-4A69-91B9-0C796C74F946}" type="slidenum">
              <a:rPr lang="zh-CN" altLang="en-US" smtClean="0"/>
              <a:pPr/>
              <a:t>9</a:t>
            </a:fld>
            <a:endParaRPr lang="zh-CN" altLang="en-US"/>
          </a:p>
        </p:txBody>
      </p:sp>
    </p:spTree>
    <p:extLst>
      <p:ext uri="{BB962C8B-B14F-4D97-AF65-F5344CB8AC3E}">
        <p14:creationId xmlns:p14="http://schemas.microsoft.com/office/powerpoint/2010/main" xmlns="" val="4064532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BE1363-FA49-4900-8AE2-14A07226C5C0}" type="slidenum">
              <a:rPr lang="zh-CN" altLang="en-US" smtClean="0"/>
              <a:pPr/>
              <a:t>10</a:t>
            </a:fld>
            <a:endParaRPr lang="zh-CN" altLang="en-US"/>
          </a:p>
        </p:txBody>
      </p:sp>
    </p:spTree>
    <p:extLst>
      <p:ext uri="{BB962C8B-B14F-4D97-AF65-F5344CB8AC3E}">
        <p14:creationId xmlns:p14="http://schemas.microsoft.com/office/powerpoint/2010/main" xmlns="" val="1657471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C0E9E79-61C5-4421-A7B0-F7DD1CADBBA5}" type="datetimeFigureOut">
              <a:rPr lang="zh-CN" altLang="en-US" smtClean="0"/>
              <a:pPr/>
              <a:t>2017/11/23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C832A50-3462-41E7-BB57-403F162806FE}" type="slidenum">
              <a:rPr lang="zh-CN" altLang="en-US" smtClean="0"/>
              <a:pPr/>
              <a:t>‹#›</a:t>
            </a:fld>
            <a:endParaRPr lang="zh-CN" altLang="en-US"/>
          </a:p>
        </p:txBody>
      </p:sp>
    </p:spTree>
    <p:extLst>
      <p:ext uri="{BB962C8B-B14F-4D97-AF65-F5344CB8AC3E}">
        <p14:creationId xmlns:p14="http://schemas.microsoft.com/office/powerpoint/2010/main" xmlns="" val="363051269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C0E9E79-61C5-4421-A7B0-F7DD1CADBBA5}" type="datetimeFigureOut">
              <a:rPr lang="zh-CN" altLang="en-US" smtClean="0"/>
              <a:pPr/>
              <a:t>2017/11/23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C832A50-3462-41E7-BB57-403F162806FE}" type="slidenum">
              <a:rPr lang="zh-CN" altLang="en-US" smtClean="0"/>
              <a:pPr/>
              <a:t>‹#›</a:t>
            </a:fld>
            <a:endParaRPr lang="zh-CN" altLang="en-US"/>
          </a:p>
        </p:txBody>
      </p:sp>
    </p:spTree>
    <p:extLst>
      <p:ext uri="{BB962C8B-B14F-4D97-AF65-F5344CB8AC3E}">
        <p14:creationId xmlns:p14="http://schemas.microsoft.com/office/powerpoint/2010/main" xmlns="" val="25349751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C0E9E79-61C5-4421-A7B0-F7DD1CADBBA5}" type="datetimeFigureOut">
              <a:rPr lang="zh-CN" altLang="en-US" smtClean="0"/>
              <a:pPr/>
              <a:t>2017/11/23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C832A50-3462-41E7-BB57-403F162806FE}" type="slidenum">
              <a:rPr lang="zh-CN" altLang="en-US" smtClean="0"/>
              <a:pPr/>
              <a:t>‹#›</a:t>
            </a:fld>
            <a:endParaRPr lang="zh-CN" altLang="en-US"/>
          </a:p>
        </p:txBody>
      </p:sp>
    </p:spTree>
    <p:extLst>
      <p:ext uri="{BB962C8B-B14F-4D97-AF65-F5344CB8AC3E}">
        <p14:creationId xmlns:p14="http://schemas.microsoft.com/office/powerpoint/2010/main" xmlns="" val="101006353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ig image with description">
    <p:spTree>
      <p:nvGrpSpPr>
        <p:cNvPr id="1" name=""/>
        <p:cNvGrpSpPr/>
        <p:nvPr/>
      </p:nvGrpSpPr>
      <p:grpSpPr>
        <a:xfrm>
          <a:off x="0" y="0"/>
          <a:ext cx="0" cy="0"/>
          <a:chOff x="0" y="0"/>
          <a:chExt cx="0" cy="0"/>
        </a:xfrm>
      </p:grpSpPr>
      <p:sp>
        <p:nvSpPr>
          <p:cNvPr id="4" name="Picture Placeholder 2"/>
          <p:cNvSpPr>
            <a:spLocks noGrp="1"/>
          </p:cNvSpPr>
          <p:nvPr>
            <p:ph type="pic" sz="quarter" idx="17"/>
          </p:nvPr>
        </p:nvSpPr>
        <p:spPr>
          <a:xfrm>
            <a:off x="0" y="1533748"/>
            <a:ext cx="12192000" cy="3708812"/>
          </a:xfrm>
          <a:prstGeom prst="rect">
            <a:avLst/>
          </a:pr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591963" y="5539546"/>
            <a:ext cx="10691989"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grpSp>
        <p:nvGrpSpPr>
          <p:cNvPr id="3" name="Group 2"/>
          <p:cNvGrpSpPr/>
          <p:nvPr userDrawn="1"/>
        </p:nvGrpSpPr>
        <p:grpSpPr>
          <a:xfrm>
            <a:off x="101309" y="385540"/>
            <a:ext cx="383999" cy="342172"/>
            <a:chOff x="5270500" y="1460500"/>
            <a:chExt cx="1701800" cy="2705100"/>
          </a:xfrm>
        </p:grpSpPr>
        <p:sp>
          <p:nvSpPr>
            <p:cNvPr id="11" name="Rounded Rectangle 1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2" name="Rounded Rectangle 1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Rounded Rectangle 1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14" name="Text Placeholder 7"/>
          <p:cNvSpPr>
            <a:spLocks noGrp="1"/>
          </p:cNvSpPr>
          <p:nvPr>
            <p:ph type="body" sz="quarter" idx="10" hasCustomPrompt="1"/>
          </p:nvPr>
        </p:nvSpPr>
        <p:spPr>
          <a:xfrm>
            <a:off x="591966" y="324582"/>
            <a:ext cx="10691988"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15" name="Text Placeholder 7"/>
          <p:cNvSpPr>
            <a:spLocks noGrp="1"/>
          </p:cNvSpPr>
          <p:nvPr>
            <p:ph type="body" sz="quarter" idx="11" hasCustomPrompt="1"/>
          </p:nvPr>
        </p:nvSpPr>
        <p:spPr>
          <a:xfrm>
            <a:off x="591966" y="827103"/>
            <a:ext cx="10691988"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extLst>
      <p:ext uri="{BB962C8B-B14F-4D97-AF65-F5344CB8AC3E}">
        <p14:creationId xmlns:p14="http://schemas.microsoft.com/office/powerpoint/2010/main" xmlns="" val="99906579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nodePh="1">
                                  <p:stCondLst>
                                    <p:cond delay="80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500"/>
                                        <p:tgtEl>
                                          <p:spTgt spid="5">
                                            <p:txEl>
                                              <p:pRg st="0" end="0"/>
                                            </p:txEl>
                                          </p:spTgt>
                                        </p:tgtEl>
                                      </p:cBhvr>
                                    </p:animEffect>
                                  </p:childTnLst>
                                </p:cTn>
                              </p:par>
                              <p:par>
                                <p:cTn id="14" presetID="42" presetClass="entr" presetSubtype="0" fill="hold" grpId="0" nodeType="withEffect">
                                  <p:stCondLst>
                                    <p:cond delay="20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fade">
                                      <p:cBhvr>
                                        <p:cTn id="16" dur="400"/>
                                        <p:tgtEl>
                                          <p:spTgt spid="14">
                                            <p:txEl>
                                              <p:pRg st="0" end="0"/>
                                            </p:txEl>
                                          </p:spTgt>
                                        </p:tgtEl>
                                      </p:cBhvr>
                                    </p:animEffect>
                                    <p:anim calcmode="lin" valueType="num">
                                      <p:cBhvr>
                                        <p:cTn id="1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0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500"/>
                                        <p:tgtEl>
                                          <p:spTgt spid="15">
                                            <p:txEl>
                                              <p:pRg st="0" end="0"/>
                                            </p:txEl>
                                          </p:spTgt>
                                        </p:tgtEl>
                                      </p:cBhvr>
                                    </p:animEffect>
                                    <p:anim calcmode="lin" valueType="num">
                                      <p:cBhvr>
                                        <p:cTn id="2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de image with color bar">
    <p:spTree>
      <p:nvGrpSpPr>
        <p:cNvPr id="1" name=""/>
        <p:cNvGrpSpPr/>
        <p:nvPr/>
      </p:nvGrpSpPr>
      <p:grpSpPr>
        <a:xfrm>
          <a:off x="0" y="0"/>
          <a:ext cx="0" cy="0"/>
          <a:chOff x="0" y="0"/>
          <a:chExt cx="0" cy="0"/>
        </a:xfrm>
      </p:grpSpPr>
      <p:sp>
        <p:nvSpPr>
          <p:cNvPr id="2" name="Rectangle 1"/>
          <p:cNvSpPr/>
          <p:nvPr userDrawn="1"/>
        </p:nvSpPr>
        <p:spPr>
          <a:xfrm>
            <a:off x="6050847" y="1533748"/>
            <a:ext cx="6141156" cy="370881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Picture Placeholder 2"/>
          <p:cNvSpPr>
            <a:spLocks noGrp="1"/>
          </p:cNvSpPr>
          <p:nvPr>
            <p:ph type="pic" sz="quarter" idx="17"/>
          </p:nvPr>
        </p:nvSpPr>
        <p:spPr>
          <a:xfrm>
            <a:off x="2" y="1533748"/>
            <a:ext cx="6321777" cy="3708812"/>
          </a:xfrm>
          <a:custGeom>
            <a:avLst/>
            <a:gdLst/>
            <a:ahLst/>
            <a:cxnLst/>
            <a:rect l="l" t="t" r="r" b="b"/>
            <a:pathLst>
              <a:path w="4741333" h="3090677">
                <a:moveTo>
                  <a:pt x="681038" y="182378"/>
                </a:moveTo>
                <a:cubicBezTo>
                  <a:pt x="554786" y="182378"/>
                  <a:pt x="452438" y="284726"/>
                  <a:pt x="452438" y="410978"/>
                </a:cubicBezTo>
                <a:lnTo>
                  <a:pt x="452438" y="2658878"/>
                </a:lnTo>
                <a:cubicBezTo>
                  <a:pt x="452438" y="2785130"/>
                  <a:pt x="554786" y="2887478"/>
                  <a:pt x="681038" y="2887478"/>
                </a:cubicBezTo>
                <a:cubicBezTo>
                  <a:pt x="807290" y="2887478"/>
                  <a:pt x="909638" y="2785130"/>
                  <a:pt x="909638" y="2658878"/>
                </a:cubicBezTo>
                <a:lnTo>
                  <a:pt x="909638" y="410978"/>
                </a:lnTo>
                <a:cubicBezTo>
                  <a:pt x="909638" y="284726"/>
                  <a:pt x="807290" y="182378"/>
                  <a:pt x="681038" y="182378"/>
                </a:cubicBezTo>
                <a:close/>
                <a:moveTo>
                  <a:pt x="0" y="0"/>
                </a:moveTo>
                <a:lnTo>
                  <a:pt x="4538133" y="0"/>
                </a:lnTo>
                <a:lnTo>
                  <a:pt x="4538133" y="1312678"/>
                </a:lnTo>
                <a:lnTo>
                  <a:pt x="4741333" y="1515878"/>
                </a:lnTo>
                <a:lnTo>
                  <a:pt x="4538133" y="1719078"/>
                </a:lnTo>
                <a:lnTo>
                  <a:pt x="4538133" y="3090677"/>
                </a:lnTo>
                <a:lnTo>
                  <a:pt x="0" y="3090677"/>
                </a:ln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591965" y="5539546"/>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
        <p:nvSpPr>
          <p:cNvPr id="10" name="Text Placeholder 7"/>
          <p:cNvSpPr>
            <a:spLocks noGrp="1"/>
          </p:cNvSpPr>
          <p:nvPr>
            <p:ph type="body" sz="quarter" idx="18" hasCustomPrompt="1"/>
          </p:nvPr>
        </p:nvSpPr>
        <p:spPr>
          <a:xfrm>
            <a:off x="6672438" y="2259912"/>
            <a:ext cx="4893029"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11" name="Text Placeholder 7"/>
          <p:cNvSpPr>
            <a:spLocks noGrp="1"/>
          </p:cNvSpPr>
          <p:nvPr>
            <p:ph type="body" sz="quarter" idx="19" hasCustomPrompt="1"/>
          </p:nvPr>
        </p:nvSpPr>
        <p:spPr>
          <a:xfrm>
            <a:off x="6672438" y="2762434"/>
            <a:ext cx="489302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2" name="Text Placeholder 2"/>
          <p:cNvSpPr>
            <a:spLocks noGrp="1"/>
          </p:cNvSpPr>
          <p:nvPr>
            <p:ph type="body" sz="quarter" idx="20" hasCustomPrompt="1"/>
          </p:nvPr>
        </p:nvSpPr>
        <p:spPr>
          <a:xfrm>
            <a:off x="6672438" y="3121469"/>
            <a:ext cx="4893029" cy="1572456"/>
          </a:xfrm>
          <a:prstGeom prst="rect">
            <a:avLst/>
          </a:prstGeom>
        </p:spPr>
        <p:txBody>
          <a:bodyPr vert="horz" lIns="0" tIns="0" rIns="0" bIns="0"/>
          <a:lstStyle>
            <a:lvl1pPr marL="0" indent="0" algn="just">
              <a:lnSpc>
                <a:spcPct val="130000"/>
              </a:lnSpc>
              <a:buNone/>
              <a:defRPr sz="1080">
                <a:solidFill>
                  <a:schemeClr val="bg1">
                    <a:lumMod val="95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grpSp>
        <p:nvGrpSpPr>
          <p:cNvPr id="13" name="Group 12"/>
          <p:cNvGrpSpPr/>
          <p:nvPr userDrawn="1"/>
        </p:nvGrpSpPr>
        <p:grpSpPr>
          <a:xfrm>
            <a:off x="101309" y="385540"/>
            <a:ext cx="383999" cy="342172"/>
            <a:chOff x="5270500" y="1460500"/>
            <a:chExt cx="1701800" cy="2705100"/>
          </a:xfrm>
        </p:grpSpPr>
        <p:sp>
          <p:nvSpPr>
            <p:cNvPr id="14" name="Rounded Rectangle 1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6" name="Rounded Rectangle 1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277292542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nodePh="1">
                                  <p:stCondLst>
                                    <p:cond delay="800"/>
                                  </p:stCondLst>
                                  <p:endCondLst>
                                    <p:cond evt="begin" delay="0">
                                      <p:tn val="18"/>
                                    </p:cond>
                                  </p:end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42" presetClass="entr" presetSubtype="0" fill="hold" grpId="0" nodeType="withEffect">
                                  <p:stCondLst>
                                    <p:cond delay="20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400"/>
                                        <p:tgtEl>
                                          <p:spTgt spid="10">
                                            <p:txEl>
                                              <p:pRg st="0" end="0"/>
                                            </p:txEl>
                                          </p:spTgt>
                                        </p:tgtEl>
                                      </p:cBhvr>
                                    </p:animEffect>
                                    <p:anim calcmode="lin" valueType="num">
                                      <p:cBhvr>
                                        <p:cTn id="28"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9" dur="400" fill="hold"/>
                                        <p:tgtEl>
                                          <p:spTgt spid="10">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fade">
                                      <p:cBhvr>
                                        <p:cTn id="32" dur="500"/>
                                        <p:tgtEl>
                                          <p:spTgt spid="11">
                                            <p:txEl>
                                              <p:pRg st="0" end="0"/>
                                            </p:txEl>
                                          </p:spTgt>
                                        </p:tgtEl>
                                      </p:cBhvr>
                                    </p:animEffect>
                                    <p:anim calcmode="lin" valueType="num">
                                      <p:cBhvr>
                                        <p:cTn id="3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11">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500"/>
                                        <p:tgtEl>
                                          <p:spTgt spid="12">
                                            <p:txEl>
                                              <p:pRg st="0" end="0"/>
                                            </p:txEl>
                                          </p:spTgt>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5">
                                            <p:txEl>
                                              <p:pRg st="0" end="0"/>
                                            </p:txEl>
                                          </p:spTgt>
                                        </p:tgtEl>
                                        <p:attrNameLst>
                                          <p:attrName>style.visibility</p:attrName>
                                        </p:attrNameLst>
                                      </p:cBhvr>
                                      <p:to>
                                        <p:strVal val="visible"/>
                                      </p:to>
                                    </p:set>
                                    <p:animEffect transition="in" filter="fade">
                                      <p:cBhvr>
                                        <p:cTn id="4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rvices slide 1">
    <p:spTree>
      <p:nvGrpSpPr>
        <p:cNvPr id="1" name=""/>
        <p:cNvGrpSpPr/>
        <p:nvPr/>
      </p:nvGrpSpPr>
      <p:grpSpPr>
        <a:xfrm>
          <a:off x="0" y="0"/>
          <a:ext cx="0" cy="0"/>
          <a:chOff x="0" y="0"/>
          <a:chExt cx="0" cy="0"/>
        </a:xfrm>
      </p:grpSpPr>
      <p:sp>
        <p:nvSpPr>
          <p:cNvPr id="2" name="Rectangle 1"/>
          <p:cNvSpPr/>
          <p:nvPr userDrawn="1"/>
        </p:nvSpPr>
        <p:spPr>
          <a:xfrm>
            <a:off x="1" y="1965962"/>
            <a:ext cx="12192000" cy="2801723"/>
          </a:xfrm>
          <a:prstGeom prst="rect">
            <a:avLst/>
          </a:prstGeom>
          <a:solidFill>
            <a:schemeClr val="tx1">
              <a:lumMod val="95000"/>
              <a:lumOff val="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3" name="Text Placeholder 7"/>
          <p:cNvSpPr>
            <a:spLocks noGrp="1"/>
          </p:cNvSpPr>
          <p:nvPr>
            <p:ph type="body" sz="quarter" idx="39" hasCustomPrompt="1"/>
          </p:nvPr>
        </p:nvSpPr>
        <p:spPr>
          <a:xfrm>
            <a:off x="1209325"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2"/>
                </a:solidFill>
                <a:latin typeface="FontAwesome"/>
                <a:cs typeface="FontAwesome"/>
              </a:defRPr>
            </a:lvl1pPr>
          </a:lstStyle>
          <a:p>
            <a:pPr lvl="0"/>
            <a:r>
              <a:rPr lang="es-ES_tradnl" dirty="0" err="1" smtClean="0"/>
              <a:t>icon</a:t>
            </a:r>
            <a:endParaRPr lang="es-ES_tradnl" dirty="0" smtClean="0"/>
          </a:p>
        </p:txBody>
      </p:sp>
      <p:sp>
        <p:nvSpPr>
          <p:cNvPr id="14" name="Text Placeholder 7"/>
          <p:cNvSpPr>
            <a:spLocks noGrp="1"/>
          </p:cNvSpPr>
          <p:nvPr>
            <p:ph type="body" sz="quarter" idx="18" hasCustomPrompt="1"/>
          </p:nvPr>
        </p:nvSpPr>
        <p:spPr>
          <a:xfrm>
            <a:off x="569386"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5" name="Text Placeholder 2"/>
          <p:cNvSpPr>
            <a:spLocks noGrp="1"/>
          </p:cNvSpPr>
          <p:nvPr>
            <p:ph type="body" sz="quarter" idx="40" hasCustomPrompt="1"/>
          </p:nvPr>
        </p:nvSpPr>
        <p:spPr>
          <a:xfrm>
            <a:off x="552454"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6" name="Text Placeholder 7"/>
          <p:cNvSpPr>
            <a:spLocks noGrp="1"/>
          </p:cNvSpPr>
          <p:nvPr>
            <p:ph type="body" sz="quarter" idx="41" hasCustomPrompt="1"/>
          </p:nvPr>
        </p:nvSpPr>
        <p:spPr>
          <a:xfrm>
            <a:off x="4054125"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3"/>
                </a:solidFill>
                <a:latin typeface="FontAwesome"/>
                <a:cs typeface="FontAwesome"/>
              </a:defRPr>
            </a:lvl1pPr>
          </a:lstStyle>
          <a:p>
            <a:pPr lvl="0"/>
            <a:r>
              <a:rPr lang="es-ES_tradnl" dirty="0" err="1" smtClean="0"/>
              <a:t>icon</a:t>
            </a:r>
            <a:endParaRPr lang="es-ES_tradnl" dirty="0" smtClean="0"/>
          </a:p>
        </p:txBody>
      </p:sp>
      <p:sp>
        <p:nvSpPr>
          <p:cNvPr id="17" name="Text Placeholder 7"/>
          <p:cNvSpPr>
            <a:spLocks noGrp="1"/>
          </p:cNvSpPr>
          <p:nvPr>
            <p:ph type="body" sz="quarter" idx="42" hasCustomPrompt="1"/>
          </p:nvPr>
        </p:nvSpPr>
        <p:spPr>
          <a:xfrm>
            <a:off x="3414186"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8" name="Text Placeholder 2"/>
          <p:cNvSpPr>
            <a:spLocks noGrp="1"/>
          </p:cNvSpPr>
          <p:nvPr>
            <p:ph type="body" sz="quarter" idx="43" hasCustomPrompt="1"/>
          </p:nvPr>
        </p:nvSpPr>
        <p:spPr>
          <a:xfrm>
            <a:off x="3397254"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9" name="Text Placeholder 7"/>
          <p:cNvSpPr>
            <a:spLocks noGrp="1"/>
          </p:cNvSpPr>
          <p:nvPr>
            <p:ph type="body" sz="quarter" idx="44" hasCustomPrompt="1"/>
          </p:nvPr>
        </p:nvSpPr>
        <p:spPr>
          <a:xfrm>
            <a:off x="6932792"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4"/>
                </a:solidFill>
                <a:latin typeface="FontAwesome"/>
                <a:cs typeface="FontAwesome"/>
              </a:defRPr>
            </a:lvl1pPr>
          </a:lstStyle>
          <a:p>
            <a:pPr lvl="0"/>
            <a:r>
              <a:rPr lang="es-ES_tradnl" dirty="0" err="1" smtClean="0"/>
              <a:t>icon</a:t>
            </a:r>
            <a:endParaRPr lang="es-ES_tradnl" dirty="0" smtClean="0"/>
          </a:p>
        </p:txBody>
      </p:sp>
      <p:sp>
        <p:nvSpPr>
          <p:cNvPr id="20" name="Text Placeholder 7"/>
          <p:cNvSpPr>
            <a:spLocks noGrp="1"/>
          </p:cNvSpPr>
          <p:nvPr>
            <p:ph type="body" sz="quarter" idx="45" hasCustomPrompt="1"/>
          </p:nvPr>
        </p:nvSpPr>
        <p:spPr>
          <a:xfrm>
            <a:off x="6292853"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21" name="Text Placeholder 2"/>
          <p:cNvSpPr>
            <a:spLocks noGrp="1"/>
          </p:cNvSpPr>
          <p:nvPr>
            <p:ph type="body" sz="quarter" idx="46" hasCustomPrompt="1"/>
          </p:nvPr>
        </p:nvSpPr>
        <p:spPr>
          <a:xfrm>
            <a:off x="6275921"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22" name="Text Placeholder 7"/>
          <p:cNvSpPr>
            <a:spLocks noGrp="1"/>
          </p:cNvSpPr>
          <p:nvPr>
            <p:ph type="body" sz="quarter" idx="47" hasCustomPrompt="1"/>
          </p:nvPr>
        </p:nvSpPr>
        <p:spPr>
          <a:xfrm>
            <a:off x="9822044"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5"/>
                </a:solidFill>
                <a:latin typeface="FontAwesome"/>
                <a:cs typeface="FontAwesome"/>
              </a:defRPr>
            </a:lvl1pPr>
          </a:lstStyle>
          <a:p>
            <a:pPr lvl="0"/>
            <a:r>
              <a:rPr lang="es-ES_tradnl" dirty="0" err="1" smtClean="0"/>
              <a:t>icon</a:t>
            </a:r>
            <a:endParaRPr lang="es-ES_tradnl" dirty="0" smtClean="0"/>
          </a:p>
        </p:txBody>
      </p:sp>
      <p:sp>
        <p:nvSpPr>
          <p:cNvPr id="23" name="Text Placeholder 7"/>
          <p:cNvSpPr>
            <a:spLocks noGrp="1"/>
          </p:cNvSpPr>
          <p:nvPr>
            <p:ph type="body" sz="quarter" idx="48" hasCustomPrompt="1"/>
          </p:nvPr>
        </p:nvSpPr>
        <p:spPr>
          <a:xfrm>
            <a:off x="9182105"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24" name="Text Placeholder 2"/>
          <p:cNvSpPr>
            <a:spLocks noGrp="1"/>
          </p:cNvSpPr>
          <p:nvPr>
            <p:ph type="body" sz="quarter" idx="49" hasCustomPrompt="1"/>
          </p:nvPr>
        </p:nvSpPr>
        <p:spPr>
          <a:xfrm>
            <a:off x="9165173"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25" name="Text Placeholder 2"/>
          <p:cNvSpPr>
            <a:spLocks noGrp="1"/>
          </p:cNvSpPr>
          <p:nvPr>
            <p:ph type="body" sz="quarter" idx="16" hasCustomPrompt="1"/>
          </p:nvPr>
        </p:nvSpPr>
        <p:spPr>
          <a:xfrm>
            <a:off x="591965" y="5356666"/>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grpSp>
        <p:nvGrpSpPr>
          <p:cNvPr id="26" name="Group 25"/>
          <p:cNvGrpSpPr/>
          <p:nvPr userDrawn="1"/>
        </p:nvGrpSpPr>
        <p:grpSpPr>
          <a:xfrm>
            <a:off x="101309" y="385540"/>
            <a:ext cx="383999" cy="342172"/>
            <a:chOff x="5270500" y="1460500"/>
            <a:chExt cx="1701800" cy="2705100"/>
          </a:xfrm>
        </p:grpSpPr>
        <p:sp>
          <p:nvSpPr>
            <p:cNvPr id="27" name="Rounded Rectangle 2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8" name="Rounded Rectangle 2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9" name="Rounded Rectangle 2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 name="Rounded Rectangle 2"/>
          <p:cNvSpPr/>
          <p:nvPr userDrawn="1"/>
        </p:nvSpPr>
        <p:spPr>
          <a:xfrm>
            <a:off x="3099152"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0" name="Rounded Rectangle 29"/>
          <p:cNvSpPr/>
          <p:nvPr userDrawn="1"/>
        </p:nvSpPr>
        <p:spPr>
          <a:xfrm>
            <a:off x="5977819"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1" name="Rounded Rectangle 30"/>
          <p:cNvSpPr/>
          <p:nvPr userDrawn="1"/>
        </p:nvSpPr>
        <p:spPr>
          <a:xfrm>
            <a:off x="8872711"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xmlns="" val="64429673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 calcmode="lin" valueType="num">
                                      <p:cBhvr>
                                        <p:cTn id="25"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6"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7" dur="300"/>
                                        <p:tgtEl>
                                          <p:spTgt spid="13">
                                            <p:txEl>
                                              <p:pRg st="0" end="0"/>
                                            </p:txEl>
                                          </p:spTgt>
                                        </p:tgtEl>
                                      </p:cBhvr>
                                    </p:animEffect>
                                  </p:childTnLst>
                                </p:cTn>
                              </p:par>
                              <p:par>
                                <p:cTn id="28" presetID="42" presetClass="entr" presetSubtype="0" fill="hold" grpId="0" nodeType="withEffect">
                                  <p:stCondLst>
                                    <p:cond delay="200"/>
                                  </p:stCondLst>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fade">
                                      <p:cBhvr>
                                        <p:cTn id="30" dur="400"/>
                                        <p:tgtEl>
                                          <p:spTgt spid="14">
                                            <p:txEl>
                                              <p:pRg st="0" end="0"/>
                                            </p:txEl>
                                          </p:spTgt>
                                        </p:tgtEl>
                                      </p:cBhvr>
                                    </p:animEffect>
                                    <p:anim calcmode="lin" valueType="num">
                                      <p:cBhvr>
                                        <p:cTn id="31"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2"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800"/>
                                  </p:stCondLst>
                                  <p:childTnLst>
                                    <p:set>
                                      <p:cBhvr>
                                        <p:cTn id="34" dur="1" fill="hold">
                                          <p:stCondLst>
                                            <p:cond delay="0"/>
                                          </p:stCondLst>
                                        </p:cTn>
                                        <p:tgtEl>
                                          <p:spTgt spid="15">
                                            <p:txEl>
                                              <p:pRg st="0" end="0"/>
                                            </p:txEl>
                                          </p:spTgt>
                                        </p:tgtEl>
                                        <p:attrNameLst>
                                          <p:attrName>style.visibility</p:attrName>
                                        </p:attrNameLst>
                                      </p:cBhvr>
                                      <p:to>
                                        <p:strVal val="visible"/>
                                      </p:to>
                                    </p:set>
                                    <p:animEffect transition="in" filter="fade">
                                      <p:cBhvr>
                                        <p:cTn id="35" dur="500"/>
                                        <p:tgtEl>
                                          <p:spTgt spid="15">
                                            <p:txEl>
                                              <p:pRg st="0" end="0"/>
                                            </p:txEl>
                                          </p:spTgt>
                                        </p:tgtEl>
                                      </p:cBhvr>
                                    </p:animEffect>
                                  </p:childTnLst>
                                </p:cTn>
                              </p:par>
                            </p:childTnLst>
                          </p:cTn>
                        </p:par>
                        <p:par>
                          <p:cTn id="36" fill="hold">
                            <p:stCondLst>
                              <p:cond delay="1500"/>
                            </p:stCondLst>
                            <p:childTnLst>
                              <p:par>
                                <p:cTn id="37" presetID="22" presetClass="entr" presetSubtype="4"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 calcmode="lin" valueType="num">
                                      <p:cBhvr>
                                        <p:cTn id="43" dur="3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44" dur="30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45" dur="300"/>
                                        <p:tgtEl>
                                          <p:spTgt spid="16">
                                            <p:txEl>
                                              <p:pRg st="0" end="0"/>
                                            </p:txEl>
                                          </p:spTgt>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17">
                                            <p:txEl>
                                              <p:pRg st="0" end="0"/>
                                            </p:txEl>
                                          </p:spTgt>
                                        </p:tgtEl>
                                        <p:attrNameLst>
                                          <p:attrName>style.visibility</p:attrName>
                                        </p:attrNameLst>
                                      </p:cBhvr>
                                      <p:to>
                                        <p:strVal val="visible"/>
                                      </p:to>
                                    </p:set>
                                    <p:animEffect transition="in" filter="fade">
                                      <p:cBhvr>
                                        <p:cTn id="48" dur="400"/>
                                        <p:tgtEl>
                                          <p:spTgt spid="17">
                                            <p:txEl>
                                              <p:pRg st="0" end="0"/>
                                            </p:txEl>
                                          </p:spTgt>
                                        </p:tgtEl>
                                      </p:cBhvr>
                                    </p:animEffect>
                                    <p:anim calcmode="lin" valueType="num">
                                      <p:cBhvr>
                                        <p:cTn id="49" dur="4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0" dur="400" fill="hold"/>
                                        <p:tgtEl>
                                          <p:spTgt spid="1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18">
                                            <p:txEl>
                                              <p:pRg st="0" end="0"/>
                                            </p:txEl>
                                          </p:spTgt>
                                        </p:tgtEl>
                                        <p:attrNameLst>
                                          <p:attrName>style.visibility</p:attrName>
                                        </p:attrNameLst>
                                      </p:cBhvr>
                                      <p:to>
                                        <p:strVal val="visible"/>
                                      </p:to>
                                    </p:set>
                                    <p:animEffect transition="in" filter="fade">
                                      <p:cBhvr>
                                        <p:cTn id="53" dur="500"/>
                                        <p:tgtEl>
                                          <p:spTgt spid="18">
                                            <p:txEl>
                                              <p:pRg st="0" end="0"/>
                                            </p:txEl>
                                          </p:spTgt>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down)">
                                      <p:cBhvr>
                                        <p:cTn id="57" dur="500"/>
                                        <p:tgtEl>
                                          <p:spTgt spid="30"/>
                                        </p:tgtEl>
                                      </p:cBhvr>
                                    </p:animEffect>
                                  </p:childTnLst>
                                </p:cTn>
                              </p:par>
                            </p:childTnLst>
                          </p:cTn>
                        </p:par>
                        <p:par>
                          <p:cTn id="58" fill="hold">
                            <p:stCondLst>
                              <p:cond delay="3000"/>
                            </p:stCondLst>
                            <p:childTnLst>
                              <p:par>
                                <p:cTn id="59" presetID="53" presetClass="entr" presetSubtype="16" fill="hold" grpId="0" nodeType="afterEffect">
                                  <p:stCondLst>
                                    <p:cond delay="0"/>
                                  </p:stCondLst>
                                  <p:childTnLst>
                                    <p:set>
                                      <p:cBhvr>
                                        <p:cTn id="60" dur="1" fill="hold">
                                          <p:stCondLst>
                                            <p:cond delay="0"/>
                                          </p:stCondLst>
                                        </p:cTn>
                                        <p:tgtEl>
                                          <p:spTgt spid="19">
                                            <p:txEl>
                                              <p:pRg st="0" end="0"/>
                                            </p:txEl>
                                          </p:spTgt>
                                        </p:tgtEl>
                                        <p:attrNameLst>
                                          <p:attrName>style.visibility</p:attrName>
                                        </p:attrNameLst>
                                      </p:cBhvr>
                                      <p:to>
                                        <p:strVal val="visible"/>
                                      </p:to>
                                    </p:set>
                                    <p:anim calcmode="lin" valueType="num">
                                      <p:cBhvr>
                                        <p:cTn id="61" dur="3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62" dur="3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63" dur="300"/>
                                        <p:tgtEl>
                                          <p:spTgt spid="19">
                                            <p:txEl>
                                              <p:pRg st="0" end="0"/>
                                            </p:txEl>
                                          </p:spTgt>
                                        </p:tgtEl>
                                      </p:cBhvr>
                                    </p:animEffect>
                                  </p:childTnLst>
                                </p:cTn>
                              </p:par>
                              <p:par>
                                <p:cTn id="64" presetID="42" presetClass="entr" presetSubtype="0" fill="hold" grpId="0" nodeType="withEffect">
                                  <p:stCondLst>
                                    <p:cond delay="200"/>
                                  </p:stCondLst>
                                  <p:childTnLst>
                                    <p:set>
                                      <p:cBhvr>
                                        <p:cTn id="65" dur="1" fill="hold">
                                          <p:stCondLst>
                                            <p:cond delay="0"/>
                                          </p:stCondLst>
                                        </p:cTn>
                                        <p:tgtEl>
                                          <p:spTgt spid="20">
                                            <p:txEl>
                                              <p:pRg st="0" end="0"/>
                                            </p:txEl>
                                          </p:spTgt>
                                        </p:tgtEl>
                                        <p:attrNameLst>
                                          <p:attrName>style.visibility</p:attrName>
                                        </p:attrNameLst>
                                      </p:cBhvr>
                                      <p:to>
                                        <p:strVal val="visible"/>
                                      </p:to>
                                    </p:set>
                                    <p:animEffect transition="in" filter="fade">
                                      <p:cBhvr>
                                        <p:cTn id="66" dur="400"/>
                                        <p:tgtEl>
                                          <p:spTgt spid="20">
                                            <p:txEl>
                                              <p:pRg st="0" end="0"/>
                                            </p:txEl>
                                          </p:spTgt>
                                        </p:tgtEl>
                                      </p:cBhvr>
                                    </p:animEffect>
                                    <p:anim calcmode="lin" valueType="num">
                                      <p:cBhvr>
                                        <p:cTn id="67"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68" dur="400" fill="hold"/>
                                        <p:tgtEl>
                                          <p:spTgt spid="20">
                                            <p:txEl>
                                              <p:pRg st="0" end="0"/>
                                            </p:txEl>
                                          </p:spTgt>
                                        </p:tgtEl>
                                        <p:attrNameLst>
                                          <p:attrName>ppt_y</p:attrName>
                                        </p:attrNameLst>
                                      </p:cBhvr>
                                      <p:tavLst>
                                        <p:tav tm="0">
                                          <p:val>
                                            <p:strVal val="#ppt_y+.1"/>
                                          </p:val>
                                        </p:tav>
                                        <p:tav tm="100000">
                                          <p:val>
                                            <p:strVal val="#ppt_y"/>
                                          </p:val>
                                        </p:tav>
                                      </p:tavLst>
                                    </p:anim>
                                  </p:childTnLst>
                                </p:cTn>
                              </p:par>
                              <p:par>
                                <p:cTn id="69" presetID="10" presetClass="entr" presetSubtype="0" fill="hold" grpId="0" nodeType="withEffect">
                                  <p:stCondLst>
                                    <p:cond delay="800"/>
                                  </p:stCondLst>
                                  <p:childTnLst>
                                    <p:set>
                                      <p:cBhvr>
                                        <p:cTn id="70" dur="1" fill="hold">
                                          <p:stCondLst>
                                            <p:cond delay="0"/>
                                          </p:stCondLst>
                                        </p:cTn>
                                        <p:tgtEl>
                                          <p:spTgt spid="21">
                                            <p:txEl>
                                              <p:pRg st="0" end="0"/>
                                            </p:txEl>
                                          </p:spTgt>
                                        </p:tgtEl>
                                        <p:attrNameLst>
                                          <p:attrName>style.visibility</p:attrName>
                                        </p:attrNameLst>
                                      </p:cBhvr>
                                      <p:to>
                                        <p:strVal val="visible"/>
                                      </p:to>
                                    </p:set>
                                    <p:animEffect transition="in" filter="fade">
                                      <p:cBhvr>
                                        <p:cTn id="71" dur="500"/>
                                        <p:tgtEl>
                                          <p:spTgt spid="21">
                                            <p:txEl>
                                              <p:pRg st="0" end="0"/>
                                            </p:txEl>
                                          </p:spTgt>
                                        </p:tgtEl>
                                      </p:cBhvr>
                                    </p:animEffect>
                                  </p:childTnLst>
                                </p:cTn>
                              </p:par>
                            </p:childTnLst>
                          </p:cTn>
                        </p:par>
                        <p:par>
                          <p:cTn id="72" fill="hold">
                            <p:stCondLst>
                              <p:cond delay="3500"/>
                            </p:stCondLst>
                            <p:childTnLst>
                              <p:par>
                                <p:cTn id="73" presetID="22" presetClass="entr" presetSubtype="4"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down)">
                                      <p:cBhvr>
                                        <p:cTn id="75" dur="500"/>
                                        <p:tgtEl>
                                          <p:spTgt spid="31"/>
                                        </p:tgtEl>
                                      </p:cBhvr>
                                    </p:animEffect>
                                  </p:childTnLst>
                                </p:cTn>
                              </p:par>
                            </p:childTnLst>
                          </p:cTn>
                        </p:par>
                        <p:par>
                          <p:cTn id="76" fill="hold">
                            <p:stCondLst>
                              <p:cond delay="4000"/>
                            </p:stCondLst>
                            <p:childTnLst>
                              <p:par>
                                <p:cTn id="77" presetID="53" presetClass="entr" presetSubtype="16" fill="hold" grpId="0" nodeType="afterEffect">
                                  <p:stCondLst>
                                    <p:cond delay="0"/>
                                  </p:stCondLst>
                                  <p:childTnLst>
                                    <p:set>
                                      <p:cBhvr>
                                        <p:cTn id="78" dur="1" fill="hold">
                                          <p:stCondLst>
                                            <p:cond delay="0"/>
                                          </p:stCondLst>
                                        </p:cTn>
                                        <p:tgtEl>
                                          <p:spTgt spid="22">
                                            <p:txEl>
                                              <p:pRg st="0" end="0"/>
                                            </p:txEl>
                                          </p:spTgt>
                                        </p:tgtEl>
                                        <p:attrNameLst>
                                          <p:attrName>style.visibility</p:attrName>
                                        </p:attrNameLst>
                                      </p:cBhvr>
                                      <p:to>
                                        <p:strVal val="visible"/>
                                      </p:to>
                                    </p:set>
                                    <p:anim calcmode="lin" valueType="num">
                                      <p:cBhvr>
                                        <p:cTn id="79" dur="3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22">
                                            <p:txEl>
                                              <p:pRg st="0" end="0"/>
                                            </p:txEl>
                                          </p:spTgt>
                                        </p:tgtEl>
                                      </p:cBhvr>
                                    </p:animEffect>
                                  </p:childTnLst>
                                </p:cTn>
                              </p:par>
                              <p:par>
                                <p:cTn id="82" presetID="42" presetClass="entr" presetSubtype="0" fill="hold" grpId="0" nodeType="withEffect">
                                  <p:stCondLst>
                                    <p:cond delay="200"/>
                                  </p:stCondLst>
                                  <p:childTnLst>
                                    <p:set>
                                      <p:cBhvr>
                                        <p:cTn id="83" dur="1" fill="hold">
                                          <p:stCondLst>
                                            <p:cond delay="0"/>
                                          </p:stCondLst>
                                        </p:cTn>
                                        <p:tgtEl>
                                          <p:spTgt spid="23">
                                            <p:txEl>
                                              <p:pRg st="0" end="0"/>
                                            </p:txEl>
                                          </p:spTgt>
                                        </p:tgtEl>
                                        <p:attrNameLst>
                                          <p:attrName>style.visibility</p:attrName>
                                        </p:attrNameLst>
                                      </p:cBhvr>
                                      <p:to>
                                        <p:strVal val="visible"/>
                                      </p:to>
                                    </p:set>
                                    <p:animEffect transition="in" filter="fade">
                                      <p:cBhvr>
                                        <p:cTn id="84" dur="400"/>
                                        <p:tgtEl>
                                          <p:spTgt spid="23">
                                            <p:txEl>
                                              <p:pRg st="0" end="0"/>
                                            </p:txEl>
                                          </p:spTgt>
                                        </p:tgtEl>
                                      </p:cBhvr>
                                    </p:animEffect>
                                    <p:anim calcmode="lin" valueType="num">
                                      <p:cBhvr>
                                        <p:cTn id="85" dur="4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6" dur="400" fill="hold"/>
                                        <p:tgtEl>
                                          <p:spTgt spid="23">
                                            <p:txEl>
                                              <p:pRg st="0" end="0"/>
                                            </p:txEl>
                                          </p:spTgt>
                                        </p:tgtEl>
                                        <p:attrNameLst>
                                          <p:attrName>ppt_y</p:attrName>
                                        </p:attrNameLst>
                                      </p:cBhvr>
                                      <p:tavLst>
                                        <p:tav tm="0">
                                          <p:val>
                                            <p:strVal val="#ppt_y+.1"/>
                                          </p:val>
                                        </p:tav>
                                        <p:tav tm="100000">
                                          <p:val>
                                            <p:strVal val="#ppt_y"/>
                                          </p:val>
                                        </p:tav>
                                      </p:tavLst>
                                    </p:anim>
                                  </p:childTnLst>
                                </p:cTn>
                              </p:par>
                              <p:par>
                                <p:cTn id="87" presetID="10" presetClass="entr" presetSubtype="0" fill="hold" grpId="0" nodeType="withEffect">
                                  <p:stCondLst>
                                    <p:cond delay="800"/>
                                  </p:stCondLst>
                                  <p:childTnLst>
                                    <p:set>
                                      <p:cBhvr>
                                        <p:cTn id="88" dur="1" fill="hold">
                                          <p:stCondLst>
                                            <p:cond delay="0"/>
                                          </p:stCondLst>
                                        </p:cTn>
                                        <p:tgtEl>
                                          <p:spTgt spid="24">
                                            <p:txEl>
                                              <p:pRg st="0" end="0"/>
                                            </p:txEl>
                                          </p:spTgt>
                                        </p:tgtEl>
                                        <p:attrNameLst>
                                          <p:attrName>style.visibility</p:attrName>
                                        </p:attrNameLst>
                                      </p:cBhvr>
                                      <p:to>
                                        <p:strVal val="visible"/>
                                      </p:to>
                                    </p:set>
                                    <p:animEffect transition="in" filter="fade">
                                      <p:cBhvr>
                                        <p:cTn id="89" dur="500"/>
                                        <p:tgtEl>
                                          <p:spTgt spid="24">
                                            <p:txEl>
                                              <p:pRg st="0" end="0"/>
                                            </p:txEl>
                                          </p:spTgt>
                                        </p:tgtEl>
                                      </p:cBhvr>
                                    </p:animEffect>
                                  </p:childTnLst>
                                </p:cTn>
                              </p:par>
                              <p:par>
                                <p:cTn id="90" presetID="10" presetClass="entr" presetSubtype="0" fill="hold" grpId="0" nodeType="withEffect">
                                  <p:stCondLst>
                                    <p:cond delay="800"/>
                                  </p:stCondLst>
                                  <p:childTnLst>
                                    <p:set>
                                      <p:cBhvr>
                                        <p:cTn id="91" dur="1" fill="hold">
                                          <p:stCondLst>
                                            <p:cond delay="0"/>
                                          </p:stCondLst>
                                        </p:cTn>
                                        <p:tgtEl>
                                          <p:spTgt spid="25">
                                            <p:txEl>
                                              <p:pRg st="0" end="0"/>
                                            </p:txEl>
                                          </p:spTgt>
                                        </p:tgtEl>
                                        <p:attrNameLst>
                                          <p:attrName>style.visibility</p:attrName>
                                        </p:attrNameLst>
                                      </p:cBhvr>
                                      <p:to>
                                        <p:strVal val="visible"/>
                                      </p:to>
                                    </p:set>
                                    <p:animEffect transition="in" filter="fade">
                                      <p:cBhvr>
                                        <p:cTn id="9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10" presetClass="entr" presetSubtype="0" fill="hold" nodeType="withEffect">
                  <p:stCondLst>
                    <p:cond delay="8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53" presetClass="entr" presetSubtype="16"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p:cTn dur="300" fill="hold"/>
                        <p:tgtEl>
                          <p:spTgt spid="16"/>
                        </p:tgtEl>
                        <p:attrNameLst>
                          <p:attrName>ppt_w</p:attrName>
                        </p:attrNameLst>
                      </p:cBhvr>
                      <p:tavLst>
                        <p:tav tm="0">
                          <p:val>
                            <p:fltVal val="0"/>
                          </p:val>
                        </p:tav>
                        <p:tav tm="100000">
                          <p:val>
                            <p:strVal val="#ppt_w"/>
                          </p:val>
                        </p:tav>
                      </p:tavLst>
                    </p:anim>
                    <p:anim calcmode="lin" valueType="num">
                      <p:cBhvr>
                        <p:cTn dur="300" fill="hold"/>
                        <p:tgtEl>
                          <p:spTgt spid="16"/>
                        </p:tgtEl>
                        <p:attrNameLst>
                          <p:attrName>ppt_h</p:attrName>
                        </p:attrNameLst>
                      </p:cBhvr>
                      <p:tavLst>
                        <p:tav tm="0">
                          <p:val>
                            <p:fltVal val="0"/>
                          </p:val>
                        </p:tav>
                        <p:tav tm="100000">
                          <p:val>
                            <p:strVal val="#ppt_h"/>
                          </p:val>
                        </p:tav>
                      </p:tavLst>
                    </p:anim>
                    <p:animEffect transition="in" filter="fade">
                      <p:cBhvr>
                        <p:cTn dur="300"/>
                        <p:tgtEl>
                          <p:spTgt spid="16"/>
                        </p:tgtEl>
                      </p:cBhvr>
                    </p:animEffect>
                  </p:childTnLst>
                </p:cTn>
              </p:par>
            </p:tnLst>
          </p:tmpl>
        </p:tmplLst>
      </p:bldP>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400"/>
                        <p:tgtEl>
                          <p:spTgt spid="17"/>
                        </p:tgtEl>
                      </p:cBhvr>
                    </p:animEffect>
                    <p:anim calcmode="lin" valueType="num">
                      <p:cBhvr>
                        <p:cTn dur="400" fill="hold"/>
                        <p:tgtEl>
                          <p:spTgt spid="17"/>
                        </p:tgtEl>
                        <p:attrNameLst>
                          <p:attrName>ppt_x</p:attrName>
                        </p:attrNameLst>
                      </p:cBhvr>
                      <p:tavLst>
                        <p:tav tm="0">
                          <p:val>
                            <p:strVal val="#ppt_x"/>
                          </p:val>
                        </p:tav>
                        <p:tav tm="100000">
                          <p:val>
                            <p:strVal val="#ppt_x"/>
                          </p:val>
                        </p:tav>
                      </p:tavLst>
                    </p:anim>
                    <p:anim calcmode="lin" valueType="num">
                      <p:cBhvr>
                        <p:cTn dur="400" fill="hold"/>
                        <p:tgtEl>
                          <p:spTgt spid="1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300" fill="hold"/>
                        <p:tgtEl>
                          <p:spTgt spid="19"/>
                        </p:tgtEl>
                        <p:attrNameLst>
                          <p:attrName>ppt_w</p:attrName>
                        </p:attrNameLst>
                      </p:cBhvr>
                      <p:tavLst>
                        <p:tav tm="0">
                          <p:val>
                            <p:fltVal val="0"/>
                          </p:val>
                        </p:tav>
                        <p:tav tm="100000">
                          <p:val>
                            <p:strVal val="#ppt_w"/>
                          </p:val>
                        </p:tav>
                      </p:tavLst>
                    </p:anim>
                    <p:anim calcmode="lin" valueType="num">
                      <p:cBhvr>
                        <p:cTn dur="300" fill="hold"/>
                        <p:tgtEl>
                          <p:spTgt spid="19"/>
                        </p:tgtEl>
                        <p:attrNameLst>
                          <p:attrName>ppt_h</p:attrName>
                        </p:attrNameLst>
                      </p:cBhvr>
                      <p:tavLst>
                        <p:tav tm="0">
                          <p:val>
                            <p:fltVal val="0"/>
                          </p:val>
                        </p:tav>
                        <p:tav tm="100000">
                          <p:val>
                            <p:strVal val="#ppt_h"/>
                          </p:val>
                        </p:tav>
                      </p:tavLst>
                    </p:anim>
                    <p:animEffect transition="in" filter="fade">
                      <p:cBhvr>
                        <p:cTn dur="300"/>
                        <p:tgtEl>
                          <p:spTgt spid="19"/>
                        </p:tgtEl>
                      </p:cBhvr>
                    </p:animEffect>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53" presetClass="entr" presetSubtype="16"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p:cTn dur="300" fill="hold"/>
                        <p:tgtEl>
                          <p:spTgt spid="22"/>
                        </p:tgtEl>
                        <p:attrNameLst>
                          <p:attrName>ppt_w</p:attrName>
                        </p:attrNameLst>
                      </p:cBhvr>
                      <p:tavLst>
                        <p:tav tm="0">
                          <p:val>
                            <p:fltVal val="0"/>
                          </p:val>
                        </p:tav>
                        <p:tav tm="100000">
                          <p:val>
                            <p:strVal val="#ppt_w"/>
                          </p:val>
                        </p:tav>
                      </p:tavLst>
                    </p:anim>
                    <p:anim calcmode="lin" valueType="num">
                      <p:cBhvr>
                        <p:cTn dur="300" fill="hold"/>
                        <p:tgtEl>
                          <p:spTgt spid="22"/>
                        </p:tgtEl>
                        <p:attrNameLst>
                          <p:attrName>ppt_h</p:attrName>
                        </p:attrNameLst>
                      </p:cBhvr>
                      <p:tavLst>
                        <p:tav tm="0">
                          <p:val>
                            <p:fltVal val="0"/>
                          </p:val>
                        </p:tav>
                        <p:tav tm="100000">
                          <p:val>
                            <p:strVal val="#ppt_h"/>
                          </p:val>
                        </p:tav>
                      </p:tavLst>
                    </p:anim>
                    <p:animEffect transition="in" filter="fade">
                      <p:cBhvr>
                        <p:cTn dur="300"/>
                        <p:tgtEl>
                          <p:spTgt spid="22"/>
                        </p:tgtEl>
                      </p:cBhvr>
                    </p:animEffect>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400"/>
                        <p:tgtEl>
                          <p:spTgt spid="23"/>
                        </p:tgtEl>
                      </p:cBhvr>
                    </p:animEffect>
                    <p:anim calcmode="lin" valueType="num">
                      <p:cBhvr>
                        <p:cTn dur="400" fill="hold"/>
                        <p:tgtEl>
                          <p:spTgt spid="23"/>
                        </p:tgtEl>
                        <p:attrNameLst>
                          <p:attrName>ppt_x</p:attrName>
                        </p:attrNameLst>
                      </p:cBhvr>
                      <p:tavLst>
                        <p:tav tm="0">
                          <p:val>
                            <p:strVal val="#ppt_x"/>
                          </p:val>
                        </p:tav>
                        <p:tav tm="100000">
                          <p:val>
                            <p:strVal val="#ppt_x"/>
                          </p:val>
                        </p:tav>
                      </p:tavLst>
                    </p:anim>
                    <p:anim calcmode="lin" valueType="num">
                      <p:cBhvr>
                        <p:cTn dur="4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8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3" grpId="0" animBg="1"/>
      <p:bldP spid="30" grpId="0" animBg="1"/>
      <p:bldP spid="31"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conic list 4">
    <p:spTree>
      <p:nvGrpSpPr>
        <p:cNvPr id="1" name=""/>
        <p:cNvGrpSpPr/>
        <p:nvPr/>
      </p:nvGrpSpPr>
      <p:grpSpPr>
        <a:xfrm>
          <a:off x="0" y="0"/>
          <a:ext cx="0" cy="0"/>
          <a:chOff x="0" y="0"/>
          <a:chExt cx="0" cy="0"/>
        </a:xfrm>
      </p:grpSpPr>
      <p:sp>
        <p:nvSpPr>
          <p:cNvPr id="42" name="Picture Placeholder 2"/>
          <p:cNvSpPr>
            <a:spLocks noGrp="1"/>
          </p:cNvSpPr>
          <p:nvPr>
            <p:ph type="pic" sz="quarter" idx="17"/>
          </p:nvPr>
        </p:nvSpPr>
        <p:spPr>
          <a:xfrm>
            <a:off x="684392"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03251" y="4447915"/>
            <a:ext cx="869949" cy="782954"/>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84392"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608667"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603256"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72" name="Rounded Rectangle 71"/>
          <p:cNvSpPr/>
          <p:nvPr userDrawn="1"/>
        </p:nvSpPr>
        <p:spPr>
          <a:xfrm>
            <a:off x="4535315" y="4447915"/>
            <a:ext cx="869949" cy="782954"/>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3" name="Text Placeholder 7"/>
          <p:cNvSpPr>
            <a:spLocks noGrp="1"/>
          </p:cNvSpPr>
          <p:nvPr>
            <p:ph type="body" sz="quarter" idx="40" hasCustomPrompt="1"/>
          </p:nvPr>
        </p:nvSpPr>
        <p:spPr>
          <a:xfrm>
            <a:off x="4616456"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74" name="Text Placeholder 7"/>
          <p:cNvSpPr>
            <a:spLocks noGrp="1"/>
          </p:cNvSpPr>
          <p:nvPr>
            <p:ph type="body" sz="quarter" idx="41" hasCustomPrompt="1"/>
          </p:nvPr>
        </p:nvSpPr>
        <p:spPr>
          <a:xfrm>
            <a:off x="5554133"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5" name="Text Placeholder 2"/>
          <p:cNvSpPr>
            <a:spLocks noGrp="1"/>
          </p:cNvSpPr>
          <p:nvPr>
            <p:ph type="body" sz="quarter" idx="42" hasCustomPrompt="1"/>
          </p:nvPr>
        </p:nvSpPr>
        <p:spPr>
          <a:xfrm>
            <a:off x="4548722"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76" name="Rounded Rectangle 75"/>
          <p:cNvSpPr/>
          <p:nvPr userDrawn="1"/>
        </p:nvSpPr>
        <p:spPr>
          <a:xfrm>
            <a:off x="8504770" y="4447915"/>
            <a:ext cx="869949" cy="782954"/>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7" name="Text Placeholder 7"/>
          <p:cNvSpPr>
            <a:spLocks noGrp="1"/>
          </p:cNvSpPr>
          <p:nvPr>
            <p:ph type="body" sz="quarter" idx="43" hasCustomPrompt="1"/>
          </p:nvPr>
        </p:nvSpPr>
        <p:spPr>
          <a:xfrm>
            <a:off x="8585911"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78" name="Text Placeholder 7"/>
          <p:cNvSpPr>
            <a:spLocks noGrp="1"/>
          </p:cNvSpPr>
          <p:nvPr>
            <p:ph type="body" sz="quarter" idx="44" hasCustomPrompt="1"/>
          </p:nvPr>
        </p:nvSpPr>
        <p:spPr>
          <a:xfrm>
            <a:off x="9510184"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9" name="Text Placeholder 2"/>
          <p:cNvSpPr>
            <a:spLocks noGrp="1"/>
          </p:cNvSpPr>
          <p:nvPr>
            <p:ph type="body" sz="quarter" idx="45" hasCustomPrompt="1"/>
          </p:nvPr>
        </p:nvSpPr>
        <p:spPr>
          <a:xfrm>
            <a:off x="8504773"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28" name="Text Placeholder 7"/>
          <p:cNvSpPr>
            <a:spLocks noGrp="1"/>
          </p:cNvSpPr>
          <p:nvPr>
            <p:ph type="body" sz="quarter" idx="55" hasCustomPrompt="1"/>
          </p:nvPr>
        </p:nvSpPr>
        <p:spPr>
          <a:xfrm>
            <a:off x="1608667"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1">
                    <a:lumMod val="60000"/>
                    <a:lumOff val="40000"/>
                  </a:schemeClr>
                </a:solidFill>
                <a:latin typeface="Lato Light"/>
                <a:cs typeface="Lato Light"/>
              </a:defRPr>
            </a:lvl1pPr>
          </a:lstStyle>
          <a:p>
            <a:pPr lvl="0"/>
            <a:r>
              <a:rPr lang="es-ES_tradnl" dirty="0" smtClean="0"/>
              <a:t>80%</a:t>
            </a:r>
          </a:p>
        </p:txBody>
      </p:sp>
      <p:sp>
        <p:nvSpPr>
          <p:cNvPr id="29" name="Text Placeholder 7"/>
          <p:cNvSpPr>
            <a:spLocks noGrp="1"/>
          </p:cNvSpPr>
          <p:nvPr>
            <p:ph type="body" sz="quarter" idx="56" hasCustomPrompt="1"/>
          </p:nvPr>
        </p:nvSpPr>
        <p:spPr>
          <a:xfrm>
            <a:off x="5554133"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2"/>
                </a:solidFill>
                <a:latin typeface="Lato Light"/>
                <a:cs typeface="Lato Light"/>
              </a:defRPr>
            </a:lvl1pPr>
          </a:lstStyle>
          <a:p>
            <a:pPr lvl="0"/>
            <a:r>
              <a:rPr lang="es-ES_tradnl" dirty="0" smtClean="0"/>
              <a:t>80%</a:t>
            </a:r>
          </a:p>
        </p:txBody>
      </p:sp>
      <p:sp>
        <p:nvSpPr>
          <p:cNvPr id="30" name="Text Placeholder 7"/>
          <p:cNvSpPr>
            <a:spLocks noGrp="1"/>
          </p:cNvSpPr>
          <p:nvPr>
            <p:ph type="body" sz="quarter" idx="57" hasCustomPrompt="1"/>
          </p:nvPr>
        </p:nvSpPr>
        <p:spPr>
          <a:xfrm>
            <a:off x="9510184"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3"/>
                </a:solidFill>
                <a:latin typeface="Lato Light"/>
                <a:cs typeface="Lato Light"/>
              </a:defRPr>
            </a:lvl1pPr>
          </a:lstStyle>
          <a:p>
            <a:pPr lvl="0"/>
            <a:r>
              <a:rPr lang="es-ES_tradnl" dirty="0" smtClean="0"/>
              <a:t>80%</a:t>
            </a:r>
          </a:p>
        </p:txBody>
      </p:sp>
      <p:grpSp>
        <p:nvGrpSpPr>
          <p:cNvPr id="34" name="Group 33"/>
          <p:cNvGrpSpPr/>
          <p:nvPr userDrawn="1"/>
        </p:nvGrpSpPr>
        <p:grpSpPr>
          <a:xfrm>
            <a:off x="101309" y="385540"/>
            <a:ext cx="383999" cy="342172"/>
            <a:chOff x="5270500" y="1460500"/>
            <a:chExt cx="1701800" cy="2705100"/>
          </a:xfrm>
        </p:grpSpPr>
        <p:sp>
          <p:nvSpPr>
            <p:cNvPr id="35" name="Rounded Rectangle 3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3" name="Picture Placeholder 2"/>
          <p:cNvSpPr>
            <a:spLocks noGrp="1"/>
          </p:cNvSpPr>
          <p:nvPr>
            <p:ph type="pic" sz="quarter" idx="58"/>
          </p:nvPr>
        </p:nvSpPr>
        <p:spPr>
          <a:xfrm>
            <a:off x="4588234"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Picture Placeholder 2"/>
          <p:cNvSpPr>
            <a:spLocks noGrp="1"/>
          </p:cNvSpPr>
          <p:nvPr>
            <p:ph type="pic" sz="quarter" idx="59"/>
          </p:nvPr>
        </p:nvSpPr>
        <p:spPr>
          <a:xfrm>
            <a:off x="8504770"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160792753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8" fill="hold" grpId="0" nodeType="afterEffect" nodePh="1">
                                  <p:stCondLst>
                                    <p:cond delay="0"/>
                                  </p:stCondLst>
                                  <p:endCondLst>
                                    <p:cond evt="begin" delay="0">
                                      <p:tn val="19"/>
                                    </p:cond>
                                  </p:end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900"/>
                                        <p:tgtEl>
                                          <p:spTgt spid="4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400" fill="hold"/>
                                        <p:tgtEl>
                                          <p:spTgt spid="3"/>
                                        </p:tgtEl>
                                        <p:attrNameLst>
                                          <p:attrName>ppt_w</p:attrName>
                                        </p:attrNameLst>
                                      </p:cBhvr>
                                      <p:tavLst>
                                        <p:tav tm="0">
                                          <p:val>
                                            <p:fltVal val="0"/>
                                          </p:val>
                                        </p:tav>
                                        <p:tav tm="100000">
                                          <p:val>
                                            <p:strVal val="#ppt_w"/>
                                          </p:val>
                                        </p:tav>
                                      </p:tavLst>
                                    </p:anim>
                                    <p:anim calcmode="lin" valueType="num">
                                      <p:cBhvr>
                                        <p:cTn id="26" dur="400" fill="hold"/>
                                        <p:tgtEl>
                                          <p:spTgt spid="3"/>
                                        </p:tgtEl>
                                        <p:attrNameLst>
                                          <p:attrName>ppt_h</p:attrName>
                                        </p:attrNameLst>
                                      </p:cBhvr>
                                      <p:tavLst>
                                        <p:tav tm="0">
                                          <p:val>
                                            <p:fltVal val="0"/>
                                          </p:val>
                                        </p:tav>
                                        <p:tav tm="100000">
                                          <p:val>
                                            <p:strVal val="#ppt_h"/>
                                          </p:val>
                                        </p:tav>
                                      </p:tavLst>
                                    </p:anim>
                                    <p:animEffect transition="in" filter="fade">
                                      <p:cBhvr>
                                        <p:cTn id="27" dur="400"/>
                                        <p:tgtEl>
                                          <p:spTgt spid="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 calcmode="lin" valueType="num">
                                      <p:cBhvr>
                                        <p:cTn id="31"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2"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3" dur="3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28">
                                            <p:txEl>
                                              <p:pRg st="0" end="0"/>
                                            </p:txEl>
                                          </p:spTgt>
                                        </p:tgtEl>
                                        <p:attrNameLst>
                                          <p:attrName>style.visibility</p:attrName>
                                        </p:attrNameLst>
                                      </p:cBhvr>
                                      <p:to>
                                        <p:strVal val="visible"/>
                                      </p:to>
                                    </p:set>
                                    <p:animEffect transition="in" filter="fade">
                                      <p:cBhvr>
                                        <p:cTn id="36" dur="400"/>
                                        <p:tgtEl>
                                          <p:spTgt spid="28">
                                            <p:txEl>
                                              <p:pRg st="0" end="0"/>
                                            </p:txEl>
                                          </p:spTgt>
                                        </p:tgtEl>
                                      </p:cBhvr>
                                    </p:animEffect>
                                    <p:anim calcmode="lin" valueType="num">
                                      <p:cBhvr>
                                        <p:cTn id="37"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28">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6">
                                            <p:txEl>
                                              <p:pRg st="0" end="0"/>
                                            </p:txEl>
                                          </p:spTgt>
                                        </p:tgtEl>
                                        <p:attrNameLst>
                                          <p:attrName>style.visibility</p:attrName>
                                        </p:attrNameLst>
                                      </p:cBhvr>
                                      <p:to>
                                        <p:strVal val="visible"/>
                                      </p:to>
                                    </p:set>
                                    <p:animEffect transition="in" filter="fade">
                                      <p:cBhvr>
                                        <p:cTn id="41" dur="500"/>
                                        <p:tgtEl>
                                          <p:spTgt spid="26">
                                            <p:txEl>
                                              <p:pRg st="0" end="0"/>
                                            </p:txEl>
                                          </p:spTgt>
                                        </p:tgtEl>
                                      </p:cBhvr>
                                    </p:animEffect>
                                    <p:anim calcmode="lin" valueType="num">
                                      <p:cBhvr>
                                        <p:cTn id="42"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00"/>
                                        <p:tgtEl>
                                          <p:spTgt spid="27">
                                            <p:txEl>
                                              <p:pRg st="0" end="0"/>
                                            </p:txEl>
                                          </p:spTgt>
                                        </p:tgtEl>
                                      </p:cBhvr>
                                    </p:animEffect>
                                  </p:childTnLst>
                                </p:cTn>
                              </p:par>
                            </p:childTnLst>
                          </p:cTn>
                        </p:par>
                        <p:par>
                          <p:cTn id="47" fill="hold">
                            <p:stCondLst>
                              <p:cond delay="2500"/>
                            </p:stCondLst>
                            <p:childTnLst>
                              <p:par>
                                <p:cTn id="48" presetID="22" presetClass="entr" presetSubtype="8" fill="hold" grpId="0" nodeType="afterEffect" nodePh="1">
                                  <p:stCondLst>
                                    <p:cond delay="0"/>
                                  </p:stCondLst>
                                  <p:endCondLst>
                                    <p:cond evt="begin" delay="0">
                                      <p:tn val="48"/>
                                    </p:cond>
                                  </p:end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900"/>
                                        <p:tgtEl>
                                          <p:spTgt spid="43"/>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p:cTn id="54" dur="400" fill="hold"/>
                                        <p:tgtEl>
                                          <p:spTgt spid="72"/>
                                        </p:tgtEl>
                                        <p:attrNameLst>
                                          <p:attrName>ppt_w</p:attrName>
                                        </p:attrNameLst>
                                      </p:cBhvr>
                                      <p:tavLst>
                                        <p:tav tm="0">
                                          <p:val>
                                            <p:fltVal val="0"/>
                                          </p:val>
                                        </p:tav>
                                        <p:tav tm="100000">
                                          <p:val>
                                            <p:strVal val="#ppt_w"/>
                                          </p:val>
                                        </p:tav>
                                      </p:tavLst>
                                    </p:anim>
                                    <p:anim calcmode="lin" valueType="num">
                                      <p:cBhvr>
                                        <p:cTn id="55" dur="400" fill="hold"/>
                                        <p:tgtEl>
                                          <p:spTgt spid="72"/>
                                        </p:tgtEl>
                                        <p:attrNameLst>
                                          <p:attrName>ppt_h</p:attrName>
                                        </p:attrNameLst>
                                      </p:cBhvr>
                                      <p:tavLst>
                                        <p:tav tm="0">
                                          <p:val>
                                            <p:fltVal val="0"/>
                                          </p:val>
                                        </p:tav>
                                        <p:tav tm="100000">
                                          <p:val>
                                            <p:strVal val="#ppt_h"/>
                                          </p:val>
                                        </p:tav>
                                      </p:tavLst>
                                    </p:anim>
                                    <p:animEffect transition="in" filter="fade">
                                      <p:cBhvr>
                                        <p:cTn id="56" dur="400"/>
                                        <p:tgtEl>
                                          <p:spTgt spid="72"/>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73">
                                            <p:txEl>
                                              <p:pRg st="0" end="0"/>
                                            </p:txEl>
                                          </p:spTgt>
                                        </p:tgtEl>
                                        <p:attrNameLst>
                                          <p:attrName>style.visibility</p:attrName>
                                        </p:attrNameLst>
                                      </p:cBhvr>
                                      <p:to>
                                        <p:strVal val="visible"/>
                                      </p:to>
                                    </p:set>
                                    <p:anim calcmode="lin" valueType="num">
                                      <p:cBhvr>
                                        <p:cTn id="60" dur="300" fill="hold"/>
                                        <p:tgtEl>
                                          <p:spTgt spid="73">
                                            <p:txEl>
                                              <p:pRg st="0" end="0"/>
                                            </p:txEl>
                                          </p:spTgt>
                                        </p:tgtEl>
                                        <p:attrNameLst>
                                          <p:attrName>ppt_w</p:attrName>
                                        </p:attrNameLst>
                                      </p:cBhvr>
                                      <p:tavLst>
                                        <p:tav tm="0">
                                          <p:val>
                                            <p:fltVal val="0"/>
                                          </p:val>
                                        </p:tav>
                                        <p:tav tm="100000">
                                          <p:val>
                                            <p:strVal val="#ppt_w"/>
                                          </p:val>
                                        </p:tav>
                                      </p:tavLst>
                                    </p:anim>
                                    <p:anim calcmode="lin" valueType="num">
                                      <p:cBhvr>
                                        <p:cTn id="61" dur="300" fill="hold"/>
                                        <p:tgtEl>
                                          <p:spTgt spid="73">
                                            <p:txEl>
                                              <p:pRg st="0" end="0"/>
                                            </p:txEl>
                                          </p:spTgt>
                                        </p:tgtEl>
                                        <p:attrNameLst>
                                          <p:attrName>ppt_h</p:attrName>
                                        </p:attrNameLst>
                                      </p:cBhvr>
                                      <p:tavLst>
                                        <p:tav tm="0">
                                          <p:val>
                                            <p:fltVal val="0"/>
                                          </p:val>
                                        </p:tav>
                                        <p:tav tm="100000">
                                          <p:val>
                                            <p:strVal val="#ppt_h"/>
                                          </p:val>
                                        </p:tav>
                                      </p:tavLst>
                                    </p:anim>
                                    <p:animEffect transition="in" filter="fade">
                                      <p:cBhvr>
                                        <p:cTn id="62" dur="300"/>
                                        <p:tgtEl>
                                          <p:spTgt spid="73">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29">
                                            <p:txEl>
                                              <p:pRg st="0" end="0"/>
                                            </p:txEl>
                                          </p:spTgt>
                                        </p:tgtEl>
                                        <p:attrNameLst>
                                          <p:attrName>style.visibility</p:attrName>
                                        </p:attrNameLst>
                                      </p:cBhvr>
                                      <p:to>
                                        <p:strVal val="visible"/>
                                      </p:to>
                                    </p:set>
                                    <p:animEffect transition="in" filter="fade">
                                      <p:cBhvr>
                                        <p:cTn id="65" dur="400"/>
                                        <p:tgtEl>
                                          <p:spTgt spid="29">
                                            <p:txEl>
                                              <p:pRg st="0" end="0"/>
                                            </p:txEl>
                                          </p:spTgt>
                                        </p:tgtEl>
                                      </p:cBhvr>
                                    </p:animEffect>
                                    <p:anim calcmode="lin" valueType="num">
                                      <p:cBhvr>
                                        <p:cTn id="66" dur="4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29">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74">
                                            <p:txEl>
                                              <p:pRg st="0" end="0"/>
                                            </p:txEl>
                                          </p:spTgt>
                                        </p:tgtEl>
                                        <p:attrNameLst>
                                          <p:attrName>style.visibility</p:attrName>
                                        </p:attrNameLst>
                                      </p:cBhvr>
                                      <p:to>
                                        <p:strVal val="visible"/>
                                      </p:to>
                                    </p:set>
                                    <p:animEffect transition="in" filter="fade">
                                      <p:cBhvr>
                                        <p:cTn id="70" dur="500"/>
                                        <p:tgtEl>
                                          <p:spTgt spid="74">
                                            <p:txEl>
                                              <p:pRg st="0" end="0"/>
                                            </p:txEl>
                                          </p:spTgt>
                                        </p:tgtEl>
                                      </p:cBhvr>
                                    </p:animEffect>
                                    <p:anim calcmode="lin" valueType="num">
                                      <p:cBhvr>
                                        <p:cTn id="71" dur="500" fill="hold"/>
                                        <p:tgtEl>
                                          <p:spTgt spid="74">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74">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75">
                                            <p:txEl>
                                              <p:pRg st="0" end="0"/>
                                            </p:txEl>
                                          </p:spTgt>
                                        </p:tgtEl>
                                        <p:attrNameLst>
                                          <p:attrName>style.visibility</p:attrName>
                                        </p:attrNameLst>
                                      </p:cBhvr>
                                      <p:to>
                                        <p:strVal val="visible"/>
                                      </p:to>
                                    </p:set>
                                    <p:animEffect transition="in" filter="fade">
                                      <p:cBhvr>
                                        <p:cTn id="75" dur="500"/>
                                        <p:tgtEl>
                                          <p:spTgt spid="75">
                                            <p:txEl>
                                              <p:pRg st="0" end="0"/>
                                            </p:txEl>
                                          </p:spTgt>
                                        </p:tgtEl>
                                      </p:cBhvr>
                                    </p:animEffect>
                                  </p:childTnLst>
                                </p:cTn>
                              </p:par>
                            </p:childTnLst>
                          </p:cTn>
                        </p:par>
                        <p:par>
                          <p:cTn id="76" fill="hold">
                            <p:stCondLst>
                              <p:cond delay="4500"/>
                            </p:stCondLst>
                            <p:childTnLst>
                              <p:par>
                                <p:cTn id="77" presetID="22" presetClass="entr" presetSubtype="8" fill="hold" grpId="0" nodeType="afterEffect" nodePh="1">
                                  <p:stCondLst>
                                    <p:cond delay="0"/>
                                  </p:stCondLst>
                                  <p:endCondLst>
                                    <p:cond evt="begin" delay="0">
                                      <p:tn val="77"/>
                                    </p:cond>
                                  </p:endCondLst>
                                  <p:childTnLst>
                                    <p:set>
                                      <p:cBhvr>
                                        <p:cTn id="78" dur="1" fill="hold">
                                          <p:stCondLst>
                                            <p:cond delay="0"/>
                                          </p:stCondLst>
                                        </p:cTn>
                                        <p:tgtEl>
                                          <p:spTgt spid="44"/>
                                        </p:tgtEl>
                                        <p:attrNameLst>
                                          <p:attrName>style.visibility</p:attrName>
                                        </p:attrNameLst>
                                      </p:cBhvr>
                                      <p:to>
                                        <p:strVal val="visible"/>
                                      </p:to>
                                    </p:set>
                                    <p:animEffect transition="in" filter="wipe(left)">
                                      <p:cBhvr>
                                        <p:cTn id="79" dur="900"/>
                                        <p:tgtEl>
                                          <p:spTgt spid="44"/>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 calcmode="lin" valueType="num">
                                      <p:cBhvr>
                                        <p:cTn id="83" dur="400" fill="hold"/>
                                        <p:tgtEl>
                                          <p:spTgt spid="76"/>
                                        </p:tgtEl>
                                        <p:attrNameLst>
                                          <p:attrName>ppt_w</p:attrName>
                                        </p:attrNameLst>
                                      </p:cBhvr>
                                      <p:tavLst>
                                        <p:tav tm="0">
                                          <p:val>
                                            <p:fltVal val="0"/>
                                          </p:val>
                                        </p:tav>
                                        <p:tav tm="100000">
                                          <p:val>
                                            <p:strVal val="#ppt_w"/>
                                          </p:val>
                                        </p:tav>
                                      </p:tavLst>
                                    </p:anim>
                                    <p:anim calcmode="lin" valueType="num">
                                      <p:cBhvr>
                                        <p:cTn id="84" dur="400" fill="hold"/>
                                        <p:tgtEl>
                                          <p:spTgt spid="76"/>
                                        </p:tgtEl>
                                        <p:attrNameLst>
                                          <p:attrName>ppt_h</p:attrName>
                                        </p:attrNameLst>
                                      </p:cBhvr>
                                      <p:tavLst>
                                        <p:tav tm="0">
                                          <p:val>
                                            <p:fltVal val="0"/>
                                          </p:val>
                                        </p:tav>
                                        <p:tav tm="100000">
                                          <p:val>
                                            <p:strVal val="#ppt_h"/>
                                          </p:val>
                                        </p:tav>
                                      </p:tavLst>
                                    </p:anim>
                                    <p:animEffect transition="in" filter="fade">
                                      <p:cBhvr>
                                        <p:cTn id="85" dur="400"/>
                                        <p:tgtEl>
                                          <p:spTgt spid="76"/>
                                        </p:tgtEl>
                                      </p:cBhvr>
                                    </p:animEffect>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77">
                                            <p:txEl>
                                              <p:pRg st="0" end="0"/>
                                            </p:txEl>
                                          </p:spTgt>
                                        </p:tgtEl>
                                        <p:attrNameLst>
                                          <p:attrName>style.visibility</p:attrName>
                                        </p:attrNameLst>
                                      </p:cBhvr>
                                      <p:to>
                                        <p:strVal val="visible"/>
                                      </p:to>
                                    </p:set>
                                    <p:anim calcmode="lin" valueType="num">
                                      <p:cBhvr>
                                        <p:cTn id="89" dur="300" fill="hold"/>
                                        <p:tgtEl>
                                          <p:spTgt spid="77">
                                            <p:txEl>
                                              <p:pRg st="0" end="0"/>
                                            </p:txEl>
                                          </p:spTgt>
                                        </p:tgtEl>
                                        <p:attrNameLst>
                                          <p:attrName>ppt_w</p:attrName>
                                        </p:attrNameLst>
                                      </p:cBhvr>
                                      <p:tavLst>
                                        <p:tav tm="0">
                                          <p:val>
                                            <p:fltVal val="0"/>
                                          </p:val>
                                        </p:tav>
                                        <p:tav tm="100000">
                                          <p:val>
                                            <p:strVal val="#ppt_w"/>
                                          </p:val>
                                        </p:tav>
                                      </p:tavLst>
                                    </p:anim>
                                    <p:anim calcmode="lin" valueType="num">
                                      <p:cBhvr>
                                        <p:cTn id="90" dur="300" fill="hold"/>
                                        <p:tgtEl>
                                          <p:spTgt spid="77">
                                            <p:txEl>
                                              <p:pRg st="0" end="0"/>
                                            </p:txEl>
                                          </p:spTgt>
                                        </p:tgtEl>
                                        <p:attrNameLst>
                                          <p:attrName>ppt_h</p:attrName>
                                        </p:attrNameLst>
                                      </p:cBhvr>
                                      <p:tavLst>
                                        <p:tav tm="0">
                                          <p:val>
                                            <p:fltVal val="0"/>
                                          </p:val>
                                        </p:tav>
                                        <p:tav tm="100000">
                                          <p:val>
                                            <p:strVal val="#ppt_h"/>
                                          </p:val>
                                        </p:tav>
                                      </p:tavLst>
                                    </p:anim>
                                    <p:animEffect transition="in" filter="fade">
                                      <p:cBhvr>
                                        <p:cTn id="91" dur="300"/>
                                        <p:tgtEl>
                                          <p:spTgt spid="77">
                                            <p:txEl>
                                              <p:pRg st="0" end="0"/>
                                            </p:txEl>
                                          </p:spTgt>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30">
                                            <p:txEl>
                                              <p:pRg st="0" end="0"/>
                                            </p:txEl>
                                          </p:spTgt>
                                        </p:tgtEl>
                                        <p:attrNameLst>
                                          <p:attrName>style.visibility</p:attrName>
                                        </p:attrNameLst>
                                      </p:cBhvr>
                                      <p:to>
                                        <p:strVal val="visible"/>
                                      </p:to>
                                    </p:set>
                                    <p:animEffect transition="in" filter="fade">
                                      <p:cBhvr>
                                        <p:cTn id="94" dur="400"/>
                                        <p:tgtEl>
                                          <p:spTgt spid="30">
                                            <p:txEl>
                                              <p:pRg st="0" end="0"/>
                                            </p:txEl>
                                          </p:spTgt>
                                        </p:tgtEl>
                                      </p:cBhvr>
                                    </p:animEffect>
                                    <p:anim calcmode="lin" valueType="num">
                                      <p:cBhvr>
                                        <p:cTn id="95" dur="4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96" dur="400" fill="hold"/>
                                        <p:tgtEl>
                                          <p:spTgt spid="30">
                                            <p:txEl>
                                              <p:pRg st="0" end="0"/>
                                            </p:txEl>
                                          </p:spTgt>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200"/>
                                  </p:stCondLst>
                                  <p:childTnLst>
                                    <p:set>
                                      <p:cBhvr>
                                        <p:cTn id="98" dur="1" fill="hold">
                                          <p:stCondLst>
                                            <p:cond delay="0"/>
                                          </p:stCondLst>
                                        </p:cTn>
                                        <p:tgtEl>
                                          <p:spTgt spid="78">
                                            <p:txEl>
                                              <p:pRg st="0" end="0"/>
                                            </p:txEl>
                                          </p:spTgt>
                                        </p:tgtEl>
                                        <p:attrNameLst>
                                          <p:attrName>style.visibility</p:attrName>
                                        </p:attrNameLst>
                                      </p:cBhvr>
                                      <p:to>
                                        <p:strVal val="visible"/>
                                      </p:to>
                                    </p:set>
                                    <p:animEffect transition="in" filter="fade">
                                      <p:cBhvr>
                                        <p:cTn id="99" dur="500"/>
                                        <p:tgtEl>
                                          <p:spTgt spid="78">
                                            <p:txEl>
                                              <p:pRg st="0" end="0"/>
                                            </p:txEl>
                                          </p:spTgt>
                                        </p:tgtEl>
                                      </p:cBhvr>
                                    </p:animEffect>
                                    <p:anim calcmode="lin" valueType="num">
                                      <p:cBhvr>
                                        <p:cTn id="100"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101" dur="500" fill="hold"/>
                                        <p:tgtEl>
                                          <p:spTgt spid="78">
                                            <p:txEl>
                                              <p:pRg st="0" end="0"/>
                                            </p:txEl>
                                          </p:spTgt>
                                        </p:tgtEl>
                                        <p:attrNameLst>
                                          <p:attrName>ppt_y</p:attrName>
                                        </p:attrNameLst>
                                      </p:cBhvr>
                                      <p:tavLst>
                                        <p:tav tm="0">
                                          <p:val>
                                            <p:strVal val="#ppt_y+.1"/>
                                          </p:val>
                                        </p:tav>
                                        <p:tav tm="100000">
                                          <p:val>
                                            <p:strVal val="#ppt_y"/>
                                          </p:val>
                                        </p:tav>
                                      </p:tavLst>
                                    </p:anim>
                                  </p:childTnLst>
                                </p:cTn>
                              </p:par>
                              <p:par>
                                <p:cTn id="102" presetID="10" presetClass="entr" presetSubtype="0" fill="hold" grpId="0" nodeType="withEffect">
                                  <p:stCondLst>
                                    <p:cond delay="800"/>
                                  </p:stCondLst>
                                  <p:childTnLst>
                                    <p:set>
                                      <p:cBhvr>
                                        <p:cTn id="103" dur="1" fill="hold">
                                          <p:stCondLst>
                                            <p:cond delay="0"/>
                                          </p:stCondLst>
                                        </p:cTn>
                                        <p:tgtEl>
                                          <p:spTgt spid="79">
                                            <p:txEl>
                                              <p:pRg st="0" end="0"/>
                                            </p:txEl>
                                          </p:spTgt>
                                        </p:tgtEl>
                                        <p:attrNameLst>
                                          <p:attrName>style.visibility</p:attrName>
                                        </p:attrNameLst>
                                      </p:cBhvr>
                                      <p:to>
                                        <p:strVal val="visible"/>
                                      </p:to>
                                    </p:set>
                                    <p:animEffect transition="in" filter="fade">
                                      <p:cBhvr>
                                        <p:cTn id="104" dur="500"/>
                                        <p:tgtEl>
                                          <p:spTgt spid="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uiExpand="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72" grpId="0" animBg="1"/>
      <p:bldP spid="73" grpId="0" build="p">
        <p:tmplLst>
          <p:tmpl lvl="1">
            <p:tnLst>
              <p:par>
                <p:cTn presetID="53" presetClass="entr" presetSubtype="16"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 calcmode="lin" valueType="num">
                      <p:cBhvr>
                        <p:cTn dur="300" fill="hold"/>
                        <p:tgtEl>
                          <p:spTgt spid="73"/>
                        </p:tgtEl>
                        <p:attrNameLst>
                          <p:attrName>ppt_w</p:attrName>
                        </p:attrNameLst>
                      </p:cBhvr>
                      <p:tavLst>
                        <p:tav tm="0">
                          <p:val>
                            <p:fltVal val="0"/>
                          </p:val>
                        </p:tav>
                        <p:tav tm="100000">
                          <p:val>
                            <p:strVal val="#ppt_w"/>
                          </p:val>
                        </p:tav>
                      </p:tavLst>
                    </p:anim>
                    <p:anim calcmode="lin" valueType="num">
                      <p:cBhvr>
                        <p:cTn dur="300" fill="hold"/>
                        <p:tgtEl>
                          <p:spTgt spid="73"/>
                        </p:tgtEl>
                        <p:attrNameLst>
                          <p:attrName>ppt_h</p:attrName>
                        </p:attrNameLst>
                      </p:cBhvr>
                      <p:tavLst>
                        <p:tav tm="0">
                          <p:val>
                            <p:fltVal val="0"/>
                          </p:val>
                        </p:tav>
                        <p:tav tm="100000">
                          <p:val>
                            <p:strVal val="#ppt_h"/>
                          </p:val>
                        </p:tav>
                      </p:tavLst>
                    </p:anim>
                    <p:animEffect transition="in" filter="fade">
                      <p:cBhvr>
                        <p:cTn dur="300"/>
                        <p:tgtEl>
                          <p:spTgt spid="73"/>
                        </p:tgtEl>
                      </p:cBhvr>
                    </p:animEffect>
                  </p:childTnLst>
                </p:cTn>
              </p:par>
            </p:tnLst>
          </p:tmpl>
        </p:tmplLst>
      </p:bldP>
      <p:bldP spid="74" grpId="0" build="p">
        <p:tmplLst>
          <p:tmpl lvl="1">
            <p:tnLst>
              <p:par>
                <p:cTn presetID="42" presetClass="entr" presetSubtype="0" fill="hold" nodeType="withEffect">
                  <p:stCondLst>
                    <p:cond delay="20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anim calcmode="lin" valueType="num">
                      <p:cBhvr>
                        <p:cTn dur="500" fill="hold"/>
                        <p:tgtEl>
                          <p:spTgt spid="74"/>
                        </p:tgtEl>
                        <p:attrNameLst>
                          <p:attrName>ppt_x</p:attrName>
                        </p:attrNameLst>
                      </p:cBhvr>
                      <p:tavLst>
                        <p:tav tm="0">
                          <p:val>
                            <p:strVal val="#ppt_x"/>
                          </p:val>
                        </p:tav>
                        <p:tav tm="100000">
                          <p:val>
                            <p:strVal val="#ppt_x"/>
                          </p:val>
                        </p:tav>
                      </p:tavLst>
                    </p:anim>
                    <p:anim calcmode="lin" valueType="num">
                      <p:cBhvr>
                        <p:cTn dur="500" fill="hold"/>
                        <p:tgtEl>
                          <p:spTgt spid="74"/>
                        </p:tgtEl>
                        <p:attrNameLst>
                          <p:attrName>ppt_y</p:attrName>
                        </p:attrNameLst>
                      </p:cBhvr>
                      <p:tavLst>
                        <p:tav tm="0">
                          <p:val>
                            <p:strVal val="#ppt_y+.1"/>
                          </p:val>
                        </p:tav>
                        <p:tav tm="100000">
                          <p:val>
                            <p:strVal val="#ppt_y"/>
                          </p:val>
                        </p:tav>
                      </p:tavLst>
                    </p:anim>
                  </p:childTnLst>
                </p:cTn>
              </p:par>
            </p:tnLst>
          </p:tmpl>
        </p:tmplLst>
      </p:bldP>
      <p:bldP spid="75" grpId="0" build="p">
        <p:tmplLst>
          <p:tmpl lvl="1">
            <p:tnLst>
              <p:par>
                <p:cTn presetID="10" presetClass="entr" presetSubtype="0" fill="hold" nodeType="withEffect">
                  <p:stCondLst>
                    <p:cond delay="80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animBg="1"/>
      <p:bldP spid="77" grpId="0" build="p">
        <p:tmplLst>
          <p:tmpl lvl="1">
            <p:tnLst>
              <p:par>
                <p:cTn presetID="53" presetClass="entr" presetSubtype="16" fill="hold" nodeType="afterEffect">
                  <p:stCondLst>
                    <p:cond delay="0"/>
                  </p:stCondLst>
                  <p:childTnLst>
                    <p:set>
                      <p:cBhvr>
                        <p:cTn dur="1" fill="hold">
                          <p:stCondLst>
                            <p:cond delay="0"/>
                          </p:stCondLst>
                        </p:cTn>
                        <p:tgtEl>
                          <p:spTgt spid="77"/>
                        </p:tgtEl>
                        <p:attrNameLst>
                          <p:attrName>style.visibility</p:attrName>
                        </p:attrNameLst>
                      </p:cBhvr>
                      <p:to>
                        <p:strVal val="visible"/>
                      </p:to>
                    </p:set>
                    <p:anim calcmode="lin" valueType="num">
                      <p:cBhvr>
                        <p:cTn dur="300" fill="hold"/>
                        <p:tgtEl>
                          <p:spTgt spid="77"/>
                        </p:tgtEl>
                        <p:attrNameLst>
                          <p:attrName>ppt_w</p:attrName>
                        </p:attrNameLst>
                      </p:cBhvr>
                      <p:tavLst>
                        <p:tav tm="0">
                          <p:val>
                            <p:fltVal val="0"/>
                          </p:val>
                        </p:tav>
                        <p:tav tm="100000">
                          <p:val>
                            <p:strVal val="#ppt_w"/>
                          </p:val>
                        </p:tav>
                      </p:tavLst>
                    </p:anim>
                    <p:anim calcmode="lin" valueType="num">
                      <p:cBhvr>
                        <p:cTn dur="300" fill="hold"/>
                        <p:tgtEl>
                          <p:spTgt spid="77"/>
                        </p:tgtEl>
                        <p:attrNameLst>
                          <p:attrName>ppt_h</p:attrName>
                        </p:attrNameLst>
                      </p:cBhvr>
                      <p:tavLst>
                        <p:tav tm="0">
                          <p:val>
                            <p:fltVal val="0"/>
                          </p:val>
                        </p:tav>
                        <p:tav tm="100000">
                          <p:val>
                            <p:strVal val="#ppt_h"/>
                          </p:val>
                        </p:tav>
                      </p:tavLst>
                    </p:anim>
                    <p:animEffect transition="in" filter="fade">
                      <p:cBhvr>
                        <p:cTn dur="300"/>
                        <p:tgtEl>
                          <p:spTgt spid="77"/>
                        </p:tgtEl>
                      </p:cBhvr>
                    </p:animEffect>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79" grpId="0" build="p">
        <p:tmplLst>
          <p:tmpl lvl="1">
            <p:tnLst>
              <p:par>
                <p:cTn presetID="10" presetClass="entr" presetSubtype="0" fill="hold" nodeType="withEffect">
                  <p:stCondLst>
                    <p:cond delay="800"/>
                  </p:stCondLst>
                  <p:childTnLst>
                    <p:set>
                      <p:cBhvr>
                        <p:cTn dur="1" fill="hold">
                          <p:stCondLst>
                            <p:cond delay="0"/>
                          </p:stCondLst>
                        </p:cTn>
                        <p:tgtEl>
                          <p:spTgt spid="79"/>
                        </p:tgtEl>
                        <p:attrNameLst>
                          <p:attrName>style.visibility</p:attrName>
                        </p:attrNameLst>
                      </p:cBhvr>
                      <p:to>
                        <p:strVal val="visible"/>
                      </p:to>
                    </p:set>
                    <p:animEffect transition="in" filter="fade">
                      <p:cBhvr>
                        <p:cTn dur="500"/>
                        <p:tgtEl>
                          <p:spTgt spid="79"/>
                        </p:tgtEl>
                      </p:cBhvr>
                    </p:animEffect>
                  </p:childTnLst>
                </p:cTn>
              </p:par>
            </p:tnLst>
          </p:tmpl>
        </p:tmplLst>
      </p:bldP>
      <p:bldP spid="28" grpId="0" uiExpand="1"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400"/>
                        <p:tgtEl>
                          <p:spTgt spid="29"/>
                        </p:tgtEl>
                      </p:cBhvr>
                    </p:animEffect>
                    <p:anim calcmode="lin" valueType="num">
                      <p:cBhvr>
                        <p:cTn dur="400" fill="hold"/>
                        <p:tgtEl>
                          <p:spTgt spid="29"/>
                        </p:tgtEl>
                        <p:attrNameLst>
                          <p:attrName>ppt_x</p:attrName>
                        </p:attrNameLst>
                      </p:cBhvr>
                      <p:tavLst>
                        <p:tav tm="0">
                          <p:val>
                            <p:strVal val="#ppt_x"/>
                          </p:val>
                        </p:tav>
                        <p:tav tm="100000">
                          <p:val>
                            <p:strVal val="#ppt_x"/>
                          </p:val>
                        </p:tav>
                      </p:tavLst>
                    </p:anim>
                    <p:anim calcmode="lin" valueType="num">
                      <p:cBhvr>
                        <p:cTn dur="4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400"/>
                        <p:tgtEl>
                          <p:spTgt spid="30"/>
                        </p:tgtEl>
                      </p:cBhvr>
                    </p:animEffect>
                    <p:anim calcmode="lin" valueType="num">
                      <p:cBhvr>
                        <p:cTn dur="400" fill="hold"/>
                        <p:tgtEl>
                          <p:spTgt spid="30"/>
                        </p:tgtEl>
                        <p:attrNameLst>
                          <p:attrName>ppt_x</p:attrName>
                        </p:attrNameLst>
                      </p:cBhvr>
                      <p:tavLst>
                        <p:tav tm="0">
                          <p:val>
                            <p:strVal val="#ppt_x"/>
                          </p:val>
                        </p:tav>
                        <p:tav tm="100000">
                          <p:val>
                            <p:strVal val="#ppt_x"/>
                          </p:val>
                        </p:tav>
                      </p:tavLst>
                    </p:anim>
                    <p:anim calcmode="lin" valueType="num">
                      <p:cBhvr>
                        <p:cTn dur="400" fill="hold"/>
                        <p:tgtEl>
                          <p:spTgt spid="30"/>
                        </p:tgtEl>
                        <p:attrNameLst>
                          <p:attrName>ppt_y</p:attrName>
                        </p:attrNameLst>
                      </p:cBhvr>
                      <p:tavLst>
                        <p:tav tm="0">
                          <p:val>
                            <p:strVal val="#ppt_y+.1"/>
                          </p:val>
                        </p:tav>
                        <p:tav tm="100000">
                          <p:val>
                            <p:strVal val="#ppt_y"/>
                          </p:val>
                        </p:tav>
                      </p:tavLst>
                    </p:anim>
                  </p:childTnLst>
                </p:cTn>
              </p:par>
            </p:tnLst>
          </p:tmpl>
        </p:tmplLst>
      </p:bldP>
      <p:bldP spid="43" grpId="0" uiExpand="1"/>
      <p:bldP spid="44" grpId="0" uiExpand="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474133" y="1715377"/>
            <a:ext cx="1947333"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03251"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805521" y="171537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805519"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28" name="Rounded Rectangle 27"/>
          <p:cNvSpPr/>
          <p:nvPr userDrawn="1"/>
        </p:nvSpPr>
        <p:spPr>
          <a:xfrm>
            <a:off x="10706103" y="1715377"/>
            <a:ext cx="1937455"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9" name="Text Placeholder 7"/>
          <p:cNvSpPr>
            <a:spLocks noGrp="1"/>
          </p:cNvSpPr>
          <p:nvPr>
            <p:ph type="body" sz="quarter" idx="40" hasCustomPrompt="1"/>
          </p:nvPr>
        </p:nvSpPr>
        <p:spPr>
          <a:xfrm>
            <a:off x="10787243"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0" name="Text Placeholder 7"/>
          <p:cNvSpPr>
            <a:spLocks noGrp="1"/>
          </p:cNvSpPr>
          <p:nvPr>
            <p:ph type="body" sz="quarter" idx="41" hasCustomPrompt="1"/>
          </p:nvPr>
        </p:nvSpPr>
        <p:spPr>
          <a:xfrm>
            <a:off x="7584746" y="171537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42" hasCustomPrompt="1"/>
          </p:nvPr>
        </p:nvSpPr>
        <p:spPr>
          <a:xfrm>
            <a:off x="6252638"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474133" y="3193657"/>
            <a:ext cx="1947333" cy="78295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603251"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1805521" y="319365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1805519"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6" name="Rounded Rectangle 35"/>
          <p:cNvSpPr/>
          <p:nvPr userDrawn="1"/>
        </p:nvSpPr>
        <p:spPr>
          <a:xfrm>
            <a:off x="10706103" y="3193657"/>
            <a:ext cx="1937455"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Text Placeholder 7"/>
          <p:cNvSpPr>
            <a:spLocks noGrp="1"/>
          </p:cNvSpPr>
          <p:nvPr>
            <p:ph type="body" sz="quarter" idx="46" hasCustomPrompt="1"/>
          </p:nvPr>
        </p:nvSpPr>
        <p:spPr>
          <a:xfrm>
            <a:off x="10787243"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8" name="Text Placeholder 7"/>
          <p:cNvSpPr>
            <a:spLocks noGrp="1"/>
          </p:cNvSpPr>
          <p:nvPr>
            <p:ph type="body" sz="quarter" idx="47" hasCustomPrompt="1"/>
          </p:nvPr>
        </p:nvSpPr>
        <p:spPr>
          <a:xfrm>
            <a:off x="7584746" y="319365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48" hasCustomPrompt="1"/>
          </p:nvPr>
        </p:nvSpPr>
        <p:spPr>
          <a:xfrm>
            <a:off x="6252638"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474133" y="4671937"/>
            <a:ext cx="1947333" cy="782954"/>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603251"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1805521" y="467193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1805519"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4" name="Rounded Rectangle 43"/>
          <p:cNvSpPr/>
          <p:nvPr userDrawn="1"/>
        </p:nvSpPr>
        <p:spPr>
          <a:xfrm>
            <a:off x="10706103" y="4671937"/>
            <a:ext cx="1937455" cy="78295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5" name="Text Placeholder 7"/>
          <p:cNvSpPr>
            <a:spLocks noGrp="1"/>
          </p:cNvSpPr>
          <p:nvPr>
            <p:ph type="body" sz="quarter" idx="52" hasCustomPrompt="1"/>
          </p:nvPr>
        </p:nvSpPr>
        <p:spPr>
          <a:xfrm>
            <a:off x="10787243"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6" name="Text Placeholder 7"/>
          <p:cNvSpPr>
            <a:spLocks noGrp="1"/>
          </p:cNvSpPr>
          <p:nvPr>
            <p:ph type="body" sz="quarter" idx="53" hasCustomPrompt="1"/>
          </p:nvPr>
        </p:nvSpPr>
        <p:spPr>
          <a:xfrm>
            <a:off x="7584746" y="467193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7" name="Text Placeholder 2"/>
          <p:cNvSpPr>
            <a:spLocks noGrp="1"/>
          </p:cNvSpPr>
          <p:nvPr>
            <p:ph type="body" sz="quarter" idx="54" hasCustomPrompt="1"/>
          </p:nvPr>
        </p:nvSpPr>
        <p:spPr>
          <a:xfrm>
            <a:off x="6252638"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48" name="Group 47"/>
          <p:cNvGrpSpPr/>
          <p:nvPr userDrawn="1"/>
        </p:nvGrpSpPr>
        <p:grpSpPr>
          <a:xfrm>
            <a:off x="101309" y="385540"/>
            <a:ext cx="383999" cy="342172"/>
            <a:chOff x="5270500" y="1460500"/>
            <a:chExt cx="1701800" cy="2705100"/>
          </a:xfrm>
        </p:grpSpPr>
        <p:sp>
          <p:nvSpPr>
            <p:cNvPr id="49" name="Rounded Rectangle 4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0" name="Rounded Rectangle 4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1" name="Rounded Rectangle 5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158337369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400" fill="hold"/>
                                        <p:tgtEl>
                                          <p:spTgt spid="28"/>
                                        </p:tgtEl>
                                        <p:attrNameLst>
                                          <p:attrName>ppt_w</p:attrName>
                                        </p:attrNameLst>
                                      </p:cBhvr>
                                      <p:tavLst>
                                        <p:tav tm="0">
                                          <p:val>
                                            <p:fltVal val="0"/>
                                          </p:val>
                                        </p:tav>
                                        <p:tav tm="100000">
                                          <p:val>
                                            <p:strVal val="#ppt_w"/>
                                          </p:val>
                                        </p:tav>
                                      </p:tavLst>
                                    </p:anim>
                                    <p:anim calcmode="lin" valueType="num">
                                      <p:cBhvr>
                                        <p:cTn id="42" dur="400" fill="hold"/>
                                        <p:tgtEl>
                                          <p:spTgt spid="28"/>
                                        </p:tgtEl>
                                        <p:attrNameLst>
                                          <p:attrName>ppt_h</p:attrName>
                                        </p:attrNameLst>
                                      </p:cBhvr>
                                      <p:tavLst>
                                        <p:tav tm="0">
                                          <p:val>
                                            <p:fltVal val="0"/>
                                          </p:val>
                                        </p:tav>
                                        <p:tav tm="100000">
                                          <p:val>
                                            <p:strVal val="#ppt_h"/>
                                          </p:val>
                                        </p:tav>
                                      </p:tavLst>
                                    </p:anim>
                                    <p:animEffect transition="in" filter="fade">
                                      <p:cBhvr>
                                        <p:cTn id="43" dur="400"/>
                                        <p:tgtEl>
                                          <p:spTgt spid="28"/>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29">
                                            <p:txEl>
                                              <p:pRg st="0" end="0"/>
                                            </p:txEl>
                                          </p:spTgt>
                                        </p:tgtEl>
                                        <p:attrNameLst>
                                          <p:attrName>style.visibility</p:attrName>
                                        </p:attrNameLst>
                                      </p:cBhvr>
                                      <p:to>
                                        <p:strVal val="visible"/>
                                      </p:to>
                                    </p:set>
                                    <p:anim calcmode="lin" valueType="num">
                                      <p:cBhvr>
                                        <p:cTn id="47" dur="3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29">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0">
                                            <p:txEl>
                                              <p:pRg st="0" end="0"/>
                                            </p:txEl>
                                          </p:spTgt>
                                        </p:tgtEl>
                                        <p:attrNameLst>
                                          <p:attrName>style.visibility</p:attrName>
                                        </p:attrNameLst>
                                      </p:cBhvr>
                                      <p:to>
                                        <p:strVal val="visible"/>
                                      </p:to>
                                    </p:set>
                                    <p:animEffect transition="in" filter="fade">
                                      <p:cBhvr>
                                        <p:cTn id="52" dur="500"/>
                                        <p:tgtEl>
                                          <p:spTgt spid="30">
                                            <p:txEl>
                                              <p:pRg st="0" end="0"/>
                                            </p:txEl>
                                          </p:spTgt>
                                        </p:tgtEl>
                                      </p:cBhvr>
                                    </p:animEffect>
                                    <p:anim calcmode="lin" valueType="num">
                                      <p:cBhvr>
                                        <p:cTn id="5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fade">
                                      <p:cBhvr>
                                        <p:cTn id="57" dur="500"/>
                                        <p:tgtEl>
                                          <p:spTgt spid="31">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400" fill="hold"/>
                                        <p:tgtEl>
                                          <p:spTgt spid="32"/>
                                        </p:tgtEl>
                                        <p:attrNameLst>
                                          <p:attrName>ppt_w</p:attrName>
                                        </p:attrNameLst>
                                      </p:cBhvr>
                                      <p:tavLst>
                                        <p:tav tm="0">
                                          <p:val>
                                            <p:fltVal val="0"/>
                                          </p:val>
                                        </p:tav>
                                        <p:tav tm="100000">
                                          <p:val>
                                            <p:strVal val="#ppt_w"/>
                                          </p:val>
                                        </p:tav>
                                      </p:tavLst>
                                    </p:anim>
                                    <p:anim calcmode="lin" valueType="num">
                                      <p:cBhvr>
                                        <p:cTn id="62" dur="400" fill="hold"/>
                                        <p:tgtEl>
                                          <p:spTgt spid="32"/>
                                        </p:tgtEl>
                                        <p:attrNameLst>
                                          <p:attrName>ppt_h</p:attrName>
                                        </p:attrNameLst>
                                      </p:cBhvr>
                                      <p:tavLst>
                                        <p:tav tm="0">
                                          <p:val>
                                            <p:fltVal val="0"/>
                                          </p:val>
                                        </p:tav>
                                        <p:tav tm="100000">
                                          <p:val>
                                            <p:strVal val="#ppt_h"/>
                                          </p:val>
                                        </p:tav>
                                      </p:tavLst>
                                    </p:anim>
                                    <p:animEffect transition="in" filter="fade">
                                      <p:cBhvr>
                                        <p:cTn id="63" dur="400"/>
                                        <p:tgtEl>
                                          <p:spTgt spid="32"/>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33">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Effect transition="in" filter="fade">
                                      <p:cBhvr>
                                        <p:cTn id="72" dur="500"/>
                                        <p:tgtEl>
                                          <p:spTgt spid="34">
                                            <p:txEl>
                                              <p:pRg st="0" end="0"/>
                                            </p:txEl>
                                          </p:spTgt>
                                        </p:tgtEl>
                                      </p:cBhvr>
                                    </p:animEffect>
                                    <p:anim calcmode="lin" valueType="num">
                                      <p:cBhvr>
                                        <p:cTn id="7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35">
                                            <p:txEl>
                                              <p:pRg st="0" end="0"/>
                                            </p:txEl>
                                          </p:spTgt>
                                        </p:tgtEl>
                                        <p:attrNameLst>
                                          <p:attrName>style.visibility</p:attrName>
                                        </p:attrNameLst>
                                      </p:cBhvr>
                                      <p:to>
                                        <p:strVal val="visible"/>
                                      </p:to>
                                    </p:set>
                                    <p:animEffect transition="in" filter="fade">
                                      <p:cBhvr>
                                        <p:cTn id="77" dur="500"/>
                                        <p:tgtEl>
                                          <p:spTgt spid="35">
                                            <p:txEl>
                                              <p:pRg st="0" end="0"/>
                                            </p:txEl>
                                          </p:spTgt>
                                        </p:tgtEl>
                                      </p:cBhvr>
                                    </p:animEffect>
                                  </p:childTnLst>
                                </p:cTn>
                              </p:par>
                            </p:childTnLst>
                          </p:cTn>
                        </p:par>
                        <p:par>
                          <p:cTn id="78" fill="hold">
                            <p:stCondLst>
                              <p:cond delay="3500"/>
                            </p:stCondLst>
                            <p:childTnLst>
                              <p:par>
                                <p:cTn id="79" presetID="53" presetClass="entr" presetSubtype="16"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p:cTn id="81" dur="400" fill="hold"/>
                                        <p:tgtEl>
                                          <p:spTgt spid="36"/>
                                        </p:tgtEl>
                                        <p:attrNameLst>
                                          <p:attrName>ppt_w</p:attrName>
                                        </p:attrNameLst>
                                      </p:cBhvr>
                                      <p:tavLst>
                                        <p:tav tm="0">
                                          <p:val>
                                            <p:fltVal val="0"/>
                                          </p:val>
                                        </p:tav>
                                        <p:tav tm="100000">
                                          <p:val>
                                            <p:strVal val="#ppt_w"/>
                                          </p:val>
                                        </p:tav>
                                      </p:tavLst>
                                    </p:anim>
                                    <p:anim calcmode="lin" valueType="num">
                                      <p:cBhvr>
                                        <p:cTn id="82" dur="400" fill="hold"/>
                                        <p:tgtEl>
                                          <p:spTgt spid="36"/>
                                        </p:tgtEl>
                                        <p:attrNameLst>
                                          <p:attrName>ppt_h</p:attrName>
                                        </p:attrNameLst>
                                      </p:cBhvr>
                                      <p:tavLst>
                                        <p:tav tm="0">
                                          <p:val>
                                            <p:fltVal val="0"/>
                                          </p:val>
                                        </p:tav>
                                        <p:tav tm="100000">
                                          <p:val>
                                            <p:strVal val="#ppt_h"/>
                                          </p:val>
                                        </p:tav>
                                      </p:tavLst>
                                    </p:anim>
                                    <p:animEffect transition="in" filter="fade">
                                      <p:cBhvr>
                                        <p:cTn id="83" dur="400"/>
                                        <p:tgtEl>
                                          <p:spTgt spid="36"/>
                                        </p:tgtEl>
                                      </p:cBhvr>
                                    </p:animEffect>
                                  </p:childTnLst>
                                </p:cTn>
                              </p:par>
                            </p:childTnLst>
                          </p:cTn>
                        </p:par>
                        <p:par>
                          <p:cTn id="84" fill="hold">
                            <p:stCondLst>
                              <p:cond delay="4000"/>
                            </p:stCondLst>
                            <p:childTnLst>
                              <p:par>
                                <p:cTn id="85" presetID="53" presetClass="entr" presetSubtype="16" fill="hold" grpId="0" nodeType="afterEffect">
                                  <p:stCondLst>
                                    <p:cond delay="0"/>
                                  </p:stCondLst>
                                  <p:childTnLst>
                                    <p:set>
                                      <p:cBhvr>
                                        <p:cTn id="86" dur="1" fill="hold">
                                          <p:stCondLst>
                                            <p:cond delay="0"/>
                                          </p:stCondLst>
                                        </p:cTn>
                                        <p:tgtEl>
                                          <p:spTgt spid="37">
                                            <p:txEl>
                                              <p:pRg st="0" end="0"/>
                                            </p:txEl>
                                          </p:spTgt>
                                        </p:tgtEl>
                                        <p:attrNameLst>
                                          <p:attrName>style.visibility</p:attrName>
                                        </p:attrNameLst>
                                      </p:cBhvr>
                                      <p:to>
                                        <p:strVal val="visible"/>
                                      </p:to>
                                    </p:set>
                                    <p:anim calcmode="lin" valueType="num">
                                      <p:cBhvr>
                                        <p:cTn id="87"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37">
                                            <p:txEl>
                                              <p:pRg st="0" end="0"/>
                                            </p:txEl>
                                          </p:spTgt>
                                        </p:tgtEl>
                                      </p:cBhvr>
                                    </p:animEffect>
                                  </p:childTnLst>
                                </p:cTn>
                              </p:par>
                              <p:par>
                                <p:cTn id="90" presetID="42" presetClass="entr" presetSubtype="0" fill="hold" grpId="0" nodeType="withEffect">
                                  <p:stCondLst>
                                    <p:cond delay="200"/>
                                  </p:stCondLst>
                                  <p:childTnLst>
                                    <p:set>
                                      <p:cBhvr>
                                        <p:cTn id="91" dur="1" fill="hold">
                                          <p:stCondLst>
                                            <p:cond delay="0"/>
                                          </p:stCondLst>
                                        </p:cTn>
                                        <p:tgtEl>
                                          <p:spTgt spid="38">
                                            <p:txEl>
                                              <p:pRg st="0" end="0"/>
                                            </p:txEl>
                                          </p:spTgt>
                                        </p:tgtEl>
                                        <p:attrNameLst>
                                          <p:attrName>style.visibility</p:attrName>
                                        </p:attrNameLst>
                                      </p:cBhvr>
                                      <p:to>
                                        <p:strVal val="visible"/>
                                      </p:to>
                                    </p:set>
                                    <p:animEffect transition="in" filter="fade">
                                      <p:cBhvr>
                                        <p:cTn id="92" dur="500"/>
                                        <p:tgtEl>
                                          <p:spTgt spid="38">
                                            <p:txEl>
                                              <p:pRg st="0" end="0"/>
                                            </p:txEl>
                                          </p:spTgt>
                                        </p:tgtEl>
                                      </p:cBhvr>
                                    </p:animEffect>
                                    <p:anim calcmode="lin" valueType="num">
                                      <p:cBhvr>
                                        <p:cTn id="93"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94" dur="500" fill="hold"/>
                                        <p:tgtEl>
                                          <p:spTgt spid="38">
                                            <p:txEl>
                                              <p:pRg st="0" end="0"/>
                                            </p:txEl>
                                          </p:spTgt>
                                        </p:tgtEl>
                                        <p:attrNameLst>
                                          <p:attrName>ppt_y</p:attrName>
                                        </p:attrNameLst>
                                      </p:cBhvr>
                                      <p:tavLst>
                                        <p:tav tm="0">
                                          <p:val>
                                            <p:strVal val="#ppt_y+.1"/>
                                          </p:val>
                                        </p:tav>
                                        <p:tav tm="100000">
                                          <p:val>
                                            <p:strVal val="#ppt_y"/>
                                          </p:val>
                                        </p:tav>
                                      </p:tavLst>
                                    </p:anim>
                                  </p:childTnLst>
                                </p:cTn>
                              </p:par>
                              <p:par>
                                <p:cTn id="95" presetID="10" presetClass="entr" presetSubtype="0" fill="hold" grpId="0" nodeType="withEffect">
                                  <p:stCondLst>
                                    <p:cond delay="800"/>
                                  </p:stCondLst>
                                  <p:childTnLst>
                                    <p:set>
                                      <p:cBhvr>
                                        <p:cTn id="96" dur="1" fill="hold">
                                          <p:stCondLst>
                                            <p:cond delay="0"/>
                                          </p:stCondLst>
                                        </p:cTn>
                                        <p:tgtEl>
                                          <p:spTgt spid="39">
                                            <p:txEl>
                                              <p:pRg st="0" end="0"/>
                                            </p:txEl>
                                          </p:spTgt>
                                        </p:tgtEl>
                                        <p:attrNameLst>
                                          <p:attrName>style.visibility</p:attrName>
                                        </p:attrNameLst>
                                      </p:cBhvr>
                                      <p:to>
                                        <p:strVal val="visible"/>
                                      </p:to>
                                    </p:set>
                                    <p:animEffect transition="in" filter="fade">
                                      <p:cBhvr>
                                        <p:cTn id="97" dur="500"/>
                                        <p:tgtEl>
                                          <p:spTgt spid="39">
                                            <p:txEl>
                                              <p:pRg st="0" end="0"/>
                                            </p:txEl>
                                          </p:spTgt>
                                        </p:tgtEl>
                                      </p:cBhvr>
                                    </p:animEffect>
                                  </p:childTnLst>
                                </p:cTn>
                              </p:par>
                            </p:childTnLst>
                          </p:cTn>
                        </p:par>
                        <p:par>
                          <p:cTn id="98" fill="hold">
                            <p:stCondLst>
                              <p:cond delay="4500"/>
                            </p:stCondLst>
                            <p:childTnLst>
                              <p:par>
                                <p:cTn id="99" presetID="53" presetClass="entr" presetSubtype="16"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p:cTn id="101" dur="400" fill="hold"/>
                                        <p:tgtEl>
                                          <p:spTgt spid="40"/>
                                        </p:tgtEl>
                                        <p:attrNameLst>
                                          <p:attrName>ppt_w</p:attrName>
                                        </p:attrNameLst>
                                      </p:cBhvr>
                                      <p:tavLst>
                                        <p:tav tm="0">
                                          <p:val>
                                            <p:fltVal val="0"/>
                                          </p:val>
                                        </p:tav>
                                        <p:tav tm="100000">
                                          <p:val>
                                            <p:strVal val="#ppt_w"/>
                                          </p:val>
                                        </p:tav>
                                      </p:tavLst>
                                    </p:anim>
                                    <p:anim calcmode="lin" valueType="num">
                                      <p:cBhvr>
                                        <p:cTn id="102" dur="400" fill="hold"/>
                                        <p:tgtEl>
                                          <p:spTgt spid="40"/>
                                        </p:tgtEl>
                                        <p:attrNameLst>
                                          <p:attrName>ppt_h</p:attrName>
                                        </p:attrNameLst>
                                      </p:cBhvr>
                                      <p:tavLst>
                                        <p:tav tm="0">
                                          <p:val>
                                            <p:fltVal val="0"/>
                                          </p:val>
                                        </p:tav>
                                        <p:tav tm="100000">
                                          <p:val>
                                            <p:strVal val="#ppt_h"/>
                                          </p:val>
                                        </p:tav>
                                      </p:tavLst>
                                    </p:anim>
                                    <p:animEffect transition="in" filter="fade">
                                      <p:cBhvr>
                                        <p:cTn id="103" dur="400"/>
                                        <p:tgtEl>
                                          <p:spTgt spid="40"/>
                                        </p:tgtEl>
                                      </p:cBhvr>
                                    </p:animEffect>
                                  </p:childTnLst>
                                </p:cTn>
                              </p:par>
                            </p:childTnLst>
                          </p:cTn>
                        </p:par>
                        <p:par>
                          <p:cTn id="104" fill="hold">
                            <p:stCondLst>
                              <p:cond delay="5000"/>
                            </p:stCondLst>
                            <p:childTnLst>
                              <p:par>
                                <p:cTn id="105" presetID="53" presetClass="entr" presetSubtype="16" fill="hold" grpId="0" nodeType="afterEffect">
                                  <p:stCondLst>
                                    <p:cond delay="0"/>
                                  </p:stCondLst>
                                  <p:childTnLst>
                                    <p:set>
                                      <p:cBhvr>
                                        <p:cTn id="106" dur="1" fill="hold">
                                          <p:stCondLst>
                                            <p:cond delay="0"/>
                                          </p:stCondLst>
                                        </p:cTn>
                                        <p:tgtEl>
                                          <p:spTgt spid="41">
                                            <p:txEl>
                                              <p:pRg st="0" end="0"/>
                                            </p:txEl>
                                          </p:spTgt>
                                        </p:tgtEl>
                                        <p:attrNameLst>
                                          <p:attrName>style.visibility</p:attrName>
                                        </p:attrNameLst>
                                      </p:cBhvr>
                                      <p:to>
                                        <p:strVal val="visible"/>
                                      </p:to>
                                    </p:set>
                                    <p:anim calcmode="lin" valueType="num">
                                      <p:cBhvr>
                                        <p:cTn id="10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10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109" dur="300"/>
                                        <p:tgtEl>
                                          <p:spTgt spid="41">
                                            <p:txEl>
                                              <p:pRg st="0" end="0"/>
                                            </p:txEl>
                                          </p:spTgt>
                                        </p:tgtEl>
                                      </p:cBhvr>
                                    </p:animEffect>
                                  </p:childTnLst>
                                </p:cTn>
                              </p:par>
                              <p:par>
                                <p:cTn id="110" presetID="42" presetClass="entr" presetSubtype="0" fill="hold" grpId="0" nodeType="withEffect">
                                  <p:stCondLst>
                                    <p:cond delay="200"/>
                                  </p:stCondLst>
                                  <p:childTnLst>
                                    <p:set>
                                      <p:cBhvr>
                                        <p:cTn id="111" dur="1" fill="hold">
                                          <p:stCondLst>
                                            <p:cond delay="0"/>
                                          </p:stCondLst>
                                        </p:cTn>
                                        <p:tgtEl>
                                          <p:spTgt spid="42">
                                            <p:txEl>
                                              <p:pRg st="0" end="0"/>
                                            </p:txEl>
                                          </p:spTgt>
                                        </p:tgtEl>
                                        <p:attrNameLst>
                                          <p:attrName>style.visibility</p:attrName>
                                        </p:attrNameLst>
                                      </p:cBhvr>
                                      <p:to>
                                        <p:strVal val="visible"/>
                                      </p:to>
                                    </p:set>
                                    <p:animEffect transition="in" filter="fade">
                                      <p:cBhvr>
                                        <p:cTn id="112" dur="500"/>
                                        <p:tgtEl>
                                          <p:spTgt spid="42">
                                            <p:txEl>
                                              <p:pRg st="0" end="0"/>
                                            </p:txEl>
                                          </p:spTgt>
                                        </p:tgtEl>
                                      </p:cBhvr>
                                    </p:animEffect>
                                    <p:anim calcmode="lin" valueType="num">
                                      <p:cBhvr>
                                        <p:cTn id="11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43">
                                            <p:txEl>
                                              <p:pRg st="0" end="0"/>
                                            </p:txEl>
                                          </p:spTgt>
                                        </p:tgtEl>
                                        <p:attrNameLst>
                                          <p:attrName>style.visibility</p:attrName>
                                        </p:attrNameLst>
                                      </p:cBhvr>
                                      <p:to>
                                        <p:strVal val="visible"/>
                                      </p:to>
                                    </p:set>
                                    <p:animEffect transition="in" filter="fade">
                                      <p:cBhvr>
                                        <p:cTn id="117" dur="500"/>
                                        <p:tgtEl>
                                          <p:spTgt spid="43">
                                            <p:txEl>
                                              <p:pRg st="0" end="0"/>
                                            </p:txEl>
                                          </p:spTgt>
                                        </p:tgtEl>
                                      </p:cBhvr>
                                    </p:animEffect>
                                  </p:childTnLst>
                                </p:cTn>
                              </p:par>
                            </p:childTnLst>
                          </p:cTn>
                        </p:par>
                        <p:par>
                          <p:cTn id="118" fill="hold">
                            <p:stCondLst>
                              <p:cond delay="5500"/>
                            </p:stCondLst>
                            <p:childTnLst>
                              <p:par>
                                <p:cTn id="119" presetID="53" presetClass="entr" presetSubtype="16" fill="hold" grpId="0" nodeType="afterEffect">
                                  <p:stCondLst>
                                    <p:cond delay="0"/>
                                  </p:stCondLst>
                                  <p:childTnLst>
                                    <p:set>
                                      <p:cBhvr>
                                        <p:cTn id="120" dur="1" fill="hold">
                                          <p:stCondLst>
                                            <p:cond delay="0"/>
                                          </p:stCondLst>
                                        </p:cTn>
                                        <p:tgtEl>
                                          <p:spTgt spid="44"/>
                                        </p:tgtEl>
                                        <p:attrNameLst>
                                          <p:attrName>style.visibility</p:attrName>
                                        </p:attrNameLst>
                                      </p:cBhvr>
                                      <p:to>
                                        <p:strVal val="visible"/>
                                      </p:to>
                                    </p:set>
                                    <p:anim calcmode="lin" valueType="num">
                                      <p:cBhvr>
                                        <p:cTn id="121" dur="400" fill="hold"/>
                                        <p:tgtEl>
                                          <p:spTgt spid="44"/>
                                        </p:tgtEl>
                                        <p:attrNameLst>
                                          <p:attrName>ppt_w</p:attrName>
                                        </p:attrNameLst>
                                      </p:cBhvr>
                                      <p:tavLst>
                                        <p:tav tm="0">
                                          <p:val>
                                            <p:fltVal val="0"/>
                                          </p:val>
                                        </p:tav>
                                        <p:tav tm="100000">
                                          <p:val>
                                            <p:strVal val="#ppt_w"/>
                                          </p:val>
                                        </p:tav>
                                      </p:tavLst>
                                    </p:anim>
                                    <p:anim calcmode="lin" valueType="num">
                                      <p:cBhvr>
                                        <p:cTn id="122" dur="400" fill="hold"/>
                                        <p:tgtEl>
                                          <p:spTgt spid="44"/>
                                        </p:tgtEl>
                                        <p:attrNameLst>
                                          <p:attrName>ppt_h</p:attrName>
                                        </p:attrNameLst>
                                      </p:cBhvr>
                                      <p:tavLst>
                                        <p:tav tm="0">
                                          <p:val>
                                            <p:fltVal val="0"/>
                                          </p:val>
                                        </p:tav>
                                        <p:tav tm="100000">
                                          <p:val>
                                            <p:strVal val="#ppt_h"/>
                                          </p:val>
                                        </p:tav>
                                      </p:tavLst>
                                    </p:anim>
                                    <p:animEffect transition="in" filter="fade">
                                      <p:cBhvr>
                                        <p:cTn id="123" dur="400"/>
                                        <p:tgtEl>
                                          <p:spTgt spid="44"/>
                                        </p:tgtEl>
                                      </p:cBhvr>
                                    </p:animEffect>
                                  </p:childTnLst>
                                </p:cTn>
                              </p:par>
                            </p:childTnLst>
                          </p:cTn>
                        </p:par>
                        <p:par>
                          <p:cTn id="124" fill="hold">
                            <p:stCondLst>
                              <p:cond delay="6000"/>
                            </p:stCondLst>
                            <p:childTnLst>
                              <p:par>
                                <p:cTn id="125" presetID="53" presetClass="entr" presetSubtype="16" fill="hold" grpId="0" nodeType="afterEffect">
                                  <p:stCondLst>
                                    <p:cond delay="0"/>
                                  </p:stCondLst>
                                  <p:childTnLst>
                                    <p:set>
                                      <p:cBhvr>
                                        <p:cTn id="126" dur="1" fill="hold">
                                          <p:stCondLst>
                                            <p:cond delay="0"/>
                                          </p:stCondLst>
                                        </p:cTn>
                                        <p:tgtEl>
                                          <p:spTgt spid="45">
                                            <p:txEl>
                                              <p:pRg st="0" end="0"/>
                                            </p:txEl>
                                          </p:spTgt>
                                        </p:tgtEl>
                                        <p:attrNameLst>
                                          <p:attrName>style.visibility</p:attrName>
                                        </p:attrNameLst>
                                      </p:cBhvr>
                                      <p:to>
                                        <p:strVal val="visible"/>
                                      </p:to>
                                    </p:set>
                                    <p:anim calcmode="lin" valueType="num">
                                      <p:cBhvr>
                                        <p:cTn id="127" dur="3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45">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45">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46">
                                            <p:txEl>
                                              <p:pRg st="0" end="0"/>
                                            </p:txEl>
                                          </p:spTgt>
                                        </p:tgtEl>
                                        <p:attrNameLst>
                                          <p:attrName>style.visibility</p:attrName>
                                        </p:attrNameLst>
                                      </p:cBhvr>
                                      <p:to>
                                        <p:strVal val="visible"/>
                                      </p:to>
                                    </p:set>
                                    <p:animEffect transition="in" filter="fade">
                                      <p:cBhvr>
                                        <p:cTn id="132" dur="500"/>
                                        <p:tgtEl>
                                          <p:spTgt spid="46">
                                            <p:txEl>
                                              <p:pRg st="0" end="0"/>
                                            </p:txEl>
                                          </p:spTgt>
                                        </p:tgtEl>
                                      </p:cBhvr>
                                    </p:animEffect>
                                    <p:anim calcmode="lin" valueType="num">
                                      <p:cBhvr>
                                        <p:cTn id="133" dur="5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34" dur="500" fill="hold"/>
                                        <p:tgtEl>
                                          <p:spTgt spid="46">
                                            <p:txEl>
                                              <p:pRg st="0" end="0"/>
                                            </p:txEl>
                                          </p:spTgt>
                                        </p:tgtEl>
                                        <p:attrNameLst>
                                          <p:attrName>ppt_y</p:attrName>
                                        </p:attrNameLst>
                                      </p:cBhvr>
                                      <p:tavLst>
                                        <p:tav tm="0">
                                          <p:val>
                                            <p:strVal val="#ppt_y+.1"/>
                                          </p:val>
                                        </p:tav>
                                        <p:tav tm="100000">
                                          <p:val>
                                            <p:strVal val="#ppt_y"/>
                                          </p:val>
                                        </p:tav>
                                      </p:tavLst>
                                    </p:anim>
                                  </p:childTnLst>
                                </p:cTn>
                              </p:par>
                              <p:par>
                                <p:cTn id="135" presetID="10" presetClass="entr" presetSubtype="0" fill="hold" grpId="0" nodeType="withEffect">
                                  <p:stCondLst>
                                    <p:cond delay="800"/>
                                  </p:stCondLst>
                                  <p:childTnLst>
                                    <p:set>
                                      <p:cBhvr>
                                        <p:cTn id="136" dur="1" fill="hold">
                                          <p:stCondLst>
                                            <p:cond delay="0"/>
                                          </p:stCondLst>
                                        </p:cTn>
                                        <p:tgtEl>
                                          <p:spTgt spid="47">
                                            <p:txEl>
                                              <p:pRg st="0" end="0"/>
                                            </p:txEl>
                                          </p:spTgt>
                                        </p:tgtEl>
                                        <p:attrNameLst>
                                          <p:attrName>style.visibility</p:attrName>
                                        </p:attrNameLst>
                                      </p:cBhvr>
                                      <p:to>
                                        <p:strVal val="visible"/>
                                      </p:to>
                                    </p:set>
                                    <p:animEffect transition="in" filter="fade">
                                      <p:cBhvr>
                                        <p:cTn id="13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P spid="29" grpId="0" build="p">
        <p:tmplLst>
          <p:tmpl lvl="1">
            <p:tnLst>
              <p:par>
                <p:cTn presetID="53" presetClass="entr" presetSubtype="16"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p:cTn dur="300" fill="hold"/>
                        <p:tgtEl>
                          <p:spTgt spid="29"/>
                        </p:tgtEl>
                        <p:attrNameLst>
                          <p:attrName>ppt_w</p:attrName>
                        </p:attrNameLst>
                      </p:cBhvr>
                      <p:tavLst>
                        <p:tav tm="0">
                          <p:val>
                            <p:fltVal val="0"/>
                          </p:val>
                        </p:tav>
                        <p:tav tm="100000">
                          <p:val>
                            <p:strVal val="#ppt_w"/>
                          </p:val>
                        </p:tav>
                      </p:tavLst>
                    </p:anim>
                    <p:anim calcmode="lin" valueType="num">
                      <p:cBhvr>
                        <p:cTn dur="300" fill="hold"/>
                        <p:tgtEl>
                          <p:spTgt spid="29"/>
                        </p:tgtEl>
                        <p:attrNameLst>
                          <p:attrName>ppt_h</p:attrName>
                        </p:attrNameLst>
                      </p:cBhvr>
                      <p:tavLst>
                        <p:tav tm="0">
                          <p:val>
                            <p:fltVal val="0"/>
                          </p:val>
                        </p:tav>
                        <p:tav tm="100000">
                          <p:val>
                            <p:strVal val="#ppt_h"/>
                          </p:val>
                        </p:tav>
                      </p:tavLst>
                    </p:anim>
                    <p:animEffect transition="in" filter="fade">
                      <p:cBhvr>
                        <p:cTn dur="300"/>
                        <p:tgtEl>
                          <p:spTgt spid="29"/>
                        </p:tgtEl>
                      </p:cBhvr>
                    </p:animEffect>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animBg="1"/>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animBg="1"/>
      <p:bldP spid="45" grpId="0" build="p">
        <p:tmplLst>
          <p:tmpl lvl="1">
            <p:tnLst>
              <p:par>
                <p:cTn presetID="53" presetClass="entr" presetSubtype="16"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300" fill="hold"/>
                        <p:tgtEl>
                          <p:spTgt spid="45"/>
                        </p:tgtEl>
                        <p:attrNameLst>
                          <p:attrName>ppt_w</p:attrName>
                        </p:attrNameLst>
                      </p:cBhvr>
                      <p:tavLst>
                        <p:tav tm="0">
                          <p:val>
                            <p:fltVal val="0"/>
                          </p:val>
                        </p:tav>
                        <p:tav tm="100000">
                          <p:val>
                            <p:strVal val="#ppt_w"/>
                          </p:val>
                        </p:tav>
                      </p:tavLst>
                    </p:anim>
                    <p:anim calcmode="lin" valueType="num">
                      <p:cBhvr>
                        <p:cTn dur="300" fill="hold"/>
                        <p:tgtEl>
                          <p:spTgt spid="45"/>
                        </p:tgtEl>
                        <p:attrNameLst>
                          <p:attrName>ppt_h</p:attrName>
                        </p:attrNameLst>
                      </p:cBhvr>
                      <p:tavLst>
                        <p:tav tm="0">
                          <p:val>
                            <p:fltVal val="0"/>
                          </p:val>
                        </p:tav>
                        <p:tav tm="100000">
                          <p:val>
                            <p:strVal val="#ppt_h"/>
                          </p:val>
                        </p:tav>
                      </p:tavLst>
                    </p:anim>
                    <p:animEffect transition="in" filter="fade">
                      <p:cBhvr>
                        <p:cTn dur="300"/>
                        <p:tgtEl>
                          <p:spTgt spid="45"/>
                        </p:tgtEl>
                      </p:cBhvr>
                    </p:animEffect>
                  </p:childTnLst>
                </p:cTn>
              </p:par>
            </p:tnLst>
          </p:tmpl>
        </p:tmplLst>
      </p:bldP>
      <p:bldP spid="46" grpId="0" build="p">
        <p:tmplLst>
          <p:tmpl lvl="1">
            <p:tnLst>
              <p:par>
                <p:cTn presetID="42" presetClass="entr" presetSubtype="0"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anim calcmode="lin" valueType="num">
                      <p:cBhvr>
                        <p:cTn dur="500" fill="hold"/>
                        <p:tgtEl>
                          <p:spTgt spid="46"/>
                        </p:tgtEl>
                        <p:attrNameLst>
                          <p:attrName>ppt_x</p:attrName>
                        </p:attrNameLst>
                      </p:cBhvr>
                      <p:tavLst>
                        <p:tav tm="0">
                          <p:val>
                            <p:strVal val="#ppt_x"/>
                          </p:val>
                        </p:tav>
                        <p:tav tm="100000">
                          <p:val>
                            <p:strVal val="#ppt_x"/>
                          </p:val>
                        </p:tav>
                      </p:tavLst>
                    </p:anim>
                    <p:anim calcmode="lin" valueType="num">
                      <p:cBhvr>
                        <p:cTn dur="5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10" presetClass="entr" presetSubtype="0" fill="hold" nodeType="withEffect">
                  <p:stCondLst>
                    <p:cond delay="8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conic list 3">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44176" y="1638675"/>
            <a:ext cx="3030357"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1101380"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grpSp>
        <p:nvGrpSpPr>
          <p:cNvPr id="28" name="Group 27"/>
          <p:cNvGrpSpPr/>
          <p:nvPr userDrawn="1"/>
        </p:nvGrpSpPr>
        <p:grpSpPr>
          <a:xfrm>
            <a:off x="101309" y="385540"/>
            <a:ext cx="383999" cy="342172"/>
            <a:chOff x="5270500" y="1460500"/>
            <a:chExt cx="1701800" cy="2705100"/>
          </a:xfrm>
        </p:grpSpPr>
        <p:sp>
          <p:nvSpPr>
            <p:cNvPr id="29" name="Rounded Rectangle 2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0" name="Rounded Rectangle 2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1" name="Rounded Rectangle 3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2" name="Text Placeholder 7"/>
          <p:cNvSpPr>
            <a:spLocks noGrp="1"/>
          </p:cNvSpPr>
          <p:nvPr>
            <p:ph type="body" sz="quarter" idx="55" hasCustomPrompt="1"/>
          </p:nvPr>
        </p:nvSpPr>
        <p:spPr>
          <a:xfrm>
            <a:off x="1918408"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38" name="Text Placeholder 7"/>
          <p:cNvSpPr>
            <a:spLocks noGrp="1"/>
          </p:cNvSpPr>
          <p:nvPr>
            <p:ph type="body" sz="quarter" idx="19" hasCustomPrompt="1"/>
          </p:nvPr>
        </p:nvSpPr>
        <p:spPr>
          <a:xfrm>
            <a:off x="603251"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16" hasCustomPrompt="1"/>
          </p:nvPr>
        </p:nvSpPr>
        <p:spPr>
          <a:xfrm>
            <a:off x="603256"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65" name="Rounded Rectangle 64"/>
          <p:cNvSpPr/>
          <p:nvPr userDrawn="1"/>
        </p:nvSpPr>
        <p:spPr>
          <a:xfrm>
            <a:off x="4548717" y="1638675"/>
            <a:ext cx="3071283"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6" name="Text Placeholder 7"/>
          <p:cNvSpPr>
            <a:spLocks noGrp="1"/>
          </p:cNvSpPr>
          <p:nvPr>
            <p:ph type="body" sz="quarter" idx="40" hasCustomPrompt="1"/>
          </p:nvPr>
        </p:nvSpPr>
        <p:spPr>
          <a:xfrm>
            <a:off x="5046847"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69" name="Text Placeholder 7"/>
          <p:cNvSpPr>
            <a:spLocks noGrp="1"/>
          </p:cNvSpPr>
          <p:nvPr>
            <p:ph type="body" sz="quarter" idx="56" hasCustomPrompt="1"/>
          </p:nvPr>
        </p:nvSpPr>
        <p:spPr>
          <a:xfrm>
            <a:off x="5818720"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71" name="Text Placeholder 7"/>
          <p:cNvSpPr>
            <a:spLocks noGrp="1"/>
          </p:cNvSpPr>
          <p:nvPr>
            <p:ph type="body" sz="quarter" idx="41" hasCustomPrompt="1"/>
          </p:nvPr>
        </p:nvSpPr>
        <p:spPr>
          <a:xfrm>
            <a:off x="4548717"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2" name="Text Placeholder 2"/>
          <p:cNvSpPr>
            <a:spLocks noGrp="1"/>
          </p:cNvSpPr>
          <p:nvPr>
            <p:ph type="body" sz="quarter" idx="42" hasCustomPrompt="1"/>
          </p:nvPr>
        </p:nvSpPr>
        <p:spPr>
          <a:xfrm>
            <a:off x="4548722"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10" name="Rounded Rectangle 109"/>
          <p:cNvSpPr/>
          <p:nvPr userDrawn="1"/>
        </p:nvSpPr>
        <p:spPr>
          <a:xfrm>
            <a:off x="8504768" y="1638675"/>
            <a:ext cx="3071283" cy="78295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1" name="Text Placeholder 7"/>
          <p:cNvSpPr>
            <a:spLocks noGrp="1"/>
          </p:cNvSpPr>
          <p:nvPr>
            <p:ph type="body" sz="quarter" idx="43" hasCustomPrompt="1"/>
          </p:nvPr>
        </p:nvSpPr>
        <p:spPr>
          <a:xfrm>
            <a:off x="9002898"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12" name="Text Placeholder 7"/>
          <p:cNvSpPr>
            <a:spLocks noGrp="1"/>
          </p:cNvSpPr>
          <p:nvPr>
            <p:ph type="body" sz="quarter" idx="57" hasCustomPrompt="1"/>
          </p:nvPr>
        </p:nvSpPr>
        <p:spPr>
          <a:xfrm>
            <a:off x="9752193"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13" name="Text Placeholder 7"/>
          <p:cNvSpPr>
            <a:spLocks noGrp="1"/>
          </p:cNvSpPr>
          <p:nvPr>
            <p:ph type="body" sz="quarter" idx="44" hasCustomPrompt="1"/>
          </p:nvPr>
        </p:nvSpPr>
        <p:spPr>
          <a:xfrm>
            <a:off x="8504768"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14" name="Text Placeholder 2"/>
          <p:cNvSpPr>
            <a:spLocks noGrp="1"/>
          </p:cNvSpPr>
          <p:nvPr>
            <p:ph type="body" sz="quarter" idx="45" hasCustomPrompt="1"/>
          </p:nvPr>
        </p:nvSpPr>
        <p:spPr>
          <a:xfrm>
            <a:off x="8504773"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30" name="Rounded Rectangle 129"/>
          <p:cNvSpPr/>
          <p:nvPr userDrawn="1"/>
        </p:nvSpPr>
        <p:spPr>
          <a:xfrm>
            <a:off x="644179" y="4066912"/>
            <a:ext cx="3030356"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1" name="Text Placeholder 7"/>
          <p:cNvSpPr>
            <a:spLocks noGrp="1"/>
          </p:cNvSpPr>
          <p:nvPr>
            <p:ph type="body" sz="quarter" idx="46" hasCustomPrompt="1"/>
          </p:nvPr>
        </p:nvSpPr>
        <p:spPr>
          <a:xfrm>
            <a:off x="1101380"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36" name="Text Placeholder 7"/>
          <p:cNvSpPr>
            <a:spLocks noGrp="1"/>
          </p:cNvSpPr>
          <p:nvPr>
            <p:ph type="body" sz="quarter" idx="58" hasCustomPrompt="1"/>
          </p:nvPr>
        </p:nvSpPr>
        <p:spPr>
          <a:xfrm>
            <a:off x="1918408"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39" name="Text Placeholder 7"/>
          <p:cNvSpPr>
            <a:spLocks noGrp="1"/>
          </p:cNvSpPr>
          <p:nvPr>
            <p:ph type="body" sz="quarter" idx="47" hasCustomPrompt="1"/>
          </p:nvPr>
        </p:nvSpPr>
        <p:spPr>
          <a:xfrm>
            <a:off x="603251"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0" name="Text Placeholder 2"/>
          <p:cNvSpPr>
            <a:spLocks noGrp="1"/>
          </p:cNvSpPr>
          <p:nvPr>
            <p:ph type="body" sz="quarter" idx="48" hasCustomPrompt="1"/>
          </p:nvPr>
        </p:nvSpPr>
        <p:spPr>
          <a:xfrm>
            <a:off x="603256"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45" name="Rounded Rectangle 144"/>
          <p:cNvSpPr/>
          <p:nvPr userDrawn="1"/>
        </p:nvSpPr>
        <p:spPr>
          <a:xfrm>
            <a:off x="4548720" y="4066912"/>
            <a:ext cx="3071280" cy="782954"/>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6" name="Text Placeholder 7"/>
          <p:cNvSpPr>
            <a:spLocks noGrp="1"/>
          </p:cNvSpPr>
          <p:nvPr>
            <p:ph type="body" sz="quarter" idx="49" hasCustomPrompt="1"/>
          </p:nvPr>
        </p:nvSpPr>
        <p:spPr>
          <a:xfrm>
            <a:off x="5046847"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49" name="Text Placeholder 7"/>
          <p:cNvSpPr>
            <a:spLocks noGrp="1"/>
          </p:cNvSpPr>
          <p:nvPr>
            <p:ph type="body" sz="quarter" idx="59" hasCustomPrompt="1"/>
          </p:nvPr>
        </p:nvSpPr>
        <p:spPr>
          <a:xfrm>
            <a:off x="5818720"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51" name="Text Placeholder 7"/>
          <p:cNvSpPr>
            <a:spLocks noGrp="1"/>
          </p:cNvSpPr>
          <p:nvPr>
            <p:ph type="body" sz="quarter" idx="50" hasCustomPrompt="1"/>
          </p:nvPr>
        </p:nvSpPr>
        <p:spPr>
          <a:xfrm>
            <a:off x="4548717"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2" name="Text Placeholder 2"/>
          <p:cNvSpPr>
            <a:spLocks noGrp="1"/>
          </p:cNvSpPr>
          <p:nvPr>
            <p:ph type="body" sz="quarter" idx="51" hasCustomPrompt="1"/>
          </p:nvPr>
        </p:nvSpPr>
        <p:spPr>
          <a:xfrm>
            <a:off x="4548722"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55" name="Rounded Rectangle 154"/>
          <p:cNvSpPr/>
          <p:nvPr userDrawn="1"/>
        </p:nvSpPr>
        <p:spPr>
          <a:xfrm>
            <a:off x="8504771" y="4066912"/>
            <a:ext cx="3071280" cy="78295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6" name="Text Placeholder 7"/>
          <p:cNvSpPr>
            <a:spLocks noGrp="1"/>
          </p:cNvSpPr>
          <p:nvPr>
            <p:ph type="body" sz="quarter" idx="52" hasCustomPrompt="1"/>
          </p:nvPr>
        </p:nvSpPr>
        <p:spPr>
          <a:xfrm>
            <a:off x="9002898"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57" name="Text Placeholder 7"/>
          <p:cNvSpPr>
            <a:spLocks noGrp="1"/>
          </p:cNvSpPr>
          <p:nvPr>
            <p:ph type="body" sz="quarter" idx="60" hasCustomPrompt="1"/>
          </p:nvPr>
        </p:nvSpPr>
        <p:spPr>
          <a:xfrm>
            <a:off x="9752193"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58" name="Text Placeholder 7"/>
          <p:cNvSpPr>
            <a:spLocks noGrp="1"/>
          </p:cNvSpPr>
          <p:nvPr>
            <p:ph type="body" sz="quarter" idx="53" hasCustomPrompt="1"/>
          </p:nvPr>
        </p:nvSpPr>
        <p:spPr>
          <a:xfrm>
            <a:off x="8504768"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9" name="Text Placeholder 2"/>
          <p:cNvSpPr>
            <a:spLocks noGrp="1"/>
          </p:cNvSpPr>
          <p:nvPr>
            <p:ph type="body" sz="quarter" idx="54" hasCustomPrompt="1"/>
          </p:nvPr>
        </p:nvSpPr>
        <p:spPr>
          <a:xfrm>
            <a:off x="8504773"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Tree>
    <p:extLst>
      <p:ext uri="{BB962C8B-B14F-4D97-AF65-F5344CB8AC3E}">
        <p14:creationId xmlns:p14="http://schemas.microsoft.com/office/powerpoint/2010/main" xmlns="" val="83472426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32">
                                            <p:txEl>
                                              <p:pRg st="0" end="0"/>
                                            </p:txEl>
                                          </p:spTgt>
                                        </p:tgtEl>
                                        <p:attrNameLst>
                                          <p:attrName>style.visibility</p:attrName>
                                        </p:attrNameLst>
                                      </p:cBhvr>
                                      <p:to>
                                        <p:strVal val="visible"/>
                                      </p:to>
                                    </p:set>
                                    <p:animEffect transition="in" filter="fade">
                                      <p:cBhvr>
                                        <p:cTn id="32" dur="400"/>
                                        <p:tgtEl>
                                          <p:spTgt spid="32">
                                            <p:txEl>
                                              <p:pRg st="0" end="0"/>
                                            </p:txEl>
                                          </p:spTgt>
                                        </p:tgtEl>
                                      </p:cBhvr>
                                    </p:animEffect>
                                    <p:anim calcmode="lin" valueType="num">
                                      <p:cBhvr>
                                        <p:cTn id="33"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32">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anim calcmode="lin" valueType="num">
                                      <p:cBhvr>
                                        <p:cTn id="38"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38">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400" fill="hold"/>
                                        <p:tgtEl>
                                          <p:spTgt spid="65"/>
                                        </p:tgtEl>
                                        <p:attrNameLst>
                                          <p:attrName>ppt_w</p:attrName>
                                        </p:attrNameLst>
                                      </p:cBhvr>
                                      <p:tavLst>
                                        <p:tav tm="0">
                                          <p:val>
                                            <p:fltVal val="0"/>
                                          </p:val>
                                        </p:tav>
                                        <p:tav tm="100000">
                                          <p:val>
                                            <p:strVal val="#ppt_w"/>
                                          </p:val>
                                        </p:tav>
                                      </p:tavLst>
                                    </p:anim>
                                    <p:anim calcmode="lin" valueType="num">
                                      <p:cBhvr>
                                        <p:cTn id="47" dur="400" fill="hold"/>
                                        <p:tgtEl>
                                          <p:spTgt spid="65"/>
                                        </p:tgtEl>
                                        <p:attrNameLst>
                                          <p:attrName>ppt_h</p:attrName>
                                        </p:attrNameLst>
                                      </p:cBhvr>
                                      <p:tavLst>
                                        <p:tav tm="0">
                                          <p:val>
                                            <p:fltVal val="0"/>
                                          </p:val>
                                        </p:tav>
                                        <p:tav tm="100000">
                                          <p:val>
                                            <p:strVal val="#ppt_h"/>
                                          </p:val>
                                        </p:tav>
                                      </p:tavLst>
                                    </p:anim>
                                    <p:animEffect transition="in" filter="fade">
                                      <p:cBhvr>
                                        <p:cTn id="48" dur="400"/>
                                        <p:tgtEl>
                                          <p:spTgt spid="65"/>
                                        </p:tgtEl>
                                      </p:cBhvr>
                                    </p:animEffect>
                                  </p:childTnLst>
                                </p:cTn>
                              </p:par>
                            </p:childTnLst>
                          </p:cTn>
                        </p:par>
                        <p:par>
                          <p:cTn id="49" fill="hold">
                            <p:stCondLst>
                              <p:cond delay="2000"/>
                            </p:stCondLst>
                            <p:childTnLst>
                              <p:par>
                                <p:cTn id="50" presetID="53" presetClass="entr" presetSubtype="16" fill="hold" grpId="0" nodeType="afterEffect">
                                  <p:stCondLst>
                                    <p:cond delay="0"/>
                                  </p:stCondLst>
                                  <p:childTnLst>
                                    <p:set>
                                      <p:cBhvr>
                                        <p:cTn id="51" dur="1" fill="hold">
                                          <p:stCondLst>
                                            <p:cond delay="0"/>
                                          </p:stCondLst>
                                        </p:cTn>
                                        <p:tgtEl>
                                          <p:spTgt spid="66">
                                            <p:txEl>
                                              <p:pRg st="0" end="0"/>
                                            </p:txEl>
                                          </p:spTgt>
                                        </p:tgtEl>
                                        <p:attrNameLst>
                                          <p:attrName>style.visibility</p:attrName>
                                        </p:attrNameLst>
                                      </p:cBhvr>
                                      <p:to>
                                        <p:strVal val="visible"/>
                                      </p:to>
                                    </p:set>
                                    <p:anim calcmode="lin" valueType="num">
                                      <p:cBhvr>
                                        <p:cTn id="52"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66">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9">
                                            <p:txEl>
                                              <p:pRg st="0" end="0"/>
                                            </p:txEl>
                                          </p:spTgt>
                                        </p:tgtEl>
                                        <p:attrNameLst>
                                          <p:attrName>style.visibility</p:attrName>
                                        </p:attrNameLst>
                                      </p:cBhvr>
                                      <p:to>
                                        <p:strVal val="visible"/>
                                      </p:to>
                                    </p:set>
                                    <p:animEffect transition="in" filter="fade">
                                      <p:cBhvr>
                                        <p:cTn id="57" dur="400"/>
                                        <p:tgtEl>
                                          <p:spTgt spid="69">
                                            <p:txEl>
                                              <p:pRg st="0" end="0"/>
                                            </p:txEl>
                                          </p:spTgt>
                                        </p:tgtEl>
                                      </p:cBhvr>
                                    </p:animEffect>
                                    <p:anim calcmode="lin" valueType="num">
                                      <p:cBhvr>
                                        <p:cTn id="58"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9">
                                            <p:txEl>
                                              <p:pRg st="0" end="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71">
                                            <p:txEl>
                                              <p:pRg st="0" end="0"/>
                                            </p:txEl>
                                          </p:spTgt>
                                        </p:tgtEl>
                                        <p:attrNameLst>
                                          <p:attrName>style.visibility</p:attrName>
                                        </p:attrNameLst>
                                      </p:cBhvr>
                                      <p:to>
                                        <p:strVal val="visible"/>
                                      </p:to>
                                    </p:set>
                                    <p:animEffect transition="in" filter="fade">
                                      <p:cBhvr>
                                        <p:cTn id="62" dur="500"/>
                                        <p:tgtEl>
                                          <p:spTgt spid="71">
                                            <p:txEl>
                                              <p:pRg st="0" end="0"/>
                                            </p:txEl>
                                          </p:spTgt>
                                        </p:tgtEl>
                                      </p:cBhvr>
                                    </p:animEffect>
                                    <p:anim calcmode="lin" valueType="num">
                                      <p:cBhvr>
                                        <p:cTn id="63"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71">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92">
                                            <p:txEl>
                                              <p:pRg st="0" end="0"/>
                                            </p:txEl>
                                          </p:spTgt>
                                        </p:tgtEl>
                                        <p:attrNameLst>
                                          <p:attrName>style.visibility</p:attrName>
                                        </p:attrNameLst>
                                      </p:cBhvr>
                                      <p:to>
                                        <p:strVal val="visible"/>
                                      </p:to>
                                    </p:set>
                                    <p:animEffect transition="in" filter="fade">
                                      <p:cBhvr>
                                        <p:cTn id="67" dur="500"/>
                                        <p:tgtEl>
                                          <p:spTgt spid="92">
                                            <p:txEl>
                                              <p:pRg st="0" end="0"/>
                                            </p:txEl>
                                          </p:spTgt>
                                        </p:tgtEl>
                                      </p:cBhvr>
                                    </p:animEffect>
                                  </p:childTnLst>
                                </p:cTn>
                              </p:par>
                            </p:childTnLst>
                          </p:cTn>
                        </p:par>
                        <p:par>
                          <p:cTn id="68" fill="hold">
                            <p:stCondLst>
                              <p:cond delay="2500"/>
                            </p:stCondLst>
                            <p:childTnLst>
                              <p:par>
                                <p:cTn id="69" presetID="53" presetClass="entr" presetSubtype="16"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 calcmode="lin" valueType="num">
                                      <p:cBhvr>
                                        <p:cTn id="71" dur="400" fill="hold"/>
                                        <p:tgtEl>
                                          <p:spTgt spid="110"/>
                                        </p:tgtEl>
                                        <p:attrNameLst>
                                          <p:attrName>ppt_w</p:attrName>
                                        </p:attrNameLst>
                                      </p:cBhvr>
                                      <p:tavLst>
                                        <p:tav tm="0">
                                          <p:val>
                                            <p:fltVal val="0"/>
                                          </p:val>
                                        </p:tav>
                                        <p:tav tm="100000">
                                          <p:val>
                                            <p:strVal val="#ppt_w"/>
                                          </p:val>
                                        </p:tav>
                                      </p:tavLst>
                                    </p:anim>
                                    <p:anim calcmode="lin" valueType="num">
                                      <p:cBhvr>
                                        <p:cTn id="72" dur="400" fill="hold"/>
                                        <p:tgtEl>
                                          <p:spTgt spid="110"/>
                                        </p:tgtEl>
                                        <p:attrNameLst>
                                          <p:attrName>ppt_h</p:attrName>
                                        </p:attrNameLst>
                                      </p:cBhvr>
                                      <p:tavLst>
                                        <p:tav tm="0">
                                          <p:val>
                                            <p:fltVal val="0"/>
                                          </p:val>
                                        </p:tav>
                                        <p:tav tm="100000">
                                          <p:val>
                                            <p:strVal val="#ppt_h"/>
                                          </p:val>
                                        </p:tav>
                                      </p:tavLst>
                                    </p:anim>
                                    <p:animEffect transition="in" filter="fade">
                                      <p:cBhvr>
                                        <p:cTn id="73" dur="400"/>
                                        <p:tgtEl>
                                          <p:spTgt spid="110"/>
                                        </p:tgtEl>
                                      </p:cBhvr>
                                    </p:animEffect>
                                  </p:childTnLst>
                                </p:cTn>
                              </p:par>
                            </p:childTnLst>
                          </p:cTn>
                        </p:par>
                        <p:par>
                          <p:cTn id="74" fill="hold">
                            <p:stCondLst>
                              <p:cond delay="3000"/>
                            </p:stCondLst>
                            <p:childTnLst>
                              <p:par>
                                <p:cTn id="75" presetID="53" presetClass="entr" presetSubtype="16" fill="hold" grpId="0" nodeType="afterEffect">
                                  <p:stCondLst>
                                    <p:cond delay="0"/>
                                  </p:stCondLst>
                                  <p:childTnLst>
                                    <p:set>
                                      <p:cBhvr>
                                        <p:cTn id="76" dur="1" fill="hold">
                                          <p:stCondLst>
                                            <p:cond delay="0"/>
                                          </p:stCondLst>
                                        </p:cTn>
                                        <p:tgtEl>
                                          <p:spTgt spid="111">
                                            <p:txEl>
                                              <p:pRg st="0" end="0"/>
                                            </p:txEl>
                                          </p:spTgt>
                                        </p:tgtEl>
                                        <p:attrNameLst>
                                          <p:attrName>style.visibility</p:attrName>
                                        </p:attrNameLst>
                                      </p:cBhvr>
                                      <p:to>
                                        <p:strVal val="visible"/>
                                      </p:to>
                                    </p:set>
                                    <p:anim calcmode="lin" valueType="num">
                                      <p:cBhvr>
                                        <p:cTn id="77"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78"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79" dur="300"/>
                                        <p:tgtEl>
                                          <p:spTgt spid="111">
                                            <p:txEl>
                                              <p:pRg st="0" end="0"/>
                                            </p:txEl>
                                          </p:spTgt>
                                        </p:tgtEl>
                                      </p:cBhvr>
                                    </p:animEffect>
                                  </p:childTnLst>
                                </p:cTn>
                              </p:par>
                              <p:par>
                                <p:cTn id="80" presetID="42" presetClass="entr" presetSubtype="0" fill="hold" grpId="0" nodeType="withEffect">
                                  <p:stCondLst>
                                    <p:cond delay="200"/>
                                  </p:stCondLst>
                                  <p:childTnLst>
                                    <p:set>
                                      <p:cBhvr>
                                        <p:cTn id="81" dur="1" fill="hold">
                                          <p:stCondLst>
                                            <p:cond delay="0"/>
                                          </p:stCondLst>
                                        </p:cTn>
                                        <p:tgtEl>
                                          <p:spTgt spid="112">
                                            <p:txEl>
                                              <p:pRg st="0" end="0"/>
                                            </p:txEl>
                                          </p:spTgt>
                                        </p:tgtEl>
                                        <p:attrNameLst>
                                          <p:attrName>style.visibility</p:attrName>
                                        </p:attrNameLst>
                                      </p:cBhvr>
                                      <p:to>
                                        <p:strVal val="visible"/>
                                      </p:to>
                                    </p:set>
                                    <p:animEffect transition="in" filter="fade">
                                      <p:cBhvr>
                                        <p:cTn id="82" dur="400"/>
                                        <p:tgtEl>
                                          <p:spTgt spid="112">
                                            <p:txEl>
                                              <p:pRg st="0" end="0"/>
                                            </p:txEl>
                                          </p:spTgt>
                                        </p:tgtEl>
                                      </p:cBhvr>
                                    </p:animEffect>
                                    <p:anim calcmode="lin" valueType="num">
                                      <p:cBhvr>
                                        <p:cTn id="83"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84"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113">
                                            <p:txEl>
                                              <p:pRg st="0" end="0"/>
                                            </p:txEl>
                                          </p:spTgt>
                                        </p:tgtEl>
                                        <p:attrNameLst>
                                          <p:attrName>style.visibility</p:attrName>
                                        </p:attrNameLst>
                                      </p:cBhvr>
                                      <p:to>
                                        <p:strVal val="visible"/>
                                      </p:to>
                                    </p:set>
                                    <p:animEffect transition="in" filter="fade">
                                      <p:cBhvr>
                                        <p:cTn id="87" dur="500"/>
                                        <p:tgtEl>
                                          <p:spTgt spid="113">
                                            <p:txEl>
                                              <p:pRg st="0" end="0"/>
                                            </p:txEl>
                                          </p:spTgt>
                                        </p:tgtEl>
                                      </p:cBhvr>
                                    </p:animEffect>
                                    <p:anim calcmode="lin" valueType="num">
                                      <p:cBhvr>
                                        <p:cTn id="88"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89"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800"/>
                                  </p:stCondLst>
                                  <p:childTnLst>
                                    <p:set>
                                      <p:cBhvr>
                                        <p:cTn id="91" dur="1" fill="hold">
                                          <p:stCondLst>
                                            <p:cond delay="0"/>
                                          </p:stCondLst>
                                        </p:cTn>
                                        <p:tgtEl>
                                          <p:spTgt spid="114">
                                            <p:txEl>
                                              <p:pRg st="0" end="0"/>
                                            </p:txEl>
                                          </p:spTgt>
                                        </p:tgtEl>
                                        <p:attrNameLst>
                                          <p:attrName>style.visibility</p:attrName>
                                        </p:attrNameLst>
                                      </p:cBhvr>
                                      <p:to>
                                        <p:strVal val="visible"/>
                                      </p:to>
                                    </p:set>
                                    <p:animEffect transition="in" filter="fade">
                                      <p:cBhvr>
                                        <p:cTn id="92" dur="500"/>
                                        <p:tgtEl>
                                          <p:spTgt spid="114">
                                            <p:txEl>
                                              <p:pRg st="0" end="0"/>
                                            </p:txEl>
                                          </p:spTgt>
                                        </p:tgtEl>
                                      </p:cBhvr>
                                    </p:animEffect>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130"/>
                                        </p:tgtEl>
                                        <p:attrNameLst>
                                          <p:attrName>style.visibility</p:attrName>
                                        </p:attrNameLst>
                                      </p:cBhvr>
                                      <p:to>
                                        <p:strVal val="visible"/>
                                      </p:to>
                                    </p:set>
                                    <p:anim calcmode="lin" valueType="num">
                                      <p:cBhvr>
                                        <p:cTn id="96" dur="400" fill="hold"/>
                                        <p:tgtEl>
                                          <p:spTgt spid="130"/>
                                        </p:tgtEl>
                                        <p:attrNameLst>
                                          <p:attrName>ppt_w</p:attrName>
                                        </p:attrNameLst>
                                      </p:cBhvr>
                                      <p:tavLst>
                                        <p:tav tm="0">
                                          <p:val>
                                            <p:fltVal val="0"/>
                                          </p:val>
                                        </p:tav>
                                        <p:tav tm="100000">
                                          <p:val>
                                            <p:strVal val="#ppt_w"/>
                                          </p:val>
                                        </p:tav>
                                      </p:tavLst>
                                    </p:anim>
                                    <p:anim calcmode="lin" valueType="num">
                                      <p:cBhvr>
                                        <p:cTn id="97" dur="400" fill="hold"/>
                                        <p:tgtEl>
                                          <p:spTgt spid="130"/>
                                        </p:tgtEl>
                                        <p:attrNameLst>
                                          <p:attrName>ppt_h</p:attrName>
                                        </p:attrNameLst>
                                      </p:cBhvr>
                                      <p:tavLst>
                                        <p:tav tm="0">
                                          <p:val>
                                            <p:fltVal val="0"/>
                                          </p:val>
                                        </p:tav>
                                        <p:tav tm="100000">
                                          <p:val>
                                            <p:strVal val="#ppt_h"/>
                                          </p:val>
                                        </p:tav>
                                      </p:tavLst>
                                    </p:anim>
                                    <p:animEffect transition="in" filter="fade">
                                      <p:cBhvr>
                                        <p:cTn id="98" dur="400"/>
                                        <p:tgtEl>
                                          <p:spTgt spid="130"/>
                                        </p:tgtEl>
                                      </p:cBhvr>
                                    </p:animEffect>
                                  </p:childTnLst>
                                </p:cTn>
                              </p:par>
                            </p:childTnLst>
                          </p:cTn>
                        </p:par>
                        <p:par>
                          <p:cTn id="99" fill="hold">
                            <p:stCondLst>
                              <p:cond delay="4000"/>
                            </p:stCondLst>
                            <p:childTnLst>
                              <p:par>
                                <p:cTn id="100" presetID="53" presetClass="entr" presetSubtype="16" fill="hold" grpId="0" nodeType="afterEffect">
                                  <p:stCondLst>
                                    <p:cond delay="0"/>
                                  </p:stCondLst>
                                  <p:childTnLst>
                                    <p:set>
                                      <p:cBhvr>
                                        <p:cTn id="101" dur="1" fill="hold">
                                          <p:stCondLst>
                                            <p:cond delay="0"/>
                                          </p:stCondLst>
                                        </p:cTn>
                                        <p:tgtEl>
                                          <p:spTgt spid="131">
                                            <p:txEl>
                                              <p:pRg st="0" end="0"/>
                                            </p:txEl>
                                          </p:spTgt>
                                        </p:tgtEl>
                                        <p:attrNameLst>
                                          <p:attrName>style.visibility</p:attrName>
                                        </p:attrNameLst>
                                      </p:cBhvr>
                                      <p:to>
                                        <p:strVal val="visible"/>
                                      </p:to>
                                    </p:set>
                                    <p:anim calcmode="lin" valueType="num">
                                      <p:cBhvr>
                                        <p:cTn id="102"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103"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104" dur="300"/>
                                        <p:tgtEl>
                                          <p:spTgt spid="131">
                                            <p:txEl>
                                              <p:pRg st="0" end="0"/>
                                            </p:txEl>
                                          </p:spTgt>
                                        </p:tgtEl>
                                      </p:cBhvr>
                                    </p:animEffect>
                                  </p:childTnLst>
                                </p:cTn>
                              </p:par>
                              <p:par>
                                <p:cTn id="105" presetID="42" presetClass="entr" presetSubtype="0" fill="hold" grpId="0" nodeType="withEffect">
                                  <p:stCondLst>
                                    <p:cond delay="200"/>
                                  </p:stCondLst>
                                  <p:childTnLst>
                                    <p:set>
                                      <p:cBhvr>
                                        <p:cTn id="106" dur="1" fill="hold">
                                          <p:stCondLst>
                                            <p:cond delay="0"/>
                                          </p:stCondLst>
                                        </p:cTn>
                                        <p:tgtEl>
                                          <p:spTgt spid="136">
                                            <p:txEl>
                                              <p:pRg st="0" end="0"/>
                                            </p:txEl>
                                          </p:spTgt>
                                        </p:tgtEl>
                                        <p:attrNameLst>
                                          <p:attrName>style.visibility</p:attrName>
                                        </p:attrNameLst>
                                      </p:cBhvr>
                                      <p:to>
                                        <p:strVal val="visible"/>
                                      </p:to>
                                    </p:set>
                                    <p:animEffect transition="in" filter="fade">
                                      <p:cBhvr>
                                        <p:cTn id="107" dur="400"/>
                                        <p:tgtEl>
                                          <p:spTgt spid="136">
                                            <p:txEl>
                                              <p:pRg st="0" end="0"/>
                                            </p:txEl>
                                          </p:spTgt>
                                        </p:tgtEl>
                                      </p:cBhvr>
                                    </p:animEffect>
                                    <p:anim calcmode="lin" valueType="num">
                                      <p:cBhvr>
                                        <p:cTn id="108"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109"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200"/>
                                  </p:stCondLst>
                                  <p:childTnLst>
                                    <p:set>
                                      <p:cBhvr>
                                        <p:cTn id="111" dur="1" fill="hold">
                                          <p:stCondLst>
                                            <p:cond delay="0"/>
                                          </p:stCondLst>
                                        </p:cTn>
                                        <p:tgtEl>
                                          <p:spTgt spid="139">
                                            <p:txEl>
                                              <p:pRg st="0" end="0"/>
                                            </p:txEl>
                                          </p:spTgt>
                                        </p:tgtEl>
                                        <p:attrNameLst>
                                          <p:attrName>style.visibility</p:attrName>
                                        </p:attrNameLst>
                                      </p:cBhvr>
                                      <p:to>
                                        <p:strVal val="visible"/>
                                      </p:to>
                                    </p:set>
                                    <p:animEffect transition="in" filter="fade">
                                      <p:cBhvr>
                                        <p:cTn id="112" dur="500"/>
                                        <p:tgtEl>
                                          <p:spTgt spid="139">
                                            <p:txEl>
                                              <p:pRg st="0" end="0"/>
                                            </p:txEl>
                                          </p:spTgt>
                                        </p:tgtEl>
                                      </p:cBhvr>
                                    </p:animEffect>
                                    <p:anim calcmode="lin" valueType="num">
                                      <p:cBhvr>
                                        <p:cTn id="113"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140">
                                            <p:txEl>
                                              <p:pRg st="0" end="0"/>
                                            </p:txEl>
                                          </p:spTgt>
                                        </p:tgtEl>
                                        <p:attrNameLst>
                                          <p:attrName>style.visibility</p:attrName>
                                        </p:attrNameLst>
                                      </p:cBhvr>
                                      <p:to>
                                        <p:strVal val="visible"/>
                                      </p:to>
                                    </p:set>
                                    <p:animEffect transition="in" filter="fade">
                                      <p:cBhvr>
                                        <p:cTn id="117" dur="500"/>
                                        <p:tgtEl>
                                          <p:spTgt spid="140">
                                            <p:txEl>
                                              <p:pRg st="0" end="0"/>
                                            </p:txEl>
                                          </p:spTgt>
                                        </p:tgtEl>
                                      </p:cBhvr>
                                    </p:animEffect>
                                  </p:childTnLst>
                                </p:cTn>
                              </p:par>
                            </p:childTnLst>
                          </p:cTn>
                        </p:par>
                        <p:par>
                          <p:cTn id="118" fill="hold">
                            <p:stCondLst>
                              <p:cond delay="4500"/>
                            </p:stCondLst>
                            <p:childTnLst>
                              <p:par>
                                <p:cTn id="119" presetID="53" presetClass="entr" presetSubtype="16" fill="hold" grpId="0" nodeType="afterEffect">
                                  <p:stCondLst>
                                    <p:cond delay="0"/>
                                  </p:stCondLst>
                                  <p:childTnLst>
                                    <p:set>
                                      <p:cBhvr>
                                        <p:cTn id="120" dur="1" fill="hold">
                                          <p:stCondLst>
                                            <p:cond delay="0"/>
                                          </p:stCondLst>
                                        </p:cTn>
                                        <p:tgtEl>
                                          <p:spTgt spid="145"/>
                                        </p:tgtEl>
                                        <p:attrNameLst>
                                          <p:attrName>style.visibility</p:attrName>
                                        </p:attrNameLst>
                                      </p:cBhvr>
                                      <p:to>
                                        <p:strVal val="visible"/>
                                      </p:to>
                                    </p:set>
                                    <p:anim calcmode="lin" valueType="num">
                                      <p:cBhvr>
                                        <p:cTn id="121" dur="400" fill="hold"/>
                                        <p:tgtEl>
                                          <p:spTgt spid="145"/>
                                        </p:tgtEl>
                                        <p:attrNameLst>
                                          <p:attrName>ppt_w</p:attrName>
                                        </p:attrNameLst>
                                      </p:cBhvr>
                                      <p:tavLst>
                                        <p:tav tm="0">
                                          <p:val>
                                            <p:fltVal val="0"/>
                                          </p:val>
                                        </p:tav>
                                        <p:tav tm="100000">
                                          <p:val>
                                            <p:strVal val="#ppt_w"/>
                                          </p:val>
                                        </p:tav>
                                      </p:tavLst>
                                    </p:anim>
                                    <p:anim calcmode="lin" valueType="num">
                                      <p:cBhvr>
                                        <p:cTn id="122" dur="400" fill="hold"/>
                                        <p:tgtEl>
                                          <p:spTgt spid="145"/>
                                        </p:tgtEl>
                                        <p:attrNameLst>
                                          <p:attrName>ppt_h</p:attrName>
                                        </p:attrNameLst>
                                      </p:cBhvr>
                                      <p:tavLst>
                                        <p:tav tm="0">
                                          <p:val>
                                            <p:fltVal val="0"/>
                                          </p:val>
                                        </p:tav>
                                        <p:tav tm="100000">
                                          <p:val>
                                            <p:strVal val="#ppt_h"/>
                                          </p:val>
                                        </p:tav>
                                      </p:tavLst>
                                    </p:anim>
                                    <p:animEffect transition="in" filter="fade">
                                      <p:cBhvr>
                                        <p:cTn id="123" dur="400"/>
                                        <p:tgtEl>
                                          <p:spTgt spid="145"/>
                                        </p:tgtEl>
                                      </p:cBhvr>
                                    </p:animEffect>
                                  </p:childTnLst>
                                </p:cTn>
                              </p:par>
                            </p:childTnLst>
                          </p:cTn>
                        </p:par>
                        <p:par>
                          <p:cTn id="124" fill="hold">
                            <p:stCondLst>
                              <p:cond delay="5000"/>
                            </p:stCondLst>
                            <p:childTnLst>
                              <p:par>
                                <p:cTn id="125" presetID="53" presetClass="entr" presetSubtype="16" fill="hold" grpId="0" nodeType="afterEffect">
                                  <p:stCondLst>
                                    <p:cond delay="0"/>
                                  </p:stCondLst>
                                  <p:childTnLst>
                                    <p:set>
                                      <p:cBhvr>
                                        <p:cTn id="126" dur="1" fill="hold">
                                          <p:stCondLst>
                                            <p:cond delay="0"/>
                                          </p:stCondLst>
                                        </p:cTn>
                                        <p:tgtEl>
                                          <p:spTgt spid="146">
                                            <p:txEl>
                                              <p:pRg st="0" end="0"/>
                                            </p:txEl>
                                          </p:spTgt>
                                        </p:tgtEl>
                                        <p:attrNameLst>
                                          <p:attrName>style.visibility</p:attrName>
                                        </p:attrNameLst>
                                      </p:cBhvr>
                                      <p:to>
                                        <p:strVal val="visible"/>
                                      </p:to>
                                    </p:set>
                                    <p:anim calcmode="lin" valueType="num">
                                      <p:cBhvr>
                                        <p:cTn id="127"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146">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149">
                                            <p:txEl>
                                              <p:pRg st="0" end="0"/>
                                            </p:txEl>
                                          </p:spTgt>
                                        </p:tgtEl>
                                        <p:attrNameLst>
                                          <p:attrName>style.visibility</p:attrName>
                                        </p:attrNameLst>
                                      </p:cBhvr>
                                      <p:to>
                                        <p:strVal val="visible"/>
                                      </p:to>
                                    </p:set>
                                    <p:animEffect transition="in" filter="fade">
                                      <p:cBhvr>
                                        <p:cTn id="132" dur="400"/>
                                        <p:tgtEl>
                                          <p:spTgt spid="149">
                                            <p:txEl>
                                              <p:pRg st="0" end="0"/>
                                            </p:txEl>
                                          </p:spTgt>
                                        </p:tgtEl>
                                      </p:cBhvr>
                                    </p:animEffect>
                                    <p:anim calcmode="lin" valueType="num">
                                      <p:cBhvr>
                                        <p:cTn id="133"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34"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200"/>
                                  </p:stCondLst>
                                  <p:childTnLst>
                                    <p:set>
                                      <p:cBhvr>
                                        <p:cTn id="136" dur="1" fill="hold">
                                          <p:stCondLst>
                                            <p:cond delay="0"/>
                                          </p:stCondLst>
                                        </p:cTn>
                                        <p:tgtEl>
                                          <p:spTgt spid="151">
                                            <p:txEl>
                                              <p:pRg st="0" end="0"/>
                                            </p:txEl>
                                          </p:spTgt>
                                        </p:tgtEl>
                                        <p:attrNameLst>
                                          <p:attrName>style.visibility</p:attrName>
                                        </p:attrNameLst>
                                      </p:cBhvr>
                                      <p:to>
                                        <p:strVal val="visible"/>
                                      </p:to>
                                    </p:set>
                                    <p:animEffect transition="in" filter="fade">
                                      <p:cBhvr>
                                        <p:cTn id="137" dur="500"/>
                                        <p:tgtEl>
                                          <p:spTgt spid="151">
                                            <p:txEl>
                                              <p:pRg st="0" end="0"/>
                                            </p:txEl>
                                          </p:spTgt>
                                        </p:tgtEl>
                                      </p:cBhvr>
                                    </p:animEffect>
                                    <p:anim calcmode="lin" valueType="num">
                                      <p:cBhvr>
                                        <p:cTn id="138"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39"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40" presetID="10" presetClass="entr" presetSubtype="0" fill="hold" grpId="0" nodeType="withEffect">
                                  <p:stCondLst>
                                    <p:cond delay="800"/>
                                  </p:stCondLst>
                                  <p:childTnLst>
                                    <p:set>
                                      <p:cBhvr>
                                        <p:cTn id="141" dur="1" fill="hold">
                                          <p:stCondLst>
                                            <p:cond delay="0"/>
                                          </p:stCondLst>
                                        </p:cTn>
                                        <p:tgtEl>
                                          <p:spTgt spid="152">
                                            <p:txEl>
                                              <p:pRg st="0" end="0"/>
                                            </p:txEl>
                                          </p:spTgt>
                                        </p:tgtEl>
                                        <p:attrNameLst>
                                          <p:attrName>style.visibility</p:attrName>
                                        </p:attrNameLst>
                                      </p:cBhvr>
                                      <p:to>
                                        <p:strVal val="visible"/>
                                      </p:to>
                                    </p:set>
                                    <p:animEffect transition="in" filter="fade">
                                      <p:cBhvr>
                                        <p:cTn id="142" dur="500"/>
                                        <p:tgtEl>
                                          <p:spTgt spid="152">
                                            <p:txEl>
                                              <p:pRg st="0" end="0"/>
                                            </p:txEl>
                                          </p:spTgt>
                                        </p:tgtEl>
                                      </p:cBhvr>
                                    </p:animEffect>
                                  </p:childTnLst>
                                </p:cTn>
                              </p:par>
                            </p:childTnLst>
                          </p:cTn>
                        </p:par>
                        <p:par>
                          <p:cTn id="143" fill="hold">
                            <p:stCondLst>
                              <p:cond delay="5500"/>
                            </p:stCondLst>
                            <p:childTnLst>
                              <p:par>
                                <p:cTn id="144" presetID="53" presetClass="entr" presetSubtype="16" fill="hold" grpId="0" nodeType="afterEffect">
                                  <p:stCondLst>
                                    <p:cond delay="0"/>
                                  </p:stCondLst>
                                  <p:childTnLst>
                                    <p:set>
                                      <p:cBhvr>
                                        <p:cTn id="145" dur="1" fill="hold">
                                          <p:stCondLst>
                                            <p:cond delay="0"/>
                                          </p:stCondLst>
                                        </p:cTn>
                                        <p:tgtEl>
                                          <p:spTgt spid="155"/>
                                        </p:tgtEl>
                                        <p:attrNameLst>
                                          <p:attrName>style.visibility</p:attrName>
                                        </p:attrNameLst>
                                      </p:cBhvr>
                                      <p:to>
                                        <p:strVal val="visible"/>
                                      </p:to>
                                    </p:set>
                                    <p:anim calcmode="lin" valueType="num">
                                      <p:cBhvr>
                                        <p:cTn id="146" dur="400" fill="hold"/>
                                        <p:tgtEl>
                                          <p:spTgt spid="155"/>
                                        </p:tgtEl>
                                        <p:attrNameLst>
                                          <p:attrName>ppt_w</p:attrName>
                                        </p:attrNameLst>
                                      </p:cBhvr>
                                      <p:tavLst>
                                        <p:tav tm="0">
                                          <p:val>
                                            <p:fltVal val="0"/>
                                          </p:val>
                                        </p:tav>
                                        <p:tav tm="100000">
                                          <p:val>
                                            <p:strVal val="#ppt_w"/>
                                          </p:val>
                                        </p:tav>
                                      </p:tavLst>
                                    </p:anim>
                                    <p:anim calcmode="lin" valueType="num">
                                      <p:cBhvr>
                                        <p:cTn id="147" dur="400" fill="hold"/>
                                        <p:tgtEl>
                                          <p:spTgt spid="155"/>
                                        </p:tgtEl>
                                        <p:attrNameLst>
                                          <p:attrName>ppt_h</p:attrName>
                                        </p:attrNameLst>
                                      </p:cBhvr>
                                      <p:tavLst>
                                        <p:tav tm="0">
                                          <p:val>
                                            <p:fltVal val="0"/>
                                          </p:val>
                                        </p:tav>
                                        <p:tav tm="100000">
                                          <p:val>
                                            <p:strVal val="#ppt_h"/>
                                          </p:val>
                                        </p:tav>
                                      </p:tavLst>
                                    </p:anim>
                                    <p:animEffect transition="in" filter="fade">
                                      <p:cBhvr>
                                        <p:cTn id="148" dur="400"/>
                                        <p:tgtEl>
                                          <p:spTgt spid="155"/>
                                        </p:tgtEl>
                                      </p:cBhvr>
                                    </p:animEffect>
                                  </p:childTnLst>
                                </p:cTn>
                              </p:par>
                            </p:childTnLst>
                          </p:cTn>
                        </p:par>
                        <p:par>
                          <p:cTn id="149" fill="hold">
                            <p:stCondLst>
                              <p:cond delay="6000"/>
                            </p:stCondLst>
                            <p:childTnLst>
                              <p:par>
                                <p:cTn id="150" presetID="53" presetClass="entr" presetSubtype="16" fill="hold" grpId="0" nodeType="afterEffect">
                                  <p:stCondLst>
                                    <p:cond delay="0"/>
                                  </p:stCondLst>
                                  <p:childTnLst>
                                    <p:set>
                                      <p:cBhvr>
                                        <p:cTn id="151" dur="1" fill="hold">
                                          <p:stCondLst>
                                            <p:cond delay="0"/>
                                          </p:stCondLst>
                                        </p:cTn>
                                        <p:tgtEl>
                                          <p:spTgt spid="156">
                                            <p:txEl>
                                              <p:pRg st="0" end="0"/>
                                            </p:txEl>
                                          </p:spTgt>
                                        </p:tgtEl>
                                        <p:attrNameLst>
                                          <p:attrName>style.visibility</p:attrName>
                                        </p:attrNameLst>
                                      </p:cBhvr>
                                      <p:to>
                                        <p:strVal val="visible"/>
                                      </p:to>
                                    </p:set>
                                    <p:anim calcmode="lin" valueType="num">
                                      <p:cBhvr>
                                        <p:cTn id="152"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53"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54" dur="300"/>
                                        <p:tgtEl>
                                          <p:spTgt spid="156">
                                            <p:txEl>
                                              <p:pRg st="0" end="0"/>
                                            </p:txEl>
                                          </p:spTgt>
                                        </p:tgtEl>
                                      </p:cBhvr>
                                    </p:animEffect>
                                  </p:childTnLst>
                                </p:cTn>
                              </p:par>
                              <p:par>
                                <p:cTn id="155" presetID="42" presetClass="entr" presetSubtype="0" fill="hold" grpId="0" nodeType="withEffect">
                                  <p:stCondLst>
                                    <p:cond delay="200"/>
                                  </p:stCondLst>
                                  <p:childTnLst>
                                    <p:set>
                                      <p:cBhvr>
                                        <p:cTn id="156" dur="1" fill="hold">
                                          <p:stCondLst>
                                            <p:cond delay="0"/>
                                          </p:stCondLst>
                                        </p:cTn>
                                        <p:tgtEl>
                                          <p:spTgt spid="157">
                                            <p:txEl>
                                              <p:pRg st="0" end="0"/>
                                            </p:txEl>
                                          </p:spTgt>
                                        </p:tgtEl>
                                        <p:attrNameLst>
                                          <p:attrName>style.visibility</p:attrName>
                                        </p:attrNameLst>
                                      </p:cBhvr>
                                      <p:to>
                                        <p:strVal val="visible"/>
                                      </p:to>
                                    </p:set>
                                    <p:animEffect transition="in" filter="fade">
                                      <p:cBhvr>
                                        <p:cTn id="157" dur="400"/>
                                        <p:tgtEl>
                                          <p:spTgt spid="157">
                                            <p:txEl>
                                              <p:pRg st="0" end="0"/>
                                            </p:txEl>
                                          </p:spTgt>
                                        </p:tgtEl>
                                      </p:cBhvr>
                                    </p:animEffect>
                                    <p:anim calcmode="lin" valueType="num">
                                      <p:cBhvr>
                                        <p:cTn id="158"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59"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200"/>
                                  </p:stCondLst>
                                  <p:childTnLst>
                                    <p:set>
                                      <p:cBhvr>
                                        <p:cTn id="161" dur="1" fill="hold">
                                          <p:stCondLst>
                                            <p:cond delay="0"/>
                                          </p:stCondLst>
                                        </p:cTn>
                                        <p:tgtEl>
                                          <p:spTgt spid="158">
                                            <p:txEl>
                                              <p:pRg st="0" end="0"/>
                                            </p:txEl>
                                          </p:spTgt>
                                        </p:tgtEl>
                                        <p:attrNameLst>
                                          <p:attrName>style.visibility</p:attrName>
                                        </p:attrNameLst>
                                      </p:cBhvr>
                                      <p:to>
                                        <p:strVal val="visible"/>
                                      </p:to>
                                    </p:set>
                                    <p:animEffect transition="in" filter="fade">
                                      <p:cBhvr>
                                        <p:cTn id="162" dur="500"/>
                                        <p:tgtEl>
                                          <p:spTgt spid="158">
                                            <p:txEl>
                                              <p:pRg st="0" end="0"/>
                                            </p:txEl>
                                          </p:spTgt>
                                        </p:tgtEl>
                                      </p:cBhvr>
                                    </p:animEffect>
                                    <p:anim calcmode="lin" valueType="num">
                                      <p:cBhvr>
                                        <p:cTn id="163"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64"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65" presetID="10" presetClass="entr" presetSubtype="0" fill="hold" grpId="0" nodeType="withEffect">
                                  <p:stCondLst>
                                    <p:cond delay="800"/>
                                  </p:stCondLst>
                                  <p:childTnLst>
                                    <p:set>
                                      <p:cBhvr>
                                        <p:cTn id="166" dur="1" fill="hold">
                                          <p:stCondLst>
                                            <p:cond delay="0"/>
                                          </p:stCondLst>
                                        </p:cTn>
                                        <p:tgtEl>
                                          <p:spTgt spid="159">
                                            <p:txEl>
                                              <p:pRg st="0" end="0"/>
                                            </p:txEl>
                                          </p:spTgt>
                                        </p:tgtEl>
                                        <p:attrNameLst>
                                          <p:attrName>style.visibility</p:attrName>
                                        </p:attrNameLst>
                                      </p:cBhvr>
                                      <p:to>
                                        <p:strVal val="visible"/>
                                      </p:to>
                                    </p:set>
                                    <p:animEffect transition="in" filter="fade">
                                      <p:cBhvr>
                                        <p:cTn id="167"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conic list 5">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20" name="Group 19"/>
          <p:cNvGrpSpPr/>
          <p:nvPr userDrawn="1"/>
        </p:nvGrpSpPr>
        <p:grpSpPr>
          <a:xfrm>
            <a:off x="101309" y="385540"/>
            <a:ext cx="383999" cy="342172"/>
            <a:chOff x="5270500" y="1460500"/>
            <a:chExt cx="1701800" cy="2705100"/>
          </a:xfrm>
        </p:grpSpPr>
        <p:sp>
          <p:nvSpPr>
            <p:cNvPr id="21" name="Rounded Rectangle 2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3" name="Rounded Rectangle 2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57" name="Text Placeholder 7"/>
          <p:cNvSpPr>
            <a:spLocks noGrp="1"/>
          </p:cNvSpPr>
          <p:nvPr>
            <p:ph type="body" sz="quarter" idx="39" hasCustomPrompt="1"/>
          </p:nvPr>
        </p:nvSpPr>
        <p:spPr>
          <a:xfrm>
            <a:off x="623715"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1">
                    <a:lumMod val="60000"/>
                    <a:lumOff val="40000"/>
                  </a:schemeClr>
                </a:solidFill>
                <a:latin typeface="FontAwesome"/>
                <a:cs typeface="FontAwesome"/>
              </a:defRPr>
            </a:lvl1pPr>
          </a:lstStyle>
          <a:p>
            <a:pPr lvl="0"/>
            <a:r>
              <a:rPr lang="es-ES_tradnl" dirty="0" err="1" smtClean="0"/>
              <a:t>ico</a:t>
            </a:r>
            <a:endParaRPr lang="es-ES_tradnl" dirty="0" smtClean="0"/>
          </a:p>
        </p:txBody>
      </p:sp>
      <p:sp>
        <p:nvSpPr>
          <p:cNvPr id="58" name="Text Placeholder 7"/>
          <p:cNvSpPr>
            <a:spLocks noGrp="1"/>
          </p:cNvSpPr>
          <p:nvPr>
            <p:ph type="body" sz="quarter" idx="19" hasCustomPrompt="1"/>
          </p:nvPr>
        </p:nvSpPr>
        <p:spPr>
          <a:xfrm>
            <a:off x="1327856"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9" name="Text Placeholder 2"/>
          <p:cNvSpPr>
            <a:spLocks noGrp="1"/>
          </p:cNvSpPr>
          <p:nvPr>
            <p:ph type="body" sz="quarter" idx="16" hasCustomPrompt="1"/>
          </p:nvPr>
        </p:nvSpPr>
        <p:spPr>
          <a:xfrm>
            <a:off x="603256"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60" name="Text Placeholder 7"/>
          <p:cNvSpPr>
            <a:spLocks noGrp="1"/>
          </p:cNvSpPr>
          <p:nvPr>
            <p:ph type="body" sz="quarter" idx="55" hasCustomPrompt="1"/>
          </p:nvPr>
        </p:nvSpPr>
        <p:spPr>
          <a:xfrm>
            <a:off x="1327856"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61" name="Rounded Rectangle 60"/>
          <p:cNvSpPr/>
          <p:nvPr userDrawn="1"/>
        </p:nvSpPr>
        <p:spPr>
          <a:xfrm>
            <a:off x="4002264" y="1703191"/>
            <a:ext cx="144000" cy="3204089"/>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2" name="Text Placeholder 7"/>
          <p:cNvSpPr>
            <a:spLocks noGrp="1"/>
          </p:cNvSpPr>
          <p:nvPr>
            <p:ph type="body" sz="quarter" idx="56" hasCustomPrompt="1"/>
          </p:nvPr>
        </p:nvSpPr>
        <p:spPr>
          <a:xfrm>
            <a:off x="4535315"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2"/>
                </a:solidFill>
                <a:latin typeface="FontAwesome"/>
                <a:cs typeface="FontAwesome"/>
              </a:defRPr>
            </a:lvl1pPr>
          </a:lstStyle>
          <a:p>
            <a:pPr lvl="0"/>
            <a:r>
              <a:rPr lang="es-ES_tradnl" dirty="0" err="1" smtClean="0"/>
              <a:t>ico</a:t>
            </a:r>
            <a:endParaRPr lang="es-ES_tradnl" dirty="0" smtClean="0"/>
          </a:p>
        </p:txBody>
      </p:sp>
      <p:sp>
        <p:nvSpPr>
          <p:cNvPr id="63" name="Text Placeholder 7"/>
          <p:cNvSpPr>
            <a:spLocks noGrp="1"/>
          </p:cNvSpPr>
          <p:nvPr>
            <p:ph type="body" sz="quarter" idx="57" hasCustomPrompt="1"/>
          </p:nvPr>
        </p:nvSpPr>
        <p:spPr>
          <a:xfrm>
            <a:off x="5239456"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4" name="Text Placeholder 2"/>
          <p:cNvSpPr>
            <a:spLocks noGrp="1"/>
          </p:cNvSpPr>
          <p:nvPr>
            <p:ph type="body" sz="quarter" idx="58" hasCustomPrompt="1"/>
          </p:nvPr>
        </p:nvSpPr>
        <p:spPr>
          <a:xfrm>
            <a:off x="4514856"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65" name="Text Placeholder 7"/>
          <p:cNvSpPr>
            <a:spLocks noGrp="1"/>
          </p:cNvSpPr>
          <p:nvPr>
            <p:ph type="body" sz="quarter" idx="59" hasCustomPrompt="1"/>
          </p:nvPr>
        </p:nvSpPr>
        <p:spPr>
          <a:xfrm>
            <a:off x="5239456"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66" name="Rounded Rectangle 65"/>
          <p:cNvSpPr/>
          <p:nvPr userDrawn="1"/>
        </p:nvSpPr>
        <p:spPr>
          <a:xfrm>
            <a:off x="7998531" y="1703191"/>
            <a:ext cx="144000" cy="3204089"/>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7" name="Text Placeholder 7"/>
          <p:cNvSpPr>
            <a:spLocks noGrp="1"/>
          </p:cNvSpPr>
          <p:nvPr>
            <p:ph type="body" sz="quarter" idx="60" hasCustomPrompt="1"/>
          </p:nvPr>
        </p:nvSpPr>
        <p:spPr>
          <a:xfrm>
            <a:off x="8508299"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3"/>
                </a:solidFill>
                <a:latin typeface="FontAwesome"/>
                <a:cs typeface="FontAwesome"/>
              </a:defRPr>
            </a:lvl1pPr>
          </a:lstStyle>
          <a:p>
            <a:pPr lvl="0"/>
            <a:r>
              <a:rPr lang="es-ES_tradnl" dirty="0" err="1" smtClean="0"/>
              <a:t>ico</a:t>
            </a:r>
            <a:endParaRPr lang="es-ES_tradnl" dirty="0" smtClean="0"/>
          </a:p>
        </p:txBody>
      </p:sp>
      <p:sp>
        <p:nvSpPr>
          <p:cNvPr id="68" name="Text Placeholder 7"/>
          <p:cNvSpPr>
            <a:spLocks noGrp="1"/>
          </p:cNvSpPr>
          <p:nvPr>
            <p:ph type="body" sz="quarter" idx="61" hasCustomPrompt="1"/>
          </p:nvPr>
        </p:nvSpPr>
        <p:spPr>
          <a:xfrm>
            <a:off x="9212440"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9" name="Text Placeholder 2"/>
          <p:cNvSpPr>
            <a:spLocks noGrp="1"/>
          </p:cNvSpPr>
          <p:nvPr>
            <p:ph type="body" sz="quarter" idx="62" hasCustomPrompt="1"/>
          </p:nvPr>
        </p:nvSpPr>
        <p:spPr>
          <a:xfrm>
            <a:off x="8487840"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70" name="Text Placeholder 7"/>
          <p:cNvSpPr>
            <a:spLocks noGrp="1"/>
          </p:cNvSpPr>
          <p:nvPr>
            <p:ph type="body" sz="quarter" idx="63" hasCustomPrompt="1"/>
          </p:nvPr>
        </p:nvSpPr>
        <p:spPr>
          <a:xfrm>
            <a:off x="9212440"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71"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72"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extLst>
      <p:ext uri="{BB962C8B-B14F-4D97-AF65-F5344CB8AC3E}">
        <p14:creationId xmlns:p14="http://schemas.microsoft.com/office/powerpoint/2010/main" xmlns="" val="159400930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57">
                                            <p:txEl>
                                              <p:pRg st="0" end="0"/>
                                            </p:txEl>
                                          </p:spTgt>
                                        </p:tgtEl>
                                        <p:attrNameLst>
                                          <p:attrName>style.visibility</p:attrName>
                                        </p:attrNameLst>
                                      </p:cBhvr>
                                      <p:to>
                                        <p:strVal val="visible"/>
                                      </p:to>
                                    </p:set>
                                    <p:anim calcmode="lin" valueType="num">
                                      <p:cBhvr>
                                        <p:cTn id="21" dur="3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22" dur="3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23" dur="300"/>
                                        <p:tgtEl>
                                          <p:spTgt spid="57">
                                            <p:txEl>
                                              <p:pRg st="0" end="0"/>
                                            </p:txEl>
                                          </p:spTgt>
                                        </p:tgtEl>
                                      </p:cBhvr>
                                    </p:animEffect>
                                  </p:childTnLst>
                                </p:cTn>
                              </p:par>
                              <p:par>
                                <p:cTn id="24" presetID="42" presetClass="entr" presetSubtype="0" fill="hold" grpId="0" nodeType="withEffect">
                                  <p:stCondLst>
                                    <p:cond delay="200"/>
                                  </p:stCondLst>
                                  <p:childTnLst>
                                    <p:set>
                                      <p:cBhvr>
                                        <p:cTn id="25" dur="1" fill="hold">
                                          <p:stCondLst>
                                            <p:cond delay="0"/>
                                          </p:stCondLst>
                                        </p:cTn>
                                        <p:tgtEl>
                                          <p:spTgt spid="58">
                                            <p:txEl>
                                              <p:pRg st="0" end="0"/>
                                            </p:txEl>
                                          </p:spTgt>
                                        </p:tgtEl>
                                        <p:attrNameLst>
                                          <p:attrName>style.visibility</p:attrName>
                                        </p:attrNameLst>
                                      </p:cBhvr>
                                      <p:to>
                                        <p:strVal val="visible"/>
                                      </p:to>
                                    </p:set>
                                    <p:animEffect transition="in" filter="fade">
                                      <p:cBhvr>
                                        <p:cTn id="26" dur="500"/>
                                        <p:tgtEl>
                                          <p:spTgt spid="58">
                                            <p:txEl>
                                              <p:pRg st="0" end="0"/>
                                            </p:txEl>
                                          </p:spTgt>
                                        </p:tgtEl>
                                      </p:cBhvr>
                                    </p:animEffect>
                                    <p:anim calcmode="lin" valueType="num">
                                      <p:cBhvr>
                                        <p:cTn id="27"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28" dur="500" fill="hold"/>
                                        <p:tgtEl>
                                          <p:spTgt spid="58">
                                            <p:txEl>
                                              <p:pRg st="0" end="0"/>
                                            </p:txEl>
                                          </p:spTgt>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800"/>
                                  </p:stCondLst>
                                  <p:childTnLst>
                                    <p:set>
                                      <p:cBhvr>
                                        <p:cTn id="30" dur="1" fill="hold">
                                          <p:stCondLst>
                                            <p:cond delay="0"/>
                                          </p:stCondLst>
                                        </p:cTn>
                                        <p:tgtEl>
                                          <p:spTgt spid="59">
                                            <p:txEl>
                                              <p:pRg st="0" end="0"/>
                                            </p:txEl>
                                          </p:spTgt>
                                        </p:tgtEl>
                                        <p:attrNameLst>
                                          <p:attrName>style.visibility</p:attrName>
                                        </p:attrNameLst>
                                      </p:cBhvr>
                                      <p:to>
                                        <p:strVal val="visible"/>
                                      </p:to>
                                    </p:set>
                                    <p:animEffect transition="in" filter="fade">
                                      <p:cBhvr>
                                        <p:cTn id="31" dur="500"/>
                                        <p:tgtEl>
                                          <p:spTgt spid="59">
                                            <p:txEl>
                                              <p:pRg st="0" end="0"/>
                                            </p:txEl>
                                          </p:spTgt>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60">
                                            <p:txEl>
                                              <p:pRg st="0" end="0"/>
                                            </p:txEl>
                                          </p:spTgt>
                                        </p:tgtEl>
                                        <p:attrNameLst>
                                          <p:attrName>style.visibility</p:attrName>
                                        </p:attrNameLst>
                                      </p:cBhvr>
                                      <p:to>
                                        <p:strVal val="visible"/>
                                      </p:to>
                                    </p:set>
                                    <p:animEffect transition="in" filter="fade">
                                      <p:cBhvr>
                                        <p:cTn id="34" dur="400"/>
                                        <p:tgtEl>
                                          <p:spTgt spid="60">
                                            <p:txEl>
                                              <p:pRg st="0" end="0"/>
                                            </p:txEl>
                                          </p:spTgt>
                                        </p:tgtEl>
                                      </p:cBhvr>
                                    </p:animEffect>
                                    <p:anim calcmode="lin" valueType="num">
                                      <p:cBhvr>
                                        <p:cTn id="35"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60">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down)">
                                      <p:cBhvr>
                                        <p:cTn id="40" dur="500"/>
                                        <p:tgtEl>
                                          <p:spTgt spid="61"/>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62">
                                            <p:txEl>
                                              <p:pRg st="0" end="0"/>
                                            </p:txEl>
                                          </p:spTgt>
                                        </p:tgtEl>
                                        <p:attrNameLst>
                                          <p:attrName>style.visibility</p:attrName>
                                        </p:attrNameLst>
                                      </p:cBhvr>
                                      <p:to>
                                        <p:strVal val="visible"/>
                                      </p:to>
                                    </p:set>
                                    <p:anim calcmode="lin" valueType="num">
                                      <p:cBhvr>
                                        <p:cTn id="44" dur="300" fill="hold"/>
                                        <p:tgtEl>
                                          <p:spTgt spid="62">
                                            <p:txEl>
                                              <p:pRg st="0" end="0"/>
                                            </p:txEl>
                                          </p:spTgt>
                                        </p:tgtEl>
                                        <p:attrNameLst>
                                          <p:attrName>ppt_w</p:attrName>
                                        </p:attrNameLst>
                                      </p:cBhvr>
                                      <p:tavLst>
                                        <p:tav tm="0">
                                          <p:val>
                                            <p:fltVal val="0"/>
                                          </p:val>
                                        </p:tav>
                                        <p:tav tm="100000">
                                          <p:val>
                                            <p:strVal val="#ppt_w"/>
                                          </p:val>
                                        </p:tav>
                                      </p:tavLst>
                                    </p:anim>
                                    <p:anim calcmode="lin" valueType="num">
                                      <p:cBhvr>
                                        <p:cTn id="45" dur="300" fill="hold"/>
                                        <p:tgtEl>
                                          <p:spTgt spid="62">
                                            <p:txEl>
                                              <p:pRg st="0" end="0"/>
                                            </p:txEl>
                                          </p:spTgt>
                                        </p:tgtEl>
                                        <p:attrNameLst>
                                          <p:attrName>ppt_h</p:attrName>
                                        </p:attrNameLst>
                                      </p:cBhvr>
                                      <p:tavLst>
                                        <p:tav tm="0">
                                          <p:val>
                                            <p:fltVal val="0"/>
                                          </p:val>
                                        </p:tav>
                                        <p:tav tm="100000">
                                          <p:val>
                                            <p:strVal val="#ppt_h"/>
                                          </p:val>
                                        </p:tav>
                                      </p:tavLst>
                                    </p:anim>
                                    <p:animEffect transition="in" filter="fade">
                                      <p:cBhvr>
                                        <p:cTn id="46" dur="300"/>
                                        <p:tgtEl>
                                          <p:spTgt spid="62">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63">
                                            <p:txEl>
                                              <p:pRg st="0" end="0"/>
                                            </p:txEl>
                                          </p:spTgt>
                                        </p:tgtEl>
                                        <p:attrNameLst>
                                          <p:attrName>style.visibility</p:attrName>
                                        </p:attrNameLst>
                                      </p:cBhvr>
                                      <p:to>
                                        <p:strVal val="visible"/>
                                      </p:to>
                                    </p:set>
                                    <p:animEffect transition="in" filter="fade">
                                      <p:cBhvr>
                                        <p:cTn id="49" dur="500"/>
                                        <p:tgtEl>
                                          <p:spTgt spid="63">
                                            <p:txEl>
                                              <p:pRg st="0" end="0"/>
                                            </p:txEl>
                                          </p:spTgt>
                                        </p:tgtEl>
                                      </p:cBhvr>
                                    </p:animEffect>
                                    <p:anim calcmode="lin" valueType="num">
                                      <p:cBhvr>
                                        <p:cTn id="50"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51" dur="500" fill="hold"/>
                                        <p:tgtEl>
                                          <p:spTgt spid="63">
                                            <p:txEl>
                                              <p:pRg st="0" end="0"/>
                                            </p:txEl>
                                          </p:spTgt>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800"/>
                                  </p:stCondLst>
                                  <p:childTnLst>
                                    <p:set>
                                      <p:cBhvr>
                                        <p:cTn id="53" dur="1" fill="hold">
                                          <p:stCondLst>
                                            <p:cond delay="0"/>
                                          </p:stCondLst>
                                        </p:cTn>
                                        <p:tgtEl>
                                          <p:spTgt spid="64">
                                            <p:txEl>
                                              <p:pRg st="0" end="0"/>
                                            </p:txEl>
                                          </p:spTgt>
                                        </p:tgtEl>
                                        <p:attrNameLst>
                                          <p:attrName>style.visibility</p:attrName>
                                        </p:attrNameLst>
                                      </p:cBhvr>
                                      <p:to>
                                        <p:strVal val="visible"/>
                                      </p:to>
                                    </p:set>
                                    <p:animEffect transition="in" filter="fade">
                                      <p:cBhvr>
                                        <p:cTn id="54" dur="500"/>
                                        <p:tgtEl>
                                          <p:spTgt spid="64">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5">
                                            <p:txEl>
                                              <p:pRg st="0" end="0"/>
                                            </p:txEl>
                                          </p:spTgt>
                                        </p:tgtEl>
                                        <p:attrNameLst>
                                          <p:attrName>style.visibility</p:attrName>
                                        </p:attrNameLst>
                                      </p:cBhvr>
                                      <p:to>
                                        <p:strVal val="visible"/>
                                      </p:to>
                                    </p:set>
                                    <p:animEffect transition="in" filter="fade">
                                      <p:cBhvr>
                                        <p:cTn id="57" dur="400"/>
                                        <p:tgtEl>
                                          <p:spTgt spid="65">
                                            <p:txEl>
                                              <p:pRg st="0" end="0"/>
                                            </p:txEl>
                                          </p:spTgt>
                                        </p:tgtEl>
                                      </p:cBhvr>
                                    </p:animEffect>
                                    <p:anim calcmode="lin" valueType="num">
                                      <p:cBhvr>
                                        <p:cTn id="58" dur="4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22" presetClass="entr" presetSubtype="4"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ipe(down)">
                                      <p:cBhvr>
                                        <p:cTn id="63" dur="500"/>
                                        <p:tgtEl>
                                          <p:spTgt spid="66"/>
                                        </p:tgtEl>
                                      </p:cBhvr>
                                    </p:animEffect>
                                  </p:childTnLst>
                                </p:cTn>
                              </p:par>
                            </p:childTnLst>
                          </p:cTn>
                        </p:par>
                        <p:par>
                          <p:cTn id="64" fill="hold">
                            <p:stCondLst>
                              <p:cond delay="2500"/>
                            </p:stCondLst>
                            <p:childTnLst>
                              <p:par>
                                <p:cTn id="65" presetID="53" presetClass="entr" presetSubtype="16" fill="hold" grpId="0" nodeType="afterEffect">
                                  <p:stCondLst>
                                    <p:cond delay="0"/>
                                  </p:stCondLst>
                                  <p:childTnLst>
                                    <p:set>
                                      <p:cBhvr>
                                        <p:cTn id="66" dur="1" fill="hold">
                                          <p:stCondLst>
                                            <p:cond delay="0"/>
                                          </p:stCondLst>
                                        </p:cTn>
                                        <p:tgtEl>
                                          <p:spTgt spid="67">
                                            <p:txEl>
                                              <p:pRg st="0" end="0"/>
                                            </p:txEl>
                                          </p:spTgt>
                                        </p:tgtEl>
                                        <p:attrNameLst>
                                          <p:attrName>style.visibility</p:attrName>
                                        </p:attrNameLst>
                                      </p:cBhvr>
                                      <p:to>
                                        <p:strVal val="visible"/>
                                      </p:to>
                                    </p:set>
                                    <p:anim calcmode="lin" valueType="num">
                                      <p:cBhvr>
                                        <p:cTn id="67" dur="3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67">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68">
                                            <p:txEl>
                                              <p:pRg st="0" end="0"/>
                                            </p:txEl>
                                          </p:spTgt>
                                        </p:tgtEl>
                                        <p:attrNameLst>
                                          <p:attrName>style.visibility</p:attrName>
                                        </p:attrNameLst>
                                      </p:cBhvr>
                                      <p:to>
                                        <p:strVal val="visible"/>
                                      </p:to>
                                    </p:set>
                                    <p:animEffect transition="in" filter="fade">
                                      <p:cBhvr>
                                        <p:cTn id="72" dur="500"/>
                                        <p:tgtEl>
                                          <p:spTgt spid="68">
                                            <p:txEl>
                                              <p:pRg st="0" end="0"/>
                                            </p:txEl>
                                          </p:spTgt>
                                        </p:tgtEl>
                                      </p:cBhvr>
                                    </p:animEffect>
                                    <p:anim calcmode="lin" valueType="num">
                                      <p:cBhvr>
                                        <p:cTn id="73"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68">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69">
                                            <p:txEl>
                                              <p:pRg st="0" end="0"/>
                                            </p:txEl>
                                          </p:spTgt>
                                        </p:tgtEl>
                                        <p:attrNameLst>
                                          <p:attrName>style.visibility</p:attrName>
                                        </p:attrNameLst>
                                      </p:cBhvr>
                                      <p:to>
                                        <p:strVal val="visible"/>
                                      </p:to>
                                    </p:set>
                                    <p:animEffect transition="in" filter="fade">
                                      <p:cBhvr>
                                        <p:cTn id="77" dur="500"/>
                                        <p:tgtEl>
                                          <p:spTgt spid="69">
                                            <p:txEl>
                                              <p:pRg st="0" end="0"/>
                                            </p:txEl>
                                          </p:spTgt>
                                        </p:tgtEl>
                                      </p:cBhvr>
                                    </p:animEffect>
                                  </p:childTnLst>
                                </p:cTn>
                              </p:par>
                              <p:par>
                                <p:cTn id="78" presetID="42" presetClass="entr" presetSubtype="0" fill="hold" grpId="0" nodeType="withEffect">
                                  <p:stCondLst>
                                    <p:cond delay="200"/>
                                  </p:stCondLst>
                                  <p:childTnLst>
                                    <p:set>
                                      <p:cBhvr>
                                        <p:cTn id="79" dur="1" fill="hold">
                                          <p:stCondLst>
                                            <p:cond delay="0"/>
                                          </p:stCondLst>
                                        </p:cTn>
                                        <p:tgtEl>
                                          <p:spTgt spid="70">
                                            <p:txEl>
                                              <p:pRg st="0" end="0"/>
                                            </p:txEl>
                                          </p:spTgt>
                                        </p:tgtEl>
                                        <p:attrNameLst>
                                          <p:attrName>style.visibility</p:attrName>
                                        </p:attrNameLst>
                                      </p:cBhvr>
                                      <p:to>
                                        <p:strVal val="visible"/>
                                      </p:to>
                                    </p:set>
                                    <p:animEffect transition="in" filter="fade">
                                      <p:cBhvr>
                                        <p:cTn id="80" dur="400"/>
                                        <p:tgtEl>
                                          <p:spTgt spid="70">
                                            <p:txEl>
                                              <p:pRg st="0" end="0"/>
                                            </p:txEl>
                                          </p:spTgt>
                                        </p:tgtEl>
                                      </p:cBhvr>
                                    </p:animEffect>
                                    <p:anim calcmode="lin" valueType="num">
                                      <p:cBhvr>
                                        <p:cTn id="81" dur="4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82" dur="400" fill="hold"/>
                                        <p:tgtEl>
                                          <p:spTgt spid="70">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71">
                                            <p:txEl>
                                              <p:pRg st="0" end="0"/>
                                            </p:txEl>
                                          </p:spTgt>
                                        </p:tgtEl>
                                        <p:attrNameLst>
                                          <p:attrName>style.visibility</p:attrName>
                                        </p:attrNameLst>
                                      </p:cBhvr>
                                      <p:to>
                                        <p:strVal val="visible"/>
                                      </p:to>
                                    </p:set>
                                    <p:animEffect transition="in" filter="fade">
                                      <p:cBhvr>
                                        <p:cTn id="85" dur="500"/>
                                        <p:tgtEl>
                                          <p:spTgt spid="71">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72">
                                            <p:txEl>
                                              <p:pRg st="0" end="0"/>
                                            </p:txEl>
                                          </p:spTgt>
                                        </p:tgtEl>
                                        <p:attrNameLst>
                                          <p:attrName>style.visibility</p:attrName>
                                        </p:attrNameLst>
                                      </p:cBhvr>
                                      <p:to>
                                        <p:strVal val="visible"/>
                                      </p:to>
                                    </p:set>
                                    <p:animEffect transition="in" filter="fade">
                                      <p:cBhvr>
                                        <p:cTn id="88" dur="400"/>
                                        <p:tgtEl>
                                          <p:spTgt spid="72">
                                            <p:txEl>
                                              <p:pRg st="0" end="0"/>
                                            </p:txEl>
                                          </p:spTgt>
                                        </p:tgtEl>
                                      </p:cBhvr>
                                    </p:animEffect>
                                    <p:anim calcmode="lin" valueType="num">
                                      <p:cBhvr>
                                        <p:cTn id="89" dur="400" fill="hold"/>
                                        <p:tgtEl>
                                          <p:spTgt spid="72">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7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300" fill="hold"/>
                        <p:tgtEl>
                          <p:spTgt spid="57"/>
                        </p:tgtEl>
                        <p:attrNameLst>
                          <p:attrName>ppt_w</p:attrName>
                        </p:attrNameLst>
                      </p:cBhvr>
                      <p:tavLst>
                        <p:tav tm="0">
                          <p:val>
                            <p:fltVal val="0"/>
                          </p:val>
                        </p:tav>
                        <p:tav tm="100000">
                          <p:val>
                            <p:strVal val="#ppt_w"/>
                          </p:val>
                        </p:tav>
                      </p:tavLst>
                    </p:anim>
                    <p:anim calcmode="lin" valueType="num">
                      <p:cBhvr>
                        <p:cTn dur="300" fill="hold"/>
                        <p:tgtEl>
                          <p:spTgt spid="57"/>
                        </p:tgtEl>
                        <p:attrNameLst>
                          <p:attrName>ppt_h</p:attrName>
                        </p:attrNameLst>
                      </p:cBhvr>
                      <p:tavLst>
                        <p:tav tm="0">
                          <p:val>
                            <p:fltVal val="0"/>
                          </p:val>
                        </p:tav>
                        <p:tav tm="100000">
                          <p:val>
                            <p:strVal val="#ppt_h"/>
                          </p:val>
                        </p:tav>
                      </p:tavLst>
                    </p:anim>
                    <p:animEffect transition="in" filter="fade">
                      <p:cBhvr>
                        <p:cTn dur="3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anim calcmode="lin" valueType="num">
                      <p:cBhvr>
                        <p:cTn dur="500" fill="hold"/>
                        <p:tgtEl>
                          <p:spTgt spid="58"/>
                        </p:tgtEl>
                        <p:attrNameLst>
                          <p:attrName>ppt_x</p:attrName>
                        </p:attrNameLst>
                      </p:cBhvr>
                      <p:tavLst>
                        <p:tav tm="0">
                          <p:val>
                            <p:strVal val="#ppt_x"/>
                          </p:val>
                        </p:tav>
                        <p:tav tm="100000">
                          <p:val>
                            <p:strVal val="#ppt_x"/>
                          </p:val>
                        </p:tav>
                      </p:tavLst>
                    </p:anim>
                    <p:anim calcmode="lin" valueType="num">
                      <p:cBhvr>
                        <p:cTn dur="500" fill="hold"/>
                        <p:tgtEl>
                          <p:spTgt spid="58"/>
                        </p:tgtEl>
                        <p:attrNameLst>
                          <p:attrName>ppt_y</p:attrName>
                        </p:attrNameLst>
                      </p:cBhvr>
                      <p:tavLst>
                        <p:tav tm="0">
                          <p:val>
                            <p:strVal val="#ppt_y+.1"/>
                          </p:val>
                        </p:tav>
                        <p:tav tm="100000">
                          <p:val>
                            <p:strVal val="#ppt_y"/>
                          </p:val>
                        </p:tav>
                      </p:tavLst>
                    </p:anim>
                  </p:childTnLst>
                </p:cTn>
              </p:par>
            </p:tnLst>
          </p:tmpl>
        </p:tmplLst>
      </p:bldP>
      <p:bldP spid="59" grpId="0" build="p">
        <p:tmplLst>
          <p:tmpl lvl="1">
            <p:tnLst>
              <p:par>
                <p:cTn presetID="10" presetClass="entr" presetSubtype="0" fill="hold" nodeType="withEffect">
                  <p:stCondLst>
                    <p:cond delay="8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animBg="1"/>
      <p:bldP spid="62" grpId="0" build="p">
        <p:tmplLst>
          <p:tmpl lvl="1">
            <p:tnLst>
              <p:par>
                <p:cTn presetID="53" presetClass="entr" presetSubtype="16"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p:cTn dur="300" fill="hold"/>
                        <p:tgtEl>
                          <p:spTgt spid="62"/>
                        </p:tgtEl>
                        <p:attrNameLst>
                          <p:attrName>ppt_w</p:attrName>
                        </p:attrNameLst>
                      </p:cBhvr>
                      <p:tavLst>
                        <p:tav tm="0">
                          <p:val>
                            <p:fltVal val="0"/>
                          </p:val>
                        </p:tav>
                        <p:tav tm="100000">
                          <p:val>
                            <p:strVal val="#ppt_w"/>
                          </p:val>
                        </p:tav>
                      </p:tavLst>
                    </p:anim>
                    <p:anim calcmode="lin" valueType="num">
                      <p:cBhvr>
                        <p:cTn dur="300" fill="hold"/>
                        <p:tgtEl>
                          <p:spTgt spid="62"/>
                        </p:tgtEl>
                        <p:attrNameLst>
                          <p:attrName>ppt_h</p:attrName>
                        </p:attrNameLst>
                      </p:cBhvr>
                      <p:tavLst>
                        <p:tav tm="0">
                          <p:val>
                            <p:fltVal val="0"/>
                          </p:val>
                        </p:tav>
                        <p:tav tm="100000">
                          <p:val>
                            <p:strVal val="#ppt_h"/>
                          </p:val>
                        </p:tav>
                      </p:tavLst>
                    </p:anim>
                    <p:animEffect transition="in" filter="fade">
                      <p:cBhvr>
                        <p:cTn dur="300"/>
                        <p:tgtEl>
                          <p:spTgt spid="62"/>
                        </p:tgtEl>
                      </p:cBhvr>
                    </p:animEffect>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build="p">
        <p:tmplLst>
          <p:tmpl lvl="1">
            <p:tnLst>
              <p:par>
                <p:cTn presetID="10" presetClass="entr" presetSubtype="0" fill="hold" nodeType="withEffect">
                  <p:stCondLst>
                    <p:cond delay="80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400"/>
                        <p:tgtEl>
                          <p:spTgt spid="65"/>
                        </p:tgtEl>
                      </p:cBhvr>
                    </p:animEffect>
                    <p:anim calcmode="lin" valueType="num">
                      <p:cBhvr>
                        <p:cTn dur="400" fill="hold"/>
                        <p:tgtEl>
                          <p:spTgt spid="65"/>
                        </p:tgtEl>
                        <p:attrNameLst>
                          <p:attrName>ppt_x</p:attrName>
                        </p:attrNameLst>
                      </p:cBhvr>
                      <p:tavLst>
                        <p:tav tm="0">
                          <p:val>
                            <p:strVal val="#ppt_x"/>
                          </p:val>
                        </p:tav>
                        <p:tav tm="100000">
                          <p:val>
                            <p:strVal val="#ppt_x"/>
                          </p:val>
                        </p:tav>
                      </p:tavLst>
                    </p:anim>
                    <p:anim calcmode="lin" valueType="num">
                      <p:cBhvr>
                        <p:cTn dur="400" fill="hold"/>
                        <p:tgtEl>
                          <p:spTgt spid="65"/>
                        </p:tgtEl>
                        <p:attrNameLst>
                          <p:attrName>ppt_y</p:attrName>
                        </p:attrNameLst>
                      </p:cBhvr>
                      <p:tavLst>
                        <p:tav tm="0">
                          <p:val>
                            <p:strVal val="#ppt_y+.1"/>
                          </p:val>
                        </p:tav>
                        <p:tav tm="100000">
                          <p:val>
                            <p:strVal val="#ppt_y"/>
                          </p:val>
                        </p:tav>
                      </p:tavLst>
                    </p:anim>
                  </p:childTnLst>
                </p:cTn>
              </p:par>
            </p:tnLst>
          </p:tmpl>
        </p:tmplLst>
      </p:bldP>
      <p:bldP spid="66" grpId="0" animBg="1"/>
      <p:bldP spid="67" grpId="0" build="p">
        <p:tmplLst>
          <p:tmpl lvl="1">
            <p:tnLst>
              <p:par>
                <p:cTn presetID="53" presetClass="entr" presetSubtype="16"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p:cTn dur="300" fill="hold"/>
                        <p:tgtEl>
                          <p:spTgt spid="67"/>
                        </p:tgtEl>
                        <p:attrNameLst>
                          <p:attrName>ppt_w</p:attrName>
                        </p:attrNameLst>
                      </p:cBhvr>
                      <p:tavLst>
                        <p:tav tm="0">
                          <p:val>
                            <p:fltVal val="0"/>
                          </p:val>
                        </p:tav>
                        <p:tav tm="100000">
                          <p:val>
                            <p:strVal val="#ppt_w"/>
                          </p:val>
                        </p:tav>
                      </p:tavLst>
                    </p:anim>
                    <p:anim calcmode="lin" valueType="num">
                      <p:cBhvr>
                        <p:cTn dur="300" fill="hold"/>
                        <p:tgtEl>
                          <p:spTgt spid="67"/>
                        </p:tgtEl>
                        <p:attrNameLst>
                          <p:attrName>ppt_h</p:attrName>
                        </p:attrNameLst>
                      </p:cBhvr>
                      <p:tavLst>
                        <p:tav tm="0">
                          <p:val>
                            <p:fltVal val="0"/>
                          </p:val>
                        </p:tav>
                        <p:tav tm="100000">
                          <p:val>
                            <p:strVal val="#ppt_h"/>
                          </p:val>
                        </p:tav>
                      </p:tavLst>
                    </p:anim>
                    <p:animEffect transition="in" filter="fade">
                      <p:cBhvr>
                        <p:cTn dur="300"/>
                        <p:tgtEl>
                          <p:spTgt spid="67"/>
                        </p:tgtEl>
                      </p:cBhvr>
                    </p:animEffect>
                  </p:childTnLst>
                </p:cTn>
              </p:par>
            </p:tnLst>
          </p:tmpl>
        </p:tmplLst>
      </p:bldP>
      <p:bldP spid="68" grpId="0" build="p">
        <p:tmplLst>
          <p:tmpl lvl="1">
            <p:tnLst>
              <p:par>
                <p:cTn presetID="42" presetClass="entr" presetSubtype="0" fill="hold" nodeType="withEffect">
                  <p:stCondLst>
                    <p:cond delay="200"/>
                  </p:stCondLst>
                  <p:childTnLst>
                    <p:set>
                      <p:cBhvr>
                        <p:cTn dur="1" fill="hold">
                          <p:stCondLst>
                            <p:cond delay="0"/>
                          </p:stCondLst>
                        </p:cTn>
                        <p:tgtEl>
                          <p:spTgt spid="68"/>
                        </p:tgtEl>
                        <p:attrNameLst>
                          <p:attrName>style.visibility</p:attrName>
                        </p:attrNameLst>
                      </p:cBhvr>
                      <p:to>
                        <p:strVal val="visible"/>
                      </p:to>
                    </p:set>
                    <p:animEffect transition="in" filter="fade">
                      <p:cBhvr>
                        <p:cTn dur="500"/>
                        <p:tgtEl>
                          <p:spTgt spid="68"/>
                        </p:tgtEl>
                      </p:cBhvr>
                    </p:animEffect>
                    <p:anim calcmode="lin" valueType="num">
                      <p:cBhvr>
                        <p:cTn dur="500" fill="hold"/>
                        <p:tgtEl>
                          <p:spTgt spid="68"/>
                        </p:tgtEl>
                        <p:attrNameLst>
                          <p:attrName>ppt_x</p:attrName>
                        </p:attrNameLst>
                      </p:cBhvr>
                      <p:tavLst>
                        <p:tav tm="0">
                          <p:val>
                            <p:strVal val="#ppt_x"/>
                          </p:val>
                        </p:tav>
                        <p:tav tm="100000">
                          <p:val>
                            <p:strVal val="#ppt_x"/>
                          </p:val>
                        </p:tav>
                      </p:tavLst>
                    </p:anim>
                    <p:anim calcmode="lin" valueType="num">
                      <p:cBhvr>
                        <p:cTn dur="500" fill="hold"/>
                        <p:tgtEl>
                          <p:spTgt spid="68"/>
                        </p:tgtEl>
                        <p:attrNameLst>
                          <p:attrName>ppt_y</p:attrName>
                        </p:attrNameLst>
                      </p:cBhvr>
                      <p:tavLst>
                        <p:tav tm="0">
                          <p:val>
                            <p:strVal val="#ppt_y+.1"/>
                          </p:val>
                        </p:tav>
                        <p:tav tm="100000">
                          <p:val>
                            <p:strVal val="#ppt_y"/>
                          </p:val>
                        </p:tav>
                      </p:tavLst>
                    </p:anim>
                  </p:childTnLst>
                </p:cTn>
              </p:par>
            </p:tnLst>
          </p:tmpl>
        </p:tmplLst>
      </p:bldP>
      <p:bldP spid="69" grpId="0" build="p">
        <p:tmplLst>
          <p:tmpl lvl="1">
            <p:tnLst>
              <p:par>
                <p:cTn presetID="10" presetClass="entr" presetSubtype="0" fill="hold" nodeType="withEffect">
                  <p:stCondLst>
                    <p:cond delay="800"/>
                  </p:stCondLst>
                  <p:childTnLst>
                    <p:set>
                      <p:cBhvr>
                        <p:cTn dur="1" fill="hold">
                          <p:stCondLst>
                            <p:cond delay="0"/>
                          </p:stCondLst>
                        </p:cTn>
                        <p:tgtEl>
                          <p:spTgt spid="69"/>
                        </p:tgtEl>
                        <p:attrNameLst>
                          <p:attrName>style.visibility</p:attrName>
                        </p:attrNameLst>
                      </p:cBhvr>
                      <p:to>
                        <p:strVal val="visible"/>
                      </p:to>
                    </p:set>
                    <p:animEffect transition="in" filter="fade">
                      <p:cBhvr>
                        <p:cTn dur="500"/>
                        <p:tgtEl>
                          <p:spTgt spid="69"/>
                        </p:tgtEl>
                      </p:cBhvr>
                    </p:animEffect>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400"/>
                        <p:tgtEl>
                          <p:spTgt spid="70"/>
                        </p:tgtEl>
                      </p:cBhvr>
                    </p:animEffect>
                    <p:anim calcmode="lin" valueType="num">
                      <p:cBhvr>
                        <p:cTn dur="400" fill="hold"/>
                        <p:tgtEl>
                          <p:spTgt spid="70"/>
                        </p:tgtEl>
                        <p:attrNameLst>
                          <p:attrName>ppt_x</p:attrName>
                        </p:attrNameLst>
                      </p:cBhvr>
                      <p:tavLst>
                        <p:tav tm="0">
                          <p:val>
                            <p:strVal val="#ppt_x"/>
                          </p:val>
                        </p:tav>
                        <p:tav tm="100000">
                          <p:val>
                            <p:strVal val="#ppt_x"/>
                          </p:val>
                        </p:tav>
                      </p:tavLst>
                    </p:anim>
                    <p:anim calcmode="lin" valueType="num">
                      <p:cBhvr>
                        <p:cTn dur="4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42" presetClass="entr" presetSubtype="0" fill="hold" nodeType="withEffect">
                  <p:stCondLst>
                    <p:cond delay="200"/>
                  </p:stCondLst>
                  <p:childTnLst>
                    <p:set>
                      <p:cBhvr>
                        <p:cTn dur="1" fill="hold">
                          <p:stCondLst>
                            <p:cond delay="0"/>
                          </p:stCondLst>
                        </p:cTn>
                        <p:tgtEl>
                          <p:spTgt spid="72"/>
                        </p:tgtEl>
                        <p:attrNameLst>
                          <p:attrName>style.visibility</p:attrName>
                        </p:attrNameLst>
                      </p:cBhvr>
                      <p:to>
                        <p:strVal val="visible"/>
                      </p:to>
                    </p:set>
                    <p:animEffect transition="in" filter="fade">
                      <p:cBhvr>
                        <p:cTn dur="400"/>
                        <p:tgtEl>
                          <p:spTgt spid="72"/>
                        </p:tgtEl>
                      </p:cBhvr>
                    </p:animEffect>
                    <p:anim calcmode="lin" valueType="num">
                      <p:cBhvr>
                        <p:cTn dur="400" fill="hold"/>
                        <p:tgtEl>
                          <p:spTgt spid="72"/>
                        </p:tgtEl>
                        <p:attrNameLst>
                          <p:attrName>ppt_x</p:attrName>
                        </p:attrNameLst>
                      </p:cBhvr>
                      <p:tavLst>
                        <p:tav tm="0">
                          <p:val>
                            <p:strVal val="#ppt_x"/>
                          </p:val>
                        </p:tav>
                        <p:tav tm="100000">
                          <p:val>
                            <p:strVal val="#ppt_x"/>
                          </p:val>
                        </p:tav>
                      </p:tavLst>
                    </p:anim>
                    <p:anim calcmode="lin" valueType="num">
                      <p:cBhvr>
                        <p:cTn dur="400" fill="hold"/>
                        <p:tgtEl>
                          <p:spTgt spid="7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m slide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5" name="Group 34"/>
          <p:cNvGrpSpPr/>
          <p:nvPr userDrawn="1"/>
        </p:nvGrpSpPr>
        <p:grpSpPr>
          <a:xfrm>
            <a:off x="101309" y="385540"/>
            <a:ext cx="383999" cy="342172"/>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0" name="Oval 39"/>
          <p:cNvSpPr>
            <a:spLocks noChangeAspect="1"/>
          </p:cNvSpPr>
          <p:nvPr userDrawn="1"/>
        </p:nvSpPr>
        <p:spPr>
          <a:xfrm>
            <a:off x="651303" y="1782081"/>
            <a:ext cx="1823989" cy="1641590"/>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41" name="Picture Placeholder 2"/>
          <p:cNvSpPr>
            <a:spLocks noGrp="1" noChangeAspect="1"/>
          </p:cNvSpPr>
          <p:nvPr>
            <p:ph type="pic" sz="quarter" idx="17"/>
          </p:nvPr>
        </p:nvSpPr>
        <p:spPr>
          <a:xfrm>
            <a:off x="549706"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9" name="Text Placeholder 7"/>
          <p:cNvSpPr>
            <a:spLocks noGrp="1"/>
          </p:cNvSpPr>
          <p:nvPr>
            <p:ph type="body" sz="quarter" idx="18" hasCustomPrompt="1"/>
          </p:nvPr>
        </p:nvSpPr>
        <p:spPr>
          <a:xfrm>
            <a:off x="569384"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70" name="Text Placeholder 7"/>
          <p:cNvSpPr>
            <a:spLocks noGrp="1"/>
          </p:cNvSpPr>
          <p:nvPr>
            <p:ph type="body" sz="quarter" idx="19" hasCustomPrompt="1"/>
          </p:nvPr>
        </p:nvSpPr>
        <p:spPr>
          <a:xfrm>
            <a:off x="569384"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1" name="Text Placeholder 2"/>
          <p:cNvSpPr>
            <a:spLocks noGrp="1"/>
          </p:cNvSpPr>
          <p:nvPr>
            <p:ph type="body" sz="quarter" idx="16" hasCustomPrompt="1"/>
          </p:nvPr>
        </p:nvSpPr>
        <p:spPr>
          <a:xfrm>
            <a:off x="569385"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72" name="Text Placeholder 7"/>
          <p:cNvSpPr>
            <a:spLocks noGrp="1"/>
          </p:cNvSpPr>
          <p:nvPr>
            <p:ph type="body" sz="quarter" idx="39" hasCustomPrompt="1"/>
          </p:nvPr>
        </p:nvSpPr>
        <p:spPr>
          <a:xfrm>
            <a:off x="1338847"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85" name="Straight Connector 84"/>
          <p:cNvCxnSpPr/>
          <p:nvPr userDrawn="1"/>
        </p:nvCxnSpPr>
        <p:spPr>
          <a:xfrm>
            <a:off x="3064933"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08" name="Oval 107"/>
          <p:cNvSpPr>
            <a:spLocks noChangeAspect="1"/>
          </p:cNvSpPr>
          <p:nvPr userDrawn="1"/>
        </p:nvSpPr>
        <p:spPr>
          <a:xfrm>
            <a:off x="3596691" y="1782081"/>
            <a:ext cx="1823989" cy="1641590"/>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09" name="Picture Placeholder 2"/>
          <p:cNvSpPr>
            <a:spLocks noGrp="1" noChangeAspect="1"/>
          </p:cNvSpPr>
          <p:nvPr>
            <p:ph type="pic" sz="quarter" idx="55"/>
          </p:nvPr>
        </p:nvSpPr>
        <p:spPr>
          <a:xfrm>
            <a:off x="349509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14" name="Text Placeholder 7"/>
          <p:cNvSpPr>
            <a:spLocks noGrp="1"/>
          </p:cNvSpPr>
          <p:nvPr>
            <p:ph type="body" sz="quarter" idx="41" hasCustomPrompt="1"/>
          </p:nvPr>
        </p:nvSpPr>
        <p:spPr>
          <a:xfrm>
            <a:off x="3459339"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15" name="Text Placeholder 7"/>
          <p:cNvSpPr>
            <a:spLocks noGrp="1"/>
          </p:cNvSpPr>
          <p:nvPr>
            <p:ph type="body" sz="quarter" idx="42" hasCustomPrompt="1"/>
          </p:nvPr>
        </p:nvSpPr>
        <p:spPr>
          <a:xfrm>
            <a:off x="3459339"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16" name="Text Placeholder 2"/>
          <p:cNvSpPr>
            <a:spLocks noGrp="1"/>
          </p:cNvSpPr>
          <p:nvPr>
            <p:ph type="body" sz="quarter" idx="43" hasCustomPrompt="1"/>
          </p:nvPr>
        </p:nvSpPr>
        <p:spPr>
          <a:xfrm>
            <a:off x="3459340"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17" name="Text Placeholder 7"/>
          <p:cNvSpPr>
            <a:spLocks noGrp="1"/>
          </p:cNvSpPr>
          <p:nvPr>
            <p:ph type="body" sz="quarter" idx="44" hasCustomPrompt="1"/>
          </p:nvPr>
        </p:nvSpPr>
        <p:spPr>
          <a:xfrm>
            <a:off x="4228802"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126" name="Straight Connector 125"/>
          <p:cNvCxnSpPr/>
          <p:nvPr userDrawn="1"/>
        </p:nvCxnSpPr>
        <p:spPr>
          <a:xfrm>
            <a:off x="6011333"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41" name="Oval 140"/>
          <p:cNvSpPr>
            <a:spLocks noChangeAspect="1"/>
          </p:cNvSpPr>
          <p:nvPr userDrawn="1"/>
        </p:nvSpPr>
        <p:spPr>
          <a:xfrm>
            <a:off x="6599531" y="1782081"/>
            <a:ext cx="1823989" cy="1641590"/>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42" name="Picture Placeholder 2"/>
          <p:cNvSpPr>
            <a:spLocks noGrp="1" noChangeAspect="1"/>
          </p:cNvSpPr>
          <p:nvPr>
            <p:ph type="pic" sz="quarter" idx="56"/>
          </p:nvPr>
        </p:nvSpPr>
        <p:spPr>
          <a:xfrm>
            <a:off x="649793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45" name="Text Placeholder 7"/>
          <p:cNvSpPr>
            <a:spLocks noGrp="1"/>
          </p:cNvSpPr>
          <p:nvPr>
            <p:ph type="body" sz="quarter" idx="46" hasCustomPrompt="1"/>
          </p:nvPr>
        </p:nvSpPr>
        <p:spPr>
          <a:xfrm>
            <a:off x="6462179"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46" name="Text Placeholder 7"/>
          <p:cNvSpPr>
            <a:spLocks noGrp="1"/>
          </p:cNvSpPr>
          <p:nvPr>
            <p:ph type="body" sz="quarter" idx="47" hasCustomPrompt="1"/>
          </p:nvPr>
        </p:nvSpPr>
        <p:spPr>
          <a:xfrm>
            <a:off x="6462179"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7" name="Text Placeholder 2"/>
          <p:cNvSpPr>
            <a:spLocks noGrp="1"/>
          </p:cNvSpPr>
          <p:nvPr>
            <p:ph type="body" sz="quarter" idx="48" hasCustomPrompt="1"/>
          </p:nvPr>
        </p:nvSpPr>
        <p:spPr>
          <a:xfrm>
            <a:off x="6462180"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48" name="Text Placeholder 7"/>
          <p:cNvSpPr>
            <a:spLocks noGrp="1"/>
          </p:cNvSpPr>
          <p:nvPr>
            <p:ph type="body" sz="quarter" idx="49" hasCustomPrompt="1"/>
          </p:nvPr>
        </p:nvSpPr>
        <p:spPr>
          <a:xfrm>
            <a:off x="7231642"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153" name="Straight Connector 152"/>
          <p:cNvCxnSpPr/>
          <p:nvPr userDrawn="1"/>
        </p:nvCxnSpPr>
        <p:spPr>
          <a:xfrm>
            <a:off x="9025467"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60" name="Oval 159"/>
          <p:cNvSpPr>
            <a:spLocks noChangeAspect="1"/>
          </p:cNvSpPr>
          <p:nvPr userDrawn="1"/>
        </p:nvSpPr>
        <p:spPr>
          <a:xfrm>
            <a:off x="9577911" y="1782081"/>
            <a:ext cx="1823989" cy="1641590"/>
          </a:xfrm>
          <a:prstGeom prst="ellipse">
            <a:avLst/>
          </a:prstGeom>
          <a:ln w="381000" cap="rnd" cmpd="sng">
            <a:solidFill>
              <a:schemeClr val="accent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61" name="Picture Placeholder 2"/>
          <p:cNvSpPr>
            <a:spLocks noGrp="1" noChangeAspect="1"/>
          </p:cNvSpPr>
          <p:nvPr>
            <p:ph type="pic" sz="quarter" idx="57"/>
          </p:nvPr>
        </p:nvSpPr>
        <p:spPr>
          <a:xfrm>
            <a:off x="947631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62" name="Text Placeholder 7"/>
          <p:cNvSpPr>
            <a:spLocks noGrp="1"/>
          </p:cNvSpPr>
          <p:nvPr>
            <p:ph type="body" sz="quarter" idx="51" hasCustomPrompt="1"/>
          </p:nvPr>
        </p:nvSpPr>
        <p:spPr>
          <a:xfrm>
            <a:off x="9476311"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63" name="Text Placeholder 7"/>
          <p:cNvSpPr>
            <a:spLocks noGrp="1"/>
          </p:cNvSpPr>
          <p:nvPr>
            <p:ph type="body" sz="quarter" idx="52" hasCustomPrompt="1"/>
          </p:nvPr>
        </p:nvSpPr>
        <p:spPr>
          <a:xfrm>
            <a:off x="9476311"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64" name="Text Placeholder 2"/>
          <p:cNvSpPr>
            <a:spLocks noGrp="1"/>
          </p:cNvSpPr>
          <p:nvPr>
            <p:ph type="body" sz="quarter" idx="53" hasCustomPrompt="1"/>
          </p:nvPr>
        </p:nvSpPr>
        <p:spPr>
          <a:xfrm>
            <a:off x="9476312"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65" name="Text Placeholder 7"/>
          <p:cNvSpPr>
            <a:spLocks noGrp="1"/>
          </p:cNvSpPr>
          <p:nvPr>
            <p:ph type="body" sz="quarter" idx="54" hasCustomPrompt="1"/>
          </p:nvPr>
        </p:nvSpPr>
        <p:spPr>
          <a:xfrm>
            <a:off x="10245774"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spTree>
    <p:extLst>
      <p:ext uri="{BB962C8B-B14F-4D97-AF65-F5344CB8AC3E}">
        <p14:creationId xmlns:p14="http://schemas.microsoft.com/office/powerpoint/2010/main" xmlns="" val="333179732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41"/>
                                        </p:tgtEl>
                                        <p:attrNameLst>
                                          <p:attrName>style.visibility</p:attrName>
                                        </p:attrNameLst>
                                      </p:cBhvr>
                                      <p:to>
                                        <p:strVal val="visible"/>
                                      </p:to>
                                    </p:set>
                                    <p:anim calcmode="lin" valueType="num">
                                      <p:cBhvr>
                                        <p:cTn id="26" dur="500" fill="hold"/>
                                        <p:tgtEl>
                                          <p:spTgt spid="41"/>
                                        </p:tgtEl>
                                        <p:attrNameLst>
                                          <p:attrName>ppt_w</p:attrName>
                                        </p:attrNameLst>
                                      </p:cBhvr>
                                      <p:tavLst>
                                        <p:tav tm="0">
                                          <p:val>
                                            <p:fltVal val="0"/>
                                          </p:val>
                                        </p:tav>
                                        <p:tav tm="100000">
                                          <p:val>
                                            <p:strVal val="#ppt_w"/>
                                          </p:val>
                                        </p:tav>
                                      </p:tavLst>
                                    </p:anim>
                                    <p:anim calcmode="lin" valueType="num">
                                      <p:cBhvr>
                                        <p:cTn id="27" dur="500" fill="hold"/>
                                        <p:tgtEl>
                                          <p:spTgt spid="41"/>
                                        </p:tgtEl>
                                        <p:attrNameLst>
                                          <p:attrName>ppt_h</p:attrName>
                                        </p:attrNameLst>
                                      </p:cBhvr>
                                      <p:tavLst>
                                        <p:tav tm="0">
                                          <p:val>
                                            <p:fltVal val="0"/>
                                          </p:val>
                                        </p:tav>
                                        <p:tav tm="100000">
                                          <p:val>
                                            <p:strVal val="#ppt_h"/>
                                          </p:val>
                                        </p:tav>
                                      </p:tavLst>
                                    </p:anim>
                                    <p:animEffect transition="in" filter="fade">
                                      <p:cBhvr>
                                        <p:cTn id="28" dur="500"/>
                                        <p:tgtEl>
                                          <p:spTgt spid="41"/>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69">
                                            <p:txEl>
                                              <p:pRg st="0" end="0"/>
                                            </p:txEl>
                                          </p:spTgt>
                                        </p:tgtEl>
                                        <p:attrNameLst>
                                          <p:attrName>style.visibility</p:attrName>
                                        </p:attrNameLst>
                                      </p:cBhvr>
                                      <p:to>
                                        <p:strVal val="visible"/>
                                      </p:to>
                                    </p:set>
                                    <p:animEffect transition="in" filter="fade">
                                      <p:cBhvr>
                                        <p:cTn id="31" dur="400"/>
                                        <p:tgtEl>
                                          <p:spTgt spid="69">
                                            <p:txEl>
                                              <p:pRg st="0" end="0"/>
                                            </p:txEl>
                                          </p:spTgt>
                                        </p:tgtEl>
                                      </p:cBhvr>
                                    </p:animEffect>
                                    <p:anim calcmode="lin" valueType="num">
                                      <p:cBhvr>
                                        <p:cTn id="32"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33" dur="400" fill="hold"/>
                                        <p:tgtEl>
                                          <p:spTgt spid="69">
                                            <p:txEl>
                                              <p:pRg st="0" end="0"/>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70">
                                            <p:txEl>
                                              <p:pRg st="0" end="0"/>
                                            </p:txEl>
                                          </p:spTgt>
                                        </p:tgtEl>
                                        <p:attrNameLst>
                                          <p:attrName>style.visibility</p:attrName>
                                        </p:attrNameLst>
                                      </p:cBhvr>
                                      <p:to>
                                        <p:strVal val="visible"/>
                                      </p:to>
                                    </p:set>
                                    <p:animEffect transition="in" filter="fade">
                                      <p:cBhvr>
                                        <p:cTn id="36" dur="500"/>
                                        <p:tgtEl>
                                          <p:spTgt spid="70">
                                            <p:txEl>
                                              <p:pRg st="0" end="0"/>
                                            </p:txEl>
                                          </p:spTgt>
                                        </p:tgtEl>
                                      </p:cBhvr>
                                    </p:animEffect>
                                    <p:anim calcmode="lin" valueType="num">
                                      <p:cBhvr>
                                        <p:cTn id="37" dur="5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70">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71">
                                            <p:txEl>
                                              <p:pRg st="0" end="0"/>
                                            </p:txEl>
                                          </p:spTgt>
                                        </p:tgtEl>
                                        <p:attrNameLst>
                                          <p:attrName>style.visibility</p:attrName>
                                        </p:attrNameLst>
                                      </p:cBhvr>
                                      <p:to>
                                        <p:strVal val="visible"/>
                                      </p:to>
                                    </p:set>
                                    <p:animEffect transition="in" filter="fade">
                                      <p:cBhvr>
                                        <p:cTn id="41" dur="500"/>
                                        <p:tgtEl>
                                          <p:spTgt spid="71">
                                            <p:txEl>
                                              <p:pRg st="0" end="0"/>
                                            </p:txEl>
                                          </p:spTgt>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72">
                                            <p:txEl>
                                              <p:pRg st="0" end="0"/>
                                            </p:txEl>
                                          </p:spTgt>
                                        </p:tgtEl>
                                        <p:attrNameLst>
                                          <p:attrName>style.visibility</p:attrName>
                                        </p:attrNameLst>
                                      </p:cBhvr>
                                      <p:to>
                                        <p:strVal val="visible"/>
                                      </p:to>
                                    </p:set>
                                    <p:anim calcmode="lin" valueType="num">
                                      <p:cBhvr>
                                        <p:cTn id="45" dur="300" fill="hold"/>
                                        <p:tgtEl>
                                          <p:spTgt spid="72">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72">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72">
                                            <p:txEl>
                                              <p:pRg st="0" end="0"/>
                                            </p:txEl>
                                          </p:spTgt>
                                        </p:tgtEl>
                                      </p:cBhvr>
                                    </p:animEffect>
                                  </p:childTnLst>
                                </p:cTn>
                              </p:par>
                            </p:childTnLst>
                          </p:cTn>
                        </p:par>
                        <p:par>
                          <p:cTn id="48" fill="hold">
                            <p:stCondLst>
                              <p:cond delay="1500"/>
                            </p:stCondLst>
                            <p:childTnLst>
                              <p:par>
                                <p:cTn id="49" presetID="22" presetClass="entr" presetSubtype="1" fill="hold" nodeType="afterEffect">
                                  <p:stCondLst>
                                    <p:cond delay="0"/>
                                  </p:stCondLst>
                                  <p:childTnLst>
                                    <p:set>
                                      <p:cBhvr>
                                        <p:cTn id="50" dur="1" fill="hold">
                                          <p:stCondLst>
                                            <p:cond delay="0"/>
                                          </p:stCondLst>
                                        </p:cTn>
                                        <p:tgtEl>
                                          <p:spTgt spid="85"/>
                                        </p:tgtEl>
                                        <p:attrNameLst>
                                          <p:attrName>style.visibility</p:attrName>
                                        </p:attrNameLst>
                                      </p:cBhvr>
                                      <p:to>
                                        <p:strVal val="visible"/>
                                      </p:to>
                                    </p:set>
                                    <p:animEffect transition="in" filter="wipe(up)">
                                      <p:cBhvr>
                                        <p:cTn id="51" dur="500"/>
                                        <p:tgtEl>
                                          <p:spTgt spid="8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08"/>
                                        </p:tgtEl>
                                        <p:attrNameLst>
                                          <p:attrName>style.visibility</p:attrName>
                                        </p:attrNameLst>
                                      </p:cBhvr>
                                      <p:to>
                                        <p:strVal val="visible"/>
                                      </p:to>
                                    </p:set>
                                    <p:anim calcmode="lin" valueType="num">
                                      <p:cBhvr>
                                        <p:cTn id="54" dur="500" fill="hold"/>
                                        <p:tgtEl>
                                          <p:spTgt spid="108"/>
                                        </p:tgtEl>
                                        <p:attrNameLst>
                                          <p:attrName>ppt_w</p:attrName>
                                        </p:attrNameLst>
                                      </p:cBhvr>
                                      <p:tavLst>
                                        <p:tav tm="0">
                                          <p:val>
                                            <p:fltVal val="0"/>
                                          </p:val>
                                        </p:tav>
                                        <p:tav tm="100000">
                                          <p:val>
                                            <p:strVal val="#ppt_w"/>
                                          </p:val>
                                        </p:tav>
                                      </p:tavLst>
                                    </p:anim>
                                    <p:anim calcmode="lin" valueType="num">
                                      <p:cBhvr>
                                        <p:cTn id="55" dur="500" fill="hold"/>
                                        <p:tgtEl>
                                          <p:spTgt spid="108"/>
                                        </p:tgtEl>
                                        <p:attrNameLst>
                                          <p:attrName>ppt_h</p:attrName>
                                        </p:attrNameLst>
                                      </p:cBhvr>
                                      <p:tavLst>
                                        <p:tav tm="0">
                                          <p:val>
                                            <p:fltVal val="0"/>
                                          </p:val>
                                        </p:tav>
                                        <p:tav tm="100000">
                                          <p:val>
                                            <p:strVal val="#ppt_h"/>
                                          </p:val>
                                        </p:tav>
                                      </p:tavLst>
                                    </p:anim>
                                    <p:animEffect transition="in" filter="fade">
                                      <p:cBhvr>
                                        <p:cTn id="56" dur="500"/>
                                        <p:tgtEl>
                                          <p:spTgt spid="108"/>
                                        </p:tgtEl>
                                      </p:cBhvr>
                                    </p:animEffect>
                                  </p:childTnLst>
                                </p:cTn>
                              </p:par>
                            </p:childTnLst>
                          </p:cTn>
                        </p:par>
                        <p:par>
                          <p:cTn id="57" fill="hold">
                            <p:stCondLst>
                              <p:cond delay="2000"/>
                            </p:stCondLst>
                            <p:childTnLst>
                              <p:par>
                                <p:cTn id="58" presetID="53" presetClass="entr" presetSubtype="16" fill="hold" grpId="0" nodeType="afterEffect" nodePh="1">
                                  <p:stCondLst>
                                    <p:cond delay="0"/>
                                  </p:stCondLst>
                                  <p:endCondLst>
                                    <p:cond evt="begin" delay="0">
                                      <p:tn val="58"/>
                                    </p:cond>
                                  </p:endCondLst>
                                  <p:childTnLst>
                                    <p:set>
                                      <p:cBhvr>
                                        <p:cTn id="59" dur="1" fill="hold">
                                          <p:stCondLst>
                                            <p:cond delay="0"/>
                                          </p:stCondLst>
                                        </p:cTn>
                                        <p:tgtEl>
                                          <p:spTgt spid="109"/>
                                        </p:tgtEl>
                                        <p:attrNameLst>
                                          <p:attrName>style.visibility</p:attrName>
                                        </p:attrNameLst>
                                      </p:cBhvr>
                                      <p:to>
                                        <p:strVal val="visible"/>
                                      </p:to>
                                    </p:set>
                                    <p:anim calcmode="lin" valueType="num">
                                      <p:cBhvr>
                                        <p:cTn id="60" dur="500" fill="hold"/>
                                        <p:tgtEl>
                                          <p:spTgt spid="109"/>
                                        </p:tgtEl>
                                        <p:attrNameLst>
                                          <p:attrName>ppt_w</p:attrName>
                                        </p:attrNameLst>
                                      </p:cBhvr>
                                      <p:tavLst>
                                        <p:tav tm="0">
                                          <p:val>
                                            <p:fltVal val="0"/>
                                          </p:val>
                                        </p:tav>
                                        <p:tav tm="100000">
                                          <p:val>
                                            <p:strVal val="#ppt_w"/>
                                          </p:val>
                                        </p:tav>
                                      </p:tavLst>
                                    </p:anim>
                                    <p:anim calcmode="lin" valueType="num">
                                      <p:cBhvr>
                                        <p:cTn id="61" dur="500" fill="hold"/>
                                        <p:tgtEl>
                                          <p:spTgt spid="109"/>
                                        </p:tgtEl>
                                        <p:attrNameLst>
                                          <p:attrName>ppt_h</p:attrName>
                                        </p:attrNameLst>
                                      </p:cBhvr>
                                      <p:tavLst>
                                        <p:tav tm="0">
                                          <p:val>
                                            <p:fltVal val="0"/>
                                          </p:val>
                                        </p:tav>
                                        <p:tav tm="100000">
                                          <p:val>
                                            <p:strVal val="#ppt_h"/>
                                          </p:val>
                                        </p:tav>
                                      </p:tavLst>
                                    </p:anim>
                                    <p:animEffect transition="in" filter="fade">
                                      <p:cBhvr>
                                        <p:cTn id="62" dur="500"/>
                                        <p:tgtEl>
                                          <p:spTgt spid="109"/>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114">
                                            <p:txEl>
                                              <p:pRg st="0" end="0"/>
                                            </p:txEl>
                                          </p:spTgt>
                                        </p:tgtEl>
                                        <p:attrNameLst>
                                          <p:attrName>style.visibility</p:attrName>
                                        </p:attrNameLst>
                                      </p:cBhvr>
                                      <p:to>
                                        <p:strVal val="visible"/>
                                      </p:to>
                                    </p:set>
                                    <p:animEffect transition="in" filter="fade">
                                      <p:cBhvr>
                                        <p:cTn id="65" dur="400"/>
                                        <p:tgtEl>
                                          <p:spTgt spid="114">
                                            <p:txEl>
                                              <p:pRg st="0" end="0"/>
                                            </p:txEl>
                                          </p:spTgt>
                                        </p:tgtEl>
                                      </p:cBhvr>
                                    </p:animEffect>
                                    <p:anim calcmode="lin" valueType="num">
                                      <p:cBhvr>
                                        <p:cTn id="66" dur="400" fill="hold"/>
                                        <p:tgtEl>
                                          <p:spTgt spid="114">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114">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115">
                                            <p:txEl>
                                              <p:pRg st="0" end="0"/>
                                            </p:txEl>
                                          </p:spTgt>
                                        </p:tgtEl>
                                        <p:attrNameLst>
                                          <p:attrName>style.visibility</p:attrName>
                                        </p:attrNameLst>
                                      </p:cBhvr>
                                      <p:to>
                                        <p:strVal val="visible"/>
                                      </p:to>
                                    </p:set>
                                    <p:animEffect transition="in" filter="fade">
                                      <p:cBhvr>
                                        <p:cTn id="70" dur="500"/>
                                        <p:tgtEl>
                                          <p:spTgt spid="115">
                                            <p:txEl>
                                              <p:pRg st="0" end="0"/>
                                            </p:txEl>
                                          </p:spTgt>
                                        </p:tgtEl>
                                      </p:cBhvr>
                                    </p:animEffect>
                                    <p:anim calcmode="lin" valueType="num">
                                      <p:cBhvr>
                                        <p:cTn id="71" dur="500" fill="hold"/>
                                        <p:tgtEl>
                                          <p:spTgt spid="115">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115">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116">
                                            <p:txEl>
                                              <p:pRg st="0" end="0"/>
                                            </p:txEl>
                                          </p:spTgt>
                                        </p:tgtEl>
                                        <p:attrNameLst>
                                          <p:attrName>style.visibility</p:attrName>
                                        </p:attrNameLst>
                                      </p:cBhvr>
                                      <p:to>
                                        <p:strVal val="visible"/>
                                      </p:to>
                                    </p:set>
                                    <p:animEffect transition="in" filter="fade">
                                      <p:cBhvr>
                                        <p:cTn id="75" dur="500"/>
                                        <p:tgtEl>
                                          <p:spTgt spid="116">
                                            <p:txEl>
                                              <p:pRg st="0" end="0"/>
                                            </p:txEl>
                                          </p:spTgt>
                                        </p:tgtEl>
                                      </p:cBhvr>
                                    </p:animEffect>
                                  </p:childTnLst>
                                </p:cTn>
                              </p:par>
                            </p:childTnLst>
                          </p:cTn>
                        </p:par>
                        <p:par>
                          <p:cTn id="76" fill="hold">
                            <p:stCondLst>
                              <p:cond delay="2500"/>
                            </p:stCondLst>
                            <p:childTnLst>
                              <p:par>
                                <p:cTn id="77" presetID="53" presetClass="entr" presetSubtype="16" fill="hold" grpId="0" nodeType="afterEffect">
                                  <p:stCondLst>
                                    <p:cond delay="0"/>
                                  </p:stCondLst>
                                  <p:childTnLst>
                                    <p:set>
                                      <p:cBhvr>
                                        <p:cTn id="78" dur="1" fill="hold">
                                          <p:stCondLst>
                                            <p:cond delay="0"/>
                                          </p:stCondLst>
                                        </p:cTn>
                                        <p:tgtEl>
                                          <p:spTgt spid="117">
                                            <p:txEl>
                                              <p:pRg st="0" end="0"/>
                                            </p:txEl>
                                          </p:spTgt>
                                        </p:tgtEl>
                                        <p:attrNameLst>
                                          <p:attrName>style.visibility</p:attrName>
                                        </p:attrNameLst>
                                      </p:cBhvr>
                                      <p:to>
                                        <p:strVal val="visible"/>
                                      </p:to>
                                    </p:set>
                                    <p:anim calcmode="lin" valueType="num">
                                      <p:cBhvr>
                                        <p:cTn id="79" dur="300" fill="hold"/>
                                        <p:tgtEl>
                                          <p:spTgt spid="117">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117">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117">
                                            <p:txEl>
                                              <p:pRg st="0" end="0"/>
                                            </p:txEl>
                                          </p:spTgt>
                                        </p:tgtEl>
                                      </p:cBhvr>
                                    </p:animEffect>
                                  </p:childTnLst>
                                </p:cTn>
                              </p:par>
                            </p:childTnLst>
                          </p:cTn>
                        </p:par>
                        <p:par>
                          <p:cTn id="82" fill="hold">
                            <p:stCondLst>
                              <p:cond delay="3000"/>
                            </p:stCondLst>
                            <p:childTnLst>
                              <p:par>
                                <p:cTn id="83" presetID="22" presetClass="entr" presetSubtype="1" fill="hold" nodeType="afterEffect">
                                  <p:stCondLst>
                                    <p:cond delay="0"/>
                                  </p:stCondLst>
                                  <p:childTnLst>
                                    <p:set>
                                      <p:cBhvr>
                                        <p:cTn id="84" dur="1" fill="hold">
                                          <p:stCondLst>
                                            <p:cond delay="0"/>
                                          </p:stCondLst>
                                        </p:cTn>
                                        <p:tgtEl>
                                          <p:spTgt spid="126"/>
                                        </p:tgtEl>
                                        <p:attrNameLst>
                                          <p:attrName>style.visibility</p:attrName>
                                        </p:attrNameLst>
                                      </p:cBhvr>
                                      <p:to>
                                        <p:strVal val="visible"/>
                                      </p:to>
                                    </p:set>
                                    <p:animEffect transition="in" filter="wipe(up)">
                                      <p:cBhvr>
                                        <p:cTn id="85" dur="500"/>
                                        <p:tgtEl>
                                          <p:spTgt spid="126"/>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41"/>
                                        </p:tgtEl>
                                        <p:attrNameLst>
                                          <p:attrName>style.visibility</p:attrName>
                                        </p:attrNameLst>
                                      </p:cBhvr>
                                      <p:to>
                                        <p:strVal val="visible"/>
                                      </p:to>
                                    </p:set>
                                    <p:anim calcmode="lin" valueType="num">
                                      <p:cBhvr>
                                        <p:cTn id="88" dur="500" fill="hold"/>
                                        <p:tgtEl>
                                          <p:spTgt spid="141"/>
                                        </p:tgtEl>
                                        <p:attrNameLst>
                                          <p:attrName>ppt_w</p:attrName>
                                        </p:attrNameLst>
                                      </p:cBhvr>
                                      <p:tavLst>
                                        <p:tav tm="0">
                                          <p:val>
                                            <p:fltVal val="0"/>
                                          </p:val>
                                        </p:tav>
                                        <p:tav tm="100000">
                                          <p:val>
                                            <p:strVal val="#ppt_w"/>
                                          </p:val>
                                        </p:tav>
                                      </p:tavLst>
                                    </p:anim>
                                    <p:anim calcmode="lin" valueType="num">
                                      <p:cBhvr>
                                        <p:cTn id="89" dur="500" fill="hold"/>
                                        <p:tgtEl>
                                          <p:spTgt spid="141"/>
                                        </p:tgtEl>
                                        <p:attrNameLst>
                                          <p:attrName>ppt_h</p:attrName>
                                        </p:attrNameLst>
                                      </p:cBhvr>
                                      <p:tavLst>
                                        <p:tav tm="0">
                                          <p:val>
                                            <p:fltVal val="0"/>
                                          </p:val>
                                        </p:tav>
                                        <p:tav tm="100000">
                                          <p:val>
                                            <p:strVal val="#ppt_h"/>
                                          </p:val>
                                        </p:tav>
                                      </p:tavLst>
                                    </p:anim>
                                    <p:animEffect transition="in" filter="fade">
                                      <p:cBhvr>
                                        <p:cTn id="90" dur="500"/>
                                        <p:tgtEl>
                                          <p:spTgt spid="141"/>
                                        </p:tgtEl>
                                      </p:cBhvr>
                                    </p:animEffect>
                                  </p:childTnLst>
                                </p:cTn>
                              </p:par>
                            </p:childTnLst>
                          </p:cTn>
                        </p:par>
                        <p:par>
                          <p:cTn id="91" fill="hold">
                            <p:stCondLst>
                              <p:cond delay="3500"/>
                            </p:stCondLst>
                            <p:childTnLst>
                              <p:par>
                                <p:cTn id="92" presetID="53" presetClass="entr" presetSubtype="16" fill="hold" grpId="0" nodeType="afterEffect" nodePh="1">
                                  <p:stCondLst>
                                    <p:cond delay="0"/>
                                  </p:stCondLst>
                                  <p:endCondLst>
                                    <p:cond evt="begin" delay="0">
                                      <p:tn val="92"/>
                                    </p:cond>
                                  </p:endCondLst>
                                  <p:childTnLst>
                                    <p:set>
                                      <p:cBhvr>
                                        <p:cTn id="93" dur="1" fill="hold">
                                          <p:stCondLst>
                                            <p:cond delay="0"/>
                                          </p:stCondLst>
                                        </p:cTn>
                                        <p:tgtEl>
                                          <p:spTgt spid="142"/>
                                        </p:tgtEl>
                                        <p:attrNameLst>
                                          <p:attrName>style.visibility</p:attrName>
                                        </p:attrNameLst>
                                      </p:cBhvr>
                                      <p:to>
                                        <p:strVal val="visible"/>
                                      </p:to>
                                    </p:set>
                                    <p:anim calcmode="lin" valueType="num">
                                      <p:cBhvr>
                                        <p:cTn id="94" dur="500" fill="hold"/>
                                        <p:tgtEl>
                                          <p:spTgt spid="142"/>
                                        </p:tgtEl>
                                        <p:attrNameLst>
                                          <p:attrName>ppt_w</p:attrName>
                                        </p:attrNameLst>
                                      </p:cBhvr>
                                      <p:tavLst>
                                        <p:tav tm="0">
                                          <p:val>
                                            <p:fltVal val="0"/>
                                          </p:val>
                                        </p:tav>
                                        <p:tav tm="100000">
                                          <p:val>
                                            <p:strVal val="#ppt_w"/>
                                          </p:val>
                                        </p:tav>
                                      </p:tavLst>
                                    </p:anim>
                                    <p:anim calcmode="lin" valueType="num">
                                      <p:cBhvr>
                                        <p:cTn id="95" dur="500" fill="hold"/>
                                        <p:tgtEl>
                                          <p:spTgt spid="142"/>
                                        </p:tgtEl>
                                        <p:attrNameLst>
                                          <p:attrName>ppt_h</p:attrName>
                                        </p:attrNameLst>
                                      </p:cBhvr>
                                      <p:tavLst>
                                        <p:tav tm="0">
                                          <p:val>
                                            <p:fltVal val="0"/>
                                          </p:val>
                                        </p:tav>
                                        <p:tav tm="100000">
                                          <p:val>
                                            <p:strVal val="#ppt_h"/>
                                          </p:val>
                                        </p:tav>
                                      </p:tavLst>
                                    </p:anim>
                                    <p:animEffect transition="in" filter="fade">
                                      <p:cBhvr>
                                        <p:cTn id="96" dur="500"/>
                                        <p:tgtEl>
                                          <p:spTgt spid="142"/>
                                        </p:tgtEl>
                                      </p:cBhvr>
                                    </p:animEffect>
                                  </p:childTnLst>
                                </p:cTn>
                              </p:par>
                              <p:par>
                                <p:cTn id="97" presetID="42" presetClass="entr" presetSubtype="0" fill="hold" grpId="0" nodeType="withEffect">
                                  <p:stCondLst>
                                    <p:cond delay="200"/>
                                  </p:stCondLst>
                                  <p:childTnLst>
                                    <p:set>
                                      <p:cBhvr>
                                        <p:cTn id="98" dur="1" fill="hold">
                                          <p:stCondLst>
                                            <p:cond delay="0"/>
                                          </p:stCondLst>
                                        </p:cTn>
                                        <p:tgtEl>
                                          <p:spTgt spid="145">
                                            <p:txEl>
                                              <p:pRg st="0" end="0"/>
                                            </p:txEl>
                                          </p:spTgt>
                                        </p:tgtEl>
                                        <p:attrNameLst>
                                          <p:attrName>style.visibility</p:attrName>
                                        </p:attrNameLst>
                                      </p:cBhvr>
                                      <p:to>
                                        <p:strVal val="visible"/>
                                      </p:to>
                                    </p:set>
                                    <p:animEffect transition="in" filter="fade">
                                      <p:cBhvr>
                                        <p:cTn id="99" dur="400"/>
                                        <p:tgtEl>
                                          <p:spTgt spid="145">
                                            <p:txEl>
                                              <p:pRg st="0" end="0"/>
                                            </p:txEl>
                                          </p:spTgt>
                                        </p:tgtEl>
                                      </p:cBhvr>
                                    </p:animEffect>
                                    <p:anim calcmode="lin" valueType="num">
                                      <p:cBhvr>
                                        <p:cTn id="100" dur="400" fill="hold"/>
                                        <p:tgtEl>
                                          <p:spTgt spid="145">
                                            <p:txEl>
                                              <p:pRg st="0" end="0"/>
                                            </p:txEl>
                                          </p:spTgt>
                                        </p:tgtEl>
                                        <p:attrNameLst>
                                          <p:attrName>ppt_x</p:attrName>
                                        </p:attrNameLst>
                                      </p:cBhvr>
                                      <p:tavLst>
                                        <p:tav tm="0">
                                          <p:val>
                                            <p:strVal val="#ppt_x"/>
                                          </p:val>
                                        </p:tav>
                                        <p:tav tm="100000">
                                          <p:val>
                                            <p:strVal val="#ppt_x"/>
                                          </p:val>
                                        </p:tav>
                                      </p:tavLst>
                                    </p:anim>
                                    <p:anim calcmode="lin" valueType="num">
                                      <p:cBhvr>
                                        <p:cTn id="101" dur="400" fill="hold"/>
                                        <p:tgtEl>
                                          <p:spTgt spid="145">
                                            <p:txEl>
                                              <p:pRg st="0" end="0"/>
                                            </p:txEl>
                                          </p:spTgt>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200"/>
                                  </p:stCondLst>
                                  <p:childTnLst>
                                    <p:set>
                                      <p:cBhvr>
                                        <p:cTn id="103" dur="1" fill="hold">
                                          <p:stCondLst>
                                            <p:cond delay="0"/>
                                          </p:stCondLst>
                                        </p:cTn>
                                        <p:tgtEl>
                                          <p:spTgt spid="146">
                                            <p:txEl>
                                              <p:pRg st="0" end="0"/>
                                            </p:txEl>
                                          </p:spTgt>
                                        </p:tgtEl>
                                        <p:attrNameLst>
                                          <p:attrName>style.visibility</p:attrName>
                                        </p:attrNameLst>
                                      </p:cBhvr>
                                      <p:to>
                                        <p:strVal val="visible"/>
                                      </p:to>
                                    </p:set>
                                    <p:animEffect transition="in" filter="fade">
                                      <p:cBhvr>
                                        <p:cTn id="104" dur="500"/>
                                        <p:tgtEl>
                                          <p:spTgt spid="146">
                                            <p:txEl>
                                              <p:pRg st="0" end="0"/>
                                            </p:txEl>
                                          </p:spTgt>
                                        </p:tgtEl>
                                      </p:cBhvr>
                                    </p:animEffect>
                                    <p:anim calcmode="lin" valueType="num">
                                      <p:cBhvr>
                                        <p:cTn id="105" dur="500" fill="hold"/>
                                        <p:tgtEl>
                                          <p:spTgt spid="146">
                                            <p:txEl>
                                              <p:pRg st="0" end="0"/>
                                            </p:txEl>
                                          </p:spTgt>
                                        </p:tgtEl>
                                        <p:attrNameLst>
                                          <p:attrName>ppt_x</p:attrName>
                                        </p:attrNameLst>
                                      </p:cBhvr>
                                      <p:tavLst>
                                        <p:tav tm="0">
                                          <p:val>
                                            <p:strVal val="#ppt_x"/>
                                          </p:val>
                                        </p:tav>
                                        <p:tav tm="100000">
                                          <p:val>
                                            <p:strVal val="#ppt_x"/>
                                          </p:val>
                                        </p:tav>
                                      </p:tavLst>
                                    </p:anim>
                                    <p:anim calcmode="lin" valueType="num">
                                      <p:cBhvr>
                                        <p:cTn id="106" dur="500" fill="hold"/>
                                        <p:tgtEl>
                                          <p:spTgt spid="146">
                                            <p:txEl>
                                              <p:pRg st="0" end="0"/>
                                            </p:txEl>
                                          </p:spTgt>
                                        </p:tgtEl>
                                        <p:attrNameLst>
                                          <p:attrName>ppt_y</p:attrName>
                                        </p:attrNameLst>
                                      </p:cBhvr>
                                      <p:tavLst>
                                        <p:tav tm="0">
                                          <p:val>
                                            <p:strVal val="#ppt_y+.1"/>
                                          </p:val>
                                        </p:tav>
                                        <p:tav tm="100000">
                                          <p:val>
                                            <p:strVal val="#ppt_y"/>
                                          </p:val>
                                        </p:tav>
                                      </p:tavLst>
                                    </p:anim>
                                  </p:childTnLst>
                                </p:cTn>
                              </p:par>
                              <p:par>
                                <p:cTn id="107" presetID="10" presetClass="entr" presetSubtype="0" fill="hold" grpId="0" nodeType="withEffect">
                                  <p:stCondLst>
                                    <p:cond delay="800"/>
                                  </p:stCondLst>
                                  <p:childTnLst>
                                    <p:set>
                                      <p:cBhvr>
                                        <p:cTn id="108" dur="1" fill="hold">
                                          <p:stCondLst>
                                            <p:cond delay="0"/>
                                          </p:stCondLst>
                                        </p:cTn>
                                        <p:tgtEl>
                                          <p:spTgt spid="147">
                                            <p:txEl>
                                              <p:pRg st="0" end="0"/>
                                            </p:txEl>
                                          </p:spTgt>
                                        </p:tgtEl>
                                        <p:attrNameLst>
                                          <p:attrName>style.visibility</p:attrName>
                                        </p:attrNameLst>
                                      </p:cBhvr>
                                      <p:to>
                                        <p:strVal val="visible"/>
                                      </p:to>
                                    </p:set>
                                    <p:animEffect transition="in" filter="fade">
                                      <p:cBhvr>
                                        <p:cTn id="109" dur="500"/>
                                        <p:tgtEl>
                                          <p:spTgt spid="147">
                                            <p:txEl>
                                              <p:pRg st="0" end="0"/>
                                            </p:txEl>
                                          </p:spTgt>
                                        </p:tgtEl>
                                      </p:cBhvr>
                                    </p:animEffect>
                                  </p:childTnLst>
                                </p:cTn>
                              </p:par>
                            </p:childTnLst>
                          </p:cTn>
                        </p:par>
                        <p:par>
                          <p:cTn id="110" fill="hold">
                            <p:stCondLst>
                              <p:cond delay="4000"/>
                            </p:stCondLst>
                            <p:childTnLst>
                              <p:par>
                                <p:cTn id="111" presetID="53" presetClass="entr" presetSubtype="16" fill="hold" grpId="0" nodeType="afterEffect">
                                  <p:stCondLst>
                                    <p:cond delay="0"/>
                                  </p:stCondLst>
                                  <p:childTnLst>
                                    <p:set>
                                      <p:cBhvr>
                                        <p:cTn id="112" dur="1" fill="hold">
                                          <p:stCondLst>
                                            <p:cond delay="0"/>
                                          </p:stCondLst>
                                        </p:cTn>
                                        <p:tgtEl>
                                          <p:spTgt spid="148">
                                            <p:txEl>
                                              <p:pRg st="0" end="0"/>
                                            </p:txEl>
                                          </p:spTgt>
                                        </p:tgtEl>
                                        <p:attrNameLst>
                                          <p:attrName>style.visibility</p:attrName>
                                        </p:attrNameLst>
                                      </p:cBhvr>
                                      <p:to>
                                        <p:strVal val="visible"/>
                                      </p:to>
                                    </p:set>
                                    <p:anim calcmode="lin" valueType="num">
                                      <p:cBhvr>
                                        <p:cTn id="113" dur="300" fill="hold"/>
                                        <p:tgtEl>
                                          <p:spTgt spid="148">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8">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8">
                                            <p:txEl>
                                              <p:pRg st="0" end="0"/>
                                            </p:txEl>
                                          </p:spTgt>
                                        </p:tgtEl>
                                      </p:cBhvr>
                                    </p:animEffect>
                                  </p:childTnLst>
                                </p:cTn>
                              </p:par>
                            </p:childTnLst>
                          </p:cTn>
                        </p:par>
                        <p:par>
                          <p:cTn id="116" fill="hold">
                            <p:stCondLst>
                              <p:cond delay="4500"/>
                            </p:stCondLst>
                            <p:childTnLst>
                              <p:par>
                                <p:cTn id="117" presetID="22" presetClass="entr" presetSubtype="1" fill="hold" nodeType="afterEffect">
                                  <p:stCondLst>
                                    <p:cond delay="0"/>
                                  </p:stCondLst>
                                  <p:childTnLst>
                                    <p:set>
                                      <p:cBhvr>
                                        <p:cTn id="118" dur="1" fill="hold">
                                          <p:stCondLst>
                                            <p:cond delay="0"/>
                                          </p:stCondLst>
                                        </p:cTn>
                                        <p:tgtEl>
                                          <p:spTgt spid="153"/>
                                        </p:tgtEl>
                                        <p:attrNameLst>
                                          <p:attrName>style.visibility</p:attrName>
                                        </p:attrNameLst>
                                      </p:cBhvr>
                                      <p:to>
                                        <p:strVal val="visible"/>
                                      </p:to>
                                    </p:set>
                                    <p:animEffect transition="in" filter="wipe(up)">
                                      <p:cBhvr>
                                        <p:cTn id="119" dur="500"/>
                                        <p:tgtEl>
                                          <p:spTgt spid="153"/>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160"/>
                                        </p:tgtEl>
                                        <p:attrNameLst>
                                          <p:attrName>style.visibility</p:attrName>
                                        </p:attrNameLst>
                                      </p:cBhvr>
                                      <p:to>
                                        <p:strVal val="visible"/>
                                      </p:to>
                                    </p:set>
                                    <p:anim calcmode="lin" valueType="num">
                                      <p:cBhvr>
                                        <p:cTn id="122" dur="500" fill="hold"/>
                                        <p:tgtEl>
                                          <p:spTgt spid="160"/>
                                        </p:tgtEl>
                                        <p:attrNameLst>
                                          <p:attrName>ppt_w</p:attrName>
                                        </p:attrNameLst>
                                      </p:cBhvr>
                                      <p:tavLst>
                                        <p:tav tm="0">
                                          <p:val>
                                            <p:fltVal val="0"/>
                                          </p:val>
                                        </p:tav>
                                        <p:tav tm="100000">
                                          <p:val>
                                            <p:strVal val="#ppt_w"/>
                                          </p:val>
                                        </p:tav>
                                      </p:tavLst>
                                    </p:anim>
                                    <p:anim calcmode="lin" valueType="num">
                                      <p:cBhvr>
                                        <p:cTn id="123" dur="500" fill="hold"/>
                                        <p:tgtEl>
                                          <p:spTgt spid="160"/>
                                        </p:tgtEl>
                                        <p:attrNameLst>
                                          <p:attrName>ppt_h</p:attrName>
                                        </p:attrNameLst>
                                      </p:cBhvr>
                                      <p:tavLst>
                                        <p:tav tm="0">
                                          <p:val>
                                            <p:fltVal val="0"/>
                                          </p:val>
                                        </p:tav>
                                        <p:tav tm="100000">
                                          <p:val>
                                            <p:strVal val="#ppt_h"/>
                                          </p:val>
                                        </p:tav>
                                      </p:tavLst>
                                    </p:anim>
                                    <p:animEffect transition="in" filter="fade">
                                      <p:cBhvr>
                                        <p:cTn id="124" dur="500"/>
                                        <p:tgtEl>
                                          <p:spTgt spid="160"/>
                                        </p:tgtEl>
                                      </p:cBhvr>
                                    </p:animEffect>
                                  </p:childTnLst>
                                </p:cTn>
                              </p:par>
                            </p:childTnLst>
                          </p:cTn>
                        </p:par>
                        <p:par>
                          <p:cTn id="125" fill="hold">
                            <p:stCondLst>
                              <p:cond delay="5000"/>
                            </p:stCondLst>
                            <p:childTnLst>
                              <p:par>
                                <p:cTn id="126" presetID="53" presetClass="entr" presetSubtype="16" fill="hold" grpId="0" nodeType="afterEffect" nodePh="1">
                                  <p:stCondLst>
                                    <p:cond delay="0"/>
                                  </p:stCondLst>
                                  <p:endCondLst>
                                    <p:cond evt="begin" delay="0">
                                      <p:tn val="126"/>
                                    </p:cond>
                                  </p:endCondLst>
                                  <p:childTnLst>
                                    <p:set>
                                      <p:cBhvr>
                                        <p:cTn id="127" dur="1" fill="hold">
                                          <p:stCondLst>
                                            <p:cond delay="0"/>
                                          </p:stCondLst>
                                        </p:cTn>
                                        <p:tgtEl>
                                          <p:spTgt spid="161"/>
                                        </p:tgtEl>
                                        <p:attrNameLst>
                                          <p:attrName>style.visibility</p:attrName>
                                        </p:attrNameLst>
                                      </p:cBhvr>
                                      <p:to>
                                        <p:strVal val="visible"/>
                                      </p:to>
                                    </p:set>
                                    <p:anim calcmode="lin" valueType="num">
                                      <p:cBhvr>
                                        <p:cTn id="128" dur="500" fill="hold"/>
                                        <p:tgtEl>
                                          <p:spTgt spid="161"/>
                                        </p:tgtEl>
                                        <p:attrNameLst>
                                          <p:attrName>ppt_w</p:attrName>
                                        </p:attrNameLst>
                                      </p:cBhvr>
                                      <p:tavLst>
                                        <p:tav tm="0">
                                          <p:val>
                                            <p:fltVal val="0"/>
                                          </p:val>
                                        </p:tav>
                                        <p:tav tm="100000">
                                          <p:val>
                                            <p:strVal val="#ppt_w"/>
                                          </p:val>
                                        </p:tav>
                                      </p:tavLst>
                                    </p:anim>
                                    <p:anim calcmode="lin" valueType="num">
                                      <p:cBhvr>
                                        <p:cTn id="129" dur="500" fill="hold"/>
                                        <p:tgtEl>
                                          <p:spTgt spid="161"/>
                                        </p:tgtEl>
                                        <p:attrNameLst>
                                          <p:attrName>ppt_h</p:attrName>
                                        </p:attrNameLst>
                                      </p:cBhvr>
                                      <p:tavLst>
                                        <p:tav tm="0">
                                          <p:val>
                                            <p:fltVal val="0"/>
                                          </p:val>
                                        </p:tav>
                                        <p:tav tm="100000">
                                          <p:val>
                                            <p:strVal val="#ppt_h"/>
                                          </p:val>
                                        </p:tav>
                                      </p:tavLst>
                                    </p:anim>
                                    <p:animEffect transition="in" filter="fade">
                                      <p:cBhvr>
                                        <p:cTn id="130" dur="500"/>
                                        <p:tgtEl>
                                          <p:spTgt spid="161"/>
                                        </p:tgtEl>
                                      </p:cBhvr>
                                    </p:animEffect>
                                  </p:childTnLst>
                                </p:cTn>
                              </p:par>
                              <p:par>
                                <p:cTn id="131" presetID="42" presetClass="entr" presetSubtype="0" fill="hold" grpId="0" nodeType="withEffect">
                                  <p:stCondLst>
                                    <p:cond delay="200"/>
                                  </p:stCondLst>
                                  <p:childTnLst>
                                    <p:set>
                                      <p:cBhvr>
                                        <p:cTn id="132" dur="1" fill="hold">
                                          <p:stCondLst>
                                            <p:cond delay="0"/>
                                          </p:stCondLst>
                                        </p:cTn>
                                        <p:tgtEl>
                                          <p:spTgt spid="162">
                                            <p:txEl>
                                              <p:pRg st="0" end="0"/>
                                            </p:txEl>
                                          </p:spTgt>
                                        </p:tgtEl>
                                        <p:attrNameLst>
                                          <p:attrName>style.visibility</p:attrName>
                                        </p:attrNameLst>
                                      </p:cBhvr>
                                      <p:to>
                                        <p:strVal val="visible"/>
                                      </p:to>
                                    </p:set>
                                    <p:animEffect transition="in" filter="fade">
                                      <p:cBhvr>
                                        <p:cTn id="133" dur="400"/>
                                        <p:tgtEl>
                                          <p:spTgt spid="162">
                                            <p:txEl>
                                              <p:pRg st="0" end="0"/>
                                            </p:txEl>
                                          </p:spTgt>
                                        </p:tgtEl>
                                      </p:cBhvr>
                                    </p:animEffect>
                                    <p:anim calcmode="lin" valueType="num">
                                      <p:cBhvr>
                                        <p:cTn id="134" dur="400" fill="hold"/>
                                        <p:tgtEl>
                                          <p:spTgt spid="162">
                                            <p:txEl>
                                              <p:pRg st="0" end="0"/>
                                            </p:txEl>
                                          </p:spTgt>
                                        </p:tgtEl>
                                        <p:attrNameLst>
                                          <p:attrName>ppt_x</p:attrName>
                                        </p:attrNameLst>
                                      </p:cBhvr>
                                      <p:tavLst>
                                        <p:tav tm="0">
                                          <p:val>
                                            <p:strVal val="#ppt_x"/>
                                          </p:val>
                                        </p:tav>
                                        <p:tav tm="100000">
                                          <p:val>
                                            <p:strVal val="#ppt_x"/>
                                          </p:val>
                                        </p:tav>
                                      </p:tavLst>
                                    </p:anim>
                                    <p:anim calcmode="lin" valueType="num">
                                      <p:cBhvr>
                                        <p:cTn id="135" dur="400" fill="hold"/>
                                        <p:tgtEl>
                                          <p:spTgt spid="162">
                                            <p:txEl>
                                              <p:pRg st="0" end="0"/>
                                            </p:txEl>
                                          </p:spTgt>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200"/>
                                  </p:stCondLst>
                                  <p:childTnLst>
                                    <p:set>
                                      <p:cBhvr>
                                        <p:cTn id="137" dur="1" fill="hold">
                                          <p:stCondLst>
                                            <p:cond delay="0"/>
                                          </p:stCondLst>
                                        </p:cTn>
                                        <p:tgtEl>
                                          <p:spTgt spid="163">
                                            <p:txEl>
                                              <p:pRg st="0" end="0"/>
                                            </p:txEl>
                                          </p:spTgt>
                                        </p:tgtEl>
                                        <p:attrNameLst>
                                          <p:attrName>style.visibility</p:attrName>
                                        </p:attrNameLst>
                                      </p:cBhvr>
                                      <p:to>
                                        <p:strVal val="visible"/>
                                      </p:to>
                                    </p:set>
                                    <p:animEffect transition="in" filter="fade">
                                      <p:cBhvr>
                                        <p:cTn id="138" dur="500"/>
                                        <p:tgtEl>
                                          <p:spTgt spid="163">
                                            <p:txEl>
                                              <p:pRg st="0" end="0"/>
                                            </p:txEl>
                                          </p:spTgt>
                                        </p:tgtEl>
                                      </p:cBhvr>
                                    </p:animEffect>
                                    <p:anim calcmode="lin" valueType="num">
                                      <p:cBhvr>
                                        <p:cTn id="139" dur="500" fill="hold"/>
                                        <p:tgtEl>
                                          <p:spTgt spid="163">
                                            <p:txEl>
                                              <p:pRg st="0" end="0"/>
                                            </p:txEl>
                                          </p:spTgt>
                                        </p:tgtEl>
                                        <p:attrNameLst>
                                          <p:attrName>ppt_x</p:attrName>
                                        </p:attrNameLst>
                                      </p:cBhvr>
                                      <p:tavLst>
                                        <p:tav tm="0">
                                          <p:val>
                                            <p:strVal val="#ppt_x"/>
                                          </p:val>
                                        </p:tav>
                                        <p:tav tm="100000">
                                          <p:val>
                                            <p:strVal val="#ppt_x"/>
                                          </p:val>
                                        </p:tav>
                                      </p:tavLst>
                                    </p:anim>
                                    <p:anim calcmode="lin" valueType="num">
                                      <p:cBhvr>
                                        <p:cTn id="140" dur="500" fill="hold"/>
                                        <p:tgtEl>
                                          <p:spTgt spid="163">
                                            <p:txEl>
                                              <p:pRg st="0" end="0"/>
                                            </p:txEl>
                                          </p:spTgt>
                                        </p:tgtEl>
                                        <p:attrNameLst>
                                          <p:attrName>ppt_y</p:attrName>
                                        </p:attrNameLst>
                                      </p:cBhvr>
                                      <p:tavLst>
                                        <p:tav tm="0">
                                          <p:val>
                                            <p:strVal val="#ppt_y+.1"/>
                                          </p:val>
                                        </p:tav>
                                        <p:tav tm="100000">
                                          <p:val>
                                            <p:strVal val="#ppt_y"/>
                                          </p:val>
                                        </p:tav>
                                      </p:tavLst>
                                    </p:anim>
                                  </p:childTnLst>
                                </p:cTn>
                              </p:par>
                              <p:par>
                                <p:cTn id="141" presetID="10" presetClass="entr" presetSubtype="0" fill="hold" grpId="0" nodeType="withEffect">
                                  <p:stCondLst>
                                    <p:cond delay="800"/>
                                  </p:stCondLst>
                                  <p:childTnLst>
                                    <p:set>
                                      <p:cBhvr>
                                        <p:cTn id="142" dur="1" fill="hold">
                                          <p:stCondLst>
                                            <p:cond delay="0"/>
                                          </p:stCondLst>
                                        </p:cTn>
                                        <p:tgtEl>
                                          <p:spTgt spid="164">
                                            <p:txEl>
                                              <p:pRg st="0" end="0"/>
                                            </p:txEl>
                                          </p:spTgt>
                                        </p:tgtEl>
                                        <p:attrNameLst>
                                          <p:attrName>style.visibility</p:attrName>
                                        </p:attrNameLst>
                                      </p:cBhvr>
                                      <p:to>
                                        <p:strVal val="visible"/>
                                      </p:to>
                                    </p:set>
                                    <p:animEffect transition="in" filter="fade">
                                      <p:cBhvr>
                                        <p:cTn id="143" dur="500"/>
                                        <p:tgtEl>
                                          <p:spTgt spid="164">
                                            <p:txEl>
                                              <p:pRg st="0" end="0"/>
                                            </p:txEl>
                                          </p:spTgt>
                                        </p:tgtEl>
                                      </p:cBhvr>
                                    </p:animEffect>
                                  </p:childTnLst>
                                </p:cTn>
                              </p:par>
                            </p:childTnLst>
                          </p:cTn>
                        </p:par>
                        <p:par>
                          <p:cTn id="144" fill="hold">
                            <p:stCondLst>
                              <p:cond delay="5500"/>
                            </p:stCondLst>
                            <p:childTnLst>
                              <p:par>
                                <p:cTn id="145" presetID="53" presetClass="entr" presetSubtype="16" fill="hold" grpId="0" nodeType="afterEffect">
                                  <p:stCondLst>
                                    <p:cond delay="0"/>
                                  </p:stCondLst>
                                  <p:childTnLst>
                                    <p:set>
                                      <p:cBhvr>
                                        <p:cTn id="146" dur="1" fill="hold">
                                          <p:stCondLst>
                                            <p:cond delay="0"/>
                                          </p:stCondLst>
                                        </p:cTn>
                                        <p:tgtEl>
                                          <p:spTgt spid="165">
                                            <p:txEl>
                                              <p:pRg st="0" end="0"/>
                                            </p:txEl>
                                          </p:spTgt>
                                        </p:tgtEl>
                                        <p:attrNameLst>
                                          <p:attrName>style.visibility</p:attrName>
                                        </p:attrNameLst>
                                      </p:cBhvr>
                                      <p:to>
                                        <p:strVal val="visible"/>
                                      </p:to>
                                    </p:set>
                                    <p:anim calcmode="lin" valueType="num">
                                      <p:cBhvr>
                                        <p:cTn id="147" dur="300" fill="hold"/>
                                        <p:tgtEl>
                                          <p:spTgt spid="165">
                                            <p:txEl>
                                              <p:pRg st="0" end="0"/>
                                            </p:txEl>
                                          </p:spTgt>
                                        </p:tgtEl>
                                        <p:attrNameLst>
                                          <p:attrName>ppt_w</p:attrName>
                                        </p:attrNameLst>
                                      </p:cBhvr>
                                      <p:tavLst>
                                        <p:tav tm="0">
                                          <p:val>
                                            <p:fltVal val="0"/>
                                          </p:val>
                                        </p:tav>
                                        <p:tav tm="100000">
                                          <p:val>
                                            <p:strVal val="#ppt_w"/>
                                          </p:val>
                                        </p:tav>
                                      </p:tavLst>
                                    </p:anim>
                                    <p:anim calcmode="lin" valueType="num">
                                      <p:cBhvr>
                                        <p:cTn id="148" dur="300" fill="hold"/>
                                        <p:tgtEl>
                                          <p:spTgt spid="165">
                                            <p:txEl>
                                              <p:pRg st="0" end="0"/>
                                            </p:txEl>
                                          </p:spTgt>
                                        </p:tgtEl>
                                        <p:attrNameLst>
                                          <p:attrName>ppt_h</p:attrName>
                                        </p:attrNameLst>
                                      </p:cBhvr>
                                      <p:tavLst>
                                        <p:tav tm="0">
                                          <p:val>
                                            <p:fltVal val="0"/>
                                          </p:val>
                                        </p:tav>
                                        <p:tav tm="100000">
                                          <p:val>
                                            <p:strVal val="#ppt_h"/>
                                          </p:val>
                                        </p:tav>
                                      </p:tavLst>
                                    </p:anim>
                                    <p:animEffect transition="in" filter="fade">
                                      <p:cBhvr>
                                        <p:cTn id="149" dur="300"/>
                                        <p:tgtEl>
                                          <p:spTgt spid="1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0" grpId="0" animBg="1"/>
      <p:bldP spid="41" grpId="0"/>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500"/>
                        <p:tgtEl>
                          <p:spTgt spid="70"/>
                        </p:tgtEl>
                      </p:cBhvr>
                    </p:animEffect>
                    <p:anim calcmode="lin" valueType="num">
                      <p:cBhvr>
                        <p:cTn dur="500" fill="hold"/>
                        <p:tgtEl>
                          <p:spTgt spid="70"/>
                        </p:tgtEl>
                        <p:attrNameLst>
                          <p:attrName>ppt_x</p:attrName>
                        </p:attrNameLst>
                      </p:cBhvr>
                      <p:tavLst>
                        <p:tav tm="0">
                          <p:val>
                            <p:strVal val="#ppt_x"/>
                          </p:val>
                        </p:tav>
                        <p:tav tm="100000">
                          <p:val>
                            <p:strVal val="#ppt_x"/>
                          </p:val>
                        </p:tav>
                      </p:tavLst>
                    </p:anim>
                    <p:anim calcmode="lin" valueType="num">
                      <p:cBhvr>
                        <p:cTn dur="5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53" presetClass="entr" presetSubtype="16"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 calcmode="lin" valueType="num">
                      <p:cBhvr>
                        <p:cTn dur="300" fill="hold"/>
                        <p:tgtEl>
                          <p:spTgt spid="72"/>
                        </p:tgtEl>
                        <p:attrNameLst>
                          <p:attrName>ppt_w</p:attrName>
                        </p:attrNameLst>
                      </p:cBhvr>
                      <p:tavLst>
                        <p:tav tm="0">
                          <p:val>
                            <p:fltVal val="0"/>
                          </p:val>
                        </p:tav>
                        <p:tav tm="100000">
                          <p:val>
                            <p:strVal val="#ppt_w"/>
                          </p:val>
                        </p:tav>
                      </p:tavLst>
                    </p:anim>
                    <p:anim calcmode="lin" valueType="num">
                      <p:cBhvr>
                        <p:cTn dur="300" fill="hold"/>
                        <p:tgtEl>
                          <p:spTgt spid="72"/>
                        </p:tgtEl>
                        <p:attrNameLst>
                          <p:attrName>ppt_h</p:attrName>
                        </p:attrNameLst>
                      </p:cBhvr>
                      <p:tavLst>
                        <p:tav tm="0">
                          <p:val>
                            <p:fltVal val="0"/>
                          </p:val>
                        </p:tav>
                        <p:tav tm="100000">
                          <p:val>
                            <p:strVal val="#ppt_h"/>
                          </p:val>
                        </p:tav>
                      </p:tavLst>
                    </p:anim>
                    <p:animEffect transition="in" filter="fade">
                      <p:cBhvr>
                        <p:cTn dur="300"/>
                        <p:tgtEl>
                          <p:spTgt spid="72"/>
                        </p:tgtEl>
                      </p:cBhvr>
                    </p:animEffect>
                  </p:childTnLst>
                </p:cTn>
              </p:par>
            </p:tnLst>
          </p:tmpl>
        </p:tmplLst>
      </p:bldP>
      <p:bldP spid="108" grpId="0" animBg="1"/>
      <p:bldP spid="109" grpId="0"/>
      <p:bldP spid="114" grpId="0" build="p">
        <p:tmplLst>
          <p:tmpl lvl="1">
            <p:tnLst>
              <p:par>
                <p:cTn presetID="42" presetClass="entr" presetSubtype="0" fill="hold" nodeType="withEffect">
                  <p:stCondLst>
                    <p:cond delay="200"/>
                  </p:stCondLst>
                  <p:childTnLst>
                    <p:set>
                      <p:cBhvr>
                        <p:cTn dur="1" fill="hold">
                          <p:stCondLst>
                            <p:cond delay="0"/>
                          </p:stCondLst>
                        </p:cTn>
                        <p:tgtEl>
                          <p:spTgt spid="114"/>
                        </p:tgtEl>
                        <p:attrNameLst>
                          <p:attrName>style.visibility</p:attrName>
                        </p:attrNameLst>
                      </p:cBhvr>
                      <p:to>
                        <p:strVal val="visible"/>
                      </p:to>
                    </p:set>
                    <p:animEffect transition="in" filter="fade">
                      <p:cBhvr>
                        <p:cTn dur="400"/>
                        <p:tgtEl>
                          <p:spTgt spid="114"/>
                        </p:tgtEl>
                      </p:cBhvr>
                    </p:animEffect>
                    <p:anim calcmode="lin" valueType="num">
                      <p:cBhvr>
                        <p:cTn dur="400" fill="hold"/>
                        <p:tgtEl>
                          <p:spTgt spid="114"/>
                        </p:tgtEl>
                        <p:attrNameLst>
                          <p:attrName>ppt_x</p:attrName>
                        </p:attrNameLst>
                      </p:cBhvr>
                      <p:tavLst>
                        <p:tav tm="0">
                          <p:val>
                            <p:strVal val="#ppt_x"/>
                          </p:val>
                        </p:tav>
                        <p:tav tm="100000">
                          <p:val>
                            <p:strVal val="#ppt_x"/>
                          </p:val>
                        </p:tav>
                      </p:tavLst>
                    </p:anim>
                    <p:anim calcmode="lin" valueType="num">
                      <p:cBhvr>
                        <p:cTn dur="400" fill="hold"/>
                        <p:tgtEl>
                          <p:spTgt spid="114"/>
                        </p:tgtEl>
                        <p:attrNameLst>
                          <p:attrName>ppt_y</p:attrName>
                        </p:attrNameLst>
                      </p:cBhvr>
                      <p:tavLst>
                        <p:tav tm="0">
                          <p:val>
                            <p:strVal val="#ppt_y+.1"/>
                          </p:val>
                        </p:tav>
                        <p:tav tm="100000">
                          <p:val>
                            <p:strVal val="#ppt_y"/>
                          </p:val>
                        </p:tav>
                      </p:tavLst>
                    </p:anim>
                  </p:childTnLst>
                </p:cTn>
              </p:par>
            </p:tnLst>
          </p:tmpl>
        </p:tmplLst>
      </p:bldP>
      <p:bldP spid="115" grpId="0" build="p">
        <p:tmplLst>
          <p:tmpl lvl="1">
            <p:tnLst>
              <p:par>
                <p:cTn presetID="42" presetClass="entr" presetSubtype="0" fill="hold" nodeType="withEffect">
                  <p:stCondLst>
                    <p:cond delay="200"/>
                  </p:stCondLst>
                  <p:childTnLst>
                    <p:set>
                      <p:cBhvr>
                        <p:cTn dur="1" fill="hold">
                          <p:stCondLst>
                            <p:cond delay="0"/>
                          </p:stCondLst>
                        </p:cTn>
                        <p:tgtEl>
                          <p:spTgt spid="115"/>
                        </p:tgtEl>
                        <p:attrNameLst>
                          <p:attrName>style.visibility</p:attrName>
                        </p:attrNameLst>
                      </p:cBhvr>
                      <p:to>
                        <p:strVal val="visible"/>
                      </p:to>
                    </p:set>
                    <p:animEffect transition="in" filter="fade">
                      <p:cBhvr>
                        <p:cTn dur="500"/>
                        <p:tgtEl>
                          <p:spTgt spid="115"/>
                        </p:tgtEl>
                      </p:cBhvr>
                    </p:animEffect>
                    <p:anim calcmode="lin" valueType="num">
                      <p:cBhvr>
                        <p:cTn dur="500" fill="hold"/>
                        <p:tgtEl>
                          <p:spTgt spid="115"/>
                        </p:tgtEl>
                        <p:attrNameLst>
                          <p:attrName>ppt_x</p:attrName>
                        </p:attrNameLst>
                      </p:cBhvr>
                      <p:tavLst>
                        <p:tav tm="0">
                          <p:val>
                            <p:strVal val="#ppt_x"/>
                          </p:val>
                        </p:tav>
                        <p:tav tm="100000">
                          <p:val>
                            <p:strVal val="#ppt_x"/>
                          </p:val>
                        </p:tav>
                      </p:tavLst>
                    </p:anim>
                    <p:anim calcmode="lin" valueType="num">
                      <p:cBhvr>
                        <p:cTn dur="500" fill="hold"/>
                        <p:tgtEl>
                          <p:spTgt spid="115"/>
                        </p:tgtEl>
                        <p:attrNameLst>
                          <p:attrName>ppt_y</p:attrName>
                        </p:attrNameLst>
                      </p:cBhvr>
                      <p:tavLst>
                        <p:tav tm="0">
                          <p:val>
                            <p:strVal val="#ppt_y+.1"/>
                          </p:val>
                        </p:tav>
                        <p:tav tm="100000">
                          <p:val>
                            <p:strVal val="#ppt_y"/>
                          </p:val>
                        </p:tav>
                      </p:tavLst>
                    </p:anim>
                  </p:childTnLst>
                </p:cTn>
              </p:par>
            </p:tnLst>
          </p:tmpl>
        </p:tmplLst>
      </p:bldP>
      <p:bldP spid="116" grpId="0" build="p">
        <p:tmplLst>
          <p:tmpl lvl="1">
            <p:tnLst>
              <p:par>
                <p:cTn presetID="10" presetClass="entr" presetSubtype="0" fill="hold" nodeType="withEffect">
                  <p:stCondLst>
                    <p:cond delay="800"/>
                  </p:st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P spid="117" grpId="0" build="p">
        <p:tmplLst>
          <p:tmpl lvl="1">
            <p:tnLst>
              <p:par>
                <p:cTn presetID="53" presetClass="entr" presetSubtype="16" fill="hold" nodeType="afterEffect">
                  <p:stCondLst>
                    <p:cond delay="0"/>
                  </p:stCondLst>
                  <p:childTnLst>
                    <p:set>
                      <p:cBhvr>
                        <p:cTn dur="1" fill="hold">
                          <p:stCondLst>
                            <p:cond delay="0"/>
                          </p:stCondLst>
                        </p:cTn>
                        <p:tgtEl>
                          <p:spTgt spid="117"/>
                        </p:tgtEl>
                        <p:attrNameLst>
                          <p:attrName>style.visibility</p:attrName>
                        </p:attrNameLst>
                      </p:cBhvr>
                      <p:to>
                        <p:strVal val="visible"/>
                      </p:to>
                    </p:set>
                    <p:anim calcmode="lin" valueType="num">
                      <p:cBhvr>
                        <p:cTn dur="300" fill="hold"/>
                        <p:tgtEl>
                          <p:spTgt spid="117"/>
                        </p:tgtEl>
                        <p:attrNameLst>
                          <p:attrName>ppt_w</p:attrName>
                        </p:attrNameLst>
                      </p:cBhvr>
                      <p:tavLst>
                        <p:tav tm="0">
                          <p:val>
                            <p:fltVal val="0"/>
                          </p:val>
                        </p:tav>
                        <p:tav tm="100000">
                          <p:val>
                            <p:strVal val="#ppt_w"/>
                          </p:val>
                        </p:tav>
                      </p:tavLst>
                    </p:anim>
                    <p:anim calcmode="lin" valueType="num">
                      <p:cBhvr>
                        <p:cTn dur="300" fill="hold"/>
                        <p:tgtEl>
                          <p:spTgt spid="117"/>
                        </p:tgtEl>
                        <p:attrNameLst>
                          <p:attrName>ppt_h</p:attrName>
                        </p:attrNameLst>
                      </p:cBhvr>
                      <p:tavLst>
                        <p:tav tm="0">
                          <p:val>
                            <p:fltVal val="0"/>
                          </p:val>
                        </p:tav>
                        <p:tav tm="100000">
                          <p:val>
                            <p:strVal val="#ppt_h"/>
                          </p:val>
                        </p:tav>
                      </p:tavLst>
                    </p:anim>
                    <p:animEffect transition="in" filter="fade">
                      <p:cBhvr>
                        <p:cTn dur="300"/>
                        <p:tgtEl>
                          <p:spTgt spid="117"/>
                        </p:tgtEl>
                      </p:cBhvr>
                    </p:animEffect>
                  </p:childTnLst>
                </p:cTn>
              </p:par>
            </p:tnLst>
          </p:tmpl>
        </p:tmplLst>
      </p:bldP>
      <p:bldP spid="141" grpId="0" animBg="1"/>
      <p:bldP spid="142" grpId="0"/>
      <p:bldP spid="145" grpId="0" build="p">
        <p:tmplLst>
          <p:tmpl lvl="1">
            <p:tnLst>
              <p:par>
                <p:cTn presetID="42" presetClass="entr" presetSubtype="0" fill="hold" nodeType="withEffect">
                  <p:stCondLst>
                    <p:cond delay="200"/>
                  </p:stCondLst>
                  <p:childTnLst>
                    <p:set>
                      <p:cBhvr>
                        <p:cTn dur="1" fill="hold">
                          <p:stCondLst>
                            <p:cond delay="0"/>
                          </p:stCondLst>
                        </p:cTn>
                        <p:tgtEl>
                          <p:spTgt spid="145"/>
                        </p:tgtEl>
                        <p:attrNameLst>
                          <p:attrName>style.visibility</p:attrName>
                        </p:attrNameLst>
                      </p:cBhvr>
                      <p:to>
                        <p:strVal val="visible"/>
                      </p:to>
                    </p:set>
                    <p:animEffect transition="in" filter="fade">
                      <p:cBhvr>
                        <p:cTn dur="400"/>
                        <p:tgtEl>
                          <p:spTgt spid="145"/>
                        </p:tgtEl>
                      </p:cBhvr>
                    </p:animEffect>
                    <p:anim calcmode="lin" valueType="num">
                      <p:cBhvr>
                        <p:cTn dur="400" fill="hold"/>
                        <p:tgtEl>
                          <p:spTgt spid="145"/>
                        </p:tgtEl>
                        <p:attrNameLst>
                          <p:attrName>ppt_x</p:attrName>
                        </p:attrNameLst>
                      </p:cBhvr>
                      <p:tavLst>
                        <p:tav tm="0">
                          <p:val>
                            <p:strVal val="#ppt_x"/>
                          </p:val>
                        </p:tav>
                        <p:tav tm="100000">
                          <p:val>
                            <p:strVal val="#ppt_x"/>
                          </p:val>
                        </p:tav>
                      </p:tavLst>
                    </p:anim>
                    <p:anim calcmode="lin" valueType="num">
                      <p:cBhvr>
                        <p:cTn dur="400" fill="hold"/>
                        <p:tgtEl>
                          <p:spTgt spid="145"/>
                        </p:tgtEl>
                        <p:attrNameLst>
                          <p:attrName>ppt_y</p:attrName>
                        </p:attrNameLst>
                      </p:cBhvr>
                      <p:tavLst>
                        <p:tav tm="0">
                          <p:val>
                            <p:strVal val="#ppt_y+.1"/>
                          </p:val>
                        </p:tav>
                        <p:tav tm="100000">
                          <p:val>
                            <p:strVal val="#ppt_y"/>
                          </p:val>
                        </p:tav>
                      </p:tavLst>
                    </p:anim>
                  </p:childTnLst>
                </p:cTn>
              </p:par>
            </p:tnLst>
          </p:tmpl>
        </p:tmplLst>
      </p:bldP>
      <p:bldP spid="146" grpId="0" build="p">
        <p:tmplLst>
          <p:tmpl lvl="1">
            <p:tnLst>
              <p:par>
                <p:cTn presetID="42" presetClass="entr" presetSubtype="0" fill="hold" nodeType="withEffect">
                  <p:stCondLst>
                    <p:cond delay="200"/>
                  </p:stCondLst>
                  <p:childTnLst>
                    <p:set>
                      <p:cBhvr>
                        <p:cTn dur="1" fill="hold">
                          <p:stCondLst>
                            <p:cond delay="0"/>
                          </p:stCondLst>
                        </p:cTn>
                        <p:tgtEl>
                          <p:spTgt spid="146"/>
                        </p:tgtEl>
                        <p:attrNameLst>
                          <p:attrName>style.visibility</p:attrName>
                        </p:attrNameLst>
                      </p:cBhvr>
                      <p:to>
                        <p:strVal val="visible"/>
                      </p:to>
                    </p:set>
                    <p:animEffect transition="in" filter="fade">
                      <p:cBhvr>
                        <p:cTn dur="500"/>
                        <p:tgtEl>
                          <p:spTgt spid="146"/>
                        </p:tgtEl>
                      </p:cBhvr>
                    </p:animEffect>
                    <p:anim calcmode="lin" valueType="num">
                      <p:cBhvr>
                        <p:cTn dur="500" fill="hold"/>
                        <p:tgtEl>
                          <p:spTgt spid="146"/>
                        </p:tgtEl>
                        <p:attrNameLst>
                          <p:attrName>ppt_x</p:attrName>
                        </p:attrNameLst>
                      </p:cBhvr>
                      <p:tavLst>
                        <p:tav tm="0">
                          <p:val>
                            <p:strVal val="#ppt_x"/>
                          </p:val>
                        </p:tav>
                        <p:tav tm="100000">
                          <p:val>
                            <p:strVal val="#ppt_x"/>
                          </p:val>
                        </p:tav>
                      </p:tavLst>
                    </p:anim>
                    <p:anim calcmode="lin" valueType="num">
                      <p:cBhvr>
                        <p:cTn dur="500" fill="hold"/>
                        <p:tgtEl>
                          <p:spTgt spid="146"/>
                        </p:tgtEl>
                        <p:attrNameLst>
                          <p:attrName>ppt_y</p:attrName>
                        </p:attrNameLst>
                      </p:cBhvr>
                      <p:tavLst>
                        <p:tav tm="0">
                          <p:val>
                            <p:strVal val="#ppt_y+.1"/>
                          </p:val>
                        </p:tav>
                        <p:tav tm="100000">
                          <p:val>
                            <p:strVal val="#ppt_y"/>
                          </p:val>
                        </p:tav>
                      </p:tavLst>
                    </p:anim>
                  </p:childTnLst>
                </p:cTn>
              </p:par>
            </p:tnLst>
          </p:tmpl>
        </p:tmplLst>
      </p:bldP>
      <p:bldP spid="147" grpId="0" build="p">
        <p:tmplLst>
          <p:tmpl lvl="1">
            <p:tnLst>
              <p:par>
                <p:cTn presetID="10" presetClass="entr" presetSubtype="0" fill="hold" nodeType="withEffect">
                  <p:stCondLst>
                    <p:cond delay="800"/>
                  </p:stCondLst>
                  <p:childTnLst>
                    <p:set>
                      <p:cBhvr>
                        <p:cTn dur="1" fill="hold">
                          <p:stCondLst>
                            <p:cond delay="0"/>
                          </p:stCondLst>
                        </p:cTn>
                        <p:tgtEl>
                          <p:spTgt spid="147"/>
                        </p:tgtEl>
                        <p:attrNameLst>
                          <p:attrName>style.visibility</p:attrName>
                        </p:attrNameLst>
                      </p:cBhvr>
                      <p:to>
                        <p:strVal val="visible"/>
                      </p:to>
                    </p:set>
                    <p:animEffect transition="in" filter="fade">
                      <p:cBhvr>
                        <p:cTn dur="500"/>
                        <p:tgtEl>
                          <p:spTgt spid="147"/>
                        </p:tgtEl>
                      </p:cBhvr>
                    </p:animEffect>
                  </p:childTnLst>
                </p:cTn>
              </p:par>
            </p:tnLst>
          </p:tmpl>
        </p:tmplLst>
      </p:bldP>
      <p:bldP spid="148" grpId="0" build="p">
        <p:tmplLst>
          <p:tmpl lvl="1">
            <p:tnLst>
              <p:par>
                <p:cTn presetID="53" presetClass="entr" presetSubtype="16" fill="hold" nodeType="afterEffect">
                  <p:stCondLst>
                    <p:cond delay="0"/>
                  </p:stCondLst>
                  <p:childTnLst>
                    <p:set>
                      <p:cBhvr>
                        <p:cTn dur="1" fill="hold">
                          <p:stCondLst>
                            <p:cond delay="0"/>
                          </p:stCondLst>
                        </p:cTn>
                        <p:tgtEl>
                          <p:spTgt spid="148"/>
                        </p:tgtEl>
                        <p:attrNameLst>
                          <p:attrName>style.visibility</p:attrName>
                        </p:attrNameLst>
                      </p:cBhvr>
                      <p:to>
                        <p:strVal val="visible"/>
                      </p:to>
                    </p:set>
                    <p:anim calcmode="lin" valueType="num">
                      <p:cBhvr>
                        <p:cTn dur="300" fill="hold"/>
                        <p:tgtEl>
                          <p:spTgt spid="148"/>
                        </p:tgtEl>
                        <p:attrNameLst>
                          <p:attrName>ppt_w</p:attrName>
                        </p:attrNameLst>
                      </p:cBhvr>
                      <p:tavLst>
                        <p:tav tm="0">
                          <p:val>
                            <p:fltVal val="0"/>
                          </p:val>
                        </p:tav>
                        <p:tav tm="100000">
                          <p:val>
                            <p:strVal val="#ppt_w"/>
                          </p:val>
                        </p:tav>
                      </p:tavLst>
                    </p:anim>
                    <p:anim calcmode="lin" valueType="num">
                      <p:cBhvr>
                        <p:cTn dur="300" fill="hold"/>
                        <p:tgtEl>
                          <p:spTgt spid="148"/>
                        </p:tgtEl>
                        <p:attrNameLst>
                          <p:attrName>ppt_h</p:attrName>
                        </p:attrNameLst>
                      </p:cBhvr>
                      <p:tavLst>
                        <p:tav tm="0">
                          <p:val>
                            <p:fltVal val="0"/>
                          </p:val>
                        </p:tav>
                        <p:tav tm="100000">
                          <p:val>
                            <p:strVal val="#ppt_h"/>
                          </p:val>
                        </p:tav>
                      </p:tavLst>
                    </p:anim>
                    <p:animEffect transition="in" filter="fade">
                      <p:cBhvr>
                        <p:cTn dur="300"/>
                        <p:tgtEl>
                          <p:spTgt spid="148"/>
                        </p:tgtEl>
                      </p:cBhvr>
                    </p:animEffect>
                  </p:childTnLst>
                </p:cTn>
              </p:par>
            </p:tnLst>
          </p:tmpl>
        </p:tmplLst>
      </p:bldP>
      <p:bldP spid="160" grpId="0" animBg="1"/>
      <p:bldP spid="161" grpId="0"/>
      <p:bldP spid="162" grpId="0" build="p">
        <p:tmplLst>
          <p:tmpl lvl="1">
            <p:tnLst>
              <p:par>
                <p:cTn presetID="42" presetClass="entr" presetSubtype="0" fill="hold" nodeType="withEffect">
                  <p:stCondLst>
                    <p:cond delay="200"/>
                  </p:stCondLst>
                  <p:childTnLst>
                    <p:set>
                      <p:cBhvr>
                        <p:cTn dur="1" fill="hold">
                          <p:stCondLst>
                            <p:cond delay="0"/>
                          </p:stCondLst>
                        </p:cTn>
                        <p:tgtEl>
                          <p:spTgt spid="162"/>
                        </p:tgtEl>
                        <p:attrNameLst>
                          <p:attrName>style.visibility</p:attrName>
                        </p:attrNameLst>
                      </p:cBhvr>
                      <p:to>
                        <p:strVal val="visible"/>
                      </p:to>
                    </p:set>
                    <p:animEffect transition="in" filter="fade">
                      <p:cBhvr>
                        <p:cTn dur="400"/>
                        <p:tgtEl>
                          <p:spTgt spid="162"/>
                        </p:tgtEl>
                      </p:cBhvr>
                    </p:animEffect>
                    <p:anim calcmode="lin" valueType="num">
                      <p:cBhvr>
                        <p:cTn dur="400" fill="hold"/>
                        <p:tgtEl>
                          <p:spTgt spid="162"/>
                        </p:tgtEl>
                        <p:attrNameLst>
                          <p:attrName>ppt_x</p:attrName>
                        </p:attrNameLst>
                      </p:cBhvr>
                      <p:tavLst>
                        <p:tav tm="0">
                          <p:val>
                            <p:strVal val="#ppt_x"/>
                          </p:val>
                        </p:tav>
                        <p:tav tm="100000">
                          <p:val>
                            <p:strVal val="#ppt_x"/>
                          </p:val>
                        </p:tav>
                      </p:tavLst>
                    </p:anim>
                    <p:anim calcmode="lin" valueType="num">
                      <p:cBhvr>
                        <p:cTn dur="400" fill="hold"/>
                        <p:tgtEl>
                          <p:spTgt spid="162"/>
                        </p:tgtEl>
                        <p:attrNameLst>
                          <p:attrName>ppt_y</p:attrName>
                        </p:attrNameLst>
                      </p:cBhvr>
                      <p:tavLst>
                        <p:tav tm="0">
                          <p:val>
                            <p:strVal val="#ppt_y+.1"/>
                          </p:val>
                        </p:tav>
                        <p:tav tm="100000">
                          <p:val>
                            <p:strVal val="#ppt_y"/>
                          </p:val>
                        </p:tav>
                      </p:tavLst>
                    </p:anim>
                  </p:childTnLst>
                </p:cTn>
              </p:par>
            </p:tnLst>
          </p:tmpl>
        </p:tmplLst>
      </p:bldP>
      <p:bldP spid="163" grpId="0" build="p">
        <p:tmplLst>
          <p:tmpl lvl="1">
            <p:tnLst>
              <p:par>
                <p:cTn presetID="42" presetClass="entr" presetSubtype="0" fill="hold" nodeType="withEffect">
                  <p:stCondLst>
                    <p:cond delay="200"/>
                  </p:stCondLst>
                  <p:childTnLst>
                    <p:set>
                      <p:cBhvr>
                        <p:cTn dur="1" fill="hold">
                          <p:stCondLst>
                            <p:cond delay="0"/>
                          </p:stCondLst>
                        </p:cTn>
                        <p:tgtEl>
                          <p:spTgt spid="163"/>
                        </p:tgtEl>
                        <p:attrNameLst>
                          <p:attrName>style.visibility</p:attrName>
                        </p:attrNameLst>
                      </p:cBhvr>
                      <p:to>
                        <p:strVal val="visible"/>
                      </p:to>
                    </p:set>
                    <p:animEffect transition="in" filter="fade">
                      <p:cBhvr>
                        <p:cTn dur="500"/>
                        <p:tgtEl>
                          <p:spTgt spid="163"/>
                        </p:tgtEl>
                      </p:cBhvr>
                    </p:animEffect>
                    <p:anim calcmode="lin" valueType="num">
                      <p:cBhvr>
                        <p:cTn dur="500" fill="hold"/>
                        <p:tgtEl>
                          <p:spTgt spid="163"/>
                        </p:tgtEl>
                        <p:attrNameLst>
                          <p:attrName>ppt_x</p:attrName>
                        </p:attrNameLst>
                      </p:cBhvr>
                      <p:tavLst>
                        <p:tav tm="0">
                          <p:val>
                            <p:strVal val="#ppt_x"/>
                          </p:val>
                        </p:tav>
                        <p:tav tm="100000">
                          <p:val>
                            <p:strVal val="#ppt_x"/>
                          </p:val>
                        </p:tav>
                      </p:tavLst>
                    </p:anim>
                    <p:anim calcmode="lin" valueType="num">
                      <p:cBhvr>
                        <p:cTn dur="500" fill="hold"/>
                        <p:tgtEl>
                          <p:spTgt spid="163"/>
                        </p:tgtEl>
                        <p:attrNameLst>
                          <p:attrName>ppt_y</p:attrName>
                        </p:attrNameLst>
                      </p:cBhvr>
                      <p:tavLst>
                        <p:tav tm="0">
                          <p:val>
                            <p:strVal val="#ppt_y+.1"/>
                          </p:val>
                        </p:tav>
                        <p:tav tm="100000">
                          <p:val>
                            <p:strVal val="#ppt_y"/>
                          </p:val>
                        </p:tav>
                      </p:tavLst>
                    </p:anim>
                  </p:childTnLst>
                </p:cTn>
              </p:par>
            </p:tnLst>
          </p:tmpl>
        </p:tmplLst>
      </p:bldP>
      <p:bldP spid="164" grpId="0" build="p">
        <p:tmplLst>
          <p:tmpl lvl="1">
            <p:tnLst>
              <p:par>
                <p:cTn presetID="10" presetClass="entr" presetSubtype="0" fill="hold" nodeType="withEffect">
                  <p:stCondLst>
                    <p:cond delay="800"/>
                  </p:stCondLst>
                  <p:childTnLst>
                    <p:set>
                      <p:cBhvr>
                        <p:cTn dur="1" fill="hold">
                          <p:stCondLst>
                            <p:cond delay="0"/>
                          </p:stCondLst>
                        </p:cTn>
                        <p:tgtEl>
                          <p:spTgt spid="164"/>
                        </p:tgtEl>
                        <p:attrNameLst>
                          <p:attrName>style.visibility</p:attrName>
                        </p:attrNameLst>
                      </p:cBhvr>
                      <p:to>
                        <p:strVal val="visible"/>
                      </p:to>
                    </p:set>
                    <p:animEffect transition="in" filter="fade">
                      <p:cBhvr>
                        <p:cTn dur="500"/>
                        <p:tgtEl>
                          <p:spTgt spid="164"/>
                        </p:tgtEl>
                      </p:cBhvr>
                    </p:animEffect>
                  </p:childTnLst>
                </p:cTn>
              </p:par>
            </p:tnLst>
          </p:tmpl>
        </p:tmplLst>
      </p:bldP>
      <p:bldP spid="165" grpId="0" build="p">
        <p:tmplLst>
          <p:tmpl lvl="1">
            <p:tnLst>
              <p:par>
                <p:cTn presetID="53" presetClass="entr" presetSubtype="16" fill="hold" nodeType="afterEffect">
                  <p:stCondLst>
                    <p:cond delay="0"/>
                  </p:stCondLst>
                  <p:childTnLst>
                    <p:set>
                      <p:cBhvr>
                        <p:cTn dur="1" fill="hold">
                          <p:stCondLst>
                            <p:cond delay="0"/>
                          </p:stCondLst>
                        </p:cTn>
                        <p:tgtEl>
                          <p:spTgt spid="165"/>
                        </p:tgtEl>
                        <p:attrNameLst>
                          <p:attrName>style.visibility</p:attrName>
                        </p:attrNameLst>
                      </p:cBhvr>
                      <p:to>
                        <p:strVal val="visible"/>
                      </p:to>
                    </p:set>
                    <p:anim calcmode="lin" valueType="num">
                      <p:cBhvr>
                        <p:cTn dur="300" fill="hold"/>
                        <p:tgtEl>
                          <p:spTgt spid="165"/>
                        </p:tgtEl>
                        <p:attrNameLst>
                          <p:attrName>ppt_w</p:attrName>
                        </p:attrNameLst>
                      </p:cBhvr>
                      <p:tavLst>
                        <p:tav tm="0">
                          <p:val>
                            <p:fltVal val="0"/>
                          </p:val>
                        </p:tav>
                        <p:tav tm="100000">
                          <p:val>
                            <p:strVal val="#ppt_w"/>
                          </p:val>
                        </p:tav>
                      </p:tavLst>
                    </p:anim>
                    <p:anim calcmode="lin" valueType="num">
                      <p:cBhvr>
                        <p:cTn dur="300" fill="hold"/>
                        <p:tgtEl>
                          <p:spTgt spid="165"/>
                        </p:tgtEl>
                        <p:attrNameLst>
                          <p:attrName>ppt_h</p:attrName>
                        </p:attrNameLst>
                      </p:cBhvr>
                      <p:tavLst>
                        <p:tav tm="0">
                          <p:val>
                            <p:fltVal val="0"/>
                          </p:val>
                        </p:tav>
                        <p:tav tm="100000">
                          <p:val>
                            <p:strVal val="#ppt_h"/>
                          </p:val>
                        </p:tav>
                      </p:tavLst>
                    </p:anim>
                    <p:animEffect transition="in" filter="fade">
                      <p:cBhvr>
                        <p:cTn dur="300"/>
                        <p:tgtEl>
                          <p:spTgt spid="165"/>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C0E9E79-61C5-4421-A7B0-F7DD1CADBBA5}" type="datetimeFigureOut">
              <a:rPr lang="zh-CN" altLang="en-US" smtClean="0"/>
              <a:pPr/>
              <a:t>2017/11/23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C832A50-3462-41E7-BB57-403F162806FE}" type="slidenum">
              <a:rPr lang="zh-CN" altLang="en-US" smtClean="0"/>
              <a:pPr/>
              <a:t>‹#›</a:t>
            </a:fld>
            <a:endParaRPr lang="zh-CN" altLang="en-US"/>
          </a:p>
        </p:txBody>
      </p:sp>
    </p:spTree>
    <p:extLst>
      <p:ext uri="{BB962C8B-B14F-4D97-AF65-F5344CB8AC3E}">
        <p14:creationId xmlns:p14="http://schemas.microsoft.com/office/powerpoint/2010/main" xmlns="" val="123076311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am slide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5" name="Group 34"/>
          <p:cNvGrpSpPr/>
          <p:nvPr userDrawn="1"/>
        </p:nvGrpSpPr>
        <p:grpSpPr>
          <a:xfrm>
            <a:off x="101309" y="385540"/>
            <a:ext cx="383999" cy="342172"/>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cxnSp>
        <p:nvCxnSpPr>
          <p:cNvPr id="85" name="Straight Connector 84"/>
          <p:cNvCxnSpPr/>
          <p:nvPr userDrawn="1"/>
        </p:nvCxnSpPr>
        <p:spPr>
          <a:xfrm flipH="1">
            <a:off x="603251" y="3810001"/>
            <a:ext cx="5329760"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userDrawn="1"/>
        </p:nvCxnSpPr>
        <p:spPr>
          <a:xfrm>
            <a:off x="6096000" y="1622327"/>
            <a:ext cx="0" cy="4656556"/>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userDrawn="1"/>
        </p:nvCxnSpPr>
        <p:spPr>
          <a:xfrm flipH="1">
            <a:off x="6239948" y="3810001"/>
            <a:ext cx="5329760"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90" name="Arc 89"/>
          <p:cNvSpPr>
            <a:spLocks noChangeAspect="1"/>
          </p:cNvSpPr>
          <p:nvPr userDrawn="1"/>
        </p:nvSpPr>
        <p:spPr>
          <a:xfrm>
            <a:off x="999955" y="1622324"/>
            <a:ext cx="2112000" cy="1900798"/>
          </a:xfrm>
          <a:prstGeom prst="arc">
            <a:avLst>
              <a:gd name="adj1" fmla="val 11622373"/>
              <a:gd name="adj2" fmla="val 10303517"/>
            </a:avLst>
          </a:prstGeom>
          <a:ln w="127000" cap="sq" cmpd="sng">
            <a:solidFill>
              <a:schemeClr val="accent2"/>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94" name="Text Placeholder 7"/>
          <p:cNvSpPr>
            <a:spLocks noGrp="1"/>
          </p:cNvSpPr>
          <p:nvPr>
            <p:ph type="body" sz="quarter" idx="18" hasCustomPrompt="1"/>
          </p:nvPr>
        </p:nvSpPr>
        <p:spPr>
          <a:xfrm>
            <a:off x="3383887" y="190118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95" name="Text Placeholder 7"/>
          <p:cNvSpPr>
            <a:spLocks noGrp="1"/>
          </p:cNvSpPr>
          <p:nvPr>
            <p:ph type="body" sz="quarter" idx="19" hasCustomPrompt="1"/>
          </p:nvPr>
        </p:nvSpPr>
        <p:spPr>
          <a:xfrm>
            <a:off x="3383887" y="234274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6" name="Text Placeholder 2"/>
          <p:cNvSpPr>
            <a:spLocks noGrp="1"/>
          </p:cNvSpPr>
          <p:nvPr>
            <p:ph type="body" sz="quarter" idx="16" hasCustomPrompt="1"/>
          </p:nvPr>
        </p:nvSpPr>
        <p:spPr>
          <a:xfrm>
            <a:off x="3377544" y="264308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06" name="Oval 105"/>
          <p:cNvSpPr>
            <a:spLocks noChangeAspect="1"/>
          </p:cNvSpPr>
          <p:nvPr userDrawn="1"/>
        </p:nvSpPr>
        <p:spPr>
          <a:xfrm>
            <a:off x="603253" y="2203997"/>
            <a:ext cx="816001" cy="734399"/>
          </a:xfrm>
          <a:prstGeom prst="ellipse">
            <a:avLst/>
          </a:prstGeom>
          <a:solidFill>
            <a:schemeClr val="accent2"/>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10" name="Text Placeholder 7"/>
          <p:cNvSpPr>
            <a:spLocks noGrp="1"/>
          </p:cNvSpPr>
          <p:nvPr>
            <p:ph type="body" sz="quarter" idx="65" hasCustomPrompt="1"/>
          </p:nvPr>
        </p:nvSpPr>
        <p:spPr>
          <a:xfrm>
            <a:off x="681751" y="220399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14" name="Picture Placeholder 2"/>
          <p:cNvSpPr>
            <a:spLocks noGrp="1" noChangeAspect="1"/>
          </p:cNvSpPr>
          <p:nvPr>
            <p:ph type="pic" sz="quarter" idx="17"/>
          </p:nvPr>
        </p:nvSpPr>
        <p:spPr>
          <a:xfrm>
            <a:off x="1257795" y="176402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18" name="Arc 117"/>
          <p:cNvSpPr>
            <a:spLocks noChangeAspect="1"/>
          </p:cNvSpPr>
          <p:nvPr userDrawn="1"/>
        </p:nvSpPr>
        <p:spPr>
          <a:xfrm>
            <a:off x="6642996" y="1622324"/>
            <a:ext cx="2112000" cy="1900798"/>
          </a:xfrm>
          <a:prstGeom prst="arc">
            <a:avLst>
              <a:gd name="adj1" fmla="val 11622373"/>
              <a:gd name="adj2" fmla="val 10303517"/>
            </a:avLst>
          </a:prstGeom>
          <a:ln w="127000" cap="sq" cmpd="sng">
            <a:solidFill>
              <a:schemeClr val="accent3"/>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21" name="Text Placeholder 7"/>
          <p:cNvSpPr>
            <a:spLocks noGrp="1"/>
          </p:cNvSpPr>
          <p:nvPr>
            <p:ph type="body" sz="quarter" idx="68" hasCustomPrompt="1"/>
          </p:nvPr>
        </p:nvSpPr>
        <p:spPr>
          <a:xfrm>
            <a:off x="9026928" y="190118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22" name="Text Placeholder 7"/>
          <p:cNvSpPr>
            <a:spLocks noGrp="1"/>
          </p:cNvSpPr>
          <p:nvPr>
            <p:ph type="body" sz="quarter" idx="69" hasCustomPrompt="1"/>
          </p:nvPr>
        </p:nvSpPr>
        <p:spPr>
          <a:xfrm>
            <a:off x="9026928" y="234274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23" name="Text Placeholder 2"/>
          <p:cNvSpPr>
            <a:spLocks noGrp="1"/>
          </p:cNvSpPr>
          <p:nvPr>
            <p:ph type="body" sz="quarter" idx="70" hasCustomPrompt="1"/>
          </p:nvPr>
        </p:nvSpPr>
        <p:spPr>
          <a:xfrm>
            <a:off x="9020585" y="264308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30" name="Oval 129"/>
          <p:cNvSpPr>
            <a:spLocks noChangeAspect="1"/>
          </p:cNvSpPr>
          <p:nvPr userDrawn="1"/>
        </p:nvSpPr>
        <p:spPr>
          <a:xfrm>
            <a:off x="6246296" y="2203997"/>
            <a:ext cx="816001" cy="734399"/>
          </a:xfrm>
          <a:prstGeom prst="ellipse">
            <a:avLst/>
          </a:prstGeom>
          <a:solidFill>
            <a:schemeClr val="accent3"/>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33" name="Text Placeholder 7"/>
          <p:cNvSpPr>
            <a:spLocks noGrp="1"/>
          </p:cNvSpPr>
          <p:nvPr>
            <p:ph type="body" sz="quarter" idx="67" hasCustomPrompt="1"/>
          </p:nvPr>
        </p:nvSpPr>
        <p:spPr>
          <a:xfrm>
            <a:off x="6324792" y="220399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36" name="Picture Placeholder 2"/>
          <p:cNvSpPr>
            <a:spLocks noGrp="1" noChangeAspect="1"/>
          </p:cNvSpPr>
          <p:nvPr>
            <p:ph type="pic" sz="quarter" idx="66"/>
          </p:nvPr>
        </p:nvSpPr>
        <p:spPr>
          <a:xfrm>
            <a:off x="6900834" y="176402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39" name="Arc 138"/>
          <p:cNvSpPr>
            <a:spLocks noChangeAspect="1"/>
          </p:cNvSpPr>
          <p:nvPr userDrawn="1"/>
        </p:nvSpPr>
        <p:spPr>
          <a:xfrm>
            <a:off x="999955" y="4121684"/>
            <a:ext cx="2112000" cy="1900798"/>
          </a:xfrm>
          <a:prstGeom prst="arc">
            <a:avLst>
              <a:gd name="adj1" fmla="val 11622373"/>
              <a:gd name="adj2" fmla="val 10303517"/>
            </a:avLst>
          </a:prstGeom>
          <a:ln w="127000" cap="sq" cmpd="sng">
            <a:solidFill>
              <a:schemeClr val="accent4"/>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41" name="Text Placeholder 7"/>
          <p:cNvSpPr>
            <a:spLocks noGrp="1"/>
          </p:cNvSpPr>
          <p:nvPr>
            <p:ph type="body" sz="quarter" idx="73" hasCustomPrompt="1"/>
          </p:nvPr>
        </p:nvSpPr>
        <p:spPr>
          <a:xfrm>
            <a:off x="3383887" y="440054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42" name="Text Placeholder 7"/>
          <p:cNvSpPr>
            <a:spLocks noGrp="1"/>
          </p:cNvSpPr>
          <p:nvPr>
            <p:ph type="body" sz="quarter" idx="74" hasCustomPrompt="1"/>
          </p:nvPr>
        </p:nvSpPr>
        <p:spPr>
          <a:xfrm>
            <a:off x="3383887" y="484210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3" name="Text Placeholder 2"/>
          <p:cNvSpPr>
            <a:spLocks noGrp="1"/>
          </p:cNvSpPr>
          <p:nvPr>
            <p:ph type="body" sz="quarter" idx="75" hasCustomPrompt="1"/>
          </p:nvPr>
        </p:nvSpPr>
        <p:spPr>
          <a:xfrm>
            <a:off x="3377544" y="514244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47" name="Oval 146"/>
          <p:cNvSpPr>
            <a:spLocks noChangeAspect="1"/>
          </p:cNvSpPr>
          <p:nvPr userDrawn="1"/>
        </p:nvSpPr>
        <p:spPr>
          <a:xfrm>
            <a:off x="603253" y="4703357"/>
            <a:ext cx="816001" cy="734399"/>
          </a:xfrm>
          <a:prstGeom prst="ellipse">
            <a:avLst/>
          </a:prstGeom>
          <a:solidFill>
            <a:schemeClr val="accent4"/>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49" name="Text Placeholder 7"/>
          <p:cNvSpPr>
            <a:spLocks noGrp="1"/>
          </p:cNvSpPr>
          <p:nvPr>
            <p:ph type="body" sz="quarter" idx="72" hasCustomPrompt="1"/>
          </p:nvPr>
        </p:nvSpPr>
        <p:spPr>
          <a:xfrm>
            <a:off x="681751" y="470335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51" name="Picture Placeholder 2"/>
          <p:cNvSpPr>
            <a:spLocks noGrp="1" noChangeAspect="1"/>
          </p:cNvSpPr>
          <p:nvPr>
            <p:ph type="pic" sz="quarter" idx="71"/>
          </p:nvPr>
        </p:nvSpPr>
        <p:spPr>
          <a:xfrm>
            <a:off x="1257795" y="426338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53" name="Arc 152"/>
          <p:cNvSpPr>
            <a:spLocks noChangeAspect="1"/>
          </p:cNvSpPr>
          <p:nvPr userDrawn="1"/>
        </p:nvSpPr>
        <p:spPr>
          <a:xfrm>
            <a:off x="6642996" y="4121684"/>
            <a:ext cx="2112000" cy="1900798"/>
          </a:xfrm>
          <a:prstGeom prst="arc">
            <a:avLst>
              <a:gd name="adj1" fmla="val 11622373"/>
              <a:gd name="adj2" fmla="val 10303517"/>
            </a:avLst>
          </a:prstGeom>
          <a:ln w="127000" cap="sq" cmpd="sng">
            <a:solidFill>
              <a:schemeClr val="accent5"/>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54" name="Text Placeholder 7"/>
          <p:cNvSpPr>
            <a:spLocks noGrp="1"/>
          </p:cNvSpPr>
          <p:nvPr>
            <p:ph type="body" sz="quarter" idx="78" hasCustomPrompt="1"/>
          </p:nvPr>
        </p:nvSpPr>
        <p:spPr>
          <a:xfrm>
            <a:off x="9026928" y="440054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55" name="Text Placeholder 7"/>
          <p:cNvSpPr>
            <a:spLocks noGrp="1"/>
          </p:cNvSpPr>
          <p:nvPr>
            <p:ph type="body" sz="quarter" idx="79" hasCustomPrompt="1"/>
          </p:nvPr>
        </p:nvSpPr>
        <p:spPr>
          <a:xfrm>
            <a:off x="9026928" y="484210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6" name="Text Placeholder 2"/>
          <p:cNvSpPr>
            <a:spLocks noGrp="1"/>
          </p:cNvSpPr>
          <p:nvPr>
            <p:ph type="body" sz="quarter" idx="80" hasCustomPrompt="1"/>
          </p:nvPr>
        </p:nvSpPr>
        <p:spPr>
          <a:xfrm>
            <a:off x="9020585" y="514244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57" name="Oval 156"/>
          <p:cNvSpPr>
            <a:spLocks noChangeAspect="1"/>
          </p:cNvSpPr>
          <p:nvPr userDrawn="1"/>
        </p:nvSpPr>
        <p:spPr>
          <a:xfrm>
            <a:off x="6246296" y="4703357"/>
            <a:ext cx="816001" cy="734399"/>
          </a:xfrm>
          <a:prstGeom prst="ellipse">
            <a:avLst/>
          </a:prstGeom>
          <a:solidFill>
            <a:schemeClr val="accent5"/>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58" name="Text Placeholder 7"/>
          <p:cNvSpPr>
            <a:spLocks noGrp="1"/>
          </p:cNvSpPr>
          <p:nvPr>
            <p:ph type="body" sz="quarter" idx="77" hasCustomPrompt="1"/>
          </p:nvPr>
        </p:nvSpPr>
        <p:spPr>
          <a:xfrm>
            <a:off x="6324792" y="470335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59" name="Picture Placeholder 2"/>
          <p:cNvSpPr>
            <a:spLocks noGrp="1" noChangeAspect="1"/>
          </p:cNvSpPr>
          <p:nvPr>
            <p:ph type="pic" sz="quarter" idx="76"/>
          </p:nvPr>
        </p:nvSpPr>
        <p:spPr>
          <a:xfrm>
            <a:off x="6900834" y="426338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19461206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wipe(up)">
                                      <p:cBhvr>
                                        <p:cTn id="21" dur="500"/>
                                        <p:tgtEl>
                                          <p:spTgt spid="85"/>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wipe(up)">
                                      <p:cBhvr>
                                        <p:cTn id="25" dur="500"/>
                                        <p:tgtEl>
                                          <p:spTgt spid="81"/>
                                        </p:tgtEl>
                                      </p:cBhvr>
                                    </p:animEffect>
                                  </p:childTnLst>
                                </p:cTn>
                              </p:par>
                            </p:childTnLst>
                          </p:cTn>
                        </p:par>
                        <p:par>
                          <p:cTn id="26" fill="hold">
                            <p:stCondLst>
                              <p:cond delay="1500"/>
                            </p:stCondLst>
                            <p:childTnLst>
                              <p:par>
                                <p:cTn id="27" presetID="22" presetClass="entr" presetSubtype="1"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up)">
                                      <p:cBhvr>
                                        <p:cTn id="29" dur="500"/>
                                        <p:tgtEl>
                                          <p:spTgt spid="83"/>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94">
                                            <p:txEl>
                                              <p:pRg st="0" end="0"/>
                                            </p:txEl>
                                          </p:spTgt>
                                        </p:tgtEl>
                                        <p:attrNameLst>
                                          <p:attrName>style.visibility</p:attrName>
                                        </p:attrNameLst>
                                      </p:cBhvr>
                                      <p:to>
                                        <p:strVal val="visible"/>
                                      </p:to>
                                    </p:set>
                                    <p:animEffect transition="in" filter="fade">
                                      <p:cBhvr>
                                        <p:cTn id="32" dur="400"/>
                                        <p:tgtEl>
                                          <p:spTgt spid="94">
                                            <p:txEl>
                                              <p:pRg st="0" end="0"/>
                                            </p:txEl>
                                          </p:spTgt>
                                        </p:tgtEl>
                                      </p:cBhvr>
                                    </p:animEffect>
                                    <p:anim calcmode="lin" valueType="num">
                                      <p:cBhvr>
                                        <p:cTn id="33" dur="400" fill="hold"/>
                                        <p:tgtEl>
                                          <p:spTgt spid="94">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94">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95">
                                            <p:txEl>
                                              <p:pRg st="0" end="0"/>
                                            </p:txEl>
                                          </p:spTgt>
                                        </p:tgtEl>
                                        <p:attrNameLst>
                                          <p:attrName>style.visibility</p:attrName>
                                        </p:attrNameLst>
                                      </p:cBhvr>
                                      <p:to>
                                        <p:strVal val="visible"/>
                                      </p:to>
                                    </p:set>
                                    <p:animEffect transition="in" filter="fade">
                                      <p:cBhvr>
                                        <p:cTn id="37" dur="500"/>
                                        <p:tgtEl>
                                          <p:spTgt spid="95">
                                            <p:txEl>
                                              <p:pRg st="0" end="0"/>
                                            </p:txEl>
                                          </p:spTgt>
                                        </p:tgtEl>
                                      </p:cBhvr>
                                    </p:animEffect>
                                    <p:anim calcmode="lin" valueType="num">
                                      <p:cBhvr>
                                        <p:cTn id="38"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95">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96">
                                            <p:txEl>
                                              <p:pRg st="0" end="0"/>
                                            </p:txEl>
                                          </p:spTgt>
                                        </p:tgtEl>
                                        <p:attrNameLst>
                                          <p:attrName>style.visibility</p:attrName>
                                        </p:attrNameLst>
                                      </p:cBhvr>
                                      <p:to>
                                        <p:strVal val="visible"/>
                                      </p:to>
                                    </p:set>
                                    <p:animEffect transition="in" filter="fade">
                                      <p:cBhvr>
                                        <p:cTn id="42" dur="500"/>
                                        <p:tgtEl>
                                          <p:spTgt spid="96">
                                            <p:txEl>
                                              <p:pRg st="0" end="0"/>
                                            </p:txEl>
                                          </p:spTgt>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106"/>
                                        </p:tgtEl>
                                        <p:attrNameLst>
                                          <p:attrName>style.visibility</p:attrName>
                                        </p:attrNameLst>
                                      </p:cBhvr>
                                      <p:to>
                                        <p:strVal val="visible"/>
                                      </p:to>
                                    </p:set>
                                    <p:anim calcmode="lin" valueType="num">
                                      <p:cBhvr>
                                        <p:cTn id="46" dur="500" fill="hold"/>
                                        <p:tgtEl>
                                          <p:spTgt spid="106"/>
                                        </p:tgtEl>
                                        <p:attrNameLst>
                                          <p:attrName>ppt_w</p:attrName>
                                        </p:attrNameLst>
                                      </p:cBhvr>
                                      <p:tavLst>
                                        <p:tav tm="0">
                                          <p:val>
                                            <p:fltVal val="0"/>
                                          </p:val>
                                        </p:tav>
                                        <p:tav tm="100000">
                                          <p:val>
                                            <p:strVal val="#ppt_w"/>
                                          </p:val>
                                        </p:tav>
                                      </p:tavLst>
                                    </p:anim>
                                    <p:anim calcmode="lin" valueType="num">
                                      <p:cBhvr>
                                        <p:cTn id="47" dur="500" fill="hold"/>
                                        <p:tgtEl>
                                          <p:spTgt spid="106"/>
                                        </p:tgtEl>
                                        <p:attrNameLst>
                                          <p:attrName>ppt_h</p:attrName>
                                        </p:attrNameLst>
                                      </p:cBhvr>
                                      <p:tavLst>
                                        <p:tav tm="0">
                                          <p:val>
                                            <p:fltVal val="0"/>
                                          </p:val>
                                        </p:tav>
                                        <p:tav tm="100000">
                                          <p:val>
                                            <p:strVal val="#ppt_h"/>
                                          </p:val>
                                        </p:tav>
                                      </p:tavLst>
                                    </p:anim>
                                    <p:animEffect transition="in" filter="fade">
                                      <p:cBhvr>
                                        <p:cTn id="48" dur="500"/>
                                        <p:tgtEl>
                                          <p:spTgt spid="106"/>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110">
                                            <p:txEl>
                                              <p:pRg st="0" end="0"/>
                                            </p:txEl>
                                          </p:spTgt>
                                        </p:tgtEl>
                                        <p:attrNameLst>
                                          <p:attrName>style.visibility</p:attrName>
                                        </p:attrNameLst>
                                      </p:cBhvr>
                                      <p:to>
                                        <p:strVal val="visible"/>
                                      </p:to>
                                    </p:set>
                                    <p:anim calcmode="lin" valueType="num">
                                      <p:cBhvr>
                                        <p:cTn id="52" dur="300" fill="hold"/>
                                        <p:tgtEl>
                                          <p:spTgt spid="110">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110">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110">
                                            <p:txEl>
                                              <p:pRg st="0" end="0"/>
                                            </p:txEl>
                                          </p:spTgt>
                                        </p:tgtEl>
                                      </p:cBhvr>
                                    </p:animEffect>
                                  </p:childTnLst>
                                </p:cTn>
                              </p:par>
                            </p:childTnLst>
                          </p:cTn>
                        </p:par>
                        <p:par>
                          <p:cTn id="55" fill="hold">
                            <p:stCondLst>
                              <p:cond delay="3000"/>
                            </p:stCondLst>
                            <p:childTnLst>
                              <p:par>
                                <p:cTn id="56" presetID="6" presetClass="entr" presetSubtype="16"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Effect transition="in" filter="circle(in)">
                                      <p:cBhvr>
                                        <p:cTn id="58" dur="1000"/>
                                        <p:tgtEl>
                                          <p:spTgt spid="90"/>
                                        </p:tgtEl>
                                      </p:cBhvr>
                                    </p:animEffect>
                                  </p:childTnLst>
                                </p:cTn>
                              </p:par>
                            </p:childTnLst>
                          </p:cTn>
                        </p:par>
                        <p:par>
                          <p:cTn id="59" fill="hold">
                            <p:stCondLst>
                              <p:cond delay="4000"/>
                            </p:stCondLst>
                            <p:childTnLst>
                              <p:par>
                                <p:cTn id="60" presetID="53" presetClass="entr" presetSubtype="16" fill="hold" grpId="0" nodeType="afterEffect" nodePh="1">
                                  <p:stCondLst>
                                    <p:cond delay="0"/>
                                  </p:stCondLst>
                                  <p:endCondLst>
                                    <p:cond evt="begin" delay="0">
                                      <p:tn val="60"/>
                                    </p:cond>
                                  </p:endCondLst>
                                  <p:childTnLst>
                                    <p:set>
                                      <p:cBhvr>
                                        <p:cTn id="61" dur="1" fill="hold">
                                          <p:stCondLst>
                                            <p:cond delay="0"/>
                                          </p:stCondLst>
                                        </p:cTn>
                                        <p:tgtEl>
                                          <p:spTgt spid="114"/>
                                        </p:tgtEl>
                                        <p:attrNameLst>
                                          <p:attrName>style.visibility</p:attrName>
                                        </p:attrNameLst>
                                      </p:cBhvr>
                                      <p:to>
                                        <p:strVal val="visible"/>
                                      </p:to>
                                    </p:set>
                                    <p:anim calcmode="lin" valueType="num">
                                      <p:cBhvr>
                                        <p:cTn id="62" dur="500" fill="hold"/>
                                        <p:tgtEl>
                                          <p:spTgt spid="114"/>
                                        </p:tgtEl>
                                        <p:attrNameLst>
                                          <p:attrName>ppt_w</p:attrName>
                                        </p:attrNameLst>
                                      </p:cBhvr>
                                      <p:tavLst>
                                        <p:tav tm="0">
                                          <p:val>
                                            <p:fltVal val="0"/>
                                          </p:val>
                                        </p:tav>
                                        <p:tav tm="100000">
                                          <p:val>
                                            <p:strVal val="#ppt_w"/>
                                          </p:val>
                                        </p:tav>
                                      </p:tavLst>
                                    </p:anim>
                                    <p:anim calcmode="lin" valueType="num">
                                      <p:cBhvr>
                                        <p:cTn id="63" dur="500" fill="hold"/>
                                        <p:tgtEl>
                                          <p:spTgt spid="114"/>
                                        </p:tgtEl>
                                        <p:attrNameLst>
                                          <p:attrName>ppt_h</p:attrName>
                                        </p:attrNameLst>
                                      </p:cBhvr>
                                      <p:tavLst>
                                        <p:tav tm="0">
                                          <p:val>
                                            <p:fltVal val="0"/>
                                          </p:val>
                                        </p:tav>
                                        <p:tav tm="100000">
                                          <p:val>
                                            <p:strVal val="#ppt_h"/>
                                          </p:val>
                                        </p:tav>
                                      </p:tavLst>
                                    </p:anim>
                                    <p:animEffect transition="in" filter="fade">
                                      <p:cBhvr>
                                        <p:cTn id="64" dur="500"/>
                                        <p:tgtEl>
                                          <p:spTgt spid="114"/>
                                        </p:tgtEl>
                                      </p:cBhvr>
                                    </p:animEffect>
                                  </p:childTnLst>
                                </p:cTn>
                              </p:par>
                              <p:par>
                                <p:cTn id="65" presetID="42" presetClass="entr" presetSubtype="0" fill="hold" grpId="0" nodeType="withEffect">
                                  <p:stCondLst>
                                    <p:cond delay="200"/>
                                  </p:stCondLst>
                                  <p:childTnLst>
                                    <p:set>
                                      <p:cBhvr>
                                        <p:cTn id="66" dur="1" fill="hold">
                                          <p:stCondLst>
                                            <p:cond delay="0"/>
                                          </p:stCondLst>
                                        </p:cTn>
                                        <p:tgtEl>
                                          <p:spTgt spid="121">
                                            <p:txEl>
                                              <p:pRg st="0" end="0"/>
                                            </p:txEl>
                                          </p:spTgt>
                                        </p:tgtEl>
                                        <p:attrNameLst>
                                          <p:attrName>style.visibility</p:attrName>
                                        </p:attrNameLst>
                                      </p:cBhvr>
                                      <p:to>
                                        <p:strVal val="visible"/>
                                      </p:to>
                                    </p:set>
                                    <p:animEffect transition="in" filter="fade">
                                      <p:cBhvr>
                                        <p:cTn id="67" dur="400"/>
                                        <p:tgtEl>
                                          <p:spTgt spid="121">
                                            <p:txEl>
                                              <p:pRg st="0" end="0"/>
                                            </p:txEl>
                                          </p:spTgt>
                                        </p:tgtEl>
                                      </p:cBhvr>
                                    </p:animEffect>
                                    <p:anim calcmode="lin" valueType="num">
                                      <p:cBhvr>
                                        <p:cTn id="68" dur="400" fill="hold"/>
                                        <p:tgtEl>
                                          <p:spTgt spid="121">
                                            <p:txEl>
                                              <p:pRg st="0" end="0"/>
                                            </p:txEl>
                                          </p:spTgt>
                                        </p:tgtEl>
                                        <p:attrNameLst>
                                          <p:attrName>ppt_x</p:attrName>
                                        </p:attrNameLst>
                                      </p:cBhvr>
                                      <p:tavLst>
                                        <p:tav tm="0">
                                          <p:val>
                                            <p:strVal val="#ppt_x"/>
                                          </p:val>
                                        </p:tav>
                                        <p:tav tm="100000">
                                          <p:val>
                                            <p:strVal val="#ppt_x"/>
                                          </p:val>
                                        </p:tav>
                                      </p:tavLst>
                                    </p:anim>
                                    <p:anim calcmode="lin" valueType="num">
                                      <p:cBhvr>
                                        <p:cTn id="69" dur="400" fill="hold"/>
                                        <p:tgtEl>
                                          <p:spTgt spid="121">
                                            <p:txEl>
                                              <p:pRg st="0" end="0"/>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200"/>
                                  </p:stCondLst>
                                  <p:childTnLst>
                                    <p:set>
                                      <p:cBhvr>
                                        <p:cTn id="71" dur="1" fill="hold">
                                          <p:stCondLst>
                                            <p:cond delay="0"/>
                                          </p:stCondLst>
                                        </p:cTn>
                                        <p:tgtEl>
                                          <p:spTgt spid="122">
                                            <p:txEl>
                                              <p:pRg st="0" end="0"/>
                                            </p:txEl>
                                          </p:spTgt>
                                        </p:tgtEl>
                                        <p:attrNameLst>
                                          <p:attrName>style.visibility</p:attrName>
                                        </p:attrNameLst>
                                      </p:cBhvr>
                                      <p:to>
                                        <p:strVal val="visible"/>
                                      </p:to>
                                    </p:set>
                                    <p:animEffect transition="in" filter="fade">
                                      <p:cBhvr>
                                        <p:cTn id="72" dur="500"/>
                                        <p:tgtEl>
                                          <p:spTgt spid="122">
                                            <p:txEl>
                                              <p:pRg st="0" end="0"/>
                                            </p:txEl>
                                          </p:spTgt>
                                        </p:tgtEl>
                                      </p:cBhvr>
                                    </p:animEffect>
                                    <p:anim calcmode="lin" valueType="num">
                                      <p:cBhvr>
                                        <p:cTn id="73" dur="500" fill="hold"/>
                                        <p:tgtEl>
                                          <p:spTgt spid="12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12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123">
                                            <p:txEl>
                                              <p:pRg st="0" end="0"/>
                                            </p:txEl>
                                          </p:spTgt>
                                        </p:tgtEl>
                                        <p:attrNameLst>
                                          <p:attrName>style.visibility</p:attrName>
                                        </p:attrNameLst>
                                      </p:cBhvr>
                                      <p:to>
                                        <p:strVal val="visible"/>
                                      </p:to>
                                    </p:set>
                                    <p:animEffect transition="in" filter="fade">
                                      <p:cBhvr>
                                        <p:cTn id="77" dur="500"/>
                                        <p:tgtEl>
                                          <p:spTgt spid="123">
                                            <p:txEl>
                                              <p:pRg st="0" end="0"/>
                                            </p:txEl>
                                          </p:spTgt>
                                        </p:tgtEl>
                                      </p:cBhvr>
                                    </p:animEffect>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130"/>
                                        </p:tgtEl>
                                        <p:attrNameLst>
                                          <p:attrName>style.visibility</p:attrName>
                                        </p:attrNameLst>
                                      </p:cBhvr>
                                      <p:to>
                                        <p:strVal val="visible"/>
                                      </p:to>
                                    </p:set>
                                    <p:anim calcmode="lin" valueType="num">
                                      <p:cBhvr>
                                        <p:cTn id="81" dur="500" fill="hold"/>
                                        <p:tgtEl>
                                          <p:spTgt spid="130"/>
                                        </p:tgtEl>
                                        <p:attrNameLst>
                                          <p:attrName>ppt_w</p:attrName>
                                        </p:attrNameLst>
                                      </p:cBhvr>
                                      <p:tavLst>
                                        <p:tav tm="0">
                                          <p:val>
                                            <p:fltVal val="0"/>
                                          </p:val>
                                        </p:tav>
                                        <p:tav tm="100000">
                                          <p:val>
                                            <p:strVal val="#ppt_w"/>
                                          </p:val>
                                        </p:tav>
                                      </p:tavLst>
                                    </p:anim>
                                    <p:anim calcmode="lin" valueType="num">
                                      <p:cBhvr>
                                        <p:cTn id="82" dur="500" fill="hold"/>
                                        <p:tgtEl>
                                          <p:spTgt spid="130"/>
                                        </p:tgtEl>
                                        <p:attrNameLst>
                                          <p:attrName>ppt_h</p:attrName>
                                        </p:attrNameLst>
                                      </p:cBhvr>
                                      <p:tavLst>
                                        <p:tav tm="0">
                                          <p:val>
                                            <p:fltVal val="0"/>
                                          </p:val>
                                        </p:tav>
                                        <p:tav tm="100000">
                                          <p:val>
                                            <p:strVal val="#ppt_h"/>
                                          </p:val>
                                        </p:tav>
                                      </p:tavLst>
                                    </p:anim>
                                    <p:animEffect transition="in" filter="fade">
                                      <p:cBhvr>
                                        <p:cTn id="83" dur="500"/>
                                        <p:tgtEl>
                                          <p:spTgt spid="130"/>
                                        </p:tgtEl>
                                      </p:cBhvr>
                                    </p:animEffect>
                                  </p:childTnLst>
                                </p:cTn>
                              </p:par>
                            </p:childTnLst>
                          </p:cTn>
                        </p:par>
                        <p:par>
                          <p:cTn id="84" fill="hold">
                            <p:stCondLst>
                              <p:cond delay="5000"/>
                            </p:stCondLst>
                            <p:childTnLst>
                              <p:par>
                                <p:cTn id="85" presetID="53" presetClass="entr" presetSubtype="16" fill="hold" grpId="0" nodeType="afterEffect">
                                  <p:stCondLst>
                                    <p:cond delay="0"/>
                                  </p:stCondLst>
                                  <p:childTnLst>
                                    <p:set>
                                      <p:cBhvr>
                                        <p:cTn id="86" dur="1" fill="hold">
                                          <p:stCondLst>
                                            <p:cond delay="0"/>
                                          </p:stCondLst>
                                        </p:cTn>
                                        <p:tgtEl>
                                          <p:spTgt spid="133">
                                            <p:txEl>
                                              <p:pRg st="0" end="0"/>
                                            </p:txEl>
                                          </p:spTgt>
                                        </p:tgtEl>
                                        <p:attrNameLst>
                                          <p:attrName>style.visibility</p:attrName>
                                        </p:attrNameLst>
                                      </p:cBhvr>
                                      <p:to>
                                        <p:strVal val="visible"/>
                                      </p:to>
                                    </p:set>
                                    <p:anim calcmode="lin" valueType="num">
                                      <p:cBhvr>
                                        <p:cTn id="87" dur="300" fill="hold"/>
                                        <p:tgtEl>
                                          <p:spTgt spid="133">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133">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133">
                                            <p:txEl>
                                              <p:pRg st="0" end="0"/>
                                            </p:txEl>
                                          </p:spTgt>
                                        </p:tgtEl>
                                      </p:cBhvr>
                                    </p:animEffect>
                                  </p:childTnLst>
                                </p:cTn>
                              </p:par>
                            </p:childTnLst>
                          </p:cTn>
                        </p:par>
                        <p:par>
                          <p:cTn id="90" fill="hold">
                            <p:stCondLst>
                              <p:cond delay="5500"/>
                            </p:stCondLst>
                            <p:childTnLst>
                              <p:par>
                                <p:cTn id="91" presetID="6" presetClass="entr" presetSubtype="16" fill="hold" grpId="0" nodeType="afterEffect">
                                  <p:stCondLst>
                                    <p:cond delay="0"/>
                                  </p:stCondLst>
                                  <p:childTnLst>
                                    <p:set>
                                      <p:cBhvr>
                                        <p:cTn id="92" dur="1" fill="hold">
                                          <p:stCondLst>
                                            <p:cond delay="0"/>
                                          </p:stCondLst>
                                        </p:cTn>
                                        <p:tgtEl>
                                          <p:spTgt spid="118"/>
                                        </p:tgtEl>
                                        <p:attrNameLst>
                                          <p:attrName>style.visibility</p:attrName>
                                        </p:attrNameLst>
                                      </p:cBhvr>
                                      <p:to>
                                        <p:strVal val="visible"/>
                                      </p:to>
                                    </p:set>
                                    <p:animEffect transition="in" filter="circle(in)">
                                      <p:cBhvr>
                                        <p:cTn id="93" dur="1000"/>
                                        <p:tgtEl>
                                          <p:spTgt spid="118"/>
                                        </p:tgtEl>
                                      </p:cBhvr>
                                    </p:animEffect>
                                  </p:childTnLst>
                                </p:cTn>
                              </p:par>
                            </p:childTnLst>
                          </p:cTn>
                        </p:par>
                        <p:par>
                          <p:cTn id="94" fill="hold">
                            <p:stCondLst>
                              <p:cond delay="6500"/>
                            </p:stCondLst>
                            <p:childTnLst>
                              <p:par>
                                <p:cTn id="95" presetID="53" presetClass="entr" presetSubtype="16" fill="hold" grpId="0" nodeType="afterEffect" nodePh="1">
                                  <p:stCondLst>
                                    <p:cond delay="0"/>
                                  </p:stCondLst>
                                  <p:endCondLst>
                                    <p:cond evt="begin" delay="0">
                                      <p:tn val="95"/>
                                    </p:cond>
                                  </p:endCondLst>
                                  <p:childTnLst>
                                    <p:set>
                                      <p:cBhvr>
                                        <p:cTn id="96" dur="1" fill="hold">
                                          <p:stCondLst>
                                            <p:cond delay="0"/>
                                          </p:stCondLst>
                                        </p:cTn>
                                        <p:tgtEl>
                                          <p:spTgt spid="136"/>
                                        </p:tgtEl>
                                        <p:attrNameLst>
                                          <p:attrName>style.visibility</p:attrName>
                                        </p:attrNameLst>
                                      </p:cBhvr>
                                      <p:to>
                                        <p:strVal val="visible"/>
                                      </p:to>
                                    </p:set>
                                    <p:anim calcmode="lin" valueType="num">
                                      <p:cBhvr>
                                        <p:cTn id="97" dur="500" fill="hold"/>
                                        <p:tgtEl>
                                          <p:spTgt spid="136"/>
                                        </p:tgtEl>
                                        <p:attrNameLst>
                                          <p:attrName>ppt_w</p:attrName>
                                        </p:attrNameLst>
                                      </p:cBhvr>
                                      <p:tavLst>
                                        <p:tav tm="0">
                                          <p:val>
                                            <p:fltVal val="0"/>
                                          </p:val>
                                        </p:tav>
                                        <p:tav tm="100000">
                                          <p:val>
                                            <p:strVal val="#ppt_w"/>
                                          </p:val>
                                        </p:tav>
                                      </p:tavLst>
                                    </p:anim>
                                    <p:anim calcmode="lin" valueType="num">
                                      <p:cBhvr>
                                        <p:cTn id="98" dur="500" fill="hold"/>
                                        <p:tgtEl>
                                          <p:spTgt spid="136"/>
                                        </p:tgtEl>
                                        <p:attrNameLst>
                                          <p:attrName>ppt_h</p:attrName>
                                        </p:attrNameLst>
                                      </p:cBhvr>
                                      <p:tavLst>
                                        <p:tav tm="0">
                                          <p:val>
                                            <p:fltVal val="0"/>
                                          </p:val>
                                        </p:tav>
                                        <p:tav tm="100000">
                                          <p:val>
                                            <p:strVal val="#ppt_h"/>
                                          </p:val>
                                        </p:tav>
                                      </p:tavLst>
                                    </p:anim>
                                    <p:animEffect transition="in" filter="fade">
                                      <p:cBhvr>
                                        <p:cTn id="99" dur="500"/>
                                        <p:tgtEl>
                                          <p:spTgt spid="136"/>
                                        </p:tgtEl>
                                      </p:cBhvr>
                                    </p:animEffect>
                                  </p:childTnLst>
                                </p:cTn>
                              </p:par>
                              <p:par>
                                <p:cTn id="100" presetID="42" presetClass="entr" presetSubtype="0" fill="hold" grpId="0" nodeType="withEffect">
                                  <p:stCondLst>
                                    <p:cond delay="200"/>
                                  </p:stCondLst>
                                  <p:childTnLst>
                                    <p:set>
                                      <p:cBhvr>
                                        <p:cTn id="101" dur="1" fill="hold">
                                          <p:stCondLst>
                                            <p:cond delay="0"/>
                                          </p:stCondLst>
                                        </p:cTn>
                                        <p:tgtEl>
                                          <p:spTgt spid="141">
                                            <p:txEl>
                                              <p:pRg st="0" end="0"/>
                                            </p:txEl>
                                          </p:spTgt>
                                        </p:tgtEl>
                                        <p:attrNameLst>
                                          <p:attrName>style.visibility</p:attrName>
                                        </p:attrNameLst>
                                      </p:cBhvr>
                                      <p:to>
                                        <p:strVal val="visible"/>
                                      </p:to>
                                    </p:set>
                                    <p:animEffect transition="in" filter="fade">
                                      <p:cBhvr>
                                        <p:cTn id="102" dur="400"/>
                                        <p:tgtEl>
                                          <p:spTgt spid="141">
                                            <p:txEl>
                                              <p:pRg st="0" end="0"/>
                                            </p:txEl>
                                          </p:spTgt>
                                        </p:tgtEl>
                                      </p:cBhvr>
                                    </p:animEffect>
                                    <p:anim calcmode="lin" valueType="num">
                                      <p:cBhvr>
                                        <p:cTn id="103" dur="400" fill="hold"/>
                                        <p:tgtEl>
                                          <p:spTgt spid="141">
                                            <p:txEl>
                                              <p:pRg st="0" end="0"/>
                                            </p:txEl>
                                          </p:spTgt>
                                        </p:tgtEl>
                                        <p:attrNameLst>
                                          <p:attrName>ppt_x</p:attrName>
                                        </p:attrNameLst>
                                      </p:cBhvr>
                                      <p:tavLst>
                                        <p:tav tm="0">
                                          <p:val>
                                            <p:strVal val="#ppt_x"/>
                                          </p:val>
                                        </p:tav>
                                        <p:tav tm="100000">
                                          <p:val>
                                            <p:strVal val="#ppt_x"/>
                                          </p:val>
                                        </p:tav>
                                      </p:tavLst>
                                    </p:anim>
                                    <p:anim calcmode="lin" valueType="num">
                                      <p:cBhvr>
                                        <p:cTn id="104" dur="400" fill="hold"/>
                                        <p:tgtEl>
                                          <p:spTgt spid="141">
                                            <p:txEl>
                                              <p:pRg st="0" end="0"/>
                                            </p:txEl>
                                          </p:spTgt>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200"/>
                                  </p:stCondLst>
                                  <p:childTnLst>
                                    <p:set>
                                      <p:cBhvr>
                                        <p:cTn id="106" dur="1" fill="hold">
                                          <p:stCondLst>
                                            <p:cond delay="0"/>
                                          </p:stCondLst>
                                        </p:cTn>
                                        <p:tgtEl>
                                          <p:spTgt spid="142">
                                            <p:txEl>
                                              <p:pRg st="0" end="0"/>
                                            </p:txEl>
                                          </p:spTgt>
                                        </p:tgtEl>
                                        <p:attrNameLst>
                                          <p:attrName>style.visibility</p:attrName>
                                        </p:attrNameLst>
                                      </p:cBhvr>
                                      <p:to>
                                        <p:strVal val="visible"/>
                                      </p:to>
                                    </p:set>
                                    <p:animEffect transition="in" filter="fade">
                                      <p:cBhvr>
                                        <p:cTn id="107" dur="500"/>
                                        <p:tgtEl>
                                          <p:spTgt spid="142">
                                            <p:txEl>
                                              <p:pRg st="0" end="0"/>
                                            </p:txEl>
                                          </p:spTgt>
                                        </p:tgtEl>
                                      </p:cBhvr>
                                    </p:animEffect>
                                    <p:anim calcmode="lin" valueType="num">
                                      <p:cBhvr>
                                        <p:cTn id="108" dur="500" fill="hold"/>
                                        <p:tgtEl>
                                          <p:spTgt spid="142">
                                            <p:txEl>
                                              <p:pRg st="0" end="0"/>
                                            </p:txEl>
                                          </p:spTgt>
                                        </p:tgtEl>
                                        <p:attrNameLst>
                                          <p:attrName>ppt_x</p:attrName>
                                        </p:attrNameLst>
                                      </p:cBhvr>
                                      <p:tavLst>
                                        <p:tav tm="0">
                                          <p:val>
                                            <p:strVal val="#ppt_x"/>
                                          </p:val>
                                        </p:tav>
                                        <p:tav tm="100000">
                                          <p:val>
                                            <p:strVal val="#ppt_x"/>
                                          </p:val>
                                        </p:tav>
                                      </p:tavLst>
                                    </p:anim>
                                    <p:anim calcmode="lin" valueType="num">
                                      <p:cBhvr>
                                        <p:cTn id="109" dur="500" fill="hold"/>
                                        <p:tgtEl>
                                          <p:spTgt spid="142">
                                            <p:txEl>
                                              <p:pRg st="0" end="0"/>
                                            </p:txEl>
                                          </p:spTgt>
                                        </p:tgtEl>
                                        <p:attrNameLst>
                                          <p:attrName>ppt_y</p:attrName>
                                        </p:attrNameLst>
                                      </p:cBhvr>
                                      <p:tavLst>
                                        <p:tav tm="0">
                                          <p:val>
                                            <p:strVal val="#ppt_y+.1"/>
                                          </p:val>
                                        </p:tav>
                                        <p:tav tm="100000">
                                          <p:val>
                                            <p:strVal val="#ppt_y"/>
                                          </p:val>
                                        </p:tav>
                                      </p:tavLst>
                                    </p:anim>
                                  </p:childTnLst>
                                </p:cTn>
                              </p:par>
                              <p:par>
                                <p:cTn id="110" presetID="10" presetClass="entr" presetSubtype="0" fill="hold" grpId="0" nodeType="withEffect">
                                  <p:stCondLst>
                                    <p:cond delay="800"/>
                                  </p:stCondLst>
                                  <p:childTnLst>
                                    <p:set>
                                      <p:cBhvr>
                                        <p:cTn id="111" dur="1" fill="hold">
                                          <p:stCondLst>
                                            <p:cond delay="0"/>
                                          </p:stCondLst>
                                        </p:cTn>
                                        <p:tgtEl>
                                          <p:spTgt spid="143">
                                            <p:txEl>
                                              <p:pRg st="0" end="0"/>
                                            </p:txEl>
                                          </p:spTgt>
                                        </p:tgtEl>
                                        <p:attrNameLst>
                                          <p:attrName>style.visibility</p:attrName>
                                        </p:attrNameLst>
                                      </p:cBhvr>
                                      <p:to>
                                        <p:strVal val="visible"/>
                                      </p:to>
                                    </p:set>
                                    <p:animEffect transition="in" filter="fade">
                                      <p:cBhvr>
                                        <p:cTn id="112" dur="500"/>
                                        <p:tgtEl>
                                          <p:spTgt spid="143">
                                            <p:txEl>
                                              <p:pRg st="0" end="0"/>
                                            </p:txEl>
                                          </p:spTgt>
                                        </p:tgtEl>
                                      </p:cBhvr>
                                    </p:animEffect>
                                  </p:childTnLst>
                                </p:cTn>
                              </p:par>
                            </p:childTnLst>
                          </p:cTn>
                        </p:par>
                        <p:par>
                          <p:cTn id="113" fill="hold">
                            <p:stCondLst>
                              <p:cond delay="7000"/>
                            </p:stCondLst>
                            <p:childTnLst>
                              <p:par>
                                <p:cTn id="114" presetID="53" presetClass="entr" presetSubtype="16" fill="hold" grpId="0" nodeType="afterEffect">
                                  <p:stCondLst>
                                    <p:cond delay="0"/>
                                  </p:stCondLst>
                                  <p:childTnLst>
                                    <p:set>
                                      <p:cBhvr>
                                        <p:cTn id="115" dur="1" fill="hold">
                                          <p:stCondLst>
                                            <p:cond delay="0"/>
                                          </p:stCondLst>
                                        </p:cTn>
                                        <p:tgtEl>
                                          <p:spTgt spid="147"/>
                                        </p:tgtEl>
                                        <p:attrNameLst>
                                          <p:attrName>style.visibility</p:attrName>
                                        </p:attrNameLst>
                                      </p:cBhvr>
                                      <p:to>
                                        <p:strVal val="visible"/>
                                      </p:to>
                                    </p:set>
                                    <p:anim calcmode="lin" valueType="num">
                                      <p:cBhvr>
                                        <p:cTn id="116" dur="500" fill="hold"/>
                                        <p:tgtEl>
                                          <p:spTgt spid="147"/>
                                        </p:tgtEl>
                                        <p:attrNameLst>
                                          <p:attrName>ppt_w</p:attrName>
                                        </p:attrNameLst>
                                      </p:cBhvr>
                                      <p:tavLst>
                                        <p:tav tm="0">
                                          <p:val>
                                            <p:fltVal val="0"/>
                                          </p:val>
                                        </p:tav>
                                        <p:tav tm="100000">
                                          <p:val>
                                            <p:strVal val="#ppt_w"/>
                                          </p:val>
                                        </p:tav>
                                      </p:tavLst>
                                    </p:anim>
                                    <p:anim calcmode="lin" valueType="num">
                                      <p:cBhvr>
                                        <p:cTn id="117" dur="500" fill="hold"/>
                                        <p:tgtEl>
                                          <p:spTgt spid="147"/>
                                        </p:tgtEl>
                                        <p:attrNameLst>
                                          <p:attrName>ppt_h</p:attrName>
                                        </p:attrNameLst>
                                      </p:cBhvr>
                                      <p:tavLst>
                                        <p:tav tm="0">
                                          <p:val>
                                            <p:fltVal val="0"/>
                                          </p:val>
                                        </p:tav>
                                        <p:tav tm="100000">
                                          <p:val>
                                            <p:strVal val="#ppt_h"/>
                                          </p:val>
                                        </p:tav>
                                      </p:tavLst>
                                    </p:anim>
                                    <p:animEffect transition="in" filter="fade">
                                      <p:cBhvr>
                                        <p:cTn id="118" dur="500"/>
                                        <p:tgtEl>
                                          <p:spTgt spid="147"/>
                                        </p:tgtEl>
                                      </p:cBhvr>
                                    </p:animEffect>
                                  </p:childTnLst>
                                </p:cTn>
                              </p:par>
                            </p:childTnLst>
                          </p:cTn>
                        </p:par>
                        <p:par>
                          <p:cTn id="119" fill="hold">
                            <p:stCondLst>
                              <p:cond delay="7500"/>
                            </p:stCondLst>
                            <p:childTnLst>
                              <p:par>
                                <p:cTn id="120" presetID="53" presetClass="entr" presetSubtype="16" fill="hold" grpId="0" nodeType="afterEffect">
                                  <p:stCondLst>
                                    <p:cond delay="0"/>
                                  </p:stCondLst>
                                  <p:childTnLst>
                                    <p:set>
                                      <p:cBhvr>
                                        <p:cTn id="121" dur="1" fill="hold">
                                          <p:stCondLst>
                                            <p:cond delay="0"/>
                                          </p:stCondLst>
                                        </p:cTn>
                                        <p:tgtEl>
                                          <p:spTgt spid="149">
                                            <p:txEl>
                                              <p:pRg st="0" end="0"/>
                                            </p:txEl>
                                          </p:spTgt>
                                        </p:tgtEl>
                                        <p:attrNameLst>
                                          <p:attrName>style.visibility</p:attrName>
                                        </p:attrNameLst>
                                      </p:cBhvr>
                                      <p:to>
                                        <p:strVal val="visible"/>
                                      </p:to>
                                    </p:set>
                                    <p:anim calcmode="lin" valueType="num">
                                      <p:cBhvr>
                                        <p:cTn id="122" dur="300" fill="hold"/>
                                        <p:tgtEl>
                                          <p:spTgt spid="149">
                                            <p:txEl>
                                              <p:pRg st="0" end="0"/>
                                            </p:txEl>
                                          </p:spTgt>
                                        </p:tgtEl>
                                        <p:attrNameLst>
                                          <p:attrName>ppt_w</p:attrName>
                                        </p:attrNameLst>
                                      </p:cBhvr>
                                      <p:tavLst>
                                        <p:tav tm="0">
                                          <p:val>
                                            <p:fltVal val="0"/>
                                          </p:val>
                                        </p:tav>
                                        <p:tav tm="100000">
                                          <p:val>
                                            <p:strVal val="#ppt_w"/>
                                          </p:val>
                                        </p:tav>
                                      </p:tavLst>
                                    </p:anim>
                                    <p:anim calcmode="lin" valueType="num">
                                      <p:cBhvr>
                                        <p:cTn id="123" dur="300" fill="hold"/>
                                        <p:tgtEl>
                                          <p:spTgt spid="149">
                                            <p:txEl>
                                              <p:pRg st="0" end="0"/>
                                            </p:txEl>
                                          </p:spTgt>
                                        </p:tgtEl>
                                        <p:attrNameLst>
                                          <p:attrName>ppt_h</p:attrName>
                                        </p:attrNameLst>
                                      </p:cBhvr>
                                      <p:tavLst>
                                        <p:tav tm="0">
                                          <p:val>
                                            <p:fltVal val="0"/>
                                          </p:val>
                                        </p:tav>
                                        <p:tav tm="100000">
                                          <p:val>
                                            <p:strVal val="#ppt_h"/>
                                          </p:val>
                                        </p:tav>
                                      </p:tavLst>
                                    </p:anim>
                                    <p:animEffect transition="in" filter="fade">
                                      <p:cBhvr>
                                        <p:cTn id="124" dur="300"/>
                                        <p:tgtEl>
                                          <p:spTgt spid="149">
                                            <p:txEl>
                                              <p:pRg st="0" end="0"/>
                                            </p:txEl>
                                          </p:spTgt>
                                        </p:tgtEl>
                                      </p:cBhvr>
                                    </p:animEffect>
                                  </p:childTnLst>
                                </p:cTn>
                              </p:par>
                            </p:childTnLst>
                          </p:cTn>
                        </p:par>
                        <p:par>
                          <p:cTn id="125" fill="hold">
                            <p:stCondLst>
                              <p:cond delay="8000"/>
                            </p:stCondLst>
                            <p:childTnLst>
                              <p:par>
                                <p:cTn id="126" presetID="6" presetClass="entr" presetSubtype="16" fill="hold" grpId="0" nodeType="afterEffect">
                                  <p:stCondLst>
                                    <p:cond delay="0"/>
                                  </p:stCondLst>
                                  <p:childTnLst>
                                    <p:set>
                                      <p:cBhvr>
                                        <p:cTn id="127" dur="1" fill="hold">
                                          <p:stCondLst>
                                            <p:cond delay="0"/>
                                          </p:stCondLst>
                                        </p:cTn>
                                        <p:tgtEl>
                                          <p:spTgt spid="139"/>
                                        </p:tgtEl>
                                        <p:attrNameLst>
                                          <p:attrName>style.visibility</p:attrName>
                                        </p:attrNameLst>
                                      </p:cBhvr>
                                      <p:to>
                                        <p:strVal val="visible"/>
                                      </p:to>
                                    </p:set>
                                    <p:animEffect transition="in" filter="circle(in)">
                                      <p:cBhvr>
                                        <p:cTn id="128" dur="1000"/>
                                        <p:tgtEl>
                                          <p:spTgt spid="139"/>
                                        </p:tgtEl>
                                      </p:cBhvr>
                                    </p:animEffect>
                                  </p:childTnLst>
                                </p:cTn>
                              </p:par>
                            </p:childTnLst>
                          </p:cTn>
                        </p:par>
                        <p:par>
                          <p:cTn id="129" fill="hold">
                            <p:stCondLst>
                              <p:cond delay="9000"/>
                            </p:stCondLst>
                            <p:childTnLst>
                              <p:par>
                                <p:cTn id="130" presetID="53" presetClass="entr" presetSubtype="16" fill="hold" grpId="0" nodeType="afterEffect" nodePh="1">
                                  <p:stCondLst>
                                    <p:cond delay="0"/>
                                  </p:stCondLst>
                                  <p:endCondLst>
                                    <p:cond evt="begin" delay="0">
                                      <p:tn val="130"/>
                                    </p:cond>
                                  </p:endCondLst>
                                  <p:childTnLst>
                                    <p:set>
                                      <p:cBhvr>
                                        <p:cTn id="131" dur="1" fill="hold">
                                          <p:stCondLst>
                                            <p:cond delay="0"/>
                                          </p:stCondLst>
                                        </p:cTn>
                                        <p:tgtEl>
                                          <p:spTgt spid="151"/>
                                        </p:tgtEl>
                                        <p:attrNameLst>
                                          <p:attrName>style.visibility</p:attrName>
                                        </p:attrNameLst>
                                      </p:cBhvr>
                                      <p:to>
                                        <p:strVal val="visible"/>
                                      </p:to>
                                    </p:set>
                                    <p:anim calcmode="lin" valueType="num">
                                      <p:cBhvr>
                                        <p:cTn id="132" dur="500" fill="hold"/>
                                        <p:tgtEl>
                                          <p:spTgt spid="151"/>
                                        </p:tgtEl>
                                        <p:attrNameLst>
                                          <p:attrName>ppt_w</p:attrName>
                                        </p:attrNameLst>
                                      </p:cBhvr>
                                      <p:tavLst>
                                        <p:tav tm="0">
                                          <p:val>
                                            <p:fltVal val="0"/>
                                          </p:val>
                                        </p:tav>
                                        <p:tav tm="100000">
                                          <p:val>
                                            <p:strVal val="#ppt_w"/>
                                          </p:val>
                                        </p:tav>
                                      </p:tavLst>
                                    </p:anim>
                                    <p:anim calcmode="lin" valueType="num">
                                      <p:cBhvr>
                                        <p:cTn id="133" dur="500" fill="hold"/>
                                        <p:tgtEl>
                                          <p:spTgt spid="151"/>
                                        </p:tgtEl>
                                        <p:attrNameLst>
                                          <p:attrName>ppt_h</p:attrName>
                                        </p:attrNameLst>
                                      </p:cBhvr>
                                      <p:tavLst>
                                        <p:tav tm="0">
                                          <p:val>
                                            <p:fltVal val="0"/>
                                          </p:val>
                                        </p:tav>
                                        <p:tav tm="100000">
                                          <p:val>
                                            <p:strVal val="#ppt_h"/>
                                          </p:val>
                                        </p:tav>
                                      </p:tavLst>
                                    </p:anim>
                                    <p:animEffect transition="in" filter="fade">
                                      <p:cBhvr>
                                        <p:cTn id="134" dur="500"/>
                                        <p:tgtEl>
                                          <p:spTgt spid="151"/>
                                        </p:tgtEl>
                                      </p:cBhvr>
                                    </p:animEffect>
                                  </p:childTnLst>
                                </p:cTn>
                              </p:par>
                              <p:par>
                                <p:cTn id="135" presetID="42" presetClass="entr" presetSubtype="0" fill="hold" grpId="0" nodeType="withEffect">
                                  <p:stCondLst>
                                    <p:cond delay="200"/>
                                  </p:stCondLst>
                                  <p:childTnLst>
                                    <p:set>
                                      <p:cBhvr>
                                        <p:cTn id="136" dur="1" fill="hold">
                                          <p:stCondLst>
                                            <p:cond delay="0"/>
                                          </p:stCondLst>
                                        </p:cTn>
                                        <p:tgtEl>
                                          <p:spTgt spid="154">
                                            <p:txEl>
                                              <p:pRg st="0" end="0"/>
                                            </p:txEl>
                                          </p:spTgt>
                                        </p:tgtEl>
                                        <p:attrNameLst>
                                          <p:attrName>style.visibility</p:attrName>
                                        </p:attrNameLst>
                                      </p:cBhvr>
                                      <p:to>
                                        <p:strVal val="visible"/>
                                      </p:to>
                                    </p:set>
                                    <p:animEffect transition="in" filter="fade">
                                      <p:cBhvr>
                                        <p:cTn id="137" dur="400"/>
                                        <p:tgtEl>
                                          <p:spTgt spid="154">
                                            <p:txEl>
                                              <p:pRg st="0" end="0"/>
                                            </p:txEl>
                                          </p:spTgt>
                                        </p:tgtEl>
                                      </p:cBhvr>
                                    </p:animEffect>
                                    <p:anim calcmode="lin" valueType="num">
                                      <p:cBhvr>
                                        <p:cTn id="138" dur="400" fill="hold"/>
                                        <p:tgtEl>
                                          <p:spTgt spid="154">
                                            <p:txEl>
                                              <p:pRg st="0" end="0"/>
                                            </p:txEl>
                                          </p:spTgt>
                                        </p:tgtEl>
                                        <p:attrNameLst>
                                          <p:attrName>ppt_x</p:attrName>
                                        </p:attrNameLst>
                                      </p:cBhvr>
                                      <p:tavLst>
                                        <p:tav tm="0">
                                          <p:val>
                                            <p:strVal val="#ppt_x"/>
                                          </p:val>
                                        </p:tav>
                                        <p:tav tm="100000">
                                          <p:val>
                                            <p:strVal val="#ppt_x"/>
                                          </p:val>
                                        </p:tav>
                                      </p:tavLst>
                                    </p:anim>
                                    <p:anim calcmode="lin" valueType="num">
                                      <p:cBhvr>
                                        <p:cTn id="139" dur="400" fill="hold"/>
                                        <p:tgtEl>
                                          <p:spTgt spid="154">
                                            <p:txEl>
                                              <p:pRg st="0" end="0"/>
                                            </p:txEl>
                                          </p:spTgt>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200"/>
                                  </p:stCondLst>
                                  <p:childTnLst>
                                    <p:set>
                                      <p:cBhvr>
                                        <p:cTn id="141" dur="1" fill="hold">
                                          <p:stCondLst>
                                            <p:cond delay="0"/>
                                          </p:stCondLst>
                                        </p:cTn>
                                        <p:tgtEl>
                                          <p:spTgt spid="155">
                                            <p:txEl>
                                              <p:pRg st="0" end="0"/>
                                            </p:txEl>
                                          </p:spTgt>
                                        </p:tgtEl>
                                        <p:attrNameLst>
                                          <p:attrName>style.visibility</p:attrName>
                                        </p:attrNameLst>
                                      </p:cBhvr>
                                      <p:to>
                                        <p:strVal val="visible"/>
                                      </p:to>
                                    </p:set>
                                    <p:animEffect transition="in" filter="fade">
                                      <p:cBhvr>
                                        <p:cTn id="142" dur="500"/>
                                        <p:tgtEl>
                                          <p:spTgt spid="155">
                                            <p:txEl>
                                              <p:pRg st="0" end="0"/>
                                            </p:txEl>
                                          </p:spTgt>
                                        </p:tgtEl>
                                      </p:cBhvr>
                                    </p:animEffect>
                                    <p:anim calcmode="lin" valueType="num">
                                      <p:cBhvr>
                                        <p:cTn id="143" dur="500" fill="hold"/>
                                        <p:tgtEl>
                                          <p:spTgt spid="155">
                                            <p:txEl>
                                              <p:pRg st="0" end="0"/>
                                            </p:txEl>
                                          </p:spTgt>
                                        </p:tgtEl>
                                        <p:attrNameLst>
                                          <p:attrName>ppt_x</p:attrName>
                                        </p:attrNameLst>
                                      </p:cBhvr>
                                      <p:tavLst>
                                        <p:tav tm="0">
                                          <p:val>
                                            <p:strVal val="#ppt_x"/>
                                          </p:val>
                                        </p:tav>
                                        <p:tav tm="100000">
                                          <p:val>
                                            <p:strVal val="#ppt_x"/>
                                          </p:val>
                                        </p:tav>
                                      </p:tavLst>
                                    </p:anim>
                                    <p:anim calcmode="lin" valueType="num">
                                      <p:cBhvr>
                                        <p:cTn id="144" dur="500" fill="hold"/>
                                        <p:tgtEl>
                                          <p:spTgt spid="155">
                                            <p:txEl>
                                              <p:pRg st="0" end="0"/>
                                            </p:txEl>
                                          </p:spTgt>
                                        </p:tgtEl>
                                        <p:attrNameLst>
                                          <p:attrName>ppt_y</p:attrName>
                                        </p:attrNameLst>
                                      </p:cBhvr>
                                      <p:tavLst>
                                        <p:tav tm="0">
                                          <p:val>
                                            <p:strVal val="#ppt_y+.1"/>
                                          </p:val>
                                        </p:tav>
                                        <p:tav tm="100000">
                                          <p:val>
                                            <p:strVal val="#ppt_y"/>
                                          </p:val>
                                        </p:tav>
                                      </p:tavLst>
                                    </p:anim>
                                  </p:childTnLst>
                                </p:cTn>
                              </p:par>
                              <p:par>
                                <p:cTn id="145" presetID="10" presetClass="entr" presetSubtype="0" fill="hold" grpId="0" nodeType="withEffect">
                                  <p:stCondLst>
                                    <p:cond delay="800"/>
                                  </p:stCondLst>
                                  <p:childTnLst>
                                    <p:set>
                                      <p:cBhvr>
                                        <p:cTn id="146" dur="1" fill="hold">
                                          <p:stCondLst>
                                            <p:cond delay="0"/>
                                          </p:stCondLst>
                                        </p:cTn>
                                        <p:tgtEl>
                                          <p:spTgt spid="156">
                                            <p:txEl>
                                              <p:pRg st="0" end="0"/>
                                            </p:txEl>
                                          </p:spTgt>
                                        </p:tgtEl>
                                        <p:attrNameLst>
                                          <p:attrName>style.visibility</p:attrName>
                                        </p:attrNameLst>
                                      </p:cBhvr>
                                      <p:to>
                                        <p:strVal val="visible"/>
                                      </p:to>
                                    </p:set>
                                    <p:animEffect transition="in" filter="fade">
                                      <p:cBhvr>
                                        <p:cTn id="147" dur="500"/>
                                        <p:tgtEl>
                                          <p:spTgt spid="156">
                                            <p:txEl>
                                              <p:pRg st="0" end="0"/>
                                            </p:txEl>
                                          </p:spTgt>
                                        </p:tgtEl>
                                      </p:cBhvr>
                                    </p:animEffect>
                                  </p:childTnLst>
                                </p:cTn>
                              </p:par>
                            </p:childTnLst>
                          </p:cTn>
                        </p:par>
                        <p:par>
                          <p:cTn id="148" fill="hold">
                            <p:stCondLst>
                              <p:cond delay="9500"/>
                            </p:stCondLst>
                            <p:childTnLst>
                              <p:par>
                                <p:cTn id="149" presetID="53" presetClass="entr" presetSubtype="16" fill="hold" grpId="0" nodeType="afterEffect">
                                  <p:stCondLst>
                                    <p:cond delay="0"/>
                                  </p:stCondLst>
                                  <p:childTnLst>
                                    <p:set>
                                      <p:cBhvr>
                                        <p:cTn id="150" dur="1" fill="hold">
                                          <p:stCondLst>
                                            <p:cond delay="0"/>
                                          </p:stCondLst>
                                        </p:cTn>
                                        <p:tgtEl>
                                          <p:spTgt spid="157"/>
                                        </p:tgtEl>
                                        <p:attrNameLst>
                                          <p:attrName>style.visibility</p:attrName>
                                        </p:attrNameLst>
                                      </p:cBhvr>
                                      <p:to>
                                        <p:strVal val="visible"/>
                                      </p:to>
                                    </p:set>
                                    <p:anim calcmode="lin" valueType="num">
                                      <p:cBhvr>
                                        <p:cTn id="151" dur="500" fill="hold"/>
                                        <p:tgtEl>
                                          <p:spTgt spid="157"/>
                                        </p:tgtEl>
                                        <p:attrNameLst>
                                          <p:attrName>ppt_w</p:attrName>
                                        </p:attrNameLst>
                                      </p:cBhvr>
                                      <p:tavLst>
                                        <p:tav tm="0">
                                          <p:val>
                                            <p:fltVal val="0"/>
                                          </p:val>
                                        </p:tav>
                                        <p:tav tm="100000">
                                          <p:val>
                                            <p:strVal val="#ppt_w"/>
                                          </p:val>
                                        </p:tav>
                                      </p:tavLst>
                                    </p:anim>
                                    <p:anim calcmode="lin" valueType="num">
                                      <p:cBhvr>
                                        <p:cTn id="152" dur="500" fill="hold"/>
                                        <p:tgtEl>
                                          <p:spTgt spid="157"/>
                                        </p:tgtEl>
                                        <p:attrNameLst>
                                          <p:attrName>ppt_h</p:attrName>
                                        </p:attrNameLst>
                                      </p:cBhvr>
                                      <p:tavLst>
                                        <p:tav tm="0">
                                          <p:val>
                                            <p:fltVal val="0"/>
                                          </p:val>
                                        </p:tav>
                                        <p:tav tm="100000">
                                          <p:val>
                                            <p:strVal val="#ppt_h"/>
                                          </p:val>
                                        </p:tav>
                                      </p:tavLst>
                                    </p:anim>
                                    <p:animEffect transition="in" filter="fade">
                                      <p:cBhvr>
                                        <p:cTn id="153" dur="500"/>
                                        <p:tgtEl>
                                          <p:spTgt spid="157"/>
                                        </p:tgtEl>
                                      </p:cBhvr>
                                    </p:animEffect>
                                  </p:childTnLst>
                                </p:cTn>
                              </p:par>
                            </p:childTnLst>
                          </p:cTn>
                        </p:par>
                        <p:par>
                          <p:cTn id="154" fill="hold">
                            <p:stCondLst>
                              <p:cond delay="10000"/>
                            </p:stCondLst>
                            <p:childTnLst>
                              <p:par>
                                <p:cTn id="155" presetID="53" presetClass="entr" presetSubtype="16" fill="hold" grpId="0" nodeType="afterEffect">
                                  <p:stCondLst>
                                    <p:cond delay="0"/>
                                  </p:stCondLst>
                                  <p:childTnLst>
                                    <p:set>
                                      <p:cBhvr>
                                        <p:cTn id="156" dur="1" fill="hold">
                                          <p:stCondLst>
                                            <p:cond delay="0"/>
                                          </p:stCondLst>
                                        </p:cTn>
                                        <p:tgtEl>
                                          <p:spTgt spid="158">
                                            <p:txEl>
                                              <p:pRg st="0" end="0"/>
                                            </p:txEl>
                                          </p:spTgt>
                                        </p:tgtEl>
                                        <p:attrNameLst>
                                          <p:attrName>style.visibility</p:attrName>
                                        </p:attrNameLst>
                                      </p:cBhvr>
                                      <p:to>
                                        <p:strVal val="visible"/>
                                      </p:to>
                                    </p:set>
                                    <p:anim calcmode="lin" valueType="num">
                                      <p:cBhvr>
                                        <p:cTn id="157" dur="300" fill="hold"/>
                                        <p:tgtEl>
                                          <p:spTgt spid="158">
                                            <p:txEl>
                                              <p:pRg st="0" end="0"/>
                                            </p:txEl>
                                          </p:spTgt>
                                        </p:tgtEl>
                                        <p:attrNameLst>
                                          <p:attrName>ppt_w</p:attrName>
                                        </p:attrNameLst>
                                      </p:cBhvr>
                                      <p:tavLst>
                                        <p:tav tm="0">
                                          <p:val>
                                            <p:fltVal val="0"/>
                                          </p:val>
                                        </p:tav>
                                        <p:tav tm="100000">
                                          <p:val>
                                            <p:strVal val="#ppt_w"/>
                                          </p:val>
                                        </p:tav>
                                      </p:tavLst>
                                    </p:anim>
                                    <p:anim calcmode="lin" valueType="num">
                                      <p:cBhvr>
                                        <p:cTn id="158" dur="300" fill="hold"/>
                                        <p:tgtEl>
                                          <p:spTgt spid="158">
                                            <p:txEl>
                                              <p:pRg st="0" end="0"/>
                                            </p:txEl>
                                          </p:spTgt>
                                        </p:tgtEl>
                                        <p:attrNameLst>
                                          <p:attrName>ppt_h</p:attrName>
                                        </p:attrNameLst>
                                      </p:cBhvr>
                                      <p:tavLst>
                                        <p:tav tm="0">
                                          <p:val>
                                            <p:fltVal val="0"/>
                                          </p:val>
                                        </p:tav>
                                        <p:tav tm="100000">
                                          <p:val>
                                            <p:strVal val="#ppt_h"/>
                                          </p:val>
                                        </p:tav>
                                      </p:tavLst>
                                    </p:anim>
                                    <p:animEffect transition="in" filter="fade">
                                      <p:cBhvr>
                                        <p:cTn id="159" dur="300"/>
                                        <p:tgtEl>
                                          <p:spTgt spid="158">
                                            <p:txEl>
                                              <p:pRg st="0" end="0"/>
                                            </p:txEl>
                                          </p:spTgt>
                                        </p:tgtEl>
                                      </p:cBhvr>
                                    </p:animEffect>
                                  </p:childTnLst>
                                </p:cTn>
                              </p:par>
                            </p:childTnLst>
                          </p:cTn>
                        </p:par>
                        <p:par>
                          <p:cTn id="160" fill="hold">
                            <p:stCondLst>
                              <p:cond delay="10500"/>
                            </p:stCondLst>
                            <p:childTnLst>
                              <p:par>
                                <p:cTn id="161" presetID="6" presetClass="entr" presetSubtype="16" fill="hold" grpId="0" nodeType="afterEffect">
                                  <p:stCondLst>
                                    <p:cond delay="0"/>
                                  </p:stCondLst>
                                  <p:childTnLst>
                                    <p:set>
                                      <p:cBhvr>
                                        <p:cTn id="162" dur="1" fill="hold">
                                          <p:stCondLst>
                                            <p:cond delay="0"/>
                                          </p:stCondLst>
                                        </p:cTn>
                                        <p:tgtEl>
                                          <p:spTgt spid="153"/>
                                        </p:tgtEl>
                                        <p:attrNameLst>
                                          <p:attrName>style.visibility</p:attrName>
                                        </p:attrNameLst>
                                      </p:cBhvr>
                                      <p:to>
                                        <p:strVal val="visible"/>
                                      </p:to>
                                    </p:set>
                                    <p:animEffect transition="in" filter="circle(in)">
                                      <p:cBhvr>
                                        <p:cTn id="163" dur="1000"/>
                                        <p:tgtEl>
                                          <p:spTgt spid="153"/>
                                        </p:tgtEl>
                                      </p:cBhvr>
                                    </p:animEffect>
                                  </p:childTnLst>
                                </p:cTn>
                              </p:par>
                            </p:childTnLst>
                          </p:cTn>
                        </p:par>
                        <p:par>
                          <p:cTn id="164" fill="hold">
                            <p:stCondLst>
                              <p:cond delay="11500"/>
                            </p:stCondLst>
                            <p:childTnLst>
                              <p:par>
                                <p:cTn id="165" presetID="53" presetClass="entr" presetSubtype="16" fill="hold" grpId="0" nodeType="afterEffect" nodePh="1">
                                  <p:stCondLst>
                                    <p:cond delay="0"/>
                                  </p:stCondLst>
                                  <p:endCondLst>
                                    <p:cond evt="begin" delay="0">
                                      <p:tn val="165"/>
                                    </p:cond>
                                  </p:endCondLst>
                                  <p:childTnLst>
                                    <p:set>
                                      <p:cBhvr>
                                        <p:cTn id="166" dur="1" fill="hold">
                                          <p:stCondLst>
                                            <p:cond delay="0"/>
                                          </p:stCondLst>
                                        </p:cTn>
                                        <p:tgtEl>
                                          <p:spTgt spid="159"/>
                                        </p:tgtEl>
                                        <p:attrNameLst>
                                          <p:attrName>style.visibility</p:attrName>
                                        </p:attrNameLst>
                                      </p:cBhvr>
                                      <p:to>
                                        <p:strVal val="visible"/>
                                      </p:to>
                                    </p:set>
                                    <p:anim calcmode="lin" valueType="num">
                                      <p:cBhvr>
                                        <p:cTn id="167" dur="500" fill="hold"/>
                                        <p:tgtEl>
                                          <p:spTgt spid="159"/>
                                        </p:tgtEl>
                                        <p:attrNameLst>
                                          <p:attrName>ppt_w</p:attrName>
                                        </p:attrNameLst>
                                      </p:cBhvr>
                                      <p:tavLst>
                                        <p:tav tm="0">
                                          <p:val>
                                            <p:fltVal val="0"/>
                                          </p:val>
                                        </p:tav>
                                        <p:tav tm="100000">
                                          <p:val>
                                            <p:strVal val="#ppt_w"/>
                                          </p:val>
                                        </p:tav>
                                      </p:tavLst>
                                    </p:anim>
                                    <p:anim calcmode="lin" valueType="num">
                                      <p:cBhvr>
                                        <p:cTn id="168" dur="500" fill="hold"/>
                                        <p:tgtEl>
                                          <p:spTgt spid="159"/>
                                        </p:tgtEl>
                                        <p:attrNameLst>
                                          <p:attrName>ppt_h</p:attrName>
                                        </p:attrNameLst>
                                      </p:cBhvr>
                                      <p:tavLst>
                                        <p:tav tm="0">
                                          <p:val>
                                            <p:fltVal val="0"/>
                                          </p:val>
                                        </p:tav>
                                        <p:tav tm="100000">
                                          <p:val>
                                            <p:strVal val="#ppt_h"/>
                                          </p:val>
                                        </p:tav>
                                      </p:tavLst>
                                    </p:anim>
                                    <p:animEffect transition="in" filter="fade">
                                      <p:cBhvr>
                                        <p:cTn id="169"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90" grpId="0" animBg="1"/>
      <p:bldP spid="94" grpId="0" build="p">
        <p:tmplLst>
          <p:tmpl lvl="1">
            <p:tnLst>
              <p:par>
                <p:cTn presetID="42" presetClass="entr" presetSubtype="0" fill="hold" nodeType="withEffect">
                  <p:stCondLst>
                    <p:cond delay="200"/>
                  </p:stCondLst>
                  <p:childTnLst>
                    <p:set>
                      <p:cBhvr>
                        <p:cTn dur="1" fill="hold">
                          <p:stCondLst>
                            <p:cond delay="0"/>
                          </p:stCondLst>
                        </p:cTn>
                        <p:tgtEl>
                          <p:spTgt spid="94"/>
                        </p:tgtEl>
                        <p:attrNameLst>
                          <p:attrName>style.visibility</p:attrName>
                        </p:attrNameLst>
                      </p:cBhvr>
                      <p:to>
                        <p:strVal val="visible"/>
                      </p:to>
                    </p:set>
                    <p:animEffect transition="in" filter="fade">
                      <p:cBhvr>
                        <p:cTn dur="400"/>
                        <p:tgtEl>
                          <p:spTgt spid="94"/>
                        </p:tgtEl>
                      </p:cBhvr>
                    </p:animEffect>
                    <p:anim calcmode="lin" valueType="num">
                      <p:cBhvr>
                        <p:cTn dur="400" fill="hold"/>
                        <p:tgtEl>
                          <p:spTgt spid="94"/>
                        </p:tgtEl>
                        <p:attrNameLst>
                          <p:attrName>ppt_x</p:attrName>
                        </p:attrNameLst>
                      </p:cBhvr>
                      <p:tavLst>
                        <p:tav tm="0">
                          <p:val>
                            <p:strVal val="#ppt_x"/>
                          </p:val>
                        </p:tav>
                        <p:tav tm="100000">
                          <p:val>
                            <p:strVal val="#ppt_x"/>
                          </p:val>
                        </p:tav>
                      </p:tavLst>
                    </p:anim>
                    <p:anim calcmode="lin" valueType="num">
                      <p:cBhvr>
                        <p:cTn dur="400" fill="hold"/>
                        <p:tgtEl>
                          <p:spTgt spid="94"/>
                        </p:tgtEl>
                        <p:attrNameLst>
                          <p:attrName>ppt_y</p:attrName>
                        </p:attrNameLst>
                      </p:cBhvr>
                      <p:tavLst>
                        <p:tav tm="0">
                          <p:val>
                            <p:strVal val="#ppt_y+.1"/>
                          </p:val>
                        </p:tav>
                        <p:tav tm="100000">
                          <p:val>
                            <p:strVal val="#ppt_y"/>
                          </p:val>
                        </p:tav>
                      </p:tavLst>
                    </p:anim>
                  </p:childTnLst>
                </p:cTn>
              </p:par>
            </p:tnLst>
          </p:tmpl>
        </p:tmplLst>
      </p:bldP>
      <p:bldP spid="95" grpId="0" build="p">
        <p:tmplLst>
          <p:tmpl lvl="1">
            <p:tnLst>
              <p:par>
                <p:cTn presetID="42" presetClass="entr" presetSubtype="0" fill="hold" nodeType="withEffect">
                  <p:stCondLst>
                    <p:cond delay="20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anim calcmode="lin" valueType="num">
                      <p:cBhvr>
                        <p:cTn dur="500" fill="hold"/>
                        <p:tgtEl>
                          <p:spTgt spid="95"/>
                        </p:tgtEl>
                        <p:attrNameLst>
                          <p:attrName>ppt_x</p:attrName>
                        </p:attrNameLst>
                      </p:cBhvr>
                      <p:tavLst>
                        <p:tav tm="0">
                          <p:val>
                            <p:strVal val="#ppt_x"/>
                          </p:val>
                        </p:tav>
                        <p:tav tm="100000">
                          <p:val>
                            <p:strVal val="#ppt_x"/>
                          </p:val>
                        </p:tav>
                      </p:tavLst>
                    </p:anim>
                    <p:anim calcmode="lin" valueType="num">
                      <p:cBhvr>
                        <p:cTn dur="500" fill="hold"/>
                        <p:tgtEl>
                          <p:spTgt spid="95"/>
                        </p:tgtEl>
                        <p:attrNameLst>
                          <p:attrName>ppt_y</p:attrName>
                        </p:attrNameLst>
                      </p:cBhvr>
                      <p:tavLst>
                        <p:tav tm="0">
                          <p:val>
                            <p:strVal val="#ppt_y+.1"/>
                          </p:val>
                        </p:tav>
                        <p:tav tm="100000">
                          <p:val>
                            <p:strVal val="#ppt_y"/>
                          </p:val>
                        </p:tav>
                      </p:tavLst>
                    </p:anim>
                  </p:childTnLst>
                </p:cTn>
              </p:par>
            </p:tnLst>
          </p:tmpl>
        </p:tmplLst>
      </p:bldP>
      <p:bldP spid="96" grpId="0" build="p">
        <p:tmplLst>
          <p:tmpl lvl="1">
            <p:tnLst>
              <p:par>
                <p:cTn presetID="10" presetClass="entr" presetSubtype="0" fill="hold" nodeType="withEffect">
                  <p:stCondLst>
                    <p:cond delay="80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106" grpId="0" animBg="1"/>
      <p:bldP spid="110" grpId="0" build="p">
        <p:tmplLst>
          <p:tmpl lvl="1">
            <p:tnLst>
              <p:par>
                <p:cTn presetID="53" presetClass="entr" presetSubtype="16" fill="hold" nodeType="afterEffect">
                  <p:stCondLst>
                    <p:cond delay="0"/>
                  </p:stCondLst>
                  <p:childTnLst>
                    <p:set>
                      <p:cBhvr>
                        <p:cTn dur="1" fill="hold">
                          <p:stCondLst>
                            <p:cond delay="0"/>
                          </p:stCondLst>
                        </p:cTn>
                        <p:tgtEl>
                          <p:spTgt spid="110"/>
                        </p:tgtEl>
                        <p:attrNameLst>
                          <p:attrName>style.visibility</p:attrName>
                        </p:attrNameLst>
                      </p:cBhvr>
                      <p:to>
                        <p:strVal val="visible"/>
                      </p:to>
                    </p:set>
                    <p:anim calcmode="lin" valueType="num">
                      <p:cBhvr>
                        <p:cTn dur="300" fill="hold"/>
                        <p:tgtEl>
                          <p:spTgt spid="110"/>
                        </p:tgtEl>
                        <p:attrNameLst>
                          <p:attrName>ppt_w</p:attrName>
                        </p:attrNameLst>
                      </p:cBhvr>
                      <p:tavLst>
                        <p:tav tm="0">
                          <p:val>
                            <p:fltVal val="0"/>
                          </p:val>
                        </p:tav>
                        <p:tav tm="100000">
                          <p:val>
                            <p:strVal val="#ppt_w"/>
                          </p:val>
                        </p:tav>
                      </p:tavLst>
                    </p:anim>
                    <p:anim calcmode="lin" valueType="num">
                      <p:cBhvr>
                        <p:cTn dur="300" fill="hold"/>
                        <p:tgtEl>
                          <p:spTgt spid="110"/>
                        </p:tgtEl>
                        <p:attrNameLst>
                          <p:attrName>ppt_h</p:attrName>
                        </p:attrNameLst>
                      </p:cBhvr>
                      <p:tavLst>
                        <p:tav tm="0">
                          <p:val>
                            <p:fltVal val="0"/>
                          </p:val>
                        </p:tav>
                        <p:tav tm="100000">
                          <p:val>
                            <p:strVal val="#ppt_h"/>
                          </p:val>
                        </p:tav>
                      </p:tavLst>
                    </p:anim>
                    <p:animEffect transition="in" filter="fade">
                      <p:cBhvr>
                        <p:cTn dur="300"/>
                        <p:tgtEl>
                          <p:spTgt spid="110"/>
                        </p:tgtEl>
                      </p:cBhvr>
                    </p:animEffect>
                  </p:childTnLst>
                </p:cTn>
              </p:par>
            </p:tnLst>
          </p:tmpl>
        </p:tmplLst>
      </p:bldP>
      <p:bldP spid="114" grpId="0"/>
      <p:bldP spid="118" grpId="0" animBg="1"/>
      <p:bldP spid="121" grpId="0" build="p">
        <p:tmplLst>
          <p:tmpl lvl="1">
            <p:tnLst>
              <p:par>
                <p:cTn presetID="42" presetClass="entr" presetSubtype="0" fill="hold" nodeType="withEffect">
                  <p:stCondLst>
                    <p:cond delay="200"/>
                  </p:stCondLst>
                  <p:childTnLst>
                    <p:set>
                      <p:cBhvr>
                        <p:cTn dur="1" fill="hold">
                          <p:stCondLst>
                            <p:cond delay="0"/>
                          </p:stCondLst>
                        </p:cTn>
                        <p:tgtEl>
                          <p:spTgt spid="121"/>
                        </p:tgtEl>
                        <p:attrNameLst>
                          <p:attrName>style.visibility</p:attrName>
                        </p:attrNameLst>
                      </p:cBhvr>
                      <p:to>
                        <p:strVal val="visible"/>
                      </p:to>
                    </p:set>
                    <p:animEffect transition="in" filter="fade">
                      <p:cBhvr>
                        <p:cTn dur="400"/>
                        <p:tgtEl>
                          <p:spTgt spid="121"/>
                        </p:tgtEl>
                      </p:cBhvr>
                    </p:animEffect>
                    <p:anim calcmode="lin" valueType="num">
                      <p:cBhvr>
                        <p:cTn dur="400" fill="hold"/>
                        <p:tgtEl>
                          <p:spTgt spid="121"/>
                        </p:tgtEl>
                        <p:attrNameLst>
                          <p:attrName>ppt_x</p:attrName>
                        </p:attrNameLst>
                      </p:cBhvr>
                      <p:tavLst>
                        <p:tav tm="0">
                          <p:val>
                            <p:strVal val="#ppt_x"/>
                          </p:val>
                        </p:tav>
                        <p:tav tm="100000">
                          <p:val>
                            <p:strVal val="#ppt_x"/>
                          </p:val>
                        </p:tav>
                      </p:tavLst>
                    </p:anim>
                    <p:anim calcmode="lin" valueType="num">
                      <p:cBhvr>
                        <p:cTn dur="400" fill="hold"/>
                        <p:tgtEl>
                          <p:spTgt spid="121"/>
                        </p:tgtEl>
                        <p:attrNameLst>
                          <p:attrName>ppt_y</p:attrName>
                        </p:attrNameLst>
                      </p:cBhvr>
                      <p:tavLst>
                        <p:tav tm="0">
                          <p:val>
                            <p:strVal val="#ppt_y+.1"/>
                          </p:val>
                        </p:tav>
                        <p:tav tm="100000">
                          <p:val>
                            <p:strVal val="#ppt_y"/>
                          </p:val>
                        </p:tav>
                      </p:tavLst>
                    </p:anim>
                  </p:childTnLst>
                </p:cTn>
              </p:par>
            </p:tnLst>
          </p:tmpl>
        </p:tmplLst>
      </p:bldP>
      <p:bldP spid="122" grpId="0" build="p">
        <p:tmplLst>
          <p:tmpl lvl="1">
            <p:tnLst>
              <p:par>
                <p:cTn presetID="42" presetClass="entr" presetSubtype="0" fill="hold" nodeType="withEffect">
                  <p:stCondLst>
                    <p:cond delay="200"/>
                  </p:stCondLst>
                  <p:childTnLst>
                    <p:set>
                      <p:cBhvr>
                        <p:cTn dur="1" fill="hold">
                          <p:stCondLst>
                            <p:cond delay="0"/>
                          </p:stCondLst>
                        </p:cTn>
                        <p:tgtEl>
                          <p:spTgt spid="122"/>
                        </p:tgtEl>
                        <p:attrNameLst>
                          <p:attrName>style.visibility</p:attrName>
                        </p:attrNameLst>
                      </p:cBhvr>
                      <p:to>
                        <p:strVal val="visible"/>
                      </p:to>
                    </p:set>
                    <p:animEffect transition="in" filter="fade">
                      <p:cBhvr>
                        <p:cTn dur="500"/>
                        <p:tgtEl>
                          <p:spTgt spid="122"/>
                        </p:tgtEl>
                      </p:cBhvr>
                    </p:animEffect>
                    <p:anim calcmode="lin" valueType="num">
                      <p:cBhvr>
                        <p:cTn dur="500" fill="hold"/>
                        <p:tgtEl>
                          <p:spTgt spid="122"/>
                        </p:tgtEl>
                        <p:attrNameLst>
                          <p:attrName>ppt_x</p:attrName>
                        </p:attrNameLst>
                      </p:cBhvr>
                      <p:tavLst>
                        <p:tav tm="0">
                          <p:val>
                            <p:strVal val="#ppt_x"/>
                          </p:val>
                        </p:tav>
                        <p:tav tm="100000">
                          <p:val>
                            <p:strVal val="#ppt_x"/>
                          </p:val>
                        </p:tav>
                      </p:tavLst>
                    </p:anim>
                    <p:anim calcmode="lin" valueType="num">
                      <p:cBhvr>
                        <p:cTn dur="500" fill="hold"/>
                        <p:tgtEl>
                          <p:spTgt spid="122"/>
                        </p:tgtEl>
                        <p:attrNameLst>
                          <p:attrName>ppt_y</p:attrName>
                        </p:attrNameLst>
                      </p:cBhvr>
                      <p:tavLst>
                        <p:tav tm="0">
                          <p:val>
                            <p:strVal val="#ppt_y+.1"/>
                          </p:val>
                        </p:tav>
                        <p:tav tm="100000">
                          <p:val>
                            <p:strVal val="#ppt_y"/>
                          </p:val>
                        </p:tav>
                      </p:tavLst>
                    </p:anim>
                  </p:childTnLst>
                </p:cTn>
              </p:par>
            </p:tnLst>
          </p:tmpl>
        </p:tmplLst>
      </p:bldP>
      <p:bldP spid="123" grpId="0" build="p">
        <p:tmplLst>
          <p:tmpl lvl="1">
            <p:tnLst>
              <p:par>
                <p:cTn presetID="10" presetClass="entr" presetSubtype="0" fill="hold" nodeType="withEffect">
                  <p:stCondLst>
                    <p:cond delay="800"/>
                  </p:stCondLst>
                  <p:childTnLst>
                    <p:set>
                      <p:cBhvr>
                        <p:cTn dur="1" fill="hold">
                          <p:stCondLst>
                            <p:cond delay="0"/>
                          </p:stCondLst>
                        </p:cTn>
                        <p:tgtEl>
                          <p:spTgt spid="123"/>
                        </p:tgtEl>
                        <p:attrNameLst>
                          <p:attrName>style.visibility</p:attrName>
                        </p:attrNameLst>
                      </p:cBhvr>
                      <p:to>
                        <p:strVal val="visible"/>
                      </p:to>
                    </p:set>
                    <p:animEffect transition="in" filter="fade">
                      <p:cBhvr>
                        <p:cTn dur="500"/>
                        <p:tgtEl>
                          <p:spTgt spid="123"/>
                        </p:tgtEl>
                      </p:cBhvr>
                    </p:animEffect>
                  </p:childTnLst>
                </p:cTn>
              </p:par>
            </p:tnLst>
          </p:tmpl>
        </p:tmplLst>
      </p:bldP>
      <p:bldP spid="130" grpId="0" animBg="1"/>
      <p:bldP spid="133" grpId="0" build="p">
        <p:tmplLst>
          <p:tmpl lvl="1">
            <p:tnLst>
              <p:par>
                <p:cTn presetID="53" presetClass="entr" presetSubtype="16" fill="hold" nodeType="afterEffect">
                  <p:stCondLst>
                    <p:cond delay="0"/>
                  </p:stCondLst>
                  <p:childTnLst>
                    <p:set>
                      <p:cBhvr>
                        <p:cTn dur="1" fill="hold">
                          <p:stCondLst>
                            <p:cond delay="0"/>
                          </p:stCondLst>
                        </p:cTn>
                        <p:tgtEl>
                          <p:spTgt spid="133"/>
                        </p:tgtEl>
                        <p:attrNameLst>
                          <p:attrName>style.visibility</p:attrName>
                        </p:attrNameLst>
                      </p:cBhvr>
                      <p:to>
                        <p:strVal val="visible"/>
                      </p:to>
                    </p:set>
                    <p:anim calcmode="lin" valueType="num">
                      <p:cBhvr>
                        <p:cTn dur="300" fill="hold"/>
                        <p:tgtEl>
                          <p:spTgt spid="133"/>
                        </p:tgtEl>
                        <p:attrNameLst>
                          <p:attrName>ppt_w</p:attrName>
                        </p:attrNameLst>
                      </p:cBhvr>
                      <p:tavLst>
                        <p:tav tm="0">
                          <p:val>
                            <p:fltVal val="0"/>
                          </p:val>
                        </p:tav>
                        <p:tav tm="100000">
                          <p:val>
                            <p:strVal val="#ppt_w"/>
                          </p:val>
                        </p:tav>
                      </p:tavLst>
                    </p:anim>
                    <p:anim calcmode="lin" valueType="num">
                      <p:cBhvr>
                        <p:cTn dur="300" fill="hold"/>
                        <p:tgtEl>
                          <p:spTgt spid="133"/>
                        </p:tgtEl>
                        <p:attrNameLst>
                          <p:attrName>ppt_h</p:attrName>
                        </p:attrNameLst>
                      </p:cBhvr>
                      <p:tavLst>
                        <p:tav tm="0">
                          <p:val>
                            <p:fltVal val="0"/>
                          </p:val>
                        </p:tav>
                        <p:tav tm="100000">
                          <p:val>
                            <p:strVal val="#ppt_h"/>
                          </p:val>
                        </p:tav>
                      </p:tavLst>
                    </p:anim>
                    <p:animEffect transition="in" filter="fade">
                      <p:cBhvr>
                        <p:cTn dur="300"/>
                        <p:tgtEl>
                          <p:spTgt spid="133"/>
                        </p:tgtEl>
                      </p:cBhvr>
                    </p:animEffect>
                  </p:childTnLst>
                </p:cTn>
              </p:par>
            </p:tnLst>
          </p:tmpl>
        </p:tmplLst>
      </p:bldP>
      <p:bldP spid="136" grpId="0"/>
      <p:bldP spid="139" grpId="0" animBg="1"/>
      <p:bldP spid="141" grpId="0" build="p">
        <p:tmplLst>
          <p:tmpl lvl="1">
            <p:tnLst>
              <p:par>
                <p:cTn presetID="42" presetClass="entr" presetSubtype="0" fill="hold" nodeType="withEffect">
                  <p:stCondLst>
                    <p:cond delay="200"/>
                  </p:stCondLst>
                  <p:childTnLst>
                    <p:set>
                      <p:cBhvr>
                        <p:cTn dur="1" fill="hold">
                          <p:stCondLst>
                            <p:cond delay="0"/>
                          </p:stCondLst>
                        </p:cTn>
                        <p:tgtEl>
                          <p:spTgt spid="141"/>
                        </p:tgtEl>
                        <p:attrNameLst>
                          <p:attrName>style.visibility</p:attrName>
                        </p:attrNameLst>
                      </p:cBhvr>
                      <p:to>
                        <p:strVal val="visible"/>
                      </p:to>
                    </p:set>
                    <p:animEffect transition="in" filter="fade">
                      <p:cBhvr>
                        <p:cTn dur="400"/>
                        <p:tgtEl>
                          <p:spTgt spid="141"/>
                        </p:tgtEl>
                      </p:cBhvr>
                    </p:animEffect>
                    <p:anim calcmode="lin" valueType="num">
                      <p:cBhvr>
                        <p:cTn dur="400" fill="hold"/>
                        <p:tgtEl>
                          <p:spTgt spid="141"/>
                        </p:tgtEl>
                        <p:attrNameLst>
                          <p:attrName>ppt_x</p:attrName>
                        </p:attrNameLst>
                      </p:cBhvr>
                      <p:tavLst>
                        <p:tav tm="0">
                          <p:val>
                            <p:strVal val="#ppt_x"/>
                          </p:val>
                        </p:tav>
                        <p:tav tm="100000">
                          <p:val>
                            <p:strVal val="#ppt_x"/>
                          </p:val>
                        </p:tav>
                      </p:tavLst>
                    </p:anim>
                    <p:anim calcmode="lin" valueType="num">
                      <p:cBhvr>
                        <p:cTn dur="400" fill="hold"/>
                        <p:tgtEl>
                          <p:spTgt spid="141"/>
                        </p:tgtEl>
                        <p:attrNameLst>
                          <p:attrName>ppt_y</p:attrName>
                        </p:attrNameLst>
                      </p:cBhvr>
                      <p:tavLst>
                        <p:tav tm="0">
                          <p:val>
                            <p:strVal val="#ppt_y+.1"/>
                          </p:val>
                        </p:tav>
                        <p:tav tm="100000">
                          <p:val>
                            <p:strVal val="#ppt_y"/>
                          </p:val>
                        </p:tav>
                      </p:tavLst>
                    </p:anim>
                  </p:childTnLst>
                </p:cTn>
              </p:par>
            </p:tnLst>
          </p:tmpl>
        </p:tmplLst>
      </p:bldP>
      <p:bldP spid="142" grpId="0" build="p">
        <p:tmplLst>
          <p:tmpl lvl="1">
            <p:tnLst>
              <p:par>
                <p:cTn presetID="42" presetClass="entr" presetSubtype="0" fill="hold" nodeType="withEffect">
                  <p:stCondLst>
                    <p:cond delay="200"/>
                  </p:stCondLst>
                  <p:childTnLst>
                    <p:set>
                      <p:cBhvr>
                        <p:cTn dur="1" fill="hold">
                          <p:stCondLst>
                            <p:cond delay="0"/>
                          </p:stCondLst>
                        </p:cTn>
                        <p:tgtEl>
                          <p:spTgt spid="142"/>
                        </p:tgtEl>
                        <p:attrNameLst>
                          <p:attrName>style.visibility</p:attrName>
                        </p:attrNameLst>
                      </p:cBhvr>
                      <p:to>
                        <p:strVal val="visible"/>
                      </p:to>
                    </p:set>
                    <p:animEffect transition="in" filter="fade">
                      <p:cBhvr>
                        <p:cTn dur="500"/>
                        <p:tgtEl>
                          <p:spTgt spid="142"/>
                        </p:tgtEl>
                      </p:cBhvr>
                    </p:animEffect>
                    <p:anim calcmode="lin" valueType="num">
                      <p:cBhvr>
                        <p:cTn dur="500" fill="hold"/>
                        <p:tgtEl>
                          <p:spTgt spid="142"/>
                        </p:tgtEl>
                        <p:attrNameLst>
                          <p:attrName>ppt_x</p:attrName>
                        </p:attrNameLst>
                      </p:cBhvr>
                      <p:tavLst>
                        <p:tav tm="0">
                          <p:val>
                            <p:strVal val="#ppt_x"/>
                          </p:val>
                        </p:tav>
                        <p:tav tm="100000">
                          <p:val>
                            <p:strVal val="#ppt_x"/>
                          </p:val>
                        </p:tav>
                      </p:tavLst>
                    </p:anim>
                    <p:anim calcmode="lin" valueType="num">
                      <p:cBhvr>
                        <p:cTn dur="500" fill="hold"/>
                        <p:tgtEl>
                          <p:spTgt spid="142"/>
                        </p:tgtEl>
                        <p:attrNameLst>
                          <p:attrName>ppt_y</p:attrName>
                        </p:attrNameLst>
                      </p:cBhvr>
                      <p:tavLst>
                        <p:tav tm="0">
                          <p:val>
                            <p:strVal val="#ppt_y+.1"/>
                          </p:val>
                        </p:tav>
                        <p:tav tm="100000">
                          <p:val>
                            <p:strVal val="#ppt_y"/>
                          </p:val>
                        </p:tav>
                      </p:tavLst>
                    </p:anim>
                  </p:childTnLst>
                </p:cTn>
              </p:par>
            </p:tnLst>
          </p:tmpl>
        </p:tmplLst>
      </p:bldP>
      <p:bldP spid="143" grpId="0" build="p">
        <p:tmplLst>
          <p:tmpl lvl="1">
            <p:tnLst>
              <p:par>
                <p:cTn presetID="10" presetClass="entr" presetSubtype="0" fill="hold" nodeType="withEffect">
                  <p:stCondLst>
                    <p:cond delay="800"/>
                  </p:stCondLst>
                  <p:childTnLst>
                    <p:set>
                      <p:cBhvr>
                        <p:cTn dur="1" fill="hold">
                          <p:stCondLst>
                            <p:cond delay="0"/>
                          </p:stCondLst>
                        </p:cTn>
                        <p:tgtEl>
                          <p:spTgt spid="143"/>
                        </p:tgtEl>
                        <p:attrNameLst>
                          <p:attrName>style.visibility</p:attrName>
                        </p:attrNameLst>
                      </p:cBhvr>
                      <p:to>
                        <p:strVal val="visible"/>
                      </p:to>
                    </p:set>
                    <p:animEffect transition="in" filter="fade">
                      <p:cBhvr>
                        <p:cTn dur="500"/>
                        <p:tgtEl>
                          <p:spTgt spid="143"/>
                        </p:tgtEl>
                      </p:cBhvr>
                    </p:animEffect>
                  </p:childTnLst>
                </p:cTn>
              </p:par>
            </p:tnLst>
          </p:tmpl>
        </p:tmplLst>
      </p:bldP>
      <p:bldP spid="147" grpId="0" animBg="1"/>
      <p:bldP spid="149" grpId="0" build="p">
        <p:tmplLst>
          <p:tmpl lvl="1">
            <p:tnLst>
              <p:par>
                <p:cTn presetID="53" presetClass="entr" presetSubtype="16" fill="hold" nodeType="afterEffect">
                  <p:stCondLst>
                    <p:cond delay="0"/>
                  </p:stCondLst>
                  <p:childTnLst>
                    <p:set>
                      <p:cBhvr>
                        <p:cTn dur="1" fill="hold">
                          <p:stCondLst>
                            <p:cond delay="0"/>
                          </p:stCondLst>
                        </p:cTn>
                        <p:tgtEl>
                          <p:spTgt spid="149"/>
                        </p:tgtEl>
                        <p:attrNameLst>
                          <p:attrName>style.visibility</p:attrName>
                        </p:attrNameLst>
                      </p:cBhvr>
                      <p:to>
                        <p:strVal val="visible"/>
                      </p:to>
                    </p:set>
                    <p:anim calcmode="lin" valueType="num">
                      <p:cBhvr>
                        <p:cTn dur="300" fill="hold"/>
                        <p:tgtEl>
                          <p:spTgt spid="149"/>
                        </p:tgtEl>
                        <p:attrNameLst>
                          <p:attrName>ppt_w</p:attrName>
                        </p:attrNameLst>
                      </p:cBhvr>
                      <p:tavLst>
                        <p:tav tm="0">
                          <p:val>
                            <p:fltVal val="0"/>
                          </p:val>
                        </p:tav>
                        <p:tav tm="100000">
                          <p:val>
                            <p:strVal val="#ppt_w"/>
                          </p:val>
                        </p:tav>
                      </p:tavLst>
                    </p:anim>
                    <p:anim calcmode="lin" valueType="num">
                      <p:cBhvr>
                        <p:cTn dur="300" fill="hold"/>
                        <p:tgtEl>
                          <p:spTgt spid="149"/>
                        </p:tgtEl>
                        <p:attrNameLst>
                          <p:attrName>ppt_h</p:attrName>
                        </p:attrNameLst>
                      </p:cBhvr>
                      <p:tavLst>
                        <p:tav tm="0">
                          <p:val>
                            <p:fltVal val="0"/>
                          </p:val>
                        </p:tav>
                        <p:tav tm="100000">
                          <p:val>
                            <p:strVal val="#ppt_h"/>
                          </p:val>
                        </p:tav>
                      </p:tavLst>
                    </p:anim>
                    <p:animEffect transition="in" filter="fade">
                      <p:cBhvr>
                        <p:cTn dur="300"/>
                        <p:tgtEl>
                          <p:spTgt spid="149"/>
                        </p:tgtEl>
                      </p:cBhvr>
                    </p:animEffect>
                  </p:childTnLst>
                </p:cTn>
              </p:par>
            </p:tnLst>
          </p:tmpl>
        </p:tmplLst>
      </p:bldP>
      <p:bldP spid="151" grpId="0"/>
      <p:bldP spid="153" grpId="0" animBg="1"/>
      <p:bldP spid="154" grpId="0" build="p">
        <p:tmplLst>
          <p:tmpl lvl="1">
            <p:tnLst>
              <p:par>
                <p:cTn presetID="42" presetClass="entr" presetSubtype="0" fill="hold" nodeType="withEffect">
                  <p:stCondLst>
                    <p:cond delay="200"/>
                  </p:stCondLst>
                  <p:childTnLst>
                    <p:set>
                      <p:cBhvr>
                        <p:cTn dur="1" fill="hold">
                          <p:stCondLst>
                            <p:cond delay="0"/>
                          </p:stCondLst>
                        </p:cTn>
                        <p:tgtEl>
                          <p:spTgt spid="154"/>
                        </p:tgtEl>
                        <p:attrNameLst>
                          <p:attrName>style.visibility</p:attrName>
                        </p:attrNameLst>
                      </p:cBhvr>
                      <p:to>
                        <p:strVal val="visible"/>
                      </p:to>
                    </p:set>
                    <p:animEffect transition="in" filter="fade">
                      <p:cBhvr>
                        <p:cTn dur="400"/>
                        <p:tgtEl>
                          <p:spTgt spid="154"/>
                        </p:tgtEl>
                      </p:cBhvr>
                    </p:animEffect>
                    <p:anim calcmode="lin" valueType="num">
                      <p:cBhvr>
                        <p:cTn dur="400" fill="hold"/>
                        <p:tgtEl>
                          <p:spTgt spid="154"/>
                        </p:tgtEl>
                        <p:attrNameLst>
                          <p:attrName>ppt_x</p:attrName>
                        </p:attrNameLst>
                      </p:cBhvr>
                      <p:tavLst>
                        <p:tav tm="0">
                          <p:val>
                            <p:strVal val="#ppt_x"/>
                          </p:val>
                        </p:tav>
                        <p:tav tm="100000">
                          <p:val>
                            <p:strVal val="#ppt_x"/>
                          </p:val>
                        </p:tav>
                      </p:tavLst>
                    </p:anim>
                    <p:anim calcmode="lin" valueType="num">
                      <p:cBhvr>
                        <p:cTn dur="400" fill="hold"/>
                        <p:tgtEl>
                          <p:spTgt spid="154"/>
                        </p:tgtEl>
                        <p:attrNameLst>
                          <p:attrName>ppt_y</p:attrName>
                        </p:attrNameLst>
                      </p:cBhvr>
                      <p:tavLst>
                        <p:tav tm="0">
                          <p:val>
                            <p:strVal val="#ppt_y+.1"/>
                          </p:val>
                        </p:tav>
                        <p:tav tm="100000">
                          <p:val>
                            <p:strVal val="#ppt_y"/>
                          </p:val>
                        </p:tav>
                      </p:tavLst>
                    </p:anim>
                  </p:childTnLst>
                </p:cTn>
              </p:par>
            </p:tnLst>
          </p:tmpl>
        </p:tmplLst>
      </p:bldP>
      <p:bldP spid="155" grpId="0" build="p">
        <p:tmplLst>
          <p:tmpl lvl="1">
            <p:tnLst>
              <p:par>
                <p:cTn presetID="42" presetClass="entr" presetSubtype="0" fill="hold" nodeType="withEffect">
                  <p:stCondLst>
                    <p:cond delay="200"/>
                  </p:stCondLst>
                  <p:childTnLst>
                    <p:set>
                      <p:cBhvr>
                        <p:cTn dur="1" fill="hold">
                          <p:stCondLst>
                            <p:cond delay="0"/>
                          </p:stCondLst>
                        </p:cTn>
                        <p:tgtEl>
                          <p:spTgt spid="155"/>
                        </p:tgtEl>
                        <p:attrNameLst>
                          <p:attrName>style.visibility</p:attrName>
                        </p:attrNameLst>
                      </p:cBhvr>
                      <p:to>
                        <p:strVal val="visible"/>
                      </p:to>
                    </p:set>
                    <p:animEffect transition="in" filter="fade">
                      <p:cBhvr>
                        <p:cTn dur="500"/>
                        <p:tgtEl>
                          <p:spTgt spid="155"/>
                        </p:tgtEl>
                      </p:cBhvr>
                    </p:animEffect>
                    <p:anim calcmode="lin" valueType="num">
                      <p:cBhvr>
                        <p:cTn dur="500" fill="hold"/>
                        <p:tgtEl>
                          <p:spTgt spid="155"/>
                        </p:tgtEl>
                        <p:attrNameLst>
                          <p:attrName>ppt_x</p:attrName>
                        </p:attrNameLst>
                      </p:cBhvr>
                      <p:tavLst>
                        <p:tav tm="0">
                          <p:val>
                            <p:strVal val="#ppt_x"/>
                          </p:val>
                        </p:tav>
                        <p:tav tm="100000">
                          <p:val>
                            <p:strVal val="#ppt_x"/>
                          </p:val>
                        </p:tav>
                      </p:tavLst>
                    </p:anim>
                    <p:anim calcmode="lin" valueType="num">
                      <p:cBhvr>
                        <p:cTn dur="500" fill="hold"/>
                        <p:tgtEl>
                          <p:spTgt spid="155"/>
                        </p:tgtEl>
                        <p:attrNameLst>
                          <p:attrName>ppt_y</p:attrName>
                        </p:attrNameLst>
                      </p:cBhvr>
                      <p:tavLst>
                        <p:tav tm="0">
                          <p:val>
                            <p:strVal val="#ppt_y+.1"/>
                          </p:val>
                        </p:tav>
                        <p:tav tm="100000">
                          <p:val>
                            <p:strVal val="#ppt_y"/>
                          </p:val>
                        </p:tav>
                      </p:tavLst>
                    </p:anim>
                  </p:childTnLst>
                </p:cTn>
              </p:par>
            </p:tnLst>
          </p:tmpl>
        </p:tmplLst>
      </p:bldP>
      <p:bldP spid="156" grpId="0" build="p">
        <p:tmplLst>
          <p:tmpl lvl="1">
            <p:tnLst>
              <p:par>
                <p:cTn presetID="10" presetClass="entr" presetSubtype="0" fill="hold" nodeType="withEffect">
                  <p:stCondLst>
                    <p:cond delay="800"/>
                  </p:stCondLst>
                  <p:childTnLst>
                    <p:set>
                      <p:cBhvr>
                        <p:cTn dur="1" fill="hold">
                          <p:stCondLst>
                            <p:cond delay="0"/>
                          </p:stCondLst>
                        </p:cTn>
                        <p:tgtEl>
                          <p:spTgt spid="156"/>
                        </p:tgtEl>
                        <p:attrNameLst>
                          <p:attrName>style.visibility</p:attrName>
                        </p:attrNameLst>
                      </p:cBhvr>
                      <p:to>
                        <p:strVal val="visible"/>
                      </p:to>
                    </p:set>
                    <p:animEffect transition="in" filter="fade">
                      <p:cBhvr>
                        <p:cTn dur="500"/>
                        <p:tgtEl>
                          <p:spTgt spid="156"/>
                        </p:tgtEl>
                      </p:cBhvr>
                    </p:animEffect>
                  </p:childTnLst>
                </p:cTn>
              </p:par>
            </p:tnLst>
          </p:tmpl>
        </p:tmplLst>
      </p:bldP>
      <p:bldP spid="157" grpId="0" animBg="1"/>
      <p:bldP spid="158" grpId="0" build="p">
        <p:tmplLst>
          <p:tmpl lvl="1">
            <p:tnLst>
              <p:par>
                <p:cTn presetID="53" presetClass="entr" presetSubtype="16" fill="hold" nodeType="afterEffect">
                  <p:stCondLst>
                    <p:cond delay="0"/>
                  </p:stCondLst>
                  <p:childTnLst>
                    <p:set>
                      <p:cBhvr>
                        <p:cTn dur="1" fill="hold">
                          <p:stCondLst>
                            <p:cond delay="0"/>
                          </p:stCondLst>
                        </p:cTn>
                        <p:tgtEl>
                          <p:spTgt spid="158"/>
                        </p:tgtEl>
                        <p:attrNameLst>
                          <p:attrName>style.visibility</p:attrName>
                        </p:attrNameLst>
                      </p:cBhvr>
                      <p:to>
                        <p:strVal val="visible"/>
                      </p:to>
                    </p:set>
                    <p:anim calcmode="lin" valueType="num">
                      <p:cBhvr>
                        <p:cTn dur="300" fill="hold"/>
                        <p:tgtEl>
                          <p:spTgt spid="158"/>
                        </p:tgtEl>
                        <p:attrNameLst>
                          <p:attrName>ppt_w</p:attrName>
                        </p:attrNameLst>
                      </p:cBhvr>
                      <p:tavLst>
                        <p:tav tm="0">
                          <p:val>
                            <p:fltVal val="0"/>
                          </p:val>
                        </p:tav>
                        <p:tav tm="100000">
                          <p:val>
                            <p:strVal val="#ppt_w"/>
                          </p:val>
                        </p:tav>
                      </p:tavLst>
                    </p:anim>
                    <p:anim calcmode="lin" valueType="num">
                      <p:cBhvr>
                        <p:cTn dur="300" fill="hold"/>
                        <p:tgtEl>
                          <p:spTgt spid="158"/>
                        </p:tgtEl>
                        <p:attrNameLst>
                          <p:attrName>ppt_h</p:attrName>
                        </p:attrNameLst>
                      </p:cBhvr>
                      <p:tavLst>
                        <p:tav tm="0">
                          <p:val>
                            <p:fltVal val="0"/>
                          </p:val>
                        </p:tav>
                        <p:tav tm="100000">
                          <p:val>
                            <p:strVal val="#ppt_h"/>
                          </p:val>
                        </p:tav>
                      </p:tavLst>
                    </p:anim>
                    <p:animEffect transition="in" filter="fade">
                      <p:cBhvr>
                        <p:cTn dur="300"/>
                        <p:tgtEl>
                          <p:spTgt spid="158"/>
                        </p:tgtEl>
                      </p:cBhvr>
                    </p:animEffect>
                  </p:childTnLst>
                </p:cTn>
              </p:par>
            </p:tnLst>
          </p:tmpl>
        </p:tmplLst>
      </p:bldP>
      <p:bldP spid="159"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03251" y="4732394"/>
            <a:ext cx="869949" cy="1730087"/>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84392"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608669"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608669"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28" name="Text Placeholder 7"/>
          <p:cNvSpPr>
            <a:spLocks noGrp="1"/>
          </p:cNvSpPr>
          <p:nvPr>
            <p:ph type="body" sz="quarter" idx="55" hasCustomPrompt="1"/>
          </p:nvPr>
        </p:nvSpPr>
        <p:spPr>
          <a:xfrm>
            <a:off x="1608669"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2"/>
                  </a:solidFill>
                </a:ln>
                <a:solidFill>
                  <a:schemeClr val="accent1">
                    <a:lumMod val="60000"/>
                    <a:lumOff val="40000"/>
                  </a:schemeClr>
                </a:solidFill>
                <a:latin typeface="Lato Light"/>
                <a:cs typeface="Lato Light"/>
              </a:defRPr>
            </a:lvl1pPr>
          </a:lstStyle>
          <a:p>
            <a:pPr lvl="0"/>
            <a:r>
              <a:rPr lang="es-ES_tradnl" dirty="0" smtClean="0"/>
              <a:t>80%</a:t>
            </a:r>
          </a:p>
        </p:txBody>
      </p:sp>
      <p:grpSp>
        <p:nvGrpSpPr>
          <p:cNvPr id="19" name="Group 18"/>
          <p:cNvGrpSpPr/>
          <p:nvPr userDrawn="1"/>
        </p:nvGrpSpPr>
        <p:grpSpPr>
          <a:xfrm>
            <a:off x="101309" y="385540"/>
            <a:ext cx="383999" cy="342172"/>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8" name="Rounded Rectangle 37"/>
          <p:cNvSpPr/>
          <p:nvPr userDrawn="1"/>
        </p:nvSpPr>
        <p:spPr>
          <a:xfrm>
            <a:off x="4351162" y="4732394"/>
            <a:ext cx="869949" cy="1730087"/>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9" name="Text Placeholder 7"/>
          <p:cNvSpPr>
            <a:spLocks noGrp="1"/>
          </p:cNvSpPr>
          <p:nvPr>
            <p:ph type="body" sz="quarter" idx="56" hasCustomPrompt="1"/>
          </p:nvPr>
        </p:nvSpPr>
        <p:spPr>
          <a:xfrm>
            <a:off x="4432303"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0" name="Text Placeholder 7"/>
          <p:cNvSpPr>
            <a:spLocks noGrp="1"/>
          </p:cNvSpPr>
          <p:nvPr>
            <p:ph type="body" sz="quarter" idx="57" hasCustomPrompt="1"/>
          </p:nvPr>
        </p:nvSpPr>
        <p:spPr>
          <a:xfrm>
            <a:off x="5356580"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1" name="Text Placeholder 2"/>
          <p:cNvSpPr>
            <a:spLocks noGrp="1"/>
          </p:cNvSpPr>
          <p:nvPr>
            <p:ph type="body" sz="quarter" idx="58" hasCustomPrompt="1"/>
          </p:nvPr>
        </p:nvSpPr>
        <p:spPr>
          <a:xfrm>
            <a:off x="5356580"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42" name="Text Placeholder 7"/>
          <p:cNvSpPr>
            <a:spLocks noGrp="1"/>
          </p:cNvSpPr>
          <p:nvPr>
            <p:ph type="body" sz="quarter" idx="59" hasCustomPrompt="1"/>
          </p:nvPr>
        </p:nvSpPr>
        <p:spPr>
          <a:xfrm>
            <a:off x="5356580"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3"/>
                  </a:solidFill>
                </a:ln>
                <a:solidFill>
                  <a:schemeClr val="accent2"/>
                </a:solidFill>
                <a:latin typeface="Lato Light"/>
                <a:cs typeface="Lato Light"/>
              </a:defRPr>
            </a:lvl1pPr>
          </a:lstStyle>
          <a:p>
            <a:pPr lvl="0"/>
            <a:r>
              <a:rPr lang="es-ES_tradnl" dirty="0" smtClean="0"/>
              <a:t>80%</a:t>
            </a:r>
          </a:p>
        </p:txBody>
      </p:sp>
      <p:sp>
        <p:nvSpPr>
          <p:cNvPr id="43" name="Rounded Rectangle 42"/>
          <p:cNvSpPr/>
          <p:nvPr userDrawn="1"/>
        </p:nvSpPr>
        <p:spPr>
          <a:xfrm>
            <a:off x="8070147" y="4732391"/>
            <a:ext cx="869949" cy="1730088"/>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4" name="Text Placeholder 7"/>
          <p:cNvSpPr>
            <a:spLocks noGrp="1"/>
          </p:cNvSpPr>
          <p:nvPr>
            <p:ph type="body" sz="quarter" idx="60" hasCustomPrompt="1"/>
          </p:nvPr>
        </p:nvSpPr>
        <p:spPr>
          <a:xfrm>
            <a:off x="8151288"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5" name="Text Placeholder 7"/>
          <p:cNvSpPr>
            <a:spLocks noGrp="1"/>
          </p:cNvSpPr>
          <p:nvPr>
            <p:ph type="body" sz="quarter" idx="61" hasCustomPrompt="1"/>
          </p:nvPr>
        </p:nvSpPr>
        <p:spPr>
          <a:xfrm>
            <a:off x="9075565"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6" name="Text Placeholder 2"/>
          <p:cNvSpPr>
            <a:spLocks noGrp="1"/>
          </p:cNvSpPr>
          <p:nvPr>
            <p:ph type="body" sz="quarter" idx="62" hasCustomPrompt="1"/>
          </p:nvPr>
        </p:nvSpPr>
        <p:spPr>
          <a:xfrm>
            <a:off x="9075565"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47" name="Text Placeholder 7"/>
          <p:cNvSpPr>
            <a:spLocks noGrp="1"/>
          </p:cNvSpPr>
          <p:nvPr>
            <p:ph type="body" sz="quarter" idx="63" hasCustomPrompt="1"/>
          </p:nvPr>
        </p:nvSpPr>
        <p:spPr>
          <a:xfrm>
            <a:off x="9075565"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4"/>
                  </a:solidFill>
                </a:ln>
                <a:solidFill>
                  <a:schemeClr val="accent3"/>
                </a:solidFill>
                <a:latin typeface="Lato Light"/>
                <a:cs typeface="Lato Light"/>
              </a:defRPr>
            </a:lvl1pPr>
          </a:lstStyle>
          <a:p>
            <a:pPr lvl="0"/>
            <a:r>
              <a:rPr lang="es-ES_tradnl" dirty="0" smtClean="0"/>
              <a:t>80%</a:t>
            </a:r>
          </a:p>
        </p:txBody>
      </p:sp>
      <p:sp>
        <p:nvSpPr>
          <p:cNvPr id="23" name="Oval 22"/>
          <p:cNvSpPr>
            <a:spLocks noChangeAspect="1"/>
          </p:cNvSpPr>
          <p:nvPr userDrawn="1"/>
        </p:nvSpPr>
        <p:spPr>
          <a:xfrm>
            <a:off x="996835" y="1583962"/>
            <a:ext cx="2880004" cy="2592000"/>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25" name="Oval 24"/>
          <p:cNvSpPr>
            <a:spLocks noChangeAspect="1"/>
          </p:cNvSpPr>
          <p:nvPr userDrawn="1"/>
        </p:nvSpPr>
        <p:spPr>
          <a:xfrm>
            <a:off x="4654434" y="1583962"/>
            <a:ext cx="2880004" cy="2592000"/>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30" name="Oval 29"/>
          <p:cNvSpPr>
            <a:spLocks noChangeAspect="1"/>
          </p:cNvSpPr>
          <p:nvPr userDrawn="1"/>
        </p:nvSpPr>
        <p:spPr>
          <a:xfrm>
            <a:off x="8334611" y="1583962"/>
            <a:ext cx="2880004" cy="2592000"/>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35" name="Oval 34"/>
          <p:cNvSpPr>
            <a:spLocks noChangeAspect="1"/>
          </p:cNvSpPr>
          <p:nvPr userDrawn="1"/>
        </p:nvSpPr>
        <p:spPr>
          <a:xfrm>
            <a:off x="3873621" y="2565575"/>
            <a:ext cx="816001" cy="734399"/>
          </a:xfrm>
          <a:prstGeom prst="ellipse">
            <a:avLst/>
          </a:prstGeom>
          <a:solidFill>
            <a:schemeClr val="accent2">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37" name="Oval 36"/>
          <p:cNvSpPr>
            <a:spLocks noChangeAspect="1"/>
          </p:cNvSpPr>
          <p:nvPr userDrawn="1"/>
        </p:nvSpPr>
        <p:spPr>
          <a:xfrm>
            <a:off x="7514989" y="2565575"/>
            <a:ext cx="816001" cy="734399"/>
          </a:xfrm>
          <a:prstGeom prst="ellipse">
            <a:avLst/>
          </a:prstGeom>
          <a:solidFill>
            <a:schemeClr val="accent3">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51" name="Picture Placeholder 2"/>
          <p:cNvSpPr>
            <a:spLocks noGrp="1" noChangeAspect="1"/>
          </p:cNvSpPr>
          <p:nvPr>
            <p:ph type="pic" sz="quarter" idx="17"/>
          </p:nvPr>
        </p:nvSpPr>
        <p:spPr>
          <a:xfrm>
            <a:off x="874187" y="1483364"/>
            <a:ext cx="3072984" cy="2808000"/>
          </a:xfrm>
          <a:custGeom>
            <a:avLst/>
            <a:gdLst/>
            <a:ahLst/>
            <a:cxnLst/>
            <a:rect l="l" t="t" r="r" b="b"/>
            <a:pathLst>
              <a:path w="2304738" h="2340000">
                <a:moveTo>
                  <a:pt x="1170000" y="0"/>
                </a:moveTo>
                <a:cubicBezTo>
                  <a:pt x="1695016" y="0"/>
                  <a:pt x="2139264" y="345807"/>
                  <a:pt x="2287399" y="822078"/>
                </a:cubicBezTo>
                <a:lnTo>
                  <a:pt x="2304738" y="889510"/>
                </a:lnTo>
                <a:lnTo>
                  <a:pt x="2267755" y="920023"/>
                </a:lnTo>
                <a:cubicBezTo>
                  <a:pt x="2193748" y="994029"/>
                  <a:pt x="2147974" y="1096269"/>
                  <a:pt x="2147974" y="1209199"/>
                </a:cubicBezTo>
                <a:cubicBezTo>
                  <a:pt x="2147974" y="1322130"/>
                  <a:pt x="2193748" y="1424369"/>
                  <a:pt x="2267755" y="1498375"/>
                </a:cubicBezTo>
                <a:lnTo>
                  <a:pt x="2288108" y="1515168"/>
                </a:lnTo>
                <a:lnTo>
                  <a:pt x="2287399" y="1517922"/>
                </a:lnTo>
                <a:cubicBezTo>
                  <a:pt x="2139264" y="1994193"/>
                  <a:pt x="1695016" y="2340000"/>
                  <a:pt x="1170000" y="2340000"/>
                </a:cubicBezTo>
                <a:cubicBezTo>
                  <a:pt x="523827" y="2340000"/>
                  <a:pt x="0" y="1816174"/>
                  <a:pt x="0" y="1170000"/>
                </a:cubicBezTo>
                <a:cubicBezTo>
                  <a:pt x="0" y="523827"/>
                  <a:pt x="523827" y="0"/>
                  <a:pt x="11700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2" name="Picture Placeholder 2"/>
          <p:cNvSpPr>
            <a:spLocks noGrp="1" noChangeAspect="1"/>
          </p:cNvSpPr>
          <p:nvPr>
            <p:ph type="pic" sz="quarter" idx="18"/>
          </p:nvPr>
        </p:nvSpPr>
        <p:spPr>
          <a:xfrm>
            <a:off x="4585804" y="1483364"/>
            <a:ext cx="3016120" cy="2808000"/>
          </a:xfrm>
          <a:custGeom>
            <a:avLst/>
            <a:gdLst/>
            <a:ahLst/>
            <a:cxnLst/>
            <a:rect l="l" t="t" r="r" b="b"/>
            <a:pathLst>
              <a:path w="2262090" h="2340000">
                <a:moveTo>
                  <a:pt x="1129482" y="0"/>
                </a:moveTo>
                <a:cubicBezTo>
                  <a:pt x="1654499" y="0"/>
                  <a:pt x="2098746" y="345808"/>
                  <a:pt x="2246881" y="822078"/>
                </a:cubicBezTo>
                <a:lnTo>
                  <a:pt x="2262090" y="881226"/>
                </a:lnTo>
                <a:lnTo>
                  <a:pt x="2215068" y="920023"/>
                </a:lnTo>
                <a:cubicBezTo>
                  <a:pt x="2141061" y="994029"/>
                  <a:pt x="2095287" y="1096269"/>
                  <a:pt x="2095287" y="1209199"/>
                </a:cubicBezTo>
                <a:cubicBezTo>
                  <a:pt x="2095287" y="1322130"/>
                  <a:pt x="2141061" y="1424369"/>
                  <a:pt x="2215068" y="1498375"/>
                </a:cubicBezTo>
                <a:lnTo>
                  <a:pt x="2244998" y="1523069"/>
                </a:lnTo>
                <a:lnTo>
                  <a:pt x="2207538" y="1625417"/>
                </a:lnTo>
                <a:cubicBezTo>
                  <a:pt x="2029922" y="2045348"/>
                  <a:pt x="1614113" y="2340000"/>
                  <a:pt x="1129482" y="2340000"/>
                </a:cubicBezTo>
                <a:cubicBezTo>
                  <a:pt x="644852" y="2340000"/>
                  <a:pt x="229042" y="2045348"/>
                  <a:pt x="51426" y="1625417"/>
                </a:cubicBezTo>
                <a:lnTo>
                  <a:pt x="18258" y="1534793"/>
                </a:lnTo>
                <a:lnTo>
                  <a:pt x="62396" y="1498376"/>
                </a:lnTo>
                <a:cubicBezTo>
                  <a:pt x="136403" y="1424369"/>
                  <a:pt x="182177" y="1322130"/>
                  <a:pt x="182177" y="1209199"/>
                </a:cubicBezTo>
                <a:cubicBezTo>
                  <a:pt x="182177" y="1068036"/>
                  <a:pt x="110655" y="943578"/>
                  <a:pt x="1871" y="870085"/>
                </a:cubicBezTo>
                <a:lnTo>
                  <a:pt x="0" y="869070"/>
                </a:lnTo>
                <a:lnTo>
                  <a:pt x="12083" y="822078"/>
                </a:lnTo>
                <a:cubicBezTo>
                  <a:pt x="160218" y="345807"/>
                  <a:pt x="604466" y="0"/>
                  <a:pt x="1129482"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3" name="Picture Placeholder 2"/>
          <p:cNvSpPr>
            <a:spLocks noGrp="1" noChangeAspect="1"/>
          </p:cNvSpPr>
          <p:nvPr>
            <p:ph type="pic" sz="quarter" idx="64"/>
          </p:nvPr>
        </p:nvSpPr>
        <p:spPr>
          <a:xfrm>
            <a:off x="8254106" y="1483364"/>
            <a:ext cx="3071508" cy="2808000"/>
          </a:xfrm>
          <a:custGeom>
            <a:avLst/>
            <a:gdLst/>
            <a:ahLst/>
            <a:cxnLst/>
            <a:rect l="l" t="t" r="r" b="b"/>
            <a:pathLst>
              <a:path w="2303631" h="2340000">
                <a:moveTo>
                  <a:pt x="1133631" y="0"/>
                </a:moveTo>
                <a:cubicBezTo>
                  <a:pt x="1779805" y="0"/>
                  <a:pt x="2303631" y="523827"/>
                  <a:pt x="2303631" y="1170000"/>
                </a:cubicBezTo>
                <a:cubicBezTo>
                  <a:pt x="2303631" y="1816174"/>
                  <a:pt x="1779805" y="2340000"/>
                  <a:pt x="1133631" y="2340000"/>
                </a:cubicBezTo>
                <a:cubicBezTo>
                  <a:pt x="649001" y="2340000"/>
                  <a:pt x="233191" y="2045348"/>
                  <a:pt x="55576" y="1625417"/>
                </a:cubicBezTo>
                <a:lnTo>
                  <a:pt x="16760" y="1519365"/>
                </a:lnTo>
                <a:lnTo>
                  <a:pt x="42199" y="1498376"/>
                </a:lnTo>
                <a:cubicBezTo>
                  <a:pt x="116206" y="1424369"/>
                  <a:pt x="161980" y="1322130"/>
                  <a:pt x="161980" y="1209199"/>
                </a:cubicBezTo>
                <a:cubicBezTo>
                  <a:pt x="161980" y="1096269"/>
                  <a:pt x="116206" y="994029"/>
                  <a:pt x="42199" y="920023"/>
                </a:cubicBezTo>
                <a:lnTo>
                  <a:pt x="0" y="885206"/>
                </a:lnTo>
                <a:lnTo>
                  <a:pt x="16232" y="822078"/>
                </a:lnTo>
                <a:cubicBezTo>
                  <a:pt x="164367" y="345807"/>
                  <a:pt x="608615" y="0"/>
                  <a:pt x="113363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4" name="Text Placeholder 7"/>
          <p:cNvSpPr>
            <a:spLocks noGrp="1"/>
          </p:cNvSpPr>
          <p:nvPr>
            <p:ph type="body" sz="quarter" idx="65" hasCustomPrompt="1"/>
          </p:nvPr>
        </p:nvSpPr>
        <p:spPr>
          <a:xfrm>
            <a:off x="3947171" y="2565575"/>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55" name="Text Placeholder 7"/>
          <p:cNvSpPr>
            <a:spLocks noGrp="1"/>
          </p:cNvSpPr>
          <p:nvPr>
            <p:ph type="body" sz="quarter" idx="66" hasCustomPrompt="1"/>
          </p:nvPr>
        </p:nvSpPr>
        <p:spPr>
          <a:xfrm>
            <a:off x="7572830" y="2565575"/>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Tree>
    <p:extLst>
      <p:ext uri="{BB962C8B-B14F-4D97-AF65-F5344CB8AC3E}">
        <p14:creationId xmlns:p14="http://schemas.microsoft.com/office/powerpoint/2010/main" xmlns="" val="185314928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3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10"/>
                                        <p:tgtEl>
                                          <p:spTgt spid="3"/>
                                        </p:tgtEl>
                                      </p:cBhvr>
                                    </p:animEffect>
                                    <p:anim calcmode="lin" valueType="num">
                                      <p:cBhvr>
                                        <p:cTn id="22" dur="510" fill="hold"/>
                                        <p:tgtEl>
                                          <p:spTgt spid="3"/>
                                        </p:tgtEl>
                                        <p:attrNameLst>
                                          <p:attrName>ppt_x</p:attrName>
                                        </p:attrNameLst>
                                      </p:cBhvr>
                                      <p:tavLst>
                                        <p:tav tm="0">
                                          <p:val>
                                            <p:strVal val="#ppt_x"/>
                                          </p:val>
                                        </p:tav>
                                        <p:tav tm="100000">
                                          <p:val>
                                            <p:strVal val="#ppt_x"/>
                                          </p:val>
                                        </p:tav>
                                      </p:tavLst>
                                    </p:anim>
                                    <p:anim calcmode="lin" valueType="num">
                                      <p:cBhvr>
                                        <p:cTn id="23" dur="459" decel="100000" fill="hold"/>
                                        <p:tgtEl>
                                          <p:spTgt spid="3"/>
                                        </p:tgtEl>
                                        <p:attrNameLst>
                                          <p:attrName>ppt_y</p:attrName>
                                        </p:attrNameLst>
                                      </p:cBhvr>
                                      <p:tavLst>
                                        <p:tav tm="0">
                                          <p:val>
                                            <p:strVal val="#ppt_y+1"/>
                                          </p:val>
                                        </p:tav>
                                        <p:tav tm="100000">
                                          <p:val>
                                            <p:strVal val="#ppt_y-.03"/>
                                          </p:val>
                                        </p:tav>
                                      </p:tavLst>
                                    </p:anim>
                                    <p:anim calcmode="lin" valueType="num">
                                      <p:cBhvr>
                                        <p:cTn id="24" dur="1" accel="100000" fill="hold">
                                          <p:stCondLst>
                                            <p:cond delay="509"/>
                                          </p:stCondLst>
                                        </p:cTn>
                                        <p:tgtEl>
                                          <p:spTgt spid="3"/>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p:cTn id="28" dur="51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9" dur="51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0" dur="510"/>
                                        <p:tgtEl>
                                          <p:spTgt spid="13">
                                            <p:txEl>
                                              <p:pRg st="0" end="0"/>
                                            </p:txEl>
                                          </p:spTgt>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28">
                                            <p:txEl>
                                              <p:pRg st="0" end="0"/>
                                            </p:txEl>
                                          </p:spTgt>
                                        </p:tgtEl>
                                        <p:attrNameLst>
                                          <p:attrName>style.visibility</p:attrName>
                                        </p:attrNameLst>
                                      </p:cBhvr>
                                      <p:to>
                                        <p:strVal val="visible"/>
                                      </p:to>
                                    </p:set>
                                    <p:animEffect transition="in" filter="fade">
                                      <p:cBhvr>
                                        <p:cTn id="34" dur="510"/>
                                        <p:tgtEl>
                                          <p:spTgt spid="28">
                                            <p:txEl>
                                              <p:pRg st="0" end="0"/>
                                            </p:txEl>
                                          </p:spTgt>
                                        </p:tgtEl>
                                      </p:cBhvr>
                                    </p:animEffect>
                                    <p:anim calcmode="lin" valueType="num">
                                      <p:cBhvr>
                                        <p:cTn id="35" dur="51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6" dur="51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26">
                                            <p:txEl>
                                              <p:pRg st="0" end="0"/>
                                            </p:txEl>
                                          </p:spTgt>
                                        </p:tgtEl>
                                        <p:attrNameLst>
                                          <p:attrName>style.visibility</p:attrName>
                                        </p:attrNameLst>
                                      </p:cBhvr>
                                      <p:to>
                                        <p:strVal val="visible"/>
                                      </p:to>
                                    </p:set>
                                    <p:animEffect transition="in" filter="fade">
                                      <p:cBhvr>
                                        <p:cTn id="40" dur="510"/>
                                        <p:tgtEl>
                                          <p:spTgt spid="26">
                                            <p:txEl>
                                              <p:pRg st="0" end="0"/>
                                            </p:txEl>
                                          </p:spTgt>
                                        </p:tgtEl>
                                      </p:cBhvr>
                                    </p:animEffect>
                                    <p:anim calcmode="lin" valueType="num">
                                      <p:cBhvr>
                                        <p:cTn id="41" dur="51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2" dur="51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10"/>
                                        <p:tgtEl>
                                          <p:spTgt spid="27">
                                            <p:txEl>
                                              <p:pRg st="0" end="0"/>
                                            </p:txEl>
                                          </p:spTgt>
                                        </p:tgtEl>
                                      </p:cBhvr>
                                    </p:animEffect>
                                  </p:childTnLst>
                                </p:cTn>
                              </p:par>
                            </p:childTnLst>
                          </p:cTn>
                        </p:par>
                        <p:par>
                          <p:cTn id="47" fill="hold">
                            <p:stCondLst>
                              <p:cond delay="5500"/>
                            </p:stCondLst>
                            <p:childTnLst>
                              <p:par>
                                <p:cTn id="48" presetID="37"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10"/>
                                        <p:tgtEl>
                                          <p:spTgt spid="38"/>
                                        </p:tgtEl>
                                      </p:cBhvr>
                                    </p:animEffect>
                                    <p:anim calcmode="lin" valueType="num">
                                      <p:cBhvr>
                                        <p:cTn id="51" dur="510" fill="hold"/>
                                        <p:tgtEl>
                                          <p:spTgt spid="38"/>
                                        </p:tgtEl>
                                        <p:attrNameLst>
                                          <p:attrName>ppt_x</p:attrName>
                                        </p:attrNameLst>
                                      </p:cBhvr>
                                      <p:tavLst>
                                        <p:tav tm="0">
                                          <p:val>
                                            <p:strVal val="#ppt_x"/>
                                          </p:val>
                                        </p:tav>
                                        <p:tav tm="100000">
                                          <p:val>
                                            <p:strVal val="#ppt_x"/>
                                          </p:val>
                                        </p:tav>
                                      </p:tavLst>
                                    </p:anim>
                                    <p:anim calcmode="lin" valueType="num">
                                      <p:cBhvr>
                                        <p:cTn id="52" dur="459" decel="100000" fill="hold"/>
                                        <p:tgtEl>
                                          <p:spTgt spid="38"/>
                                        </p:tgtEl>
                                        <p:attrNameLst>
                                          <p:attrName>ppt_y</p:attrName>
                                        </p:attrNameLst>
                                      </p:cBhvr>
                                      <p:tavLst>
                                        <p:tav tm="0">
                                          <p:val>
                                            <p:strVal val="#ppt_y+1"/>
                                          </p:val>
                                        </p:tav>
                                        <p:tav tm="100000">
                                          <p:val>
                                            <p:strVal val="#ppt_y-.03"/>
                                          </p:val>
                                        </p:tav>
                                      </p:tavLst>
                                    </p:anim>
                                    <p:anim calcmode="lin" valueType="num">
                                      <p:cBhvr>
                                        <p:cTn id="53" dur="1" accel="100000" fill="hold">
                                          <p:stCondLst>
                                            <p:cond delay="509"/>
                                          </p:stCondLst>
                                        </p:cTn>
                                        <p:tgtEl>
                                          <p:spTgt spid="38"/>
                                        </p:tgtEl>
                                        <p:attrNameLst>
                                          <p:attrName>ppt_y</p:attrName>
                                        </p:attrNameLst>
                                      </p:cBhvr>
                                      <p:tavLst>
                                        <p:tav tm="0">
                                          <p:val>
                                            <p:strVal val="#ppt_y-.03"/>
                                          </p:val>
                                        </p:tav>
                                        <p:tav tm="100000">
                                          <p:val>
                                            <p:strVal val="#ppt_y"/>
                                          </p:val>
                                        </p:tav>
                                      </p:tavLst>
                                    </p:anim>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39">
                                            <p:txEl>
                                              <p:pRg st="0" end="0"/>
                                            </p:txEl>
                                          </p:spTgt>
                                        </p:tgtEl>
                                        <p:attrNameLst>
                                          <p:attrName>style.visibility</p:attrName>
                                        </p:attrNameLst>
                                      </p:cBhvr>
                                      <p:to>
                                        <p:strVal val="visible"/>
                                      </p:to>
                                    </p:set>
                                    <p:anim calcmode="lin" valueType="num">
                                      <p:cBhvr>
                                        <p:cTn id="57" dur="510" fill="hold"/>
                                        <p:tgtEl>
                                          <p:spTgt spid="39">
                                            <p:txEl>
                                              <p:pRg st="0" end="0"/>
                                            </p:txEl>
                                          </p:spTgt>
                                        </p:tgtEl>
                                        <p:attrNameLst>
                                          <p:attrName>ppt_w</p:attrName>
                                        </p:attrNameLst>
                                      </p:cBhvr>
                                      <p:tavLst>
                                        <p:tav tm="0">
                                          <p:val>
                                            <p:fltVal val="0"/>
                                          </p:val>
                                        </p:tav>
                                        <p:tav tm="100000">
                                          <p:val>
                                            <p:strVal val="#ppt_w"/>
                                          </p:val>
                                        </p:tav>
                                      </p:tavLst>
                                    </p:anim>
                                    <p:anim calcmode="lin" valueType="num">
                                      <p:cBhvr>
                                        <p:cTn id="58" dur="51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59" dur="510"/>
                                        <p:tgtEl>
                                          <p:spTgt spid="39">
                                            <p:txEl>
                                              <p:pRg st="0" end="0"/>
                                            </p:txEl>
                                          </p:spTgt>
                                        </p:tgtEl>
                                      </p:cBhvr>
                                    </p:animEffect>
                                  </p:childTnLst>
                                </p:cTn>
                              </p:par>
                            </p:childTnLst>
                          </p:cTn>
                        </p:par>
                        <p:par>
                          <p:cTn id="60" fill="hold">
                            <p:stCondLst>
                              <p:cond delay="7500"/>
                            </p:stCondLst>
                            <p:childTnLst>
                              <p:par>
                                <p:cTn id="61" presetID="42" presetClass="entr" presetSubtype="0" fill="hold" grpId="0" nodeType="afterEffect">
                                  <p:stCondLst>
                                    <p:cond delay="0"/>
                                  </p:stCondLst>
                                  <p:childTnLst>
                                    <p:set>
                                      <p:cBhvr>
                                        <p:cTn id="62" dur="1" fill="hold">
                                          <p:stCondLst>
                                            <p:cond delay="0"/>
                                          </p:stCondLst>
                                        </p:cTn>
                                        <p:tgtEl>
                                          <p:spTgt spid="42">
                                            <p:txEl>
                                              <p:pRg st="0" end="0"/>
                                            </p:txEl>
                                          </p:spTgt>
                                        </p:tgtEl>
                                        <p:attrNameLst>
                                          <p:attrName>style.visibility</p:attrName>
                                        </p:attrNameLst>
                                      </p:cBhvr>
                                      <p:to>
                                        <p:strVal val="visible"/>
                                      </p:to>
                                    </p:set>
                                    <p:animEffect transition="in" filter="fade">
                                      <p:cBhvr>
                                        <p:cTn id="63" dur="510"/>
                                        <p:tgtEl>
                                          <p:spTgt spid="42">
                                            <p:txEl>
                                              <p:pRg st="0" end="0"/>
                                            </p:txEl>
                                          </p:spTgt>
                                        </p:tgtEl>
                                      </p:cBhvr>
                                    </p:animEffect>
                                    <p:anim calcmode="lin" valueType="num">
                                      <p:cBhvr>
                                        <p:cTn id="64" dur="51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5" dur="51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8500"/>
                            </p:stCondLst>
                            <p:childTnLst>
                              <p:par>
                                <p:cTn id="67" presetID="42" presetClass="entr" presetSubtype="0" fill="hold" grpId="0" nodeType="afterEffect">
                                  <p:stCondLst>
                                    <p:cond delay="0"/>
                                  </p:stCondLst>
                                  <p:childTnLst>
                                    <p:set>
                                      <p:cBhvr>
                                        <p:cTn id="68" dur="1" fill="hold">
                                          <p:stCondLst>
                                            <p:cond delay="0"/>
                                          </p:stCondLst>
                                        </p:cTn>
                                        <p:tgtEl>
                                          <p:spTgt spid="40">
                                            <p:txEl>
                                              <p:pRg st="0" end="0"/>
                                            </p:txEl>
                                          </p:spTgt>
                                        </p:tgtEl>
                                        <p:attrNameLst>
                                          <p:attrName>style.visibility</p:attrName>
                                        </p:attrNameLst>
                                      </p:cBhvr>
                                      <p:to>
                                        <p:strVal val="visible"/>
                                      </p:to>
                                    </p:set>
                                    <p:animEffect transition="in" filter="fade">
                                      <p:cBhvr>
                                        <p:cTn id="69" dur="510"/>
                                        <p:tgtEl>
                                          <p:spTgt spid="40">
                                            <p:txEl>
                                              <p:pRg st="0" end="0"/>
                                            </p:txEl>
                                          </p:spTgt>
                                        </p:tgtEl>
                                      </p:cBhvr>
                                    </p:animEffect>
                                    <p:anim calcmode="lin" valueType="num">
                                      <p:cBhvr>
                                        <p:cTn id="70" dur="51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71" dur="510" fill="hold"/>
                                        <p:tgtEl>
                                          <p:spTgt spid="40">
                                            <p:txEl>
                                              <p:pRg st="0" end="0"/>
                                            </p:txEl>
                                          </p:spTgt>
                                        </p:tgtEl>
                                        <p:attrNameLst>
                                          <p:attrName>ppt_y</p:attrName>
                                        </p:attrNameLst>
                                      </p:cBhvr>
                                      <p:tavLst>
                                        <p:tav tm="0">
                                          <p:val>
                                            <p:strVal val="#ppt_y+.1"/>
                                          </p:val>
                                        </p:tav>
                                        <p:tav tm="100000">
                                          <p:val>
                                            <p:strVal val="#ppt_y"/>
                                          </p:val>
                                        </p:tav>
                                      </p:tavLst>
                                    </p:anim>
                                  </p:childTnLst>
                                </p:cTn>
                              </p:par>
                            </p:childTnLst>
                          </p:cTn>
                        </p:par>
                        <p:par>
                          <p:cTn id="72" fill="hold">
                            <p:stCondLst>
                              <p:cond delay="9500"/>
                            </p:stCondLst>
                            <p:childTnLst>
                              <p:par>
                                <p:cTn id="73" presetID="10" presetClass="entr" presetSubtype="0" fill="hold" grpId="0" nodeType="afterEffect">
                                  <p:stCondLst>
                                    <p:cond delay="0"/>
                                  </p:stCondLst>
                                  <p:childTnLst>
                                    <p:set>
                                      <p:cBhvr>
                                        <p:cTn id="74" dur="1" fill="hold">
                                          <p:stCondLst>
                                            <p:cond delay="0"/>
                                          </p:stCondLst>
                                        </p:cTn>
                                        <p:tgtEl>
                                          <p:spTgt spid="41">
                                            <p:txEl>
                                              <p:pRg st="0" end="0"/>
                                            </p:txEl>
                                          </p:spTgt>
                                        </p:tgtEl>
                                        <p:attrNameLst>
                                          <p:attrName>style.visibility</p:attrName>
                                        </p:attrNameLst>
                                      </p:cBhvr>
                                      <p:to>
                                        <p:strVal val="visible"/>
                                      </p:to>
                                    </p:set>
                                    <p:animEffect transition="in" filter="fade">
                                      <p:cBhvr>
                                        <p:cTn id="75" dur="510"/>
                                        <p:tgtEl>
                                          <p:spTgt spid="41">
                                            <p:txEl>
                                              <p:pRg st="0" end="0"/>
                                            </p:txEl>
                                          </p:spTgt>
                                        </p:tgtEl>
                                      </p:cBhvr>
                                    </p:animEffect>
                                  </p:childTnLst>
                                </p:cTn>
                              </p:par>
                            </p:childTnLst>
                          </p:cTn>
                        </p:par>
                        <p:par>
                          <p:cTn id="76" fill="hold">
                            <p:stCondLst>
                              <p:cond delay="10500"/>
                            </p:stCondLst>
                            <p:childTnLst>
                              <p:par>
                                <p:cTn id="77" presetID="37" presetClass="entr" presetSubtype="0"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10"/>
                                        <p:tgtEl>
                                          <p:spTgt spid="43"/>
                                        </p:tgtEl>
                                      </p:cBhvr>
                                    </p:animEffect>
                                    <p:anim calcmode="lin" valueType="num">
                                      <p:cBhvr>
                                        <p:cTn id="80" dur="510" fill="hold"/>
                                        <p:tgtEl>
                                          <p:spTgt spid="43"/>
                                        </p:tgtEl>
                                        <p:attrNameLst>
                                          <p:attrName>ppt_x</p:attrName>
                                        </p:attrNameLst>
                                      </p:cBhvr>
                                      <p:tavLst>
                                        <p:tav tm="0">
                                          <p:val>
                                            <p:strVal val="#ppt_x"/>
                                          </p:val>
                                        </p:tav>
                                        <p:tav tm="100000">
                                          <p:val>
                                            <p:strVal val="#ppt_x"/>
                                          </p:val>
                                        </p:tav>
                                      </p:tavLst>
                                    </p:anim>
                                    <p:anim calcmode="lin" valueType="num">
                                      <p:cBhvr>
                                        <p:cTn id="81" dur="459" decel="100000" fill="hold"/>
                                        <p:tgtEl>
                                          <p:spTgt spid="43"/>
                                        </p:tgtEl>
                                        <p:attrNameLst>
                                          <p:attrName>ppt_y</p:attrName>
                                        </p:attrNameLst>
                                      </p:cBhvr>
                                      <p:tavLst>
                                        <p:tav tm="0">
                                          <p:val>
                                            <p:strVal val="#ppt_y+1"/>
                                          </p:val>
                                        </p:tav>
                                        <p:tav tm="100000">
                                          <p:val>
                                            <p:strVal val="#ppt_y-.03"/>
                                          </p:val>
                                        </p:tav>
                                      </p:tavLst>
                                    </p:anim>
                                    <p:anim calcmode="lin" valueType="num">
                                      <p:cBhvr>
                                        <p:cTn id="82" dur="1" accel="100000" fill="hold">
                                          <p:stCondLst>
                                            <p:cond delay="509"/>
                                          </p:stCondLst>
                                        </p:cTn>
                                        <p:tgtEl>
                                          <p:spTgt spid="43"/>
                                        </p:tgtEl>
                                        <p:attrNameLst>
                                          <p:attrName>ppt_y</p:attrName>
                                        </p:attrNameLst>
                                      </p:cBhvr>
                                      <p:tavLst>
                                        <p:tav tm="0">
                                          <p:val>
                                            <p:strVal val="#ppt_y-.03"/>
                                          </p:val>
                                        </p:tav>
                                        <p:tav tm="100000">
                                          <p:val>
                                            <p:strVal val="#ppt_y"/>
                                          </p:val>
                                        </p:tav>
                                      </p:tavLst>
                                    </p:anim>
                                  </p:childTnLst>
                                </p:cTn>
                              </p:par>
                            </p:childTnLst>
                          </p:cTn>
                        </p:par>
                        <p:par>
                          <p:cTn id="83" fill="hold">
                            <p:stCondLst>
                              <p:cond delay="11500"/>
                            </p:stCondLst>
                            <p:childTnLst>
                              <p:par>
                                <p:cTn id="84" presetID="53" presetClass="entr" presetSubtype="16" fill="hold" grpId="0" nodeType="afterEffect">
                                  <p:stCondLst>
                                    <p:cond delay="0"/>
                                  </p:stCondLst>
                                  <p:childTnLst>
                                    <p:set>
                                      <p:cBhvr>
                                        <p:cTn id="85" dur="1" fill="hold">
                                          <p:stCondLst>
                                            <p:cond delay="0"/>
                                          </p:stCondLst>
                                        </p:cTn>
                                        <p:tgtEl>
                                          <p:spTgt spid="44">
                                            <p:txEl>
                                              <p:pRg st="0" end="0"/>
                                            </p:txEl>
                                          </p:spTgt>
                                        </p:tgtEl>
                                        <p:attrNameLst>
                                          <p:attrName>style.visibility</p:attrName>
                                        </p:attrNameLst>
                                      </p:cBhvr>
                                      <p:to>
                                        <p:strVal val="visible"/>
                                      </p:to>
                                    </p:set>
                                    <p:anim calcmode="lin" valueType="num">
                                      <p:cBhvr>
                                        <p:cTn id="86" dur="510" fill="hold"/>
                                        <p:tgtEl>
                                          <p:spTgt spid="44">
                                            <p:txEl>
                                              <p:pRg st="0" end="0"/>
                                            </p:txEl>
                                          </p:spTgt>
                                        </p:tgtEl>
                                        <p:attrNameLst>
                                          <p:attrName>ppt_w</p:attrName>
                                        </p:attrNameLst>
                                      </p:cBhvr>
                                      <p:tavLst>
                                        <p:tav tm="0">
                                          <p:val>
                                            <p:fltVal val="0"/>
                                          </p:val>
                                        </p:tav>
                                        <p:tav tm="100000">
                                          <p:val>
                                            <p:strVal val="#ppt_w"/>
                                          </p:val>
                                        </p:tav>
                                      </p:tavLst>
                                    </p:anim>
                                    <p:anim calcmode="lin" valueType="num">
                                      <p:cBhvr>
                                        <p:cTn id="87" dur="51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88" dur="510"/>
                                        <p:tgtEl>
                                          <p:spTgt spid="44">
                                            <p:txEl>
                                              <p:pRg st="0" end="0"/>
                                            </p:txEl>
                                          </p:spTgt>
                                        </p:tgtEl>
                                      </p:cBhvr>
                                    </p:animEffect>
                                  </p:childTnLst>
                                </p:cTn>
                              </p:par>
                            </p:childTnLst>
                          </p:cTn>
                        </p:par>
                        <p:par>
                          <p:cTn id="89" fill="hold">
                            <p:stCondLst>
                              <p:cond delay="12500"/>
                            </p:stCondLst>
                            <p:childTnLst>
                              <p:par>
                                <p:cTn id="90" presetID="42" presetClass="entr" presetSubtype="0" fill="hold" grpId="0" nodeType="afterEffect">
                                  <p:stCondLst>
                                    <p:cond delay="0"/>
                                  </p:stCondLst>
                                  <p:childTnLst>
                                    <p:set>
                                      <p:cBhvr>
                                        <p:cTn id="91" dur="1" fill="hold">
                                          <p:stCondLst>
                                            <p:cond delay="0"/>
                                          </p:stCondLst>
                                        </p:cTn>
                                        <p:tgtEl>
                                          <p:spTgt spid="47">
                                            <p:txEl>
                                              <p:pRg st="0" end="0"/>
                                            </p:txEl>
                                          </p:spTgt>
                                        </p:tgtEl>
                                        <p:attrNameLst>
                                          <p:attrName>style.visibility</p:attrName>
                                        </p:attrNameLst>
                                      </p:cBhvr>
                                      <p:to>
                                        <p:strVal val="visible"/>
                                      </p:to>
                                    </p:set>
                                    <p:animEffect transition="in" filter="fade">
                                      <p:cBhvr>
                                        <p:cTn id="92" dur="510"/>
                                        <p:tgtEl>
                                          <p:spTgt spid="47">
                                            <p:txEl>
                                              <p:pRg st="0" end="0"/>
                                            </p:txEl>
                                          </p:spTgt>
                                        </p:tgtEl>
                                      </p:cBhvr>
                                    </p:animEffect>
                                    <p:anim calcmode="lin" valueType="num">
                                      <p:cBhvr>
                                        <p:cTn id="93" dur="51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94" dur="510" fill="hold"/>
                                        <p:tgtEl>
                                          <p:spTgt spid="47">
                                            <p:txEl>
                                              <p:pRg st="0" end="0"/>
                                            </p:txEl>
                                          </p:spTgt>
                                        </p:tgtEl>
                                        <p:attrNameLst>
                                          <p:attrName>ppt_y</p:attrName>
                                        </p:attrNameLst>
                                      </p:cBhvr>
                                      <p:tavLst>
                                        <p:tav tm="0">
                                          <p:val>
                                            <p:strVal val="#ppt_y+.1"/>
                                          </p:val>
                                        </p:tav>
                                        <p:tav tm="100000">
                                          <p:val>
                                            <p:strVal val="#ppt_y"/>
                                          </p:val>
                                        </p:tav>
                                      </p:tavLst>
                                    </p:anim>
                                  </p:childTnLst>
                                </p:cTn>
                              </p:par>
                            </p:childTnLst>
                          </p:cTn>
                        </p:par>
                        <p:par>
                          <p:cTn id="95" fill="hold">
                            <p:stCondLst>
                              <p:cond delay="13500"/>
                            </p:stCondLst>
                            <p:childTnLst>
                              <p:par>
                                <p:cTn id="96" presetID="42" presetClass="entr" presetSubtype="0" fill="hold" grpId="0" nodeType="afterEffect">
                                  <p:stCondLst>
                                    <p:cond delay="0"/>
                                  </p:stCondLst>
                                  <p:childTnLst>
                                    <p:set>
                                      <p:cBhvr>
                                        <p:cTn id="97" dur="1" fill="hold">
                                          <p:stCondLst>
                                            <p:cond delay="0"/>
                                          </p:stCondLst>
                                        </p:cTn>
                                        <p:tgtEl>
                                          <p:spTgt spid="45">
                                            <p:txEl>
                                              <p:pRg st="0" end="0"/>
                                            </p:txEl>
                                          </p:spTgt>
                                        </p:tgtEl>
                                        <p:attrNameLst>
                                          <p:attrName>style.visibility</p:attrName>
                                        </p:attrNameLst>
                                      </p:cBhvr>
                                      <p:to>
                                        <p:strVal val="visible"/>
                                      </p:to>
                                    </p:set>
                                    <p:animEffect transition="in" filter="fade">
                                      <p:cBhvr>
                                        <p:cTn id="98" dur="510"/>
                                        <p:tgtEl>
                                          <p:spTgt spid="45">
                                            <p:txEl>
                                              <p:pRg st="0" end="0"/>
                                            </p:txEl>
                                          </p:spTgt>
                                        </p:tgtEl>
                                      </p:cBhvr>
                                    </p:animEffect>
                                    <p:anim calcmode="lin" valueType="num">
                                      <p:cBhvr>
                                        <p:cTn id="99" dur="51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100" dur="51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par>
                          <p:cTn id="101" fill="hold">
                            <p:stCondLst>
                              <p:cond delay="14500"/>
                            </p:stCondLst>
                            <p:childTnLst>
                              <p:par>
                                <p:cTn id="102" presetID="10" presetClass="entr" presetSubtype="0" fill="hold" grpId="0" nodeType="afterEffect">
                                  <p:stCondLst>
                                    <p:cond delay="0"/>
                                  </p:stCondLst>
                                  <p:childTnLst>
                                    <p:set>
                                      <p:cBhvr>
                                        <p:cTn id="103" dur="1" fill="hold">
                                          <p:stCondLst>
                                            <p:cond delay="0"/>
                                          </p:stCondLst>
                                        </p:cTn>
                                        <p:tgtEl>
                                          <p:spTgt spid="46">
                                            <p:txEl>
                                              <p:pRg st="0" end="0"/>
                                            </p:txEl>
                                          </p:spTgt>
                                        </p:tgtEl>
                                        <p:attrNameLst>
                                          <p:attrName>style.visibility</p:attrName>
                                        </p:attrNameLst>
                                      </p:cBhvr>
                                      <p:to>
                                        <p:strVal val="visible"/>
                                      </p:to>
                                    </p:set>
                                    <p:animEffect transition="in" filter="fade">
                                      <p:cBhvr>
                                        <p:cTn id="104" dur="510"/>
                                        <p:tgtEl>
                                          <p:spTgt spid="46">
                                            <p:txEl>
                                              <p:pRg st="0" end="0"/>
                                            </p:txEl>
                                          </p:spTgt>
                                        </p:tgtEl>
                                      </p:cBhvr>
                                    </p:animEffect>
                                  </p:childTnLst>
                                </p:cTn>
                              </p:par>
                            </p:childTnLst>
                          </p:cTn>
                        </p:par>
                        <p:par>
                          <p:cTn id="105" fill="hold">
                            <p:stCondLst>
                              <p:cond delay="15500"/>
                            </p:stCondLst>
                            <p:childTnLst>
                              <p:par>
                                <p:cTn id="106" presetID="53" presetClass="entr" presetSubtype="16" fill="hold" grpId="0" nodeType="after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p:cTn id="108" dur="500" fill="hold"/>
                                        <p:tgtEl>
                                          <p:spTgt spid="23"/>
                                        </p:tgtEl>
                                        <p:attrNameLst>
                                          <p:attrName>ppt_w</p:attrName>
                                        </p:attrNameLst>
                                      </p:cBhvr>
                                      <p:tavLst>
                                        <p:tav tm="0">
                                          <p:val>
                                            <p:fltVal val="0"/>
                                          </p:val>
                                        </p:tav>
                                        <p:tav tm="100000">
                                          <p:val>
                                            <p:strVal val="#ppt_w"/>
                                          </p:val>
                                        </p:tav>
                                      </p:tavLst>
                                    </p:anim>
                                    <p:anim calcmode="lin" valueType="num">
                                      <p:cBhvr>
                                        <p:cTn id="109" dur="500" fill="hold"/>
                                        <p:tgtEl>
                                          <p:spTgt spid="23"/>
                                        </p:tgtEl>
                                        <p:attrNameLst>
                                          <p:attrName>ppt_h</p:attrName>
                                        </p:attrNameLst>
                                      </p:cBhvr>
                                      <p:tavLst>
                                        <p:tav tm="0">
                                          <p:val>
                                            <p:fltVal val="0"/>
                                          </p:val>
                                        </p:tav>
                                        <p:tav tm="100000">
                                          <p:val>
                                            <p:strVal val="#ppt_h"/>
                                          </p:val>
                                        </p:tav>
                                      </p:tavLst>
                                    </p:anim>
                                    <p:animEffect transition="in" filter="fade">
                                      <p:cBhvr>
                                        <p:cTn id="110" dur="500"/>
                                        <p:tgtEl>
                                          <p:spTgt spid="23"/>
                                        </p:tgtEl>
                                      </p:cBhvr>
                                    </p:animEffect>
                                  </p:childTnLst>
                                </p:cTn>
                              </p:par>
                            </p:childTnLst>
                          </p:cTn>
                        </p:par>
                        <p:par>
                          <p:cTn id="111" fill="hold">
                            <p:stCondLst>
                              <p:cond delay="16000"/>
                            </p:stCondLst>
                            <p:childTnLst>
                              <p:par>
                                <p:cTn id="112" presetID="53" presetClass="entr" presetSubtype="16" fill="hold" grpId="0" nodeType="afterEffect">
                                  <p:stCondLst>
                                    <p:cond delay="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childTnLst>
                          </p:cTn>
                        </p:par>
                        <p:par>
                          <p:cTn id="117" fill="hold">
                            <p:stCondLst>
                              <p:cond delay="16500"/>
                            </p:stCondLst>
                            <p:childTnLst>
                              <p:par>
                                <p:cTn id="118" presetID="53" presetClass="entr" presetSubtype="16" fill="hold" grpId="0" nodeType="afterEffect">
                                  <p:stCondLst>
                                    <p:cond delay="0"/>
                                  </p:stCondLst>
                                  <p:childTnLst>
                                    <p:set>
                                      <p:cBhvr>
                                        <p:cTn id="119" dur="1" fill="hold">
                                          <p:stCondLst>
                                            <p:cond delay="0"/>
                                          </p:stCondLst>
                                        </p:cTn>
                                        <p:tgtEl>
                                          <p:spTgt spid="30"/>
                                        </p:tgtEl>
                                        <p:attrNameLst>
                                          <p:attrName>style.visibility</p:attrName>
                                        </p:attrNameLst>
                                      </p:cBhvr>
                                      <p:to>
                                        <p:strVal val="visible"/>
                                      </p:to>
                                    </p:set>
                                    <p:anim calcmode="lin" valueType="num">
                                      <p:cBhvr>
                                        <p:cTn id="120" dur="500" fill="hold"/>
                                        <p:tgtEl>
                                          <p:spTgt spid="30"/>
                                        </p:tgtEl>
                                        <p:attrNameLst>
                                          <p:attrName>ppt_w</p:attrName>
                                        </p:attrNameLst>
                                      </p:cBhvr>
                                      <p:tavLst>
                                        <p:tav tm="0">
                                          <p:val>
                                            <p:fltVal val="0"/>
                                          </p:val>
                                        </p:tav>
                                        <p:tav tm="100000">
                                          <p:val>
                                            <p:strVal val="#ppt_w"/>
                                          </p:val>
                                        </p:tav>
                                      </p:tavLst>
                                    </p:anim>
                                    <p:anim calcmode="lin" valueType="num">
                                      <p:cBhvr>
                                        <p:cTn id="121" dur="500" fill="hold"/>
                                        <p:tgtEl>
                                          <p:spTgt spid="30"/>
                                        </p:tgtEl>
                                        <p:attrNameLst>
                                          <p:attrName>ppt_h</p:attrName>
                                        </p:attrNameLst>
                                      </p:cBhvr>
                                      <p:tavLst>
                                        <p:tav tm="0">
                                          <p:val>
                                            <p:fltVal val="0"/>
                                          </p:val>
                                        </p:tav>
                                        <p:tav tm="100000">
                                          <p:val>
                                            <p:strVal val="#ppt_h"/>
                                          </p:val>
                                        </p:tav>
                                      </p:tavLst>
                                    </p:anim>
                                    <p:animEffect transition="in" filter="fade">
                                      <p:cBhvr>
                                        <p:cTn id="122" dur="500"/>
                                        <p:tgtEl>
                                          <p:spTgt spid="30"/>
                                        </p:tgtEl>
                                      </p:cBhvr>
                                    </p:animEffect>
                                  </p:childTnLst>
                                </p:cTn>
                              </p:par>
                            </p:childTnLst>
                          </p:cTn>
                        </p:par>
                        <p:par>
                          <p:cTn id="123" fill="hold">
                            <p:stCondLst>
                              <p:cond delay="17000"/>
                            </p:stCondLst>
                            <p:childTnLst>
                              <p:par>
                                <p:cTn id="124" presetID="53" presetClass="entr" presetSubtype="16" fill="hold" grpId="0" nodeType="afterEffect">
                                  <p:stCondLst>
                                    <p:cond delay="0"/>
                                  </p:stCondLst>
                                  <p:childTnLst>
                                    <p:set>
                                      <p:cBhvr>
                                        <p:cTn id="125" dur="1" fill="hold">
                                          <p:stCondLst>
                                            <p:cond delay="0"/>
                                          </p:stCondLst>
                                        </p:cTn>
                                        <p:tgtEl>
                                          <p:spTgt spid="35"/>
                                        </p:tgtEl>
                                        <p:attrNameLst>
                                          <p:attrName>style.visibility</p:attrName>
                                        </p:attrNameLst>
                                      </p:cBhvr>
                                      <p:to>
                                        <p:strVal val="visible"/>
                                      </p:to>
                                    </p:set>
                                    <p:anim calcmode="lin" valueType="num">
                                      <p:cBhvr>
                                        <p:cTn id="126" dur="500" fill="hold"/>
                                        <p:tgtEl>
                                          <p:spTgt spid="35"/>
                                        </p:tgtEl>
                                        <p:attrNameLst>
                                          <p:attrName>ppt_w</p:attrName>
                                        </p:attrNameLst>
                                      </p:cBhvr>
                                      <p:tavLst>
                                        <p:tav tm="0">
                                          <p:val>
                                            <p:fltVal val="0"/>
                                          </p:val>
                                        </p:tav>
                                        <p:tav tm="100000">
                                          <p:val>
                                            <p:strVal val="#ppt_w"/>
                                          </p:val>
                                        </p:tav>
                                      </p:tavLst>
                                    </p:anim>
                                    <p:anim calcmode="lin" valueType="num">
                                      <p:cBhvr>
                                        <p:cTn id="127" dur="500" fill="hold"/>
                                        <p:tgtEl>
                                          <p:spTgt spid="35"/>
                                        </p:tgtEl>
                                        <p:attrNameLst>
                                          <p:attrName>ppt_h</p:attrName>
                                        </p:attrNameLst>
                                      </p:cBhvr>
                                      <p:tavLst>
                                        <p:tav tm="0">
                                          <p:val>
                                            <p:fltVal val="0"/>
                                          </p:val>
                                        </p:tav>
                                        <p:tav tm="100000">
                                          <p:val>
                                            <p:strVal val="#ppt_h"/>
                                          </p:val>
                                        </p:tav>
                                      </p:tavLst>
                                    </p:anim>
                                    <p:animEffect transition="in" filter="fade">
                                      <p:cBhvr>
                                        <p:cTn id="128" dur="500"/>
                                        <p:tgtEl>
                                          <p:spTgt spid="35"/>
                                        </p:tgtEl>
                                      </p:cBhvr>
                                    </p:animEffect>
                                  </p:childTnLst>
                                </p:cTn>
                              </p:par>
                            </p:childTnLst>
                          </p:cTn>
                        </p:par>
                        <p:par>
                          <p:cTn id="129" fill="hold">
                            <p:stCondLst>
                              <p:cond delay="17500"/>
                            </p:stCondLst>
                            <p:childTnLst>
                              <p:par>
                                <p:cTn id="130" presetID="53" presetClass="entr" presetSubtype="16" fill="hold" grpId="0" nodeType="after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childTnLst>
                          </p:cTn>
                        </p:par>
                        <p:par>
                          <p:cTn id="135" fill="hold">
                            <p:stCondLst>
                              <p:cond delay="18000"/>
                            </p:stCondLst>
                            <p:childTnLst>
                              <p:par>
                                <p:cTn id="136" presetID="10" presetClass="entr" presetSubtype="0" fill="hold" grpId="0" nodeType="afterEffect" nodePh="1">
                                  <p:stCondLst>
                                    <p:cond delay="0"/>
                                  </p:stCondLst>
                                  <p:endCondLst>
                                    <p:cond evt="begin" delay="0">
                                      <p:tn val="136"/>
                                    </p:cond>
                                  </p:endCondLst>
                                  <p:childTnLst>
                                    <p:set>
                                      <p:cBhvr>
                                        <p:cTn id="137" dur="1" fill="hold">
                                          <p:stCondLst>
                                            <p:cond delay="0"/>
                                          </p:stCondLst>
                                        </p:cTn>
                                        <p:tgtEl>
                                          <p:spTgt spid="51"/>
                                        </p:tgtEl>
                                        <p:attrNameLst>
                                          <p:attrName>style.visibility</p:attrName>
                                        </p:attrNameLst>
                                      </p:cBhvr>
                                      <p:to>
                                        <p:strVal val="visible"/>
                                      </p:to>
                                    </p:set>
                                    <p:animEffect transition="in" filter="fade">
                                      <p:cBhvr>
                                        <p:cTn id="138" dur="500"/>
                                        <p:tgtEl>
                                          <p:spTgt spid="51"/>
                                        </p:tgtEl>
                                      </p:cBhvr>
                                    </p:animEffect>
                                  </p:childTnLst>
                                </p:cTn>
                              </p:par>
                            </p:childTnLst>
                          </p:cTn>
                        </p:par>
                        <p:par>
                          <p:cTn id="139" fill="hold">
                            <p:stCondLst>
                              <p:cond delay="18500"/>
                            </p:stCondLst>
                            <p:childTnLst>
                              <p:par>
                                <p:cTn id="140" presetID="10" presetClass="entr" presetSubtype="0" fill="hold" grpId="0" nodeType="afterEffect" nodePh="1">
                                  <p:stCondLst>
                                    <p:cond delay="0"/>
                                  </p:stCondLst>
                                  <p:endCondLst>
                                    <p:cond evt="begin" delay="0">
                                      <p:tn val="140"/>
                                    </p:cond>
                                  </p:endCondLst>
                                  <p:childTnLst>
                                    <p:set>
                                      <p:cBhvr>
                                        <p:cTn id="141" dur="1" fill="hold">
                                          <p:stCondLst>
                                            <p:cond delay="0"/>
                                          </p:stCondLst>
                                        </p:cTn>
                                        <p:tgtEl>
                                          <p:spTgt spid="52"/>
                                        </p:tgtEl>
                                        <p:attrNameLst>
                                          <p:attrName>style.visibility</p:attrName>
                                        </p:attrNameLst>
                                      </p:cBhvr>
                                      <p:to>
                                        <p:strVal val="visible"/>
                                      </p:to>
                                    </p:set>
                                    <p:animEffect transition="in" filter="fade">
                                      <p:cBhvr>
                                        <p:cTn id="142" dur="500"/>
                                        <p:tgtEl>
                                          <p:spTgt spid="52"/>
                                        </p:tgtEl>
                                      </p:cBhvr>
                                    </p:animEffect>
                                  </p:childTnLst>
                                </p:cTn>
                              </p:par>
                            </p:childTnLst>
                          </p:cTn>
                        </p:par>
                        <p:par>
                          <p:cTn id="143" fill="hold">
                            <p:stCondLst>
                              <p:cond delay="19000"/>
                            </p:stCondLst>
                            <p:childTnLst>
                              <p:par>
                                <p:cTn id="144" presetID="10" presetClass="entr" presetSubtype="0" fill="hold" grpId="0" nodeType="afterEffect" nodePh="1">
                                  <p:stCondLst>
                                    <p:cond delay="0"/>
                                  </p:stCondLst>
                                  <p:endCondLst>
                                    <p:cond evt="begin" delay="0">
                                      <p:tn val="144"/>
                                    </p:cond>
                                  </p:endCondLst>
                                  <p:childTnLst>
                                    <p:set>
                                      <p:cBhvr>
                                        <p:cTn id="145" dur="1" fill="hold">
                                          <p:stCondLst>
                                            <p:cond delay="0"/>
                                          </p:stCondLst>
                                        </p:cTn>
                                        <p:tgtEl>
                                          <p:spTgt spid="53"/>
                                        </p:tgtEl>
                                        <p:attrNameLst>
                                          <p:attrName>style.visibility</p:attrName>
                                        </p:attrNameLst>
                                      </p:cBhvr>
                                      <p:to>
                                        <p:strVal val="visible"/>
                                      </p:to>
                                    </p:set>
                                    <p:animEffect transition="in" filter="fade">
                                      <p:cBhvr>
                                        <p:cTn id="146" dur="500"/>
                                        <p:tgtEl>
                                          <p:spTgt spid="53"/>
                                        </p:tgtEl>
                                      </p:cBhvr>
                                    </p:animEffect>
                                  </p:childTnLst>
                                </p:cTn>
                              </p:par>
                            </p:childTnLst>
                          </p:cTn>
                        </p:par>
                        <p:par>
                          <p:cTn id="147" fill="hold">
                            <p:stCondLst>
                              <p:cond delay="19500"/>
                            </p:stCondLst>
                            <p:childTnLst>
                              <p:par>
                                <p:cTn id="148" presetID="53" presetClass="entr" presetSubtype="16" fill="hold" grpId="0" nodeType="afterEffect">
                                  <p:stCondLst>
                                    <p:cond delay="0"/>
                                  </p:stCondLst>
                                  <p:childTnLst>
                                    <p:set>
                                      <p:cBhvr>
                                        <p:cTn id="149" dur="1" fill="hold">
                                          <p:stCondLst>
                                            <p:cond delay="0"/>
                                          </p:stCondLst>
                                        </p:cTn>
                                        <p:tgtEl>
                                          <p:spTgt spid="54">
                                            <p:txEl>
                                              <p:pRg st="0" end="0"/>
                                            </p:txEl>
                                          </p:spTgt>
                                        </p:tgtEl>
                                        <p:attrNameLst>
                                          <p:attrName>style.visibility</p:attrName>
                                        </p:attrNameLst>
                                      </p:cBhvr>
                                      <p:to>
                                        <p:strVal val="visible"/>
                                      </p:to>
                                    </p:set>
                                    <p:anim calcmode="lin" valueType="num">
                                      <p:cBhvr>
                                        <p:cTn id="150" dur="3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51" dur="3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52" dur="300"/>
                                        <p:tgtEl>
                                          <p:spTgt spid="54">
                                            <p:txEl>
                                              <p:pRg st="0" end="0"/>
                                            </p:txEl>
                                          </p:spTgt>
                                        </p:tgtEl>
                                      </p:cBhvr>
                                    </p:animEffect>
                                  </p:childTnLst>
                                </p:cTn>
                              </p:par>
                            </p:childTnLst>
                          </p:cTn>
                        </p:par>
                        <p:par>
                          <p:cTn id="153" fill="hold">
                            <p:stCondLst>
                              <p:cond delay="20000"/>
                            </p:stCondLst>
                            <p:childTnLst>
                              <p:par>
                                <p:cTn id="154" presetID="53" presetClass="entr" presetSubtype="16" fill="hold" grpId="0" nodeType="afterEffect">
                                  <p:stCondLst>
                                    <p:cond delay="0"/>
                                  </p:stCondLst>
                                  <p:childTnLst>
                                    <p:set>
                                      <p:cBhvr>
                                        <p:cTn id="155" dur="1" fill="hold">
                                          <p:stCondLst>
                                            <p:cond delay="0"/>
                                          </p:stCondLst>
                                        </p:cTn>
                                        <p:tgtEl>
                                          <p:spTgt spid="55">
                                            <p:txEl>
                                              <p:pRg st="0" end="0"/>
                                            </p:txEl>
                                          </p:spTgt>
                                        </p:tgtEl>
                                        <p:attrNameLst>
                                          <p:attrName>style.visibility</p:attrName>
                                        </p:attrNameLst>
                                      </p:cBhvr>
                                      <p:to>
                                        <p:strVal val="visible"/>
                                      </p:to>
                                    </p:set>
                                    <p:anim calcmode="lin" valueType="num">
                                      <p:cBhvr>
                                        <p:cTn id="156" dur="3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57" dur="3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58" dur="300"/>
                                        <p:tgtEl>
                                          <p:spTgt spid="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10" fill="hold"/>
                        <p:tgtEl>
                          <p:spTgt spid="13"/>
                        </p:tgtEl>
                        <p:attrNameLst>
                          <p:attrName>ppt_w</p:attrName>
                        </p:attrNameLst>
                      </p:cBhvr>
                      <p:tavLst>
                        <p:tav tm="0">
                          <p:val>
                            <p:fltVal val="0"/>
                          </p:val>
                        </p:tav>
                        <p:tav tm="100000">
                          <p:val>
                            <p:strVal val="#ppt_w"/>
                          </p:val>
                        </p:tav>
                      </p:tavLst>
                    </p:anim>
                    <p:anim calcmode="lin" valueType="num">
                      <p:cBhvr>
                        <p:cTn dur="510" fill="hold"/>
                        <p:tgtEl>
                          <p:spTgt spid="13"/>
                        </p:tgtEl>
                        <p:attrNameLst>
                          <p:attrName>ppt_h</p:attrName>
                        </p:attrNameLst>
                      </p:cBhvr>
                      <p:tavLst>
                        <p:tav tm="0">
                          <p:val>
                            <p:fltVal val="0"/>
                          </p:val>
                        </p:tav>
                        <p:tav tm="100000">
                          <p:val>
                            <p:strVal val="#ppt_h"/>
                          </p:val>
                        </p:tav>
                      </p:tavLst>
                    </p:anim>
                    <p:animEffect transition="in" filter="fade">
                      <p:cBhvr>
                        <p:cTn dur="510"/>
                        <p:tgtEl>
                          <p:spTgt spid="13"/>
                        </p:tgtEl>
                      </p:cBhvr>
                    </p:animEffect>
                  </p:childTnLst>
                </p:cTn>
              </p:par>
            </p:tnLst>
          </p:tmpl>
        </p:tmplLst>
      </p:bldP>
      <p:bldP spid="26" grpId="0" build="p">
        <p:tmplLst>
          <p:tmpl lvl="1">
            <p:tnLst>
              <p:par>
                <p:cTn presetID="42"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10"/>
                        <p:tgtEl>
                          <p:spTgt spid="26"/>
                        </p:tgtEl>
                      </p:cBhvr>
                    </p:animEffect>
                    <p:anim calcmode="lin" valueType="num">
                      <p:cBhvr>
                        <p:cTn dur="510" fill="hold"/>
                        <p:tgtEl>
                          <p:spTgt spid="26"/>
                        </p:tgtEl>
                        <p:attrNameLst>
                          <p:attrName>ppt_x</p:attrName>
                        </p:attrNameLst>
                      </p:cBhvr>
                      <p:tavLst>
                        <p:tav tm="0">
                          <p:val>
                            <p:strVal val="#ppt_x"/>
                          </p:val>
                        </p:tav>
                        <p:tav tm="100000">
                          <p:val>
                            <p:strVal val="#ppt_x"/>
                          </p:val>
                        </p:tav>
                      </p:tavLst>
                    </p:anim>
                    <p:anim calcmode="lin" valueType="num">
                      <p:cBhvr>
                        <p:cTn dur="51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10"/>
                        <p:tgtEl>
                          <p:spTgt spid="27"/>
                        </p:tgtEl>
                      </p:cBhvr>
                    </p:animEffect>
                  </p:childTnLst>
                </p:cTn>
              </p:par>
            </p:tnLst>
          </p:tmpl>
        </p:tmplLst>
      </p:bldP>
      <p:bldP spid="28" grpId="0" build="p">
        <p:tmplLst>
          <p:tmpl lvl="1">
            <p:tnLst>
              <p:par>
                <p:cTn presetID="42"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10"/>
                        <p:tgtEl>
                          <p:spTgt spid="28"/>
                        </p:tgtEl>
                      </p:cBhvr>
                    </p:animEffect>
                    <p:anim calcmode="lin" valueType="num">
                      <p:cBhvr>
                        <p:cTn dur="510" fill="hold"/>
                        <p:tgtEl>
                          <p:spTgt spid="28"/>
                        </p:tgtEl>
                        <p:attrNameLst>
                          <p:attrName>ppt_x</p:attrName>
                        </p:attrNameLst>
                      </p:cBhvr>
                      <p:tavLst>
                        <p:tav tm="0">
                          <p:val>
                            <p:strVal val="#ppt_x"/>
                          </p:val>
                        </p:tav>
                        <p:tav tm="100000">
                          <p:val>
                            <p:strVal val="#ppt_x"/>
                          </p:val>
                        </p:tav>
                      </p:tavLst>
                    </p:anim>
                    <p:anim calcmode="lin" valueType="num">
                      <p:cBhvr>
                        <p:cTn dur="510" fill="hold"/>
                        <p:tgtEl>
                          <p:spTgt spid="28"/>
                        </p:tgtEl>
                        <p:attrNameLst>
                          <p:attrName>ppt_y</p:attrName>
                        </p:attrNameLst>
                      </p:cBhvr>
                      <p:tavLst>
                        <p:tav tm="0">
                          <p:val>
                            <p:strVal val="#ppt_y+.1"/>
                          </p:val>
                        </p:tav>
                        <p:tav tm="100000">
                          <p:val>
                            <p:strVal val="#ppt_y"/>
                          </p:val>
                        </p:tav>
                      </p:tavLst>
                    </p:anim>
                  </p:childTnLst>
                </p:cTn>
              </p:par>
            </p:tnLst>
          </p:tmpl>
        </p:tmplLst>
      </p:bldP>
      <p:bldP spid="38" grpId="0" animBg="1"/>
      <p:bldP spid="39" grpId="0" build="p">
        <p:tmplLst>
          <p:tmpl lvl="1">
            <p:tnLst>
              <p:par>
                <p:cTn presetID="53" presetClass="entr" presetSubtype="16"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10" fill="hold"/>
                        <p:tgtEl>
                          <p:spTgt spid="39"/>
                        </p:tgtEl>
                        <p:attrNameLst>
                          <p:attrName>ppt_w</p:attrName>
                        </p:attrNameLst>
                      </p:cBhvr>
                      <p:tavLst>
                        <p:tav tm="0">
                          <p:val>
                            <p:fltVal val="0"/>
                          </p:val>
                        </p:tav>
                        <p:tav tm="100000">
                          <p:val>
                            <p:strVal val="#ppt_w"/>
                          </p:val>
                        </p:tav>
                      </p:tavLst>
                    </p:anim>
                    <p:anim calcmode="lin" valueType="num">
                      <p:cBhvr>
                        <p:cTn dur="510" fill="hold"/>
                        <p:tgtEl>
                          <p:spTgt spid="39"/>
                        </p:tgtEl>
                        <p:attrNameLst>
                          <p:attrName>ppt_h</p:attrName>
                        </p:attrNameLst>
                      </p:cBhvr>
                      <p:tavLst>
                        <p:tav tm="0">
                          <p:val>
                            <p:fltVal val="0"/>
                          </p:val>
                        </p:tav>
                        <p:tav tm="100000">
                          <p:val>
                            <p:strVal val="#ppt_h"/>
                          </p:val>
                        </p:tav>
                      </p:tavLst>
                    </p:anim>
                    <p:animEffect transition="in" filter="fade">
                      <p:cBhvr>
                        <p:cTn dur="510"/>
                        <p:tgtEl>
                          <p:spTgt spid="39"/>
                        </p:tgtEl>
                      </p:cBhvr>
                    </p:animEffect>
                  </p:childTnLst>
                </p:cTn>
              </p:par>
            </p:tnLst>
          </p:tmpl>
        </p:tmplLst>
      </p:bldP>
      <p:bldP spid="40" grpId="0" build="p">
        <p:tmplLst>
          <p:tmpl lvl="1">
            <p:tnLst>
              <p:par>
                <p:cTn presetID="42"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10"/>
                        <p:tgtEl>
                          <p:spTgt spid="40"/>
                        </p:tgtEl>
                      </p:cBhvr>
                    </p:animEffect>
                    <p:anim calcmode="lin" valueType="num">
                      <p:cBhvr>
                        <p:cTn dur="510" fill="hold"/>
                        <p:tgtEl>
                          <p:spTgt spid="40"/>
                        </p:tgtEl>
                        <p:attrNameLst>
                          <p:attrName>ppt_x</p:attrName>
                        </p:attrNameLst>
                      </p:cBhvr>
                      <p:tavLst>
                        <p:tav tm="0">
                          <p:val>
                            <p:strVal val="#ppt_x"/>
                          </p:val>
                        </p:tav>
                        <p:tav tm="100000">
                          <p:val>
                            <p:strVal val="#ppt_x"/>
                          </p:val>
                        </p:tav>
                      </p:tavLst>
                    </p:anim>
                    <p:anim calcmode="lin" valueType="num">
                      <p:cBhvr>
                        <p:cTn dur="51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10"/>
                        <p:tgtEl>
                          <p:spTgt spid="41"/>
                        </p:tgtEl>
                      </p:cBhvr>
                    </p:animEffect>
                  </p:childTnLst>
                </p:cTn>
              </p:par>
            </p:tnLst>
          </p:tmpl>
        </p:tmplLst>
      </p:bldP>
      <p:bldP spid="42" grpId="0" build="p">
        <p:tmplLst>
          <p:tmpl lvl="1">
            <p:tnLst>
              <p:par>
                <p:cTn presetID="42"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10"/>
                        <p:tgtEl>
                          <p:spTgt spid="42"/>
                        </p:tgtEl>
                      </p:cBhvr>
                    </p:animEffect>
                    <p:anim calcmode="lin" valueType="num">
                      <p:cBhvr>
                        <p:cTn dur="510" fill="hold"/>
                        <p:tgtEl>
                          <p:spTgt spid="42"/>
                        </p:tgtEl>
                        <p:attrNameLst>
                          <p:attrName>ppt_x</p:attrName>
                        </p:attrNameLst>
                      </p:cBhvr>
                      <p:tavLst>
                        <p:tav tm="0">
                          <p:val>
                            <p:strVal val="#ppt_x"/>
                          </p:val>
                        </p:tav>
                        <p:tav tm="100000">
                          <p:val>
                            <p:strVal val="#ppt_x"/>
                          </p:val>
                        </p:tav>
                      </p:tavLst>
                    </p:anim>
                    <p:anim calcmode="lin" valueType="num">
                      <p:cBhvr>
                        <p:cTn dur="510" fill="hold"/>
                        <p:tgtEl>
                          <p:spTgt spid="42"/>
                        </p:tgtEl>
                        <p:attrNameLst>
                          <p:attrName>ppt_y</p:attrName>
                        </p:attrNameLst>
                      </p:cBhvr>
                      <p:tavLst>
                        <p:tav tm="0">
                          <p:val>
                            <p:strVal val="#ppt_y+.1"/>
                          </p:val>
                        </p:tav>
                        <p:tav tm="100000">
                          <p:val>
                            <p:strVal val="#ppt_y"/>
                          </p:val>
                        </p:tav>
                      </p:tavLst>
                    </p:anim>
                  </p:childTnLst>
                </p:cTn>
              </p:par>
            </p:tnLst>
          </p:tmpl>
        </p:tmplLst>
      </p:bldP>
      <p:bldP spid="43" grpId="0" animBg="1"/>
      <p:bldP spid="44" grpId="0" build="p">
        <p:tmplLst>
          <p:tmpl lvl="1">
            <p:tnLst>
              <p:par>
                <p:cTn presetID="53" presetClass="entr" presetSubtype="16"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p:cTn dur="510" fill="hold"/>
                        <p:tgtEl>
                          <p:spTgt spid="44"/>
                        </p:tgtEl>
                        <p:attrNameLst>
                          <p:attrName>ppt_w</p:attrName>
                        </p:attrNameLst>
                      </p:cBhvr>
                      <p:tavLst>
                        <p:tav tm="0">
                          <p:val>
                            <p:fltVal val="0"/>
                          </p:val>
                        </p:tav>
                        <p:tav tm="100000">
                          <p:val>
                            <p:strVal val="#ppt_w"/>
                          </p:val>
                        </p:tav>
                      </p:tavLst>
                    </p:anim>
                    <p:anim calcmode="lin" valueType="num">
                      <p:cBhvr>
                        <p:cTn dur="510" fill="hold"/>
                        <p:tgtEl>
                          <p:spTgt spid="44"/>
                        </p:tgtEl>
                        <p:attrNameLst>
                          <p:attrName>ppt_h</p:attrName>
                        </p:attrNameLst>
                      </p:cBhvr>
                      <p:tavLst>
                        <p:tav tm="0">
                          <p:val>
                            <p:fltVal val="0"/>
                          </p:val>
                        </p:tav>
                        <p:tav tm="100000">
                          <p:val>
                            <p:strVal val="#ppt_h"/>
                          </p:val>
                        </p:tav>
                      </p:tavLst>
                    </p:anim>
                    <p:animEffect transition="in" filter="fade">
                      <p:cBhvr>
                        <p:cTn dur="510"/>
                        <p:tgtEl>
                          <p:spTgt spid="44"/>
                        </p:tgtEl>
                      </p:cBhvr>
                    </p:animEffect>
                  </p:childTnLst>
                </p:cTn>
              </p:par>
            </p:tnLst>
          </p:tmpl>
        </p:tmplLst>
      </p:bldP>
      <p:bldP spid="45" grpId="0" build="p">
        <p:tmplLst>
          <p:tmpl lvl="1">
            <p:tnLst>
              <p:par>
                <p:cTn presetID="42"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10"/>
                        <p:tgtEl>
                          <p:spTgt spid="45"/>
                        </p:tgtEl>
                      </p:cBhvr>
                    </p:animEffect>
                    <p:anim calcmode="lin" valueType="num">
                      <p:cBhvr>
                        <p:cTn dur="510" fill="hold"/>
                        <p:tgtEl>
                          <p:spTgt spid="45"/>
                        </p:tgtEl>
                        <p:attrNameLst>
                          <p:attrName>ppt_x</p:attrName>
                        </p:attrNameLst>
                      </p:cBhvr>
                      <p:tavLst>
                        <p:tav tm="0">
                          <p:val>
                            <p:strVal val="#ppt_x"/>
                          </p:val>
                        </p:tav>
                        <p:tav tm="100000">
                          <p:val>
                            <p:strVal val="#ppt_x"/>
                          </p:val>
                        </p:tav>
                      </p:tavLst>
                    </p:anim>
                    <p:anim calcmode="lin" valueType="num">
                      <p:cBhvr>
                        <p:cTn dur="510" fill="hold"/>
                        <p:tgtEl>
                          <p:spTgt spid="45"/>
                        </p:tgtEl>
                        <p:attrNameLst>
                          <p:attrName>ppt_y</p:attrName>
                        </p:attrNameLst>
                      </p:cBhvr>
                      <p:tavLst>
                        <p:tav tm="0">
                          <p:val>
                            <p:strVal val="#ppt_y+.1"/>
                          </p:val>
                        </p:tav>
                        <p:tav tm="100000">
                          <p:val>
                            <p:strVal val="#ppt_y"/>
                          </p:val>
                        </p:tav>
                      </p:tavLst>
                    </p:anim>
                  </p:childTnLst>
                </p:cTn>
              </p:par>
            </p:tnLst>
          </p:tmpl>
        </p:tmplLst>
      </p:bldP>
      <p:bldP spid="46" grpId="0" build="p">
        <p:tmplLst>
          <p:tmpl lvl="1">
            <p:tnLst>
              <p:par>
                <p:cTn presetID="10" presetClass="entr" presetSubtype="0"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fade">
                      <p:cBhvr>
                        <p:cTn dur="510"/>
                        <p:tgtEl>
                          <p:spTgt spid="46"/>
                        </p:tgtEl>
                      </p:cBhvr>
                    </p:animEffect>
                  </p:childTnLst>
                </p:cTn>
              </p:par>
            </p:tnLst>
          </p:tmpl>
        </p:tmplLst>
      </p:bldP>
      <p:bldP spid="47" grpId="0" build="p">
        <p:tmplLst>
          <p:tmpl lvl="1">
            <p:tnLst>
              <p:par>
                <p:cTn presetID="42" presetClass="entr" presetSubtype="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10"/>
                        <p:tgtEl>
                          <p:spTgt spid="47"/>
                        </p:tgtEl>
                      </p:cBhvr>
                    </p:animEffect>
                    <p:anim calcmode="lin" valueType="num">
                      <p:cBhvr>
                        <p:cTn dur="510" fill="hold"/>
                        <p:tgtEl>
                          <p:spTgt spid="47"/>
                        </p:tgtEl>
                        <p:attrNameLst>
                          <p:attrName>ppt_x</p:attrName>
                        </p:attrNameLst>
                      </p:cBhvr>
                      <p:tavLst>
                        <p:tav tm="0">
                          <p:val>
                            <p:strVal val="#ppt_x"/>
                          </p:val>
                        </p:tav>
                        <p:tav tm="100000">
                          <p:val>
                            <p:strVal val="#ppt_x"/>
                          </p:val>
                        </p:tav>
                      </p:tavLst>
                    </p:anim>
                    <p:anim calcmode="lin" valueType="num">
                      <p:cBhvr>
                        <p:cTn dur="510" fill="hold"/>
                        <p:tgtEl>
                          <p:spTgt spid="47"/>
                        </p:tgtEl>
                        <p:attrNameLst>
                          <p:attrName>ppt_y</p:attrName>
                        </p:attrNameLst>
                      </p:cBhvr>
                      <p:tavLst>
                        <p:tav tm="0">
                          <p:val>
                            <p:strVal val="#ppt_y+.1"/>
                          </p:val>
                        </p:tav>
                        <p:tav tm="100000">
                          <p:val>
                            <p:strVal val="#ppt_y"/>
                          </p:val>
                        </p:tav>
                      </p:tavLst>
                    </p:anim>
                  </p:childTnLst>
                </p:cTn>
              </p:par>
            </p:tnLst>
          </p:tmpl>
        </p:tmplLst>
      </p:bldP>
      <p:bldP spid="23" grpId="0" animBg="1"/>
      <p:bldP spid="25" grpId="0" animBg="1"/>
      <p:bldP spid="30" grpId="0" animBg="1"/>
      <p:bldP spid="35" grpId="0" animBg="1"/>
      <p:bldP spid="37" grpId="0" animBg="1"/>
      <p:bldP spid="51" grpId="0"/>
      <p:bldP spid="52" grpId="0"/>
      <p:bldP spid="53" grpId="0"/>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300" fill="hold"/>
                        <p:tgtEl>
                          <p:spTgt spid="54"/>
                        </p:tgtEl>
                        <p:attrNameLst>
                          <p:attrName>ppt_w</p:attrName>
                        </p:attrNameLst>
                      </p:cBhvr>
                      <p:tavLst>
                        <p:tav tm="0">
                          <p:val>
                            <p:fltVal val="0"/>
                          </p:val>
                        </p:tav>
                        <p:tav tm="100000">
                          <p:val>
                            <p:strVal val="#ppt_w"/>
                          </p:val>
                        </p:tav>
                      </p:tavLst>
                    </p:anim>
                    <p:anim calcmode="lin" valueType="num">
                      <p:cBhvr>
                        <p:cTn dur="300" fill="hold"/>
                        <p:tgtEl>
                          <p:spTgt spid="54"/>
                        </p:tgtEl>
                        <p:attrNameLst>
                          <p:attrName>ppt_h</p:attrName>
                        </p:attrNameLst>
                      </p:cBhvr>
                      <p:tavLst>
                        <p:tav tm="0">
                          <p:val>
                            <p:fltVal val="0"/>
                          </p:val>
                        </p:tav>
                        <p:tav tm="100000">
                          <p:val>
                            <p:strVal val="#ppt_h"/>
                          </p:val>
                        </p:tav>
                      </p:tavLst>
                    </p:anim>
                    <p:animEffect transition="in" filter="fade">
                      <p:cBhvr>
                        <p:cTn dur="300"/>
                        <p:tgtEl>
                          <p:spTgt spid="54"/>
                        </p:tgtEl>
                      </p:cBhvr>
                    </p:animEffect>
                  </p:childTnLst>
                </p:cTn>
              </p:par>
            </p:tnLst>
          </p:tmpl>
        </p:tmplLst>
      </p:bldP>
      <p:bldP spid="55" grpId="0"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300" fill="hold"/>
                        <p:tgtEl>
                          <p:spTgt spid="55"/>
                        </p:tgtEl>
                        <p:attrNameLst>
                          <p:attrName>ppt_w</p:attrName>
                        </p:attrNameLst>
                      </p:cBhvr>
                      <p:tavLst>
                        <p:tav tm="0">
                          <p:val>
                            <p:fltVal val="0"/>
                          </p:val>
                        </p:tav>
                        <p:tav tm="100000">
                          <p:val>
                            <p:strVal val="#ppt_w"/>
                          </p:val>
                        </p:tav>
                      </p:tavLst>
                    </p:anim>
                    <p:anim calcmode="lin" valueType="num">
                      <p:cBhvr>
                        <p:cTn dur="300" fill="hold"/>
                        <p:tgtEl>
                          <p:spTgt spid="55"/>
                        </p:tgtEl>
                        <p:attrNameLst>
                          <p:attrName>ppt_h</p:attrName>
                        </p:attrNameLst>
                      </p:cBhvr>
                      <p:tavLst>
                        <p:tav tm="0">
                          <p:val>
                            <p:fltVal val="0"/>
                          </p:val>
                        </p:tav>
                        <p:tav tm="100000">
                          <p:val>
                            <p:strVal val="#ppt_h"/>
                          </p:val>
                        </p:tav>
                      </p:tavLst>
                    </p:anim>
                    <p:animEffect transition="in" filter="fade">
                      <p:cBhvr>
                        <p:cTn dur="300"/>
                        <p:tgtEl>
                          <p:spTgt spid="55"/>
                        </p:tgtEl>
                      </p:cBhvr>
                    </p:animEffect>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9" name="Group 18"/>
          <p:cNvGrpSpPr/>
          <p:nvPr userDrawn="1"/>
        </p:nvGrpSpPr>
        <p:grpSpPr>
          <a:xfrm>
            <a:off x="101309" y="385540"/>
            <a:ext cx="383999" cy="342172"/>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0" name="Teardrop 29"/>
          <p:cNvSpPr/>
          <p:nvPr userDrawn="1"/>
        </p:nvSpPr>
        <p:spPr>
          <a:xfrm rot="13482192">
            <a:off x="1282930" y="1573861"/>
            <a:ext cx="2709581" cy="2438623"/>
          </a:xfrm>
          <a:prstGeom prst="teardrop">
            <a:avLst>
              <a:gd name="adj" fmla="val 1079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ardrop 32"/>
          <p:cNvSpPr/>
          <p:nvPr userDrawn="1"/>
        </p:nvSpPr>
        <p:spPr>
          <a:xfrm rot="13482192">
            <a:off x="4993448" y="1573861"/>
            <a:ext cx="2709581" cy="2438623"/>
          </a:xfrm>
          <a:prstGeom prst="teardrop">
            <a:avLst>
              <a:gd name="adj" fmla="val 1079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mn-ea"/>
              <a:cs typeface="+mn-cs"/>
            </a:endParaRPr>
          </a:p>
        </p:txBody>
      </p:sp>
      <p:sp>
        <p:nvSpPr>
          <p:cNvPr id="34" name="Teardrop 33"/>
          <p:cNvSpPr/>
          <p:nvPr userDrawn="1"/>
        </p:nvSpPr>
        <p:spPr>
          <a:xfrm rot="13482192">
            <a:off x="8921272" y="1573860"/>
            <a:ext cx="2709581" cy="2438623"/>
          </a:xfrm>
          <a:prstGeom prst="teardrop">
            <a:avLst>
              <a:gd name="adj" fmla="val 1079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mn-ea"/>
              <a:cs typeface="+mn-cs"/>
            </a:endParaRPr>
          </a:p>
        </p:txBody>
      </p:sp>
      <p:sp>
        <p:nvSpPr>
          <p:cNvPr id="35" name="Text Placeholder 7"/>
          <p:cNvSpPr>
            <a:spLocks noGrp="1" noChangeAspect="1"/>
          </p:cNvSpPr>
          <p:nvPr>
            <p:ph type="body" sz="quarter" idx="39" hasCustomPrompt="1"/>
          </p:nvPr>
        </p:nvSpPr>
        <p:spPr>
          <a:xfrm>
            <a:off x="1751186"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smtClean="0"/>
              <a:t>icon</a:t>
            </a:r>
            <a:endParaRPr lang="es-ES_tradnl" dirty="0" smtClean="0"/>
          </a:p>
        </p:txBody>
      </p:sp>
      <p:sp>
        <p:nvSpPr>
          <p:cNvPr id="36" name="Text Placeholder 7"/>
          <p:cNvSpPr>
            <a:spLocks noGrp="1" noChangeAspect="1"/>
          </p:cNvSpPr>
          <p:nvPr>
            <p:ph type="body" sz="quarter" idx="56" hasCustomPrompt="1"/>
          </p:nvPr>
        </p:nvSpPr>
        <p:spPr>
          <a:xfrm>
            <a:off x="5499097"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smtClean="0"/>
              <a:t>icon</a:t>
            </a:r>
            <a:endParaRPr lang="es-ES_tradnl" dirty="0" smtClean="0"/>
          </a:p>
        </p:txBody>
      </p:sp>
      <p:sp>
        <p:nvSpPr>
          <p:cNvPr id="37" name="Text Placeholder 7"/>
          <p:cNvSpPr>
            <a:spLocks noGrp="1" noChangeAspect="1"/>
          </p:cNvSpPr>
          <p:nvPr>
            <p:ph type="body" sz="quarter" idx="60" hasCustomPrompt="1"/>
          </p:nvPr>
        </p:nvSpPr>
        <p:spPr>
          <a:xfrm>
            <a:off x="9319682"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smtClean="0"/>
              <a:t>icon</a:t>
            </a:r>
            <a:endParaRPr lang="es-ES_tradnl" dirty="0" smtClean="0"/>
          </a:p>
        </p:txBody>
      </p:sp>
      <p:sp>
        <p:nvSpPr>
          <p:cNvPr id="48" name="Rounded Rectangle 47"/>
          <p:cNvSpPr/>
          <p:nvPr userDrawn="1"/>
        </p:nvSpPr>
        <p:spPr>
          <a:xfrm>
            <a:off x="1067504" y="4549516"/>
            <a:ext cx="405696" cy="278600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9" name="Text Placeholder 7"/>
          <p:cNvSpPr>
            <a:spLocks noGrp="1"/>
          </p:cNvSpPr>
          <p:nvPr>
            <p:ph type="body" sz="quarter" idx="19" hasCustomPrompt="1"/>
          </p:nvPr>
        </p:nvSpPr>
        <p:spPr>
          <a:xfrm>
            <a:off x="1608669"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16" hasCustomPrompt="1"/>
          </p:nvPr>
        </p:nvSpPr>
        <p:spPr>
          <a:xfrm>
            <a:off x="1608669"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1" name="Text Placeholder 7"/>
          <p:cNvSpPr>
            <a:spLocks noGrp="1"/>
          </p:cNvSpPr>
          <p:nvPr>
            <p:ph type="body" sz="quarter" idx="55" hasCustomPrompt="1"/>
          </p:nvPr>
        </p:nvSpPr>
        <p:spPr>
          <a:xfrm>
            <a:off x="1608669"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1">
                    <a:lumMod val="60000"/>
                    <a:lumOff val="40000"/>
                  </a:schemeClr>
                </a:solidFill>
                <a:latin typeface="Lato Light"/>
                <a:cs typeface="Lato Light"/>
              </a:defRPr>
            </a:lvl1pPr>
          </a:lstStyle>
          <a:p>
            <a:pPr lvl="0"/>
            <a:r>
              <a:rPr lang="es-ES_tradnl" dirty="0" smtClean="0"/>
              <a:t>80%</a:t>
            </a:r>
          </a:p>
        </p:txBody>
      </p:sp>
      <p:sp>
        <p:nvSpPr>
          <p:cNvPr id="52" name="Rounded Rectangle 51"/>
          <p:cNvSpPr/>
          <p:nvPr userDrawn="1"/>
        </p:nvSpPr>
        <p:spPr>
          <a:xfrm>
            <a:off x="4815415" y="4549516"/>
            <a:ext cx="405696" cy="278600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3" name="Text Placeholder 7"/>
          <p:cNvSpPr>
            <a:spLocks noGrp="1"/>
          </p:cNvSpPr>
          <p:nvPr>
            <p:ph type="body" sz="quarter" idx="57" hasCustomPrompt="1"/>
          </p:nvPr>
        </p:nvSpPr>
        <p:spPr>
          <a:xfrm>
            <a:off x="5356580"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4" name="Text Placeholder 2"/>
          <p:cNvSpPr>
            <a:spLocks noGrp="1"/>
          </p:cNvSpPr>
          <p:nvPr>
            <p:ph type="body" sz="quarter" idx="58" hasCustomPrompt="1"/>
          </p:nvPr>
        </p:nvSpPr>
        <p:spPr>
          <a:xfrm>
            <a:off x="5356580"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5" name="Text Placeholder 7"/>
          <p:cNvSpPr>
            <a:spLocks noGrp="1"/>
          </p:cNvSpPr>
          <p:nvPr>
            <p:ph type="body" sz="quarter" idx="59" hasCustomPrompt="1"/>
          </p:nvPr>
        </p:nvSpPr>
        <p:spPr>
          <a:xfrm>
            <a:off x="5356580"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2"/>
                </a:solidFill>
                <a:latin typeface="Lato Light"/>
                <a:cs typeface="Lato Light"/>
              </a:defRPr>
            </a:lvl1pPr>
          </a:lstStyle>
          <a:p>
            <a:pPr lvl="0"/>
            <a:r>
              <a:rPr lang="es-ES_tradnl" dirty="0" smtClean="0"/>
              <a:t>80%</a:t>
            </a:r>
          </a:p>
        </p:txBody>
      </p:sp>
      <p:sp>
        <p:nvSpPr>
          <p:cNvPr id="56" name="Rounded Rectangle 55"/>
          <p:cNvSpPr/>
          <p:nvPr userDrawn="1"/>
        </p:nvSpPr>
        <p:spPr>
          <a:xfrm>
            <a:off x="8534400" y="4549514"/>
            <a:ext cx="405696" cy="2786005"/>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7" name="Text Placeholder 7"/>
          <p:cNvSpPr>
            <a:spLocks noGrp="1"/>
          </p:cNvSpPr>
          <p:nvPr>
            <p:ph type="body" sz="quarter" idx="61" hasCustomPrompt="1"/>
          </p:nvPr>
        </p:nvSpPr>
        <p:spPr>
          <a:xfrm>
            <a:off x="9075565"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8" name="Text Placeholder 2"/>
          <p:cNvSpPr>
            <a:spLocks noGrp="1"/>
          </p:cNvSpPr>
          <p:nvPr>
            <p:ph type="body" sz="quarter" idx="62" hasCustomPrompt="1"/>
          </p:nvPr>
        </p:nvSpPr>
        <p:spPr>
          <a:xfrm>
            <a:off x="9075565"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9" name="Text Placeholder 7"/>
          <p:cNvSpPr>
            <a:spLocks noGrp="1"/>
          </p:cNvSpPr>
          <p:nvPr>
            <p:ph type="body" sz="quarter" idx="63" hasCustomPrompt="1"/>
          </p:nvPr>
        </p:nvSpPr>
        <p:spPr>
          <a:xfrm>
            <a:off x="9075565"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3"/>
                </a:solidFill>
                <a:latin typeface="Lato Light"/>
                <a:cs typeface="Lato Light"/>
              </a:defRPr>
            </a:lvl1pPr>
          </a:lstStyle>
          <a:p>
            <a:pPr lvl="0"/>
            <a:r>
              <a:rPr lang="es-ES_tradnl" dirty="0" smtClean="0"/>
              <a:t>80%</a:t>
            </a:r>
          </a:p>
        </p:txBody>
      </p:sp>
    </p:spTree>
    <p:extLst>
      <p:ext uri="{BB962C8B-B14F-4D97-AF65-F5344CB8AC3E}">
        <p14:creationId xmlns:p14="http://schemas.microsoft.com/office/powerpoint/2010/main" xmlns="" val="406301286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35">
                                            <p:txEl>
                                              <p:pRg st="0" end="0"/>
                                            </p:txEl>
                                          </p:spTgt>
                                        </p:tgtEl>
                                        <p:attrNameLst>
                                          <p:attrName>style.visibility</p:attrName>
                                        </p:attrNameLst>
                                      </p:cBhvr>
                                      <p:to>
                                        <p:strVal val="visible"/>
                                      </p:to>
                                    </p:set>
                                    <p:anim calcmode="lin" valueType="num">
                                      <p:cBhvr>
                                        <p:cTn id="33" dur="3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34" dur="3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35" dur="300"/>
                                        <p:tgtEl>
                                          <p:spTgt spid="35">
                                            <p:txEl>
                                              <p:pRg st="0" end="0"/>
                                            </p:txEl>
                                          </p:spTgt>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6">
                                            <p:txEl>
                                              <p:pRg st="0" end="0"/>
                                            </p:txEl>
                                          </p:spTgt>
                                        </p:tgtEl>
                                        <p:attrNameLst>
                                          <p:attrName>style.visibility</p:attrName>
                                        </p:attrNameLst>
                                      </p:cBhvr>
                                      <p:to>
                                        <p:strVal val="visible"/>
                                      </p:to>
                                    </p:set>
                                    <p:anim calcmode="lin" valueType="num">
                                      <p:cBhvr>
                                        <p:cTn id="39" dur="3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40" dur="3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41" dur="300"/>
                                        <p:tgtEl>
                                          <p:spTgt spid="36">
                                            <p:txEl>
                                              <p:pRg st="0" end="0"/>
                                            </p:txEl>
                                          </p:spTgt>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37">
                                            <p:txEl>
                                              <p:pRg st="0" end="0"/>
                                            </p:txEl>
                                          </p:spTgt>
                                        </p:tgtEl>
                                        <p:attrNameLst>
                                          <p:attrName>style.visibility</p:attrName>
                                        </p:attrNameLst>
                                      </p:cBhvr>
                                      <p:to>
                                        <p:strVal val="visible"/>
                                      </p:to>
                                    </p:set>
                                    <p:anim calcmode="lin" valueType="num">
                                      <p:cBhvr>
                                        <p:cTn id="45"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37">
                                            <p:txEl>
                                              <p:pRg st="0" end="0"/>
                                            </p:txEl>
                                          </p:spTgt>
                                        </p:tgtEl>
                                      </p:cBhvr>
                                    </p:animEffect>
                                  </p:childTnLst>
                                </p:cTn>
                              </p:par>
                            </p:childTnLst>
                          </p:cTn>
                        </p:par>
                        <p:par>
                          <p:cTn id="48" fill="hold">
                            <p:stCondLst>
                              <p:cond delay="3500"/>
                            </p:stCondLst>
                            <p:childTnLst>
                              <p:par>
                                <p:cTn id="49" presetID="37"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1000"/>
                                        <p:tgtEl>
                                          <p:spTgt spid="48"/>
                                        </p:tgtEl>
                                      </p:cBhvr>
                                    </p:animEffect>
                                    <p:anim calcmode="lin" valueType="num">
                                      <p:cBhvr>
                                        <p:cTn id="52" dur="1000" fill="hold"/>
                                        <p:tgtEl>
                                          <p:spTgt spid="48"/>
                                        </p:tgtEl>
                                        <p:attrNameLst>
                                          <p:attrName>ppt_x</p:attrName>
                                        </p:attrNameLst>
                                      </p:cBhvr>
                                      <p:tavLst>
                                        <p:tav tm="0">
                                          <p:val>
                                            <p:strVal val="#ppt_x"/>
                                          </p:val>
                                        </p:tav>
                                        <p:tav tm="100000">
                                          <p:val>
                                            <p:strVal val="#ppt_x"/>
                                          </p:val>
                                        </p:tav>
                                      </p:tavLst>
                                    </p:anim>
                                    <p:anim calcmode="lin" valueType="num">
                                      <p:cBhvr>
                                        <p:cTn id="53" dur="900" decel="100000" fill="hold"/>
                                        <p:tgtEl>
                                          <p:spTgt spid="48"/>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55" presetID="42" presetClass="entr" presetSubtype="0" fill="hold" grpId="0" nodeType="withEffect">
                                  <p:stCondLst>
                                    <p:cond delay="2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anim calcmode="lin" valueType="num">
                                      <p:cBhvr>
                                        <p:cTn id="58"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59" dur="500" fill="hold"/>
                                        <p:tgtEl>
                                          <p:spTgt spid="49">
                                            <p:txEl>
                                              <p:pRg st="0" end="0"/>
                                            </p:txEl>
                                          </p:spTgt>
                                        </p:tgtEl>
                                        <p:attrNameLst>
                                          <p:attrName>ppt_y</p:attrName>
                                        </p:attrNameLst>
                                      </p:cBhvr>
                                      <p:tavLst>
                                        <p:tav tm="0">
                                          <p:val>
                                            <p:strVal val="#ppt_y+.1"/>
                                          </p:val>
                                        </p:tav>
                                        <p:tav tm="100000">
                                          <p:val>
                                            <p:strVal val="#ppt_y"/>
                                          </p:val>
                                        </p:tav>
                                      </p:tavLst>
                                    </p:anim>
                                  </p:childTnLst>
                                </p:cTn>
                              </p:par>
                              <p:par>
                                <p:cTn id="60" presetID="10" presetClass="entr" presetSubtype="0" fill="hold" grpId="0" nodeType="withEffect">
                                  <p:stCondLst>
                                    <p:cond delay="800"/>
                                  </p:stCondLst>
                                  <p:childTnLst>
                                    <p:set>
                                      <p:cBhvr>
                                        <p:cTn id="61" dur="1" fill="hold">
                                          <p:stCondLst>
                                            <p:cond delay="0"/>
                                          </p:stCondLst>
                                        </p:cTn>
                                        <p:tgtEl>
                                          <p:spTgt spid="50">
                                            <p:txEl>
                                              <p:pRg st="0" end="0"/>
                                            </p:txEl>
                                          </p:spTgt>
                                        </p:tgtEl>
                                        <p:attrNameLst>
                                          <p:attrName>style.visibility</p:attrName>
                                        </p:attrNameLst>
                                      </p:cBhvr>
                                      <p:to>
                                        <p:strVal val="visible"/>
                                      </p:to>
                                    </p:set>
                                    <p:animEffect transition="in" filter="fade">
                                      <p:cBhvr>
                                        <p:cTn id="62" dur="500"/>
                                        <p:tgtEl>
                                          <p:spTgt spid="50">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51">
                                            <p:txEl>
                                              <p:pRg st="0" end="0"/>
                                            </p:txEl>
                                          </p:spTgt>
                                        </p:tgtEl>
                                        <p:attrNameLst>
                                          <p:attrName>style.visibility</p:attrName>
                                        </p:attrNameLst>
                                      </p:cBhvr>
                                      <p:to>
                                        <p:strVal val="visible"/>
                                      </p:to>
                                    </p:set>
                                    <p:animEffect transition="in" filter="fade">
                                      <p:cBhvr>
                                        <p:cTn id="65" dur="400"/>
                                        <p:tgtEl>
                                          <p:spTgt spid="51">
                                            <p:txEl>
                                              <p:pRg st="0" end="0"/>
                                            </p:txEl>
                                          </p:spTgt>
                                        </p:tgtEl>
                                      </p:cBhvr>
                                    </p:animEffect>
                                    <p:anim calcmode="lin" valueType="num">
                                      <p:cBhvr>
                                        <p:cTn id="66" dur="4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51">
                                            <p:txEl>
                                              <p:pRg st="0" end="0"/>
                                            </p:txEl>
                                          </p:spTgt>
                                        </p:tgtEl>
                                        <p:attrNameLst>
                                          <p:attrName>ppt_y</p:attrName>
                                        </p:attrNameLst>
                                      </p:cBhvr>
                                      <p:tavLst>
                                        <p:tav tm="0">
                                          <p:val>
                                            <p:strVal val="#ppt_y+.1"/>
                                          </p:val>
                                        </p:tav>
                                        <p:tav tm="100000">
                                          <p:val>
                                            <p:strVal val="#ppt_y"/>
                                          </p:val>
                                        </p:tav>
                                      </p:tavLst>
                                    </p:anim>
                                  </p:childTnLst>
                                </p:cTn>
                              </p:par>
                            </p:childTnLst>
                          </p:cTn>
                        </p:par>
                        <p:par>
                          <p:cTn id="68" fill="hold">
                            <p:stCondLst>
                              <p:cond delay="4500"/>
                            </p:stCondLst>
                            <p:childTnLst>
                              <p:par>
                                <p:cTn id="69" presetID="37" presetClass="entr" presetSubtype="0"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1000"/>
                                        <p:tgtEl>
                                          <p:spTgt spid="52"/>
                                        </p:tgtEl>
                                      </p:cBhvr>
                                    </p:animEffect>
                                    <p:anim calcmode="lin" valueType="num">
                                      <p:cBhvr>
                                        <p:cTn id="72" dur="1000" fill="hold"/>
                                        <p:tgtEl>
                                          <p:spTgt spid="52"/>
                                        </p:tgtEl>
                                        <p:attrNameLst>
                                          <p:attrName>ppt_x</p:attrName>
                                        </p:attrNameLst>
                                      </p:cBhvr>
                                      <p:tavLst>
                                        <p:tav tm="0">
                                          <p:val>
                                            <p:strVal val="#ppt_x"/>
                                          </p:val>
                                        </p:tav>
                                        <p:tav tm="100000">
                                          <p:val>
                                            <p:strVal val="#ppt_x"/>
                                          </p:val>
                                        </p:tav>
                                      </p:tavLst>
                                    </p:anim>
                                    <p:anim calcmode="lin" valueType="num">
                                      <p:cBhvr>
                                        <p:cTn id="73" dur="900" decel="100000" fill="hold"/>
                                        <p:tgtEl>
                                          <p:spTgt spid="52"/>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75" presetID="42" presetClass="entr" presetSubtype="0" fill="hold" grpId="0" nodeType="withEffect">
                                  <p:stCondLst>
                                    <p:cond delay="200"/>
                                  </p:stCondLst>
                                  <p:childTnLst>
                                    <p:set>
                                      <p:cBhvr>
                                        <p:cTn id="76" dur="1" fill="hold">
                                          <p:stCondLst>
                                            <p:cond delay="0"/>
                                          </p:stCondLst>
                                        </p:cTn>
                                        <p:tgtEl>
                                          <p:spTgt spid="53">
                                            <p:txEl>
                                              <p:pRg st="0" end="0"/>
                                            </p:txEl>
                                          </p:spTgt>
                                        </p:tgtEl>
                                        <p:attrNameLst>
                                          <p:attrName>style.visibility</p:attrName>
                                        </p:attrNameLst>
                                      </p:cBhvr>
                                      <p:to>
                                        <p:strVal val="visible"/>
                                      </p:to>
                                    </p:set>
                                    <p:animEffect transition="in" filter="fade">
                                      <p:cBhvr>
                                        <p:cTn id="77" dur="500"/>
                                        <p:tgtEl>
                                          <p:spTgt spid="53">
                                            <p:txEl>
                                              <p:pRg st="0" end="0"/>
                                            </p:txEl>
                                          </p:spTgt>
                                        </p:tgtEl>
                                      </p:cBhvr>
                                    </p:animEffect>
                                    <p:anim calcmode="lin" valueType="num">
                                      <p:cBhvr>
                                        <p:cTn id="78"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9" dur="500" fill="hold"/>
                                        <p:tgtEl>
                                          <p:spTgt spid="53">
                                            <p:txEl>
                                              <p:pRg st="0" end="0"/>
                                            </p:txEl>
                                          </p:spTgt>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54">
                                            <p:txEl>
                                              <p:pRg st="0" end="0"/>
                                            </p:txEl>
                                          </p:spTgt>
                                        </p:tgtEl>
                                        <p:attrNameLst>
                                          <p:attrName>style.visibility</p:attrName>
                                        </p:attrNameLst>
                                      </p:cBhvr>
                                      <p:to>
                                        <p:strVal val="visible"/>
                                      </p:to>
                                    </p:set>
                                    <p:animEffect transition="in" filter="fade">
                                      <p:cBhvr>
                                        <p:cTn id="82" dur="500"/>
                                        <p:tgtEl>
                                          <p:spTgt spid="54">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55">
                                            <p:txEl>
                                              <p:pRg st="0" end="0"/>
                                            </p:txEl>
                                          </p:spTgt>
                                        </p:tgtEl>
                                        <p:attrNameLst>
                                          <p:attrName>style.visibility</p:attrName>
                                        </p:attrNameLst>
                                      </p:cBhvr>
                                      <p:to>
                                        <p:strVal val="visible"/>
                                      </p:to>
                                    </p:set>
                                    <p:animEffect transition="in" filter="fade">
                                      <p:cBhvr>
                                        <p:cTn id="85" dur="400"/>
                                        <p:tgtEl>
                                          <p:spTgt spid="55">
                                            <p:txEl>
                                              <p:pRg st="0" end="0"/>
                                            </p:txEl>
                                          </p:spTgt>
                                        </p:tgtEl>
                                      </p:cBhvr>
                                    </p:animEffect>
                                    <p:anim calcmode="lin" valueType="num">
                                      <p:cBhvr>
                                        <p:cTn id="86"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5">
                                            <p:txEl>
                                              <p:pRg st="0" end="0"/>
                                            </p:txEl>
                                          </p:spTgt>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37" presetClass="entr" presetSubtype="0"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1000"/>
                                        <p:tgtEl>
                                          <p:spTgt spid="56"/>
                                        </p:tgtEl>
                                      </p:cBhvr>
                                    </p:animEffect>
                                    <p:anim calcmode="lin" valueType="num">
                                      <p:cBhvr>
                                        <p:cTn id="92" dur="1000" fill="hold"/>
                                        <p:tgtEl>
                                          <p:spTgt spid="56"/>
                                        </p:tgtEl>
                                        <p:attrNameLst>
                                          <p:attrName>ppt_x</p:attrName>
                                        </p:attrNameLst>
                                      </p:cBhvr>
                                      <p:tavLst>
                                        <p:tav tm="0">
                                          <p:val>
                                            <p:strVal val="#ppt_x"/>
                                          </p:val>
                                        </p:tav>
                                        <p:tav tm="100000">
                                          <p:val>
                                            <p:strVal val="#ppt_x"/>
                                          </p:val>
                                        </p:tav>
                                      </p:tavLst>
                                    </p:anim>
                                    <p:anim calcmode="lin" valueType="num">
                                      <p:cBhvr>
                                        <p:cTn id="93" dur="900" decel="100000" fill="hold"/>
                                        <p:tgtEl>
                                          <p:spTgt spid="56"/>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95" presetID="42" presetClass="entr" presetSubtype="0" fill="hold" grpId="0" nodeType="withEffect">
                                  <p:stCondLst>
                                    <p:cond delay="200"/>
                                  </p:stCondLst>
                                  <p:childTnLst>
                                    <p:set>
                                      <p:cBhvr>
                                        <p:cTn id="96" dur="1" fill="hold">
                                          <p:stCondLst>
                                            <p:cond delay="0"/>
                                          </p:stCondLst>
                                        </p:cTn>
                                        <p:tgtEl>
                                          <p:spTgt spid="57">
                                            <p:txEl>
                                              <p:pRg st="0" end="0"/>
                                            </p:txEl>
                                          </p:spTgt>
                                        </p:tgtEl>
                                        <p:attrNameLst>
                                          <p:attrName>style.visibility</p:attrName>
                                        </p:attrNameLst>
                                      </p:cBhvr>
                                      <p:to>
                                        <p:strVal val="visible"/>
                                      </p:to>
                                    </p:set>
                                    <p:animEffect transition="in" filter="fade">
                                      <p:cBhvr>
                                        <p:cTn id="97" dur="500"/>
                                        <p:tgtEl>
                                          <p:spTgt spid="57">
                                            <p:txEl>
                                              <p:pRg st="0" end="0"/>
                                            </p:txEl>
                                          </p:spTgt>
                                        </p:tgtEl>
                                      </p:cBhvr>
                                    </p:animEffect>
                                    <p:anim calcmode="lin" valueType="num">
                                      <p:cBhvr>
                                        <p:cTn id="98"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57">
                                            <p:txEl>
                                              <p:pRg st="0" end="0"/>
                                            </p:txEl>
                                          </p:spTgt>
                                        </p:tgtEl>
                                        <p:attrNameLst>
                                          <p:attrName>ppt_y</p:attrName>
                                        </p:attrNameLst>
                                      </p:cBhvr>
                                      <p:tavLst>
                                        <p:tav tm="0">
                                          <p:val>
                                            <p:strVal val="#ppt_y+.1"/>
                                          </p:val>
                                        </p:tav>
                                        <p:tav tm="100000">
                                          <p:val>
                                            <p:strVal val="#ppt_y"/>
                                          </p:val>
                                        </p:tav>
                                      </p:tavLst>
                                    </p:anim>
                                  </p:childTnLst>
                                </p:cTn>
                              </p:par>
                              <p:par>
                                <p:cTn id="100" presetID="10" presetClass="entr" presetSubtype="0" fill="hold" grpId="0" nodeType="withEffect">
                                  <p:stCondLst>
                                    <p:cond delay="800"/>
                                  </p:stCondLst>
                                  <p:childTnLst>
                                    <p:set>
                                      <p:cBhvr>
                                        <p:cTn id="101" dur="1" fill="hold">
                                          <p:stCondLst>
                                            <p:cond delay="0"/>
                                          </p:stCondLst>
                                        </p:cTn>
                                        <p:tgtEl>
                                          <p:spTgt spid="58">
                                            <p:txEl>
                                              <p:pRg st="0" end="0"/>
                                            </p:txEl>
                                          </p:spTgt>
                                        </p:tgtEl>
                                        <p:attrNameLst>
                                          <p:attrName>style.visibility</p:attrName>
                                        </p:attrNameLst>
                                      </p:cBhvr>
                                      <p:to>
                                        <p:strVal val="visible"/>
                                      </p:to>
                                    </p:set>
                                    <p:animEffect transition="in" filter="fade">
                                      <p:cBhvr>
                                        <p:cTn id="102" dur="500"/>
                                        <p:tgtEl>
                                          <p:spTgt spid="58">
                                            <p:txEl>
                                              <p:pRg st="0" end="0"/>
                                            </p:txEl>
                                          </p:spTgt>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59">
                                            <p:txEl>
                                              <p:pRg st="0" end="0"/>
                                            </p:txEl>
                                          </p:spTgt>
                                        </p:tgtEl>
                                        <p:attrNameLst>
                                          <p:attrName>style.visibility</p:attrName>
                                        </p:attrNameLst>
                                      </p:cBhvr>
                                      <p:to>
                                        <p:strVal val="visible"/>
                                      </p:to>
                                    </p:set>
                                    <p:animEffect transition="in" filter="fade">
                                      <p:cBhvr>
                                        <p:cTn id="105" dur="400"/>
                                        <p:tgtEl>
                                          <p:spTgt spid="59">
                                            <p:txEl>
                                              <p:pRg st="0" end="0"/>
                                            </p:txEl>
                                          </p:spTgt>
                                        </p:tgtEl>
                                      </p:cBhvr>
                                    </p:animEffect>
                                    <p:anim calcmode="lin" valueType="num">
                                      <p:cBhvr>
                                        <p:cTn id="106"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0" grpId="0" animBg="1"/>
      <p:bldP spid="33" grpId="0" animBg="1"/>
      <p:bldP spid="34" grpId="0" animBg="1"/>
      <p:bldP spid="35" grpId="0" build="p">
        <p:tmplLst>
          <p:tmpl lvl="1">
            <p:tnLst>
              <p:par>
                <p:cTn presetID="53" presetClass="entr" presetSubtype="16"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p:cTn dur="300" fill="hold"/>
                        <p:tgtEl>
                          <p:spTgt spid="35"/>
                        </p:tgtEl>
                        <p:attrNameLst>
                          <p:attrName>ppt_w</p:attrName>
                        </p:attrNameLst>
                      </p:cBhvr>
                      <p:tavLst>
                        <p:tav tm="0">
                          <p:val>
                            <p:fltVal val="0"/>
                          </p:val>
                        </p:tav>
                        <p:tav tm="100000">
                          <p:val>
                            <p:strVal val="#ppt_w"/>
                          </p:val>
                        </p:tav>
                      </p:tavLst>
                    </p:anim>
                    <p:anim calcmode="lin" valueType="num">
                      <p:cBhvr>
                        <p:cTn dur="300" fill="hold"/>
                        <p:tgtEl>
                          <p:spTgt spid="35"/>
                        </p:tgtEl>
                        <p:attrNameLst>
                          <p:attrName>ppt_h</p:attrName>
                        </p:attrNameLst>
                      </p:cBhvr>
                      <p:tavLst>
                        <p:tav tm="0">
                          <p:val>
                            <p:fltVal val="0"/>
                          </p:val>
                        </p:tav>
                        <p:tav tm="100000">
                          <p:val>
                            <p:strVal val="#ppt_h"/>
                          </p:val>
                        </p:tav>
                      </p:tavLst>
                    </p:anim>
                    <p:animEffect transition="in" filter="fade">
                      <p:cBhvr>
                        <p:cTn dur="300"/>
                        <p:tgtEl>
                          <p:spTgt spid="35"/>
                        </p:tgtEl>
                      </p:cBhvr>
                    </p:animEffect>
                  </p:childTnLst>
                </p:cTn>
              </p:par>
            </p:tnLst>
          </p:tmpl>
        </p:tmplLst>
      </p:bldP>
      <p:bldP spid="36" grpId="0" build="p">
        <p:tmplLst>
          <p:tmpl lvl="1">
            <p:tnLst>
              <p:par>
                <p:cTn presetID="53" presetClass="entr" presetSubtype="16"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p:cTn dur="300" fill="hold"/>
                        <p:tgtEl>
                          <p:spTgt spid="36"/>
                        </p:tgtEl>
                        <p:attrNameLst>
                          <p:attrName>ppt_w</p:attrName>
                        </p:attrNameLst>
                      </p:cBhvr>
                      <p:tavLst>
                        <p:tav tm="0">
                          <p:val>
                            <p:fltVal val="0"/>
                          </p:val>
                        </p:tav>
                        <p:tav tm="100000">
                          <p:val>
                            <p:strVal val="#ppt_w"/>
                          </p:val>
                        </p:tav>
                      </p:tavLst>
                    </p:anim>
                    <p:anim calcmode="lin" valueType="num">
                      <p:cBhvr>
                        <p:cTn dur="300" fill="hold"/>
                        <p:tgtEl>
                          <p:spTgt spid="36"/>
                        </p:tgtEl>
                        <p:attrNameLst>
                          <p:attrName>ppt_h</p:attrName>
                        </p:attrNameLst>
                      </p:cBhvr>
                      <p:tavLst>
                        <p:tav tm="0">
                          <p:val>
                            <p:fltVal val="0"/>
                          </p:val>
                        </p:tav>
                        <p:tav tm="100000">
                          <p:val>
                            <p:strVal val="#ppt_h"/>
                          </p:val>
                        </p:tav>
                      </p:tavLst>
                    </p:anim>
                    <p:animEffect transition="in" filter="fade">
                      <p:cBhvr>
                        <p:cTn dur="300"/>
                        <p:tgtEl>
                          <p:spTgt spid="36"/>
                        </p:tgtEl>
                      </p:cBhvr>
                    </p:animEffect>
                  </p:childTnLst>
                </p:cTn>
              </p:par>
            </p:tnLst>
          </p:tmpl>
        </p:tmplLst>
      </p:bldP>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48" grpId="0" animBg="1"/>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build="p">
        <p:tmplLst>
          <p:tmpl lvl="1">
            <p:tnLst>
              <p:par>
                <p:cTn presetID="42" presetClass="entr" presetSubtype="0"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Effect transition="in" filter="fade">
                      <p:cBhvr>
                        <p:cTn dur="400"/>
                        <p:tgtEl>
                          <p:spTgt spid="51"/>
                        </p:tgtEl>
                      </p:cBhvr>
                    </p:animEffect>
                    <p:anim calcmode="lin" valueType="num">
                      <p:cBhvr>
                        <p:cTn dur="400" fill="hold"/>
                        <p:tgtEl>
                          <p:spTgt spid="51"/>
                        </p:tgtEl>
                        <p:attrNameLst>
                          <p:attrName>ppt_x</p:attrName>
                        </p:attrNameLst>
                      </p:cBhvr>
                      <p:tavLst>
                        <p:tav tm="0">
                          <p:val>
                            <p:strVal val="#ppt_x"/>
                          </p:val>
                        </p:tav>
                        <p:tav tm="100000">
                          <p:val>
                            <p:strVal val="#ppt_x"/>
                          </p:val>
                        </p:tav>
                      </p:tavLst>
                    </p:anim>
                    <p:anim calcmode="lin" valueType="num">
                      <p:cBhvr>
                        <p:cTn dur="400" fill="hold"/>
                        <p:tgtEl>
                          <p:spTgt spid="51"/>
                        </p:tgtEl>
                        <p:attrNameLst>
                          <p:attrName>ppt_y</p:attrName>
                        </p:attrNameLst>
                      </p:cBhvr>
                      <p:tavLst>
                        <p:tav tm="0">
                          <p:val>
                            <p:strVal val="#ppt_y+.1"/>
                          </p:val>
                        </p:tav>
                        <p:tav tm="100000">
                          <p:val>
                            <p:strVal val="#ppt_y"/>
                          </p:val>
                        </p:tav>
                      </p:tavLst>
                    </p:anim>
                  </p:childTnLst>
                </p:cTn>
              </p:par>
            </p:tnLst>
          </p:tmpl>
        </p:tmplLst>
      </p:bldP>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406400" y="1715377"/>
            <a:ext cx="1879600"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84392"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805518" y="154432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805519"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406400" y="3193657"/>
            <a:ext cx="1879600"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684392"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1805518" y="302260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1805519"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406400" y="4671937"/>
            <a:ext cx="1879600"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684392"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1805518" y="450088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1805519"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300162655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10706102" y="1852537"/>
            <a:ext cx="2027765"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10787243" y="18982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6421968" y="168148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6421971" y="216227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10706102" y="3330817"/>
            <a:ext cx="2027765"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10787243" y="337653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6421968" y="315976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6421971" y="364055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10706102" y="4809097"/>
            <a:ext cx="2027765"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10787243" y="485481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6421968" y="463804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6421971" y="511883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276968502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ircle infographic">
    <p:spTree>
      <p:nvGrpSpPr>
        <p:cNvPr id="1" name=""/>
        <p:cNvGrpSpPr/>
        <p:nvPr/>
      </p:nvGrpSpPr>
      <p:grpSpPr>
        <a:xfrm>
          <a:off x="0" y="0"/>
          <a:ext cx="0" cy="0"/>
          <a:chOff x="0" y="0"/>
          <a:chExt cx="0" cy="0"/>
        </a:xfrm>
      </p:grpSpPr>
      <p:sp>
        <p:nvSpPr>
          <p:cNvPr id="53" name="Oval 52"/>
          <p:cNvSpPr>
            <a:spLocks noChangeAspect="1"/>
          </p:cNvSpPr>
          <p:nvPr userDrawn="1"/>
        </p:nvSpPr>
        <p:spPr>
          <a:xfrm>
            <a:off x="861369"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20" hasCustomPrompt="1"/>
          </p:nvPr>
        </p:nvSpPr>
        <p:spPr>
          <a:xfrm>
            <a:off x="964496"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16" hasCustomPrompt="1"/>
          </p:nvPr>
        </p:nvSpPr>
        <p:spPr>
          <a:xfrm>
            <a:off x="964501"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21" name="Picture Placeholder 2"/>
          <p:cNvSpPr>
            <a:spLocks noGrp="1" noChangeAspect="1"/>
          </p:cNvSpPr>
          <p:nvPr>
            <p:ph type="pic" sz="quarter" idx="17"/>
          </p:nvPr>
        </p:nvSpPr>
        <p:spPr>
          <a:xfrm>
            <a:off x="1099962"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5" name="Oval 24"/>
          <p:cNvSpPr>
            <a:spLocks noChangeAspect="1"/>
          </p:cNvSpPr>
          <p:nvPr userDrawn="1"/>
        </p:nvSpPr>
        <p:spPr>
          <a:xfrm>
            <a:off x="4518970"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26" name="Text Placeholder 7"/>
          <p:cNvSpPr>
            <a:spLocks noGrp="1"/>
          </p:cNvSpPr>
          <p:nvPr>
            <p:ph type="body" sz="quarter" idx="21" hasCustomPrompt="1"/>
          </p:nvPr>
        </p:nvSpPr>
        <p:spPr>
          <a:xfrm>
            <a:off x="4622088"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22" hasCustomPrompt="1"/>
          </p:nvPr>
        </p:nvSpPr>
        <p:spPr>
          <a:xfrm>
            <a:off x="4622093"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32" name="Picture Placeholder 2"/>
          <p:cNvSpPr>
            <a:spLocks noGrp="1" noChangeAspect="1"/>
          </p:cNvSpPr>
          <p:nvPr>
            <p:ph type="pic" sz="quarter" idx="18"/>
          </p:nvPr>
        </p:nvSpPr>
        <p:spPr>
          <a:xfrm>
            <a:off x="4757555"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4" name="Oval 33"/>
          <p:cNvSpPr>
            <a:spLocks noChangeAspect="1"/>
          </p:cNvSpPr>
          <p:nvPr userDrawn="1"/>
        </p:nvSpPr>
        <p:spPr>
          <a:xfrm>
            <a:off x="8199147"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35" name="Text Placeholder 7"/>
          <p:cNvSpPr>
            <a:spLocks noGrp="1"/>
          </p:cNvSpPr>
          <p:nvPr>
            <p:ph type="body" sz="quarter" idx="23" hasCustomPrompt="1"/>
          </p:nvPr>
        </p:nvSpPr>
        <p:spPr>
          <a:xfrm>
            <a:off x="8295917"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4" hasCustomPrompt="1"/>
          </p:nvPr>
        </p:nvSpPr>
        <p:spPr>
          <a:xfrm>
            <a:off x="8295922"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37" name="Picture Placeholder 2"/>
          <p:cNvSpPr>
            <a:spLocks noGrp="1" noChangeAspect="1"/>
          </p:cNvSpPr>
          <p:nvPr>
            <p:ph type="pic" sz="quarter" idx="19"/>
          </p:nvPr>
        </p:nvSpPr>
        <p:spPr>
          <a:xfrm>
            <a:off x="8453962"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213315655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ppt_w</p:attrName>
                                        </p:attrNameLst>
                                      </p:cBhvr>
                                      <p:tavLst>
                                        <p:tav tm="0">
                                          <p:val>
                                            <p:fltVal val="0"/>
                                          </p:val>
                                        </p:tav>
                                        <p:tav tm="100000">
                                          <p:val>
                                            <p:strVal val="#ppt_w"/>
                                          </p:val>
                                        </p:tav>
                                      </p:tavLst>
                                    </p:anim>
                                    <p:anim calcmode="lin" valueType="num">
                                      <p:cBhvr>
                                        <p:cTn id="29" dur="500" fill="hold"/>
                                        <p:tgtEl>
                                          <p:spTgt spid="53"/>
                                        </p:tgtEl>
                                        <p:attrNameLst>
                                          <p:attrName>ppt_h</p:attrName>
                                        </p:attrNameLst>
                                      </p:cBhvr>
                                      <p:tavLst>
                                        <p:tav tm="0">
                                          <p:val>
                                            <p:fltVal val="0"/>
                                          </p:val>
                                        </p:tav>
                                        <p:tav tm="100000">
                                          <p:val>
                                            <p:strVal val="#ppt_h"/>
                                          </p:val>
                                        </p:tav>
                                      </p:tavLst>
                                    </p:anim>
                                    <p:animEffect transition="in" filter="fade">
                                      <p:cBhvr>
                                        <p:cTn id="30" dur="500"/>
                                        <p:tgtEl>
                                          <p:spTgt spid="53"/>
                                        </p:tgtEl>
                                      </p:cBhvr>
                                    </p:animEffect>
                                  </p:childTnLst>
                                </p:cTn>
                              </p:par>
                            </p:childTnLst>
                          </p:cTn>
                        </p:par>
                        <p:par>
                          <p:cTn id="31" fill="hold">
                            <p:stCondLst>
                              <p:cond delay="500"/>
                            </p:stCondLst>
                            <p:childTnLst>
                              <p:par>
                                <p:cTn id="32" presetID="53" presetClass="entr" presetSubtype="16" fill="hold" grpId="0" nodeType="afterEffect" nodePh="1">
                                  <p:stCondLst>
                                    <p:cond delay="0"/>
                                  </p:stCondLst>
                                  <p:endCondLst>
                                    <p:cond evt="begin" delay="0">
                                      <p:tn val="32"/>
                                    </p:cond>
                                  </p:end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26">
                                            <p:txEl>
                                              <p:pRg st="0" end="0"/>
                                            </p:txEl>
                                          </p:spTgt>
                                        </p:tgtEl>
                                        <p:attrNameLst>
                                          <p:attrName>style.visibility</p:attrName>
                                        </p:attrNameLst>
                                      </p:cBhvr>
                                      <p:to>
                                        <p:strVal val="visible"/>
                                      </p:to>
                                    </p:set>
                                    <p:animEffect transition="in" filter="fade">
                                      <p:cBhvr>
                                        <p:cTn id="39" dur="500"/>
                                        <p:tgtEl>
                                          <p:spTgt spid="26">
                                            <p:txEl>
                                              <p:pRg st="0" end="0"/>
                                            </p:txEl>
                                          </p:spTgt>
                                        </p:tgtEl>
                                      </p:cBhvr>
                                    </p:animEffect>
                                    <p:anim calcmode="lin" valueType="num">
                                      <p:cBhvr>
                                        <p:cTn id="40"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800"/>
                                  </p:stCondLst>
                                  <p:childTnLst>
                                    <p:set>
                                      <p:cBhvr>
                                        <p:cTn id="43" dur="1" fill="hold">
                                          <p:stCondLst>
                                            <p:cond delay="0"/>
                                          </p:stCondLst>
                                        </p:cTn>
                                        <p:tgtEl>
                                          <p:spTgt spid="27">
                                            <p:txEl>
                                              <p:pRg st="0" end="0"/>
                                            </p:txEl>
                                          </p:spTgt>
                                        </p:tgtEl>
                                        <p:attrNameLst>
                                          <p:attrName>style.visibility</p:attrName>
                                        </p:attrNameLst>
                                      </p:cBhvr>
                                      <p:to>
                                        <p:strVal val="visible"/>
                                      </p:to>
                                    </p:set>
                                    <p:animEffect transition="in" filter="fade">
                                      <p:cBhvr>
                                        <p:cTn id="44" dur="500"/>
                                        <p:tgtEl>
                                          <p:spTgt spid="27">
                                            <p:txEl>
                                              <p:pRg st="0" end="0"/>
                                            </p:txEl>
                                          </p:spTgt>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childTnLst>
                          </p:cTn>
                        </p:par>
                        <p:par>
                          <p:cTn id="50" fill="hold">
                            <p:stCondLst>
                              <p:cond delay="1000"/>
                            </p:stCondLst>
                            <p:childTnLst>
                              <p:par>
                                <p:cTn id="51" presetID="53" presetClass="entr" presetSubtype="16" fill="hold" grpId="0" nodeType="afterEffect" nodePh="1">
                                  <p:stCondLst>
                                    <p:cond delay="0"/>
                                  </p:stCondLst>
                                  <p:endCondLst>
                                    <p:cond evt="begin" delay="0">
                                      <p:tn val="51"/>
                                    </p:cond>
                                  </p:end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42" presetClass="entr" presetSubtype="0" fill="hold" grpId="0" nodeType="withEffect">
                                  <p:stCondLst>
                                    <p:cond delay="200"/>
                                  </p:stCondLst>
                                  <p:childTnLst>
                                    <p:set>
                                      <p:cBhvr>
                                        <p:cTn id="57" dur="1" fill="hold">
                                          <p:stCondLst>
                                            <p:cond delay="0"/>
                                          </p:stCondLst>
                                        </p:cTn>
                                        <p:tgtEl>
                                          <p:spTgt spid="35">
                                            <p:txEl>
                                              <p:pRg st="0" end="0"/>
                                            </p:txEl>
                                          </p:spTgt>
                                        </p:tgtEl>
                                        <p:attrNameLst>
                                          <p:attrName>style.visibility</p:attrName>
                                        </p:attrNameLst>
                                      </p:cBhvr>
                                      <p:to>
                                        <p:strVal val="visible"/>
                                      </p:to>
                                    </p:set>
                                    <p:animEffect transition="in" filter="fade">
                                      <p:cBhvr>
                                        <p:cTn id="58" dur="500"/>
                                        <p:tgtEl>
                                          <p:spTgt spid="35">
                                            <p:txEl>
                                              <p:pRg st="0" end="0"/>
                                            </p:txEl>
                                          </p:spTgt>
                                        </p:tgtEl>
                                      </p:cBhvr>
                                    </p:animEffect>
                                    <p:anim calcmode="lin" valueType="num">
                                      <p:cBhvr>
                                        <p:cTn id="59"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60" dur="500" fill="hold"/>
                                        <p:tgtEl>
                                          <p:spTgt spid="35">
                                            <p:txEl>
                                              <p:pRg st="0" end="0"/>
                                            </p:txEl>
                                          </p:spTgt>
                                        </p:tgtEl>
                                        <p:attrNameLst>
                                          <p:attrName>ppt_y</p:attrName>
                                        </p:attrNameLst>
                                      </p:cBhvr>
                                      <p:tavLst>
                                        <p:tav tm="0">
                                          <p:val>
                                            <p:strVal val="#ppt_y+.1"/>
                                          </p:val>
                                        </p:tav>
                                        <p:tav tm="100000">
                                          <p:val>
                                            <p:strVal val="#ppt_y"/>
                                          </p:val>
                                        </p:tav>
                                      </p:tavLst>
                                    </p:anim>
                                  </p:childTnLst>
                                </p:cTn>
                              </p:par>
                              <p:par>
                                <p:cTn id="61" presetID="10" presetClass="entr" presetSubtype="0" fill="hold" grpId="0" nodeType="withEffect">
                                  <p:stCondLst>
                                    <p:cond delay="800"/>
                                  </p:stCondLst>
                                  <p:childTnLst>
                                    <p:set>
                                      <p:cBhvr>
                                        <p:cTn id="62" dur="1" fill="hold">
                                          <p:stCondLst>
                                            <p:cond delay="0"/>
                                          </p:stCondLst>
                                        </p:cTn>
                                        <p:tgtEl>
                                          <p:spTgt spid="36">
                                            <p:txEl>
                                              <p:pRg st="0" end="0"/>
                                            </p:txEl>
                                          </p:spTgt>
                                        </p:tgtEl>
                                        <p:attrNameLst>
                                          <p:attrName>style.visibility</p:attrName>
                                        </p:attrNameLst>
                                      </p:cBhvr>
                                      <p:to>
                                        <p:strVal val="visible"/>
                                      </p:to>
                                    </p:set>
                                    <p:animEffect transition="in" filter="fade">
                                      <p:cBhvr>
                                        <p:cTn id="63" dur="500"/>
                                        <p:tgtEl>
                                          <p:spTgt spid="36">
                                            <p:txEl>
                                              <p:pRg st="0" end="0"/>
                                            </p:txEl>
                                          </p:spTgt>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childTnLst>
                                </p:cTn>
                              </p:par>
                            </p:childTnLst>
                          </p:cTn>
                        </p:par>
                        <p:par>
                          <p:cTn id="69" fill="hold">
                            <p:stCondLst>
                              <p:cond delay="1500"/>
                            </p:stCondLst>
                            <p:childTnLst>
                              <p:par>
                                <p:cTn id="70" presetID="53" presetClass="entr" presetSubtype="16" fill="hold" grpId="0" nodeType="afterEffect" nodePh="1">
                                  <p:stCondLst>
                                    <p:cond delay="0"/>
                                  </p:stCondLst>
                                  <p:endCondLst>
                                    <p:cond evt="begin" delay="0">
                                      <p:tn val="70"/>
                                    </p:cond>
                                  </p:end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21" grpId="0"/>
      <p:bldP spid="25" grpId="0" animBg="1"/>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p:bldP spid="34" grpId="0" animBg="1"/>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ound bars chart">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20" hasCustomPrompt="1"/>
          </p:nvPr>
        </p:nvSpPr>
        <p:spPr>
          <a:xfrm>
            <a:off x="964496"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16" hasCustomPrompt="1"/>
          </p:nvPr>
        </p:nvSpPr>
        <p:spPr>
          <a:xfrm>
            <a:off x="964501"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44" name="Text Placeholder 7"/>
          <p:cNvSpPr>
            <a:spLocks noGrp="1"/>
          </p:cNvSpPr>
          <p:nvPr>
            <p:ph type="body" sz="quarter" idx="21" hasCustomPrompt="1"/>
          </p:nvPr>
        </p:nvSpPr>
        <p:spPr>
          <a:xfrm>
            <a:off x="4622088"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5" name="Text Placeholder 2"/>
          <p:cNvSpPr>
            <a:spLocks noGrp="1"/>
          </p:cNvSpPr>
          <p:nvPr>
            <p:ph type="body" sz="quarter" idx="22" hasCustomPrompt="1"/>
          </p:nvPr>
        </p:nvSpPr>
        <p:spPr>
          <a:xfrm>
            <a:off x="4622093"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49" name="Text Placeholder 7"/>
          <p:cNvSpPr>
            <a:spLocks noGrp="1"/>
          </p:cNvSpPr>
          <p:nvPr>
            <p:ph type="body" sz="quarter" idx="23" hasCustomPrompt="1"/>
          </p:nvPr>
        </p:nvSpPr>
        <p:spPr>
          <a:xfrm>
            <a:off x="8295917"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24" hasCustomPrompt="1"/>
          </p:nvPr>
        </p:nvSpPr>
        <p:spPr>
          <a:xfrm>
            <a:off x="8295922"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grpSp>
        <p:nvGrpSpPr>
          <p:cNvPr id="5" name="Group 4"/>
          <p:cNvGrpSpPr/>
          <p:nvPr userDrawn="1"/>
        </p:nvGrpSpPr>
        <p:grpSpPr>
          <a:xfrm>
            <a:off x="603251" y="1767848"/>
            <a:ext cx="10972800" cy="2833612"/>
            <a:chOff x="452438" y="1473206"/>
            <a:chExt cx="8229600" cy="2361343"/>
          </a:xfrm>
        </p:grpSpPr>
        <p:sp>
          <p:nvSpPr>
            <p:cNvPr id="2" name="TextBox 1"/>
            <p:cNvSpPr txBox="1"/>
            <p:nvPr userDrawn="1"/>
          </p:nvSpPr>
          <p:spPr>
            <a:xfrm>
              <a:off x="452438" y="1473206"/>
              <a:ext cx="34769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100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4" name="Straight Connector 3"/>
            <p:cNvCxnSpPr/>
            <p:nvPr userDrawn="1"/>
          </p:nvCxnSpPr>
          <p:spPr>
            <a:xfrm>
              <a:off x="906408" y="16455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userDrawn="1"/>
          </p:nvSpPr>
          <p:spPr>
            <a:xfrm>
              <a:off x="452438" y="3572939"/>
              <a:ext cx="208230"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25" name="Straight Connector 24"/>
            <p:cNvCxnSpPr/>
            <p:nvPr userDrawn="1"/>
          </p:nvCxnSpPr>
          <p:spPr>
            <a:xfrm>
              <a:off x="906408" y="3745305"/>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userDrawn="1"/>
          </p:nvSpPr>
          <p:spPr>
            <a:xfrm>
              <a:off x="452438" y="2540006"/>
              <a:ext cx="27796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50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27" name="Straight Connector 26"/>
            <p:cNvCxnSpPr/>
            <p:nvPr userDrawn="1"/>
          </p:nvCxnSpPr>
          <p:spPr>
            <a:xfrm>
              <a:off x="906408" y="2712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userDrawn="1"/>
          </p:nvSpPr>
          <p:spPr>
            <a:xfrm>
              <a:off x="452438" y="2032006"/>
              <a:ext cx="27796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75</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31" name="Straight Connector 30"/>
            <p:cNvCxnSpPr/>
            <p:nvPr userDrawn="1"/>
          </p:nvCxnSpPr>
          <p:spPr>
            <a:xfrm>
              <a:off x="906408" y="2204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userDrawn="1"/>
          </p:nvSpPr>
          <p:spPr>
            <a:xfrm>
              <a:off x="452438" y="3064940"/>
              <a:ext cx="27796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25</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33" name="Straight Connector 32"/>
            <p:cNvCxnSpPr/>
            <p:nvPr userDrawn="1"/>
          </p:nvCxnSpPr>
          <p:spPr>
            <a:xfrm>
              <a:off x="906408" y="3237306"/>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xmlns="" val="269834710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44">
                                            <p:txEl>
                                              <p:pRg st="0" end="0"/>
                                            </p:txEl>
                                          </p:spTgt>
                                        </p:tgtEl>
                                        <p:attrNameLst>
                                          <p:attrName>style.visibility</p:attrName>
                                        </p:attrNameLst>
                                      </p:cBhvr>
                                      <p:to>
                                        <p:strVal val="visible"/>
                                      </p:to>
                                    </p:set>
                                    <p:animEffect transition="in" filter="fade">
                                      <p:cBhvr>
                                        <p:cTn id="28" dur="500"/>
                                        <p:tgtEl>
                                          <p:spTgt spid="44">
                                            <p:txEl>
                                              <p:pRg st="0" end="0"/>
                                            </p:txEl>
                                          </p:spTgt>
                                        </p:tgtEl>
                                      </p:cBhvr>
                                    </p:animEffect>
                                    <p:anim calcmode="lin" valueType="num">
                                      <p:cBhvr>
                                        <p:cTn id="29"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44">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45">
                                            <p:txEl>
                                              <p:pRg st="0" end="0"/>
                                            </p:txEl>
                                          </p:spTgt>
                                        </p:tgtEl>
                                        <p:attrNameLst>
                                          <p:attrName>style.visibility</p:attrName>
                                        </p:attrNameLst>
                                      </p:cBhvr>
                                      <p:to>
                                        <p:strVal val="visible"/>
                                      </p:to>
                                    </p:set>
                                    <p:animEffect transition="in" filter="fade">
                                      <p:cBhvr>
                                        <p:cTn id="33" dur="500"/>
                                        <p:tgtEl>
                                          <p:spTgt spid="45">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49">
                                            <p:txEl>
                                              <p:pRg st="0" end="0"/>
                                            </p:txEl>
                                          </p:spTgt>
                                        </p:tgtEl>
                                        <p:attrNameLst>
                                          <p:attrName>style.visibility</p:attrName>
                                        </p:attrNameLst>
                                      </p:cBhvr>
                                      <p:to>
                                        <p:strVal val="visible"/>
                                      </p:to>
                                    </p:set>
                                    <p:animEffect transition="in" filter="fade">
                                      <p:cBhvr>
                                        <p:cTn id="36" dur="500"/>
                                        <p:tgtEl>
                                          <p:spTgt spid="49">
                                            <p:txEl>
                                              <p:pRg st="0" end="0"/>
                                            </p:txEl>
                                          </p:spTgt>
                                        </p:tgtEl>
                                      </p:cBhvr>
                                    </p:animEffect>
                                    <p:anim calcmode="lin" valueType="num">
                                      <p:cBhvr>
                                        <p:cTn id="37"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49">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50">
                                            <p:txEl>
                                              <p:pRg st="0" end="0"/>
                                            </p:txEl>
                                          </p:spTgt>
                                        </p:tgtEl>
                                        <p:attrNameLst>
                                          <p:attrName>style.visibility</p:attrName>
                                        </p:attrNameLst>
                                      </p:cBhvr>
                                      <p:to>
                                        <p:strVal val="visible"/>
                                      </p:to>
                                    </p:set>
                                    <p:animEffect transition="in" filter="fade">
                                      <p:cBhvr>
                                        <p:cTn id="41" dur="500"/>
                                        <p:tgtEl>
                                          <p:spTgt spid="50">
                                            <p:txEl>
                                              <p:pRg st="0" end="0"/>
                                            </p:txEl>
                                          </p:spTgt>
                                        </p:tgtEl>
                                      </p:cBhvr>
                                    </p:animEffec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9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5" grpId="0" build="p">
        <p:tmplLst>
          <p:tmpl lvl="1">
            <p:tnLst>
              <p:par>
                <p:cTn presetID="10" presetClass="entr" presetSubtype="0" fill="hold" nodeType="withEffect">
                  <p:stCondLst>
                    <p:cond delay="8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6331655"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6738048"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7" name="Text Placeholder 7"/>
          <p:cNvSpPr>
            <a:spLocks noGrp="1"/>
          </p:cNvSpPr>
          <p:nvPr>
            <p:ph type="body" sz="quarter" idx="65" hasCustomPrompt="1"/>
          </p:nvPr>
        </p:nvSpPr>
        <p:spPr>
          <a:xfrm>
            <a:off x="6331655"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Text Placeholder 2"/>
          <p:cNvSpPr>
            <a:spLocks noGrp="1"/>
          </p:cNvSpPr>
          <p:nvPr>
            <p:ph type="body" sz="quarter" idx="66" hasCustomPrompt="1"/>
          </p:nvPr>
        </p:nvSpPr>
        <p:spPr>
          <a:xfrm>
            <a:off x="9215262"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9" name="Text Placeholder 7"/>
          <p:cNvSpPr>
            <a:spLocks noGrp="1"/>
          </p:cNvSpPr>
          <p:nvPr>
            <p:ph type="body" sz="quarter" idx="67" hasCustomPrompt="1"/>
          </p:nvPr>
        </p:nvSpPr>
        <p:spPr>
          <a:xfrm>
            <a:off x="9621655"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0" name="Text Placeholder 7"/>
          <p:cNvSpPr>
            <a:spLocks noGrp="1"/>
          </p:cNvSpPr>
          <p:nvPr>
            <p:ph type="body" sz="quarter" idx="68" hasCustomPrompt="1"/>
          </p:nvPr>
        </p:nvSpPr>
        <p:spPr>
          <a:xfrm>
            <a:off x="9215262"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1" name="Text Placeholder 2"/>
          <p:cNvSpPr>
            <a:spLocks noGrp="1"/>
          </p:cNvSpPr>
          <p:nvPr>
            <p:ph type="body" sz="quarter" idx="69" hasCustomPrompt="1"/>
          </p:nvPr>
        </p:nvSpPr>
        <p:spPr>
          <a:xfrm>
            <a:off x="6331655"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2" name="Text Placeholder 7"/>
          <p:cNvSpPr>
            <a:spLocks noGrp="1"/>
          </p:cNvSpPr>
          <p:nvPr>
            <p:ph type="body" sz="quarter" idx="70" hasCustomPrompt="1"/>
          </p:nvPr>
        </p:nvSpPr>
        <p:spPr>
          <a:xfrm>
            <a:off x="6738048"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3" name="Text Placeholder 7"/>
          <p:cNvSpPr>
            <a:spLocks noGrp="1"/>
          </p:cNvSpPr>
          <p:nvPr>
            <p:ph type="body" sz="quarter" idx="71" hasCustomPrompt="1"/>
          </p:nvPr>
        </p:nvSpPr>
        <p:spPr>
          <a:xfrm>
            <a:off x="6331655"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72" hasCustomPrompt="1"/>
          </p:nvPr>
        </p:nvSpPr>
        <p:spPr>
          <a:xfrm>
            <a:off x="9215262"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Text Placeholder 7"/>
          <p:cNvSpPr>
            <a:spLocks noGrp="1"/>
          </p:cNvSpPr>
          <p:nvPr>
            <p:ph type="body" sz="quarter" idx="73" hasCustomPrompt="1"/>
          </p:nvPr>
        </p:nvSpPr>
        <p:spPr>
          <a:xfrm>
            <a:off x="9621655"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6" name="Text Placeholder 7"/>
          <p:cNvSpPr>
            <a:spLocks noGrp="1"/>
          </p:cNvSpPr>
          <p:nvPr>
            <p:ph type="body" sz="quarter" idx="74" hasCustomPrompt="1"/>
          </p:nvPr>
        </p:nvSpPr>
        <p:spPr>
          <a:xfrm>
            <a:off x="9215262"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75" hasCustomPrompt="1"/>
          </p:nvPr>
        </p:nvSpPr>
        <p:spPr>
          <a:xfrm>
            <a:off x="6331655"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8" name="Text Placeholder 7"/>
          <p:cNvSpPr>
            <a:spLocks noGrp="1"/>
          </p:cNvSpPr>
          <p:nvPr>
            <p:ph type="body" sz="quarter" idx="76" hasCustomPrompt="1"/>
          </p:nvPr>
        </p:nvSpPr>
        <p:spPr>
          <a:xfrm>
            <a:off x="6738048"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9" name="Text Placeholder 7"/>
          <p:cNvSpPr>
            <a:spLocks noGrp="1"/>
          </p:cNvSpPr>
          <p:nvPr>
            <p:ph type="body" sz="quarter" idx="77" hasCustomPrompt="1"/>
          </p:nvPr>
        </p:nvSpPr>
        <p:spPr>
          <a:xfrm>
            <a:off x="6331655"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0" name="Text Placeholder 2"/>
          <p:cNvSpPr>
            <a:spLocks noGrp="1"/>
          </p:cNvSpPr>
          <p:nvPr>
            <p:ph type="body" sz="quarter" idx="78" hasCustomPrompt="1"/>
          </p:nvPr>
        </p:nvSpPr>
        <p:spPr>
          <a:xfrm>
            <a:off x="9215262"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1" name="Text Placeholder 7"/>
          <p:cNvSpPr>
            <a:spLocks noGrp="1"/>
          </p:cNvSpPr>
          <p:nvPr>
            <p:ph type="body" sz="quarter" idx="79" hasCustomPrompt="1"/>
          </p:nvPr>
        </p:nvSpPr>
        <p:spPr>
          <a:xfrm>
            <a:off x="9621655"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32" name="Text Placeholder 7"/>
          <p:cNvSpPr>
            <a:spLocks noGrp="1"/>
          </p:cNvSpPr>
          <p:nvPr>
            <p:ph type="body" sz="quarter" idx="80" hasCustomPrompt="1"/>
          </p:nvPr>
        </p:nvSpPr>
        <p:spPr>
          <a:xfrm>
            <a:off x="9215262"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3" name="Group 32"/>
          <p:cNvGrpSpPr/>
          <p:nvPr userDrawn="1"/>
        </p:nvGrpSpPr>
        <p:grpSpPr>
          <a:xfrm>
            <a:off x="101309" y="385540"/>
            <a:ext cx="383999" cy="342172"/>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7" name="Oval 36"/>
          <p:cNvSpPr>
            <a:spLocks noChangeAspect="1"/>
          </p:cNvSpPr>
          <p:nvPr userDrawn="1"/>
        </p:nvSpPr>
        <p:spPr>
          <a:xfrm flipH="1">
            <a:off x="6331655" y="1568515"/>
            <a:ext cx="288000" cy="2592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Oval 37"/>
          <p:cNvSpPr>
            <a:spLocks noChangeAspect="1"/>
          </p:cNvSpPr>
          <p:nvPr userDrawn="1"/>
        </p:nvSpPr>
        <p:spPr>
          <a:xfrm flipH="1">
            <a:off x="9215261" y="1568515"/>
            <a:ext cx="288000" cy="2592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9" name="Oval 38"/>
          <p:cNvSpPr>
            <a:spLocks noChangeAspect="1"/>
          </p:cNvSpPr>
          <p:nvPr userDrawn="1"/>
        </p:nvSpPr>
        <p:spPr>
          <a:xfrm flipH="1">
            <a:off x="6331655" y="3174886"/>
            <a:ext cx="288000" cy="2592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0" name="Oval 39"/>
          <p:cNvSpPr>
            <a:spLocks noChangeAspect="1"/>
          </p:cNvSpPr>
          <p:nvPr userDrawn="1"/>
        </p:nvSpPr>
        <p:spPr>
          <a:xfrm flipH="1">
            <a:off x="9215261" y="3174886"/>
            <a:ext cx="288000" cy="2592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Oval 40"/>
          <p:cNvSpPr>
            <a:spLocks noChangeAspect="1"/>
          </p:cNvSpPr>
          <p:nvPr userDrawn="1"/>
        </p:nvSpPr>
        <p:spPr>
          <a:xfrm flipH="1">
            <a:off x="6331655" y="4762168"/>
            <a:ext cx="288000" cy="25920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2" name="Oval 41"/>
          <p:cNvSpPr>
            <a:spLocks noChangeAspect="1"/>
          </p:cNvSpPr>
          <p:nvPr userDrawn="1"/>
        </p:nvSpPr>
        <p:spPr>
          <a:xfrm flipH="1">
            <a:off x="9215261" y="4762168"/>
            <a:ext cx="288000" cy="2592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xmlns="" val="87688703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30">
                                            <p:txEl>
                                              <p:pRg st="0" end="0"/>
                                            </p:txEl>
                                          </p:spTgt>
                                        </p:tgtEl>
                                        <p:attrNameLst>
                                          <p:attrName>style.visibility</p:attrName>
                                        </p:attrNameLst>
                                      </p:cBhvr>
                                      <p:to>
                                        <p:strVal val="visible"/>
                                      </p:to>
                                    </p:set>
                                    <p:animEffect transition="in" filter="fade">
                                      <p:cBhvr>
                                        <p:cTn id="85" dur="500"/>
                                        <p:tgtEl>
                                          <p:spTgt spid="30">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31">
                                            <p:txEl>
                                              <p:pRg st="0" end="0"/>
                                            </p:txEl>
                                          </p:spTgt>
                                        </p:tgtEl>
                                        <p:attrNameLst>
                                          <p:attrName>style.visibility</p:attrName>
                                        </p:attrNameLst>
                                      </p:cBhvr>
                                      <p:to>
                                        <p:strVal val="visible"/>
                                      </p:to>
                                    </p:set>
                                    <p:animEffect transition="in" filter="fade">
                                      <p:cBhvr>
                                        <p:cTn id="88" dur="400"/>
                                        <p:tgtEl>
                                          <p:spTgt spid="31">
                                            <p:txEl>
                                              <p:pRg st="0" end="0"/>
                                            </p:txEl>
                                          </p:spTgt>
                                        </p:tgtEl>
                                      </p:cBhvr>
                                    </p:animEffect>
                                    <p:anim calcmode="lin" valueType="num">
                                      <p:cBhvr>
                                        <p:cTn id="89"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31">
                                            <p:txEl>
                                              <p:pRg st="0" end="0"/>
                                            </p:txEl>
                                          </p:spTgt>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200"/>
                                  </p:stCondLst>
                                  <p:childTnLst>
                                    <p:set>
                                      <p:cBhvr>
                                        <p:cTn id="92" dur="1" fill="hold">
                                          <p:stCondLst>
                                            <p:cond delay="0"/>
                                          </p:stCondLst>
                                        </p:cTn>
                                        <p:tgtEl>
                                          <p:spTgt spid="32">
                                            <p:txEl>
                                              <p:pRg st="0" end="0"/>
                                            </p:txEl>
                                          </p:spTgt>
                                        </p:tgtEl>
                                        <p:attrNameLst>
                                          <p:attrName>style.visibility</p:attrName>
                                        </p:attrNameLst>
                                      </p:cBhvr>
                                      <p:to>
                                        <p:strVal val="visible"/>
                                      </p:to>
                                    </p:set>
                                    <p:animEffect transition="in" filter="fade">
                                      <p:cBhvr>
                                        <p:cTn id="93" dur="500"/>
                                        <p:tgtEl>
                                          <p:spTgt spid="32">
                                            <p:txEl>
                                              <p:pRg st="0" end="0"/>
                                            </p:txEl>
                                          </p:spTgt>
                                        </p:tgtEl>
                                      </p:cBhvr>
                                    </p:animEffect>
                                    <p:anim calcmode="lin" valueType="num">
                                      <p:cBhvr>
                                        <p:cTn id="9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95" dur="50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par>
                          <p:cTn id="96" fill="hold">
                            <p:stCondLst>
                              <p:cond delay="500"/>
                            </p:stCondLst>
                            <p:childTnLst>
                              <p:par>
                                <p:cTn id="97" presetID="53" presetClass="entr" presetSubtype="16" fill="hold" grpId="0" nodeType="afterEffect">
                                  <p:stCondLst>
                                    <p:cond delay="0"/>
                                  </p:stCondLst>
                                  <p:childTnLst>
                                    <p:set>
                                      <p:cBhvr>
                                        <p:cTn id="98" dur="1" fill="hold">
                                          <p:stCondLst>
                                            <p:cond delay="0"/>
                                          </p:stCondLst>
                                        </p:cTn>
                                        <p:tgtEl>
                                          <p:spTgt spid="37"/>
                                        </p:tgtEl>
                                        <p:attrNameLst>
                                          <p:attrName>style.visibility</p:attrName>
                                        </p:attrNameLst>
                                      </p:cBhvr>
                                      <p:to>
                                        <p:strVal val="visible"/>
                                      </p:to>
                                    </p:set>
                                    <p:anim calcmode="lin" valueType="num">
                                      <p:cBhvr>
                                        <p:cTn id="99" dur="200" fill="hold"/>
                                        <p:tgtEl>
                                          <p:spTgt spid="37"/>
                                        </p:tgtEl>
                                        <p:attrNameLst>
                                          <p:attrName>ppt_w</p:attrName>
                                        </p:attrNameLst>
                                      </p:cBhvr>
                                      <p:tavLst>
                                        <p:tav tm="0">
                                          <p:val>
                                            <p:fltVal val="0"/>
                                          </p:val>
                                        </p:tav>
                                        <p:tav tm="100000">
                                          <p:val>
                                            <p:strVal val="#ppt_w"/>
                                          </p:val>
                                        </p:tav>
                                      </p:tavLst>
                                    </p:anim>
                                    <p:anim calcmode="lin" valueType="num">
                                      <p:cBhvr>
                                        <p:cTn id="100" dur="200" fill="hold"/>
                                        <p:tgtEl>
                                          <p:spTgt spid="37"/>
                                        </p:tgtEl>
                                        <p:attrNameLst>
                                          <p:attrName>ppt_h</p:attrName>
                                        </p:attrNameLst>
                                      </p:cBhvr>
                                      <p:tavLst>
                                        <p:tav tm="0">
                                          <p:val>
                                            <p:fltVal val="0"/>
                                          </p:val>
                                        </p:tav>
                                        <p:tav tm="100000">
                                          <p:val>
                                            <p:strVal val="#ppt_h"/>
                                          </p:val>
                                        </p:tav>
                                      </p:tavLst>
                                    </p:anim>
                                    <p:animEffect transition="in" filter="fade">
                                      <p:cBhvr>
                                        <p:cTn id="101" dur="200"/>
                                        <p:tgtEl>
                                          <p:spTgt spid="37"/>
                                        </p:tgtEl>
                                      </p:cBhvr>
                                    </p:animEffect>
                                  </p:childTnLst>
                                </p:cTn>
                              </p:par>
                            </p:childTnLst>
                          </p:cTn>
                        </p:par>
                        <p:par>
                          <p:cTn id="102" fill="hold">
                            <p:stCondLst>
                              <p:cond delay="1000"/>
                            </p:stCondLst>
                            <p:childTnLst>
                              <p:par>
                                <p:cTn id="103" presetID="53" presetClass="entr" presetSubtype="16" fill="hold" grpId="0" nodeType="afterEffect">
                                  <p:stCondLst>
                                    <p:cond delay="0"/>
                                  </p:stCondLst>
                                  <p:childTnLst>
                                    <p:set>
                                      <p:cBhvr>
                                        <p:cTn id="104" dur="1" fill="hold">
                                          <p:stCondLst>
                                            <p:cond delay="0"/>
                                          </p:stCondLst>
                                        </p:cTn>
                                        <p:tgtEl>
                                          <p:spTgt spid="38"/>
                                        </p:tgtEl>
                                        <p:attrNameLst>
                                          <p:attrName>style.visibility</p:attrName>
                                        </p:attrNameLst>
                                      </p:cBhvr>
                                      <p:to>
                                        <p:strVal val="visible"/>
                                      </p:to>
                                    </p:set>
                                    <p:anim calcmode="lin" valueType="num">
                                      <p:cBhvr>
                                        <p:cTn id="105" dur="200" fill="hold"/>
                                        <p:tgtEl>
                                          <p:spTgt spid="38"/>
                                        </p:tgtEl>
                                        <p:attrNameLst>
                                          <p:attrName>ppt_w</p:attrName>
                                        </p:attrNameLst>
                                      </p:cBhvr>
                                      <p:tavLst>
                                        <p:tav tm="0">
                                          <p:val>
                                            <p:fltVal val="0"/>
                                          </p:val>
                                        </p:tav>
                                        <p:tav tm="100000">
                                          <p:val>
                                            <p:strVal val="#ppt_w"/>
                                          </p:val>
                                        </p:tav>
                                      </p:tavLst>
                                    </p:anim>
                                    <p:anim calcmode="lin" valueType="num">
                                      <p:cBhvr>
                                        <p:cTn id="106" dur="200" fill="hold"/>
                                        <p:tgtEl>
                                          <p:spTgt spid="38"/>
                                        </p:tgtEl>
                                        <p:attrNameLst>
                                          <p:attrName>ppt_h</p:attrName>
                                        </p:attrNameLst>
                                      </p:cBhvr>
                                      <p:tavLst>
                                        <p:tav tm="0">
                                          <p:val>
                                            <p:fltVal val="0"/>
                                          </p:val>
                                        </p:tav>
                                        <p:tav tm="100000">
                                          <p:val>
                                            <p:strVal val="#ppt_h"/>
                                          </p:val>
                                        </p:tav>
                                      </p:tavLst>
                                    </p:anim>
                                    <p:animEffect transition="in" filter="fade">
                                      <p:cBhvr>
                                        <p:cTn id="107" dur="200"/>
                                        <p:tgtEl>
                                          <p:spTgt spid="38"/>
                                        </p:tgtEl>
                                      </p:cBhvr>
                                    </p:animEffect>
                                  </p:childTnLst>
                                </p:cTn>
                              </p:par>
                            </p:childTnLst>
                          </p:cTn>
                        </p:par>
                        <p:par>
                          <p:cTn id="108" fill="hold">
                            <p:stCondLst>
                              <p:cond delay="1500"/>
                            </p:stCondLst>
                            <p:childTnLst>
                              <p:par>
                                <p:cTn id="109" presetID="53" presetClass="entr" presetSubtype="16" fill="hold" grpId="0" nodeType="afterEffect">
                                  <p:stCondLst>
                                    <p:cond delay="0"/>
                                  </p:stCondLst>
                                  <p:childTnLst>
                                    <p:set>
                                      <p:cBhvr>
                                        <p:cTn id="110" dur="1" fill="hold">
                                          <p:stCondLst>
                                            <p:cond delay="0"/>
                                          </p:stCondLst>
                                        </p:cTn>
                                        <p:tgtEl>
                                          <p:spTgt spid="39"/>
                                        </p:tgtEl>
                                        <p:attrNameLst>
                                          <p:attrName>style.visibility</p:attrName>
                                        </p:attrNameLst>
                                      </p:cBhvr>
                                      <p:to>
                                        <p:strVal val="visible"/>
                                      </p:to>
                                    </p:set>
                                    <p:anim calcmode="lin" valueType="num">
                                      <p:cBhvr>
                                        <p:cTn id="111" dur="200" fill="hold"/>
                                        <p:tgtEl>
                                          <p:spTgt spid="39"/>
                                        </p:tgtEl>
                                        <p:attrNameLst>
                                          <p:attrName>ppt_w</p:attrName>
                                        </p:attrNameLst>
                                      </p:cBhvr>
                                      <p:tavLst>
                                        <p:tav tm="0">
                                          <p:val>
                                            <p:fltVal val="0"/>
                                          </p:val>
                                        </p:tav>
                                        <p:tav tm="100000">
                                          <p:val>
                                            <p:strVal val="#ppt_w"/>
                                          </p:val>
                                        </p:tav>
                                      </p:tavLst>
                                    </p:anim>
                                    <p:anim calcmode="lin" valueType="num">
                                      <p:cBhvr>
                                        <p:cTn id="112" dur="200" fill="hold"/>
                                        <p:tgtEl>
                                          <p:spTgt spid="39"/>
                                        </p:tgtEl>
                                        <p:attrNameLst>
                                          <p:attrName>ppt_h</p:attrName>
                                        </p:attrNameLst>
                                      </p:cBhvr>
                                      <p:tavLst>
                                        <p:tav tm="0">
                                          <p:val>
                                            <p:fltVal val="0"/>
                                          </p:val>
                                        </p:tav>
                                        <p:tav tm="100000">
                                          <p:val>
                                            <p:strVal val="#ppt_h"/>
                                          </p:val>
                                        </p:tav>
                                      </p:tavLst>
                                    </p:anim>
                                    <p:animEffect transition="in" filter="fade">
                                      <p:cBhvr>
                                        <p:cTn id="113" dur="200"/>
                                        <p:tgtEl>
                                          <p:spTgt spid="39"/>
                                        </p:tgtEl>
                                      </p:cBhvr>
                                    </p:animEffect>
                                  </p:childTnLst>
                                </p:cTn>
                              </p:par>
                            </p:childTnLst>
                          </p:cTn>
                        </p:par>
                        <p:par>
                          <p:cTn id="114" fill="hold">
                            <p:stCondLst>
                              <p:cond delay="2000"/>
                            </p:stCondLst>
                            <p:childTnLst>
                              <p:par>
                                <p:cTn id="115" presetID="53" presetClass="entr" presetSubtype="16" fill="hold" grpId="0" nodeType="afterEffect">
                                  <p:stCondLst>
                                    <p:cond delay="0"/>
                                  </p:stCondLst>
                                  <p:childTnLst>
                                    <p:set>
                                      <p:cBhvr>
                                        <p:cTn id="116" dur="1" fill="hold">
                                          <p:stCondLst>
                                            <p:cond delay="0"/>
                                          </p:stCondLst>
                                        </p:cTn>
                                        <p:tgtEl>
                                          <p:spTgt spid="40"/>
                                        </p:tgtEl>
                                        <p:attrNameLst>
                                          <p:attrName>style.visibility</p:attrName>
                                        </p:attrNameLst>
                                      </p:cBhvr>
                                      <p:to>
                                        <p:strVal val="visible"/>
                                      </p:to>
                                    </p:set>
                                    <p:anim calcmode="lin" valueType="num">
                                      <p:cBhvr>
                                        <p:cTn id="117" dur="200" fill="hold"/>
                                        <p:tgtEl>
                                          <p:spTgt spid="40"/>
                                        </p:tgtEl>
                                        <p:attrNameLst>
                                          <p:attrName>ppt_w</p:attrName>
                                        </p:attrNameLst>
                                      </p:cBhvr>
                                      <p:tavLst>
                                        <p:tav tm="0">
                                          <p:val>
                                            <p:fltVal val="0"/>
                                          </p:val>
                                        </p:tav>
                                        <p:tav tm="100000">
                                          <p:val>
                                            <p:strVal val="#ppt_w"/>
                                          </p:val>
                                        </p:tav>
                                      </p:tavLst>
                                    </p:anim>
                                    <p:anim calcmode="lin" valueType="num">
                                      <p:cBhvr>
                                        <p:cTn id="118" dur="200" fill="hold"/>
                                        <p:tgtEl>
                                          <p:spTgt spid="40"/>
                                        </p:tgtEl>
                                        <p:attrNameLst>
                                          <p:attrName>ppt_h</p:attrName>
                                        </p:attrNameLst>
                                      </p:cBhvr>
                                      <p:tavLst>
                                        <p:tav tm="0">
                                          <p:val>
                                            <p:fltVal val="0"/>
                                          </p:val>
                                        </p:tav>
                                        <p:tav tm="100000">
                                          <p:val>
                                            <p:strVal val="#ppt_h"/>
                                          </p:val>
                                        </p:tav>
                                      </p:tavLst>
                                    </p:anim>
                                    <p:animEffect transition="in" filter="fade">
                                      <p:cBhvr>
                                        <p:cTn id="119" dur="200"/>
                                        <p:tgtEl>
                                          <p:spTgt spid="40"/>
                                        </p:tgtEl>
                                      </p:cBhvr>
                                    </p:animEffect>
                                  </p:childTnLst>
                                </p:cTn>
                              </p:par>
                            </p:childTnLst>
                          </p:cTn>
                        </p:par>
                        <p:par>
                          <p:cTn id="120" fill="hold">
                            <p:stCondLst>
                              <p:cond delay="2500"/>
                            </p:stCondLst>
                            <p:childTnLst>
                              <p:par>
                                <p:cTn id="121" presetID="53" presetClass="entr" presetSubtype="16" fill="hold" grpId="0" nodeType="after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p:cTn id="123" dur="200" fill="hold"/>
                                        <p:tgtEl>
                                          <p:spTgt spid="41"/>
                                        </p:tgtEl>
                                        <p:attrNameLst>
                                          <p:attrName>ppt_w</p:attrName>
                                        </p:attrNameLst>
                                      </p:cBhvr>
                                      <p:tavLst>
                                        <p:tav tm="0">
                                          <p:val>
                                            <p:fltVal val="0"/>
                                          </p:val>
                                        </p:tav>
                                        <p:tav tm="100000">
                                          <p:val>
                                            <p:strVal val="#ppt_w"/>
                                          </p:val>
                                        </p:tav>
                                      </p:tavLst>
                                    </p:anim>
                                    <p:anim calcmode="lin" valueType="num">
                                      <p:cBhvr>
                                        <p:cTn id="124" dur="200" fill="hold"/>
                                        <p:tgtEl>
                                          <p:spTgt spid="41"/>
                                        </p:tgtEl>
                                        <p:attrNameLst>
                                          <p:attrName>ppt_h</p:attrName>
                                        </p:attrNameLst>
                                      </p:cBhvr>
                                      <p:tavLst>
                                        <p:tav tm="0">
                                          <p:val>
                                            <p:fltVal val="0"/>
                                          </p:val>
                                        </p:tav>
                                        <p:tav tm="100000">
                                          <p:val>
                                            <p:strVal val="#ppt_h"/>
                                          </p:val>
                                        </p:tav>
                                      </p:tavLst>
                                    </p:anim>
                                    <p:animEffect transition="in" filter="fade">
                                      <p:cBhvr>
                                        <p:cTn id="125" dur="200"/>
                                        <p:tgtEl>
                                          <p:spTgt spid="41"/>
                                        </p:tgtEl>
                                      </p:cBhvr>
                                    </p:animEffect>
                                  </p:childTnLst>
                                </p:cTn>
                              </p:par>
                            </p:childTnLst>
                          </p:cTn>
                        </p:par>
                        <p:par>
                          <p:cTn id="126" fill="hold">
                            <p:stCondLst>
                              <p:cond delay="3000"/>
                            </p:stCondLst>
                            <p:childTnLst>
                              <p:par>
                                <p:cTn id="127" presetID="53" presetClass="entr" presetSubtype="16" fill="hold" grpId="0" nodeType="afterEffect">
                                  <p:stCondLst>
                                    <p:cond delay="0"/>
                                  </p:stCondLst>
                                  <p:childTnLst>
                                    <p:set>
                                      <p:cBhvr>
                                        <p:cTn id="128" dur="1" fill="hold">
                                          <p:stCondLst>
                                            <p:cond delay="0"/>
                                          </p:stCondLst>
                                        </p:cTn>
                                        <p:tgtEl>
                                          <p:spTgt spid="42"/>
                                        </p:tgtEl>
                                        <p:attrNameLst>
                                          <p:attrName>style.visibility</p:attrName>
                                        </p:attrNameLst>
                                      </p:cBhvr>
                                      <p:to>
                                        <p:strVal val="visible"/>
                                      </p:to>
                                    </p:set>
                                    <p:anim calcmode="lin" valueType="num">
                                      <p:cBhvr>
                                        <p:cTn id="129" dur="200" fill="hold"/>
                                        <p:tgtEl>
                                          <p:spTgt spid="42"/>
                                        </p:tgtEl>
                                        <p:attrNameLst>
                                          <p:attrName>ppt_w</p:attrName>
                                        </p:attrNameLst>
                                      </p:cBhvr>
                                      <p:tavLst>
                                        <p:tav tm="0">
                                          <p:val>
                                            <p:fltVal val="0"/>
                                          </p:val>
                                        </p:tav>
                                        <p:tav tm="100000">
                                          <p:val>
                                            <p:strVal val="#ppt_w"/>
                                          </p:val>
                                        </p:tav>
                                      </p:tavLst>
                                    </p:anim>
                                    <p:anim calcmode="lin" valueType="num">
                                      <p:cBhvr>
                                        <p:cTn id="130" dur="200" fill="hold"/>
                                        <p:tgtEl>
                                          <p:spTgt spid="42"/>
                                        </p:tgtEl>
                                        <p:attrNameLst>
                                          <p:attrName>ppt_h</p:attrName>
                                        </p:attrNameLst>
                                      </p:cBhvr>
                                      <p:tavLst>
                                        <p:tav tm="0">
                                          <p:val>
                                            <p:fltVal val="0"/>
                                          </p:val>
                                        </p:tav>
                                        <p:tav tm="100000">
                                          <p:val>
                                            <p:strVal val="#ppt_h"/>
                                          </p:val>
                                        </p:tav>
                                      </p:tavLst>
                                    </p:anim>
                                    <p:animEffect transition="in" filter="fade">
                                      <p:cBhvr>
                                        <p:cTn id="131" dur="2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10" presetClass="entr" presetSubtype="0" fill="hold" nodeType="withEffect">
                  <p:stCondLst>
                    <p:cond delay="8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7" grpId="0" animBg="1"/>
      <p:bldP spid="38" grpId="0" animBg="1"/>
      <p:bldP spid="39" grpId="0" animBg="1"/>
      <p:bldP spid="40" grpId="0" animBg="1"/>
      <p:bldP spid="41" grpId="0" animBg="1"/>
      <p:bldP spid="42"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603251"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1009644"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7" name="Text Placeholder 7"/>
          <p:cNvSpPr>
            <a:spLocks noGrp="1"/>
          </p:cNvSpPr>
          <p:nvPr>
            <p:ph type="body" sz="quarter" idx="65" hasCustomPrompt="1"/>
          </p:nvPr>
        </p:nvSpPr>
        <p:spPr>
          <a:xfrm>
            <a:off x="603251"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Text Placeholder 2"/>
          <p:cNvSpPr>
            <a:spLocks noGrp="1"/>
          </p:cNvSpPr>
          <p:nvPr>
            <p:ph type="body" sz="quarter" idx="66" hasCustomPrompt="1"/>
          </p:nvPr>
        </p:nvSpPr>
        <p:spPr>
          <a:xfrm>
            <a:off x="9215262"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9" name="Text Placeholder 7"/>
          <p:cNvSpPr>
            <a:spLocks noGrp="1"/>
          </p:cNvSpPr>
          <p:nvPr>
            <p:ph type="body" sz="quarter" idx="67" hasCustomPrompt="1"/>
          </p:nvPr>
        </p:nvSpPr>
        <p:spPr>
          <a:xfrm>
            <a:off x="9621655"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0" name="Text Placeholder 7"/>
          <p:cNvSpPr>
            <a:spLocks noGrp="1"/>
          </p:cNvSpPr>
          <p:nvPr>
            <p:ph type="body" sz="quarter" idx="68" hasCustomPrompt="1"/>
          </p:nvPr>
        </p:nvSpPr>
        <p:spPr>
          <a:xfrm>
            <a:off x="9215262"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1" name="Text Placeholder 2"/>
          <p:cNvSpPr>
            <a:spLocks noGrp="1"/>
          </p:cNvSpPr>
          <p:nvPr>
            <p:ph type="body" sz="quarter" idx="69" hasCustomPrompt="1"/>
          </p:nvPr>
        </p:nvSpPr>
        <p:spPr>
          <a:xfrm>
            <a:off x="603251"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2" name="Text Placeholder 7"/>
          <p:cNvSpPr>
            <a:spLocks noGrp="1"/>
          </p:cNvSpPr>
          <p:nvPr>
            <p:ph type="body" sz="quarter" idx="70" hasCustomPrompt="1"/>
          </p:nvPr>
        </p:nvSpPr>
        <p:spPr>
          <a:xfrm>
            <a:off x="1009644"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3" name="Text Placeholder 7"/>
          <p:cNvSpPr>
            <a:spLocks noGrp="1"/>
          </p:cNvSpPr>
          <p:nvPr>
            <p:ph type="body" sz="quarter" idx="71" hasCustomPrompt="1"/>
          </p:nvPr>
        </p:nvSpPr>
        <p:spPr>
          <a:xfrm>
            <a:off x="603251"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72" hasCustomPrompt="1"/>
          </p:nvPr>
        </p:nvSpPr>
        <p:spPr>
          <a:xfrm>
            <a:off x="9215262"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Text Placeholder 7"/>
          <p:cNvSpPr>
            <a:spLocks noGrp="1"/>
          </p:cNvSpPr>
          <p:nvPr>
            <p:ph type="body" sz="quarter" idx="73" hasCustomPrompt="1"/>
          </p:nvPr>
        </p:nvSpPr>
        <p:spPr>
          <a:xfrm>
            <a:off x="9621655"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6" name="Text Placeholder 7"/>
          <p:cNvSpPr>
            <a:spLocks noGrp="1"/>
          </p:cNvSpPr>
          <p:nvPr>
            <p:ph type="body" sz="quarter" idx="74" hasCustomPrompt="1"/>
          </p:nvPr>
        </p:nvSpPr>
        <p:spPr>
          <a:xfrm>
            <a:off x="9215262"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75" hasCustomPrompt="1"/>
          </p:nvPr>
        </p:nvSpPr>
        <p:spPr>
          <a:xfrm>
            <a:off x="603251"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8" name="Text Placeholder 7"/>
          <p:cNvSpPr>
            <a:spLocks noGrp="1"/>
          </p:cNvSpPr>
          <p:nvPr>
            <p:ph type="body" sz="quarter" idx="76" hasCustomPrompt="1"/>
          </p:nvPr>
        </p:nvSpPr>
        <p:spPr>
          <a:xfrm>
            <a:off x="1009644"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9" name="Text Placeholder 7"/>
          <p:cNvSpPr>
            <a:spLocks noGrp="1"/>
          </p:cNvSpPr>
          <p:nvPr>
            <p:ph type="body" sz="quarter" idx="77" hasCustomPrompt="1"/>
          </p:nvPr>
        </p:nvSpPr>
        <p:spPr>
          <a:xfrm>
            <a:off x="603251"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3" name="Group 32"/>
          <p:cNvGrpSpPr/>
          <p:nvPr userDrawn="1"/>
        </p:nvGrpSpPr>
        <p:grpSpPr>
          <a:xfrm>
            <a:off x="101309" y="385540"/>
            <a:ext cx="383999" cy="342172"/>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3" name="Group 2"/>
          <p:cNvGrpSpPr/>
          <p:nvPr userDrawn="1"/>
        </p:nvGrpSpPr>
        <p:grpSpPr>
          <a:xfrm>
            <a:off x="3882071" y="1568515"/>
            <a:ext cx="3953299" cy="4873008"/>
            <a:chOff x="-1393297" y="-1336778"/>
            <a:chExt cx="6142038" cy="8412162"/>
          </a:xfrm>
        </p:grpSpPr>
        <p:grpSp>
          <p:nvGrpSpPr>
            <p:cNvPr id="2" name="Group 1"/>
            <p:cNvGrpSpPr/>
            <p:nvPr userDrawn="1"/>
          </p:nvGrpSpPr>
          <p:grpSpPr>
            <a:xfrm>
              <a:off x="-1393297" y="-1336778"/>
              <a:ext cx="6142038" cy="8412162"/>
              <a:chOff x="-1393297" y="-1336778"/>
              <a:chExt cx="6142038" cy="8412162"/>
            </a:xfrm>
          </p:grpSpPr>
          <p:sp>
            <p:nvSpPr>
              <p:cNvPr id="43" name="AutoShape 1"/>
              <p:cNvSpPr/>
              <p:nvPr userDrawn="1"/>
            </p:nvSpPr>
            <p:spPr bwMode="auto">
              <a:xfrm>
                <a:off x="-1385359" y="3649559"/>
                <a:ext cx="6134100" cy="3425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 y="0"/>
                    </a:moveTo>
                    <a:cubicBezTo>
                      <a:pt x="1" y="44"/>
                      <a:pt x="0" y="88"/>
                      <a:pt x="0" y="132"/>
                    </a:cubicBezTo>
                    <a:lnTo>
                      <a:pt x="0" y="2252"/>
                    </a:lnTo>
                    <a:cubicBezTo>
                      <a:pt x="0" y="12937"/>
                      <a:pt x="4834" y="21599"/>
                      <a:pt x="10799" y="21599"/>
                    </a:cubicBezTo>
                    <a:cubicBezTo>
                      <a:pt x="16763" y="21599"/>
                      <a:pt x="21599" y="12937"/>
                      <a:pt x="21599" y="2252"/>
                    </a:cubicBezTo>
                    <a:lnTo>
                      <a:pt x="21599" y="132"/>
                    </a:lnTo>
                    <a:cubicBezTo>
                      <a:pt x="21599" y="88"/>
                      <a:pt x="21598" y="44"/>
                      <a:pt x="21598" y="0"/>
                    </a:cubicBezTo>
                    <a:lnTo>
                      <a:pt x="18198" y="0"/>
                    </a:lnTo>
                    <a:lnTo>
                      <a:pt x="18198" y="2520"/>
                    </a:lnTo>
                    <a:cubicBezTo>
                      <a:pt x="18198" y="9811"/>
                      <a:pt x="14900" y="15722"/>
                      <a:pt x="10830" y="15722"/>
                    </a:cubicBezTo>
                    <a:cubicBezTo>
                      <a:pt x="6759" y="15722"/>
                      <a:pt x="3460" y="9811"/>
                      <a:pt x="3460" y="2520"/>
                    </a:cubicBezTo>
                    <a:lnTo>
                      <a:pt x="3460" y="0"/>
                    </a:lnTo>
                    <a:lnTo>
                      <a:pt x="1" y="0"/>
                    </a:lnTo>
                    <a:close/>
                  </a:path>
                </a:pathLst>
              </a:custGeom>
              <a:solidFill>
                <a:schemeClr val="accent1">
                  <a:lumMod val="75000"/>
                </a:schemeClr>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4" name="AutoShape 17"/>
              <p:cNvSpPr/>
              <p:nvPr userDrawn="1"/>
            </p:nvSpPr>
            <p:spPr bwMode="auto">
              <a:xfrm>
                <a:off x="2408766" y="-789091"/>
                <a:ext cx="993775" cy="5443538"/>
              </a:xfrm>
              <a:prstGeom prst="roundRect">
                <a:avLst>
                  <a:gd name="adj" fmla="val 49824"/>
                </a:avLst>
              </a:prstGeom>
              <a:solidFill>
                <a:schemeClr val="accent4"/>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6" name="AutoShape 20"/>
              <p:cNvSpPr/>
              <p:nvPr userDrawn="1"/>
            </p:nvSpPr>
            <p:spPr bwMode="auto">
              <a:xfrm>
                <a:off x="-161397" y="-654153"/>
                <a:ext cx="993775" cy="5308600"/>
              </a:xfrm>
              <a:prstGeom prst="roundRect">
                <a:avLst>
                  <a:gd name="adj" fmla="val 49824"/>
                </a:avLst>
              </a:prstGeom>
              <a:solidFill>
                <a:schemeClr val="accent2"/>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8" name="AutoShape 24"/>
              <p:cNvSpPr/>
              <p:nvPr userDrawn="1"/>
            </p:nvSpPr>
            <p:spPr bwMode="auto">
              <a:xfrm>
                <a:off x="1070503" y="-1336778"/>
                <a:ext cx="993775" cy="6003925"/>
              </a:xfrm>
              <a:prstGeom prst="roundRect">
                <a:avLst>
                  <a:gd name="adj" fmla="val 49824"/>
                </a:avLst>
              </a:prstGeom>
              <a:solidFill>
                <a:schemeClr val="accent3"/>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0" name="AutoShape 27"/>
              <p:cNvSpPr/>
              <p:nvPr userDrawn="1"/>
            </p:nvSpPr>
            <p:spPr bwMode="auto">
              <a:xfrm>
                <a:off x="-1393297" y="2030309"/>
                <a:ext cx="993775" cy="2624138"/>
              </a:xfrm>
              <a:prstGeom prst="roundRect">
                <a:avLst>
                  <a:gd name="adj" fmla="val 49824"/>
                </a:avLst>
              </a:prstGeom>
              <a:solidFill>
                <a:schemeClr val="accent1"/>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2" name="AutoShape 30"/>
              <p:cNvSpPr/>
              <p:nvPr userDrawn="1"/>
            </p:nvSpPr>
            <p:spPr bwMode="auto">
              <a:xfrm>
                <a:off x="3772428" y="561872"/>
                <a:ext cx="968375" cy="4060825"/>
              </a:xfrm>
              <a:prstGeom prst="roundRect">
                <a:avLst>
                  <a:gd name="adj" fmla="val 48509"/>
                </a:avLst>
              </a:prstGeom>
              <a:solidFill>
                <a:schemeClr val="accent5"/>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grpSp>
        <p:sp>
          <p:nvSpPr>
            <p:cNvPr id="45" name="AutoShape 18"/>
            <p:cNvSpPr/>
            <p:nvPr userDrawn="1"/>
          </p:nvSpPr>
          <p:spPr bwMode="auto">
            <a:xfrm>
              <a:off x="2415116" y="1404214"/>
              <a:ext cx="969962" cy="968375"/>
            </a:xfrm>
            <a:prstGeom prst="roundRect">
              <a:avLst>
                <a:gd name="adj" fmla="val 49819"/>
              </a:avLst>
            </a:prstGeom>
            <a:solidFill>
              <a:schemeClr val="accent4">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7" name="AutoShape 21"/>
            <p:cNvSpPr/>
            <p:nvPr userDrawn="1"/>
          </p:nvSpPr>
          <p:spPr bwMode="auto">
            <a:xfrm>
              <a:off x="-159809" y="1404214"/>
              <a:ext cx="968375" cy="968375"/>
            </a:xfrm>
            <a:prstGeom prst="roundRect">
              <a:avLst>
                <a:gd name="adj" fmla="val 49819"/>
              </a:avLst>
            </a:prstGeom>
            <a:solidFill>
              <a:schemeClr val="accent2">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9" name="AutoShape 25"/>
            <p:cNvSpPr/>
            <p:nvPr userDrawn="1"/>
          </p:nvSpPr>
          <p:spPr bwMode="auto">
            <a:xfrm>
              <a:off x="1072091" y="388214"/>
              <a:ext cx="968375" cy="968375"/>
            </a:xfrm>
            <a:prstGeom prst="roundRect">
              <a:avLst>
                <a:gd name="adj" fmla="val 49819"/>
              </a:avLst>
            </a:prstGeom>
            <a:solidFill>
              <a:schemeClr val="accent3">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1" name="AutoShape 28"/>
            <p:cNvSpPr/>
            <p:nvPr userDrawn="1"/>
          </p:nvSpPr>
          <p:spPr bwMode="auto">
            <a:xfrm>
              <a:off x="-1379009" y="2420214"/>
              <a:ext cx="968375" cy="968375"/>
            </a:xfrm>
            <a:prstGeom prst="roundRect">
              <a:avLst>
                <a:gd name="adj" fmla="val 49819"/>
              </a:avLst>
            </a:prstGeom>
            <a:solidFill>
              <a:schemeClr val="accent1">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3" name="AutoShape 31"/>
            <p:cNvSpPr/>
            <p:nvPr userDrawn="1"/>
          </p:nvSpPr>
          <p:spPr bwMode="auto">
            <a:xfrm>
              <a:off x="3772428" y="2401784"/>
              <a:ext cx="968375" cy="968375"/>
            </a:xfrm>
            <a:prstGeom prst="roundRect">
              <a:avLst>
                <a:gd name="adj" fmla="val 49819"/>
              </a:avLst>
            </a:prstGeom>
            <a:solidFill>
              <a:schemeClr val="accent5">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grpSp>
      <p:sp>
        <p:nvSpPr>
          <p:cNvPr id="54" name="Text Placeholder 7"/>
          <p:cNvSpPr>
            <a:spLocks noGrp="1" noChangeAspect="1"/>
          </p:cNvSpPr>
          <p:nvPr>
            <p:ph type="body" sz="quarter" idx="81" hasCustomPrompt="1"/>
          </p:nvPr>
        </p:nvSpPr>
        <p:spPr>
          <a:xfrm>
            <a:off x="3917827" y="3734194"/>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01</a:t>
            </a:r>
          </a:p>
        </p:txBody>
      </p:sp>
      <p:sp>
        <p:nvSpPr>
          <p:cNvPr id="55" name="Text Placeholder 7"/>
          <p:cNvSpPr>
            <a:spLocks noGrp="1" noChangeAspect="1"/>
          </p:cNvSpPr>
          <p:nvPr>
            <p:ph type="body" sz="quarter" idx="47" hasCustomPrompt="1"/>
          </p:nvPr>
        </p:nvSpPr>
        <p:spPr>
          <a:xfrm>
            <a:off x="4697095" y="3159647"/>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02</a:t>
            </a:r>
          </a:p>
        </p:txBody>
      </p:sp>
      <p:sp>
        <p:nvSpPr>
          <p:cNvPr id="56" name="Text Placeholder 7"/>
          <p:cNvSpPr>
            <a:spLocks noGrp="1" noChangeAspect="1"/>
          </p:cNvSpPr>
          <p:nvPr>
            <p:ph type="body" sz="quarter" idx="48" hasCustomPrompt="1"/>
          </p:nvPr>
        </p:nvSpPr>
        <p:spPr>
          <a:xfrm>
            <a:off x="5500482" y="2567771"/>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03</a:t>
            </a:r>
          </a:p>
        </p:txBody>
      </p:sp>
      <p:sp>
        <p:nvSpPr>
          <p:cNvPr id="57" name="Text Placeholder 7"/>
          <p:cNvSpPr>
            <a:spLocks noGrp="1" noChangeAspect="1"/>
          </p:cNvSpPr>
          <p:nvPr>
            <p:ph type="body" sz="quarter" idx="49" hasCustomPrompt="1"/>
          </p:nvPr>
        </p:nvSpPr>
        <p:spPr>
          <a:xfrm>
            <a:off x="6361221" y="3137655"/>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04</a:t>
            </a:r>
          </a:p>
        </p:txBody>
      </p:sp>
      <p:sp>
        <p:nvSpPr>
          <p:cNvPr id="58" name="Text Placeholder 7"/>
          <p:cNvSpPr>
            <a:spLocks noGrp="1" noChangeAspect="1"/>
          </p:cNvSpPr>
          <p:nvPr>
            <p:ph type="body" sz="quarter" idx="50" hasCustomPrompt="1"/>
          </p:nvPr>
        </p:nvSpPr>
        <p:spPr>
          <a:xfrm>
            <a:off x="7245102" y="3733557"/>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05</a:t>
            </a:r>
          </a:p>
        </p:txBody>
      </p:sp>
      <p:sp>
        <p:nvSpPr>
          <p:cNvPr id="59" name="Text Placeholder 7"/>
          <p:cNvSpPr>
            <a:spLocks noGrp="1"/>
          </p:cNvSpPr>
          <p:nvPr>
            <p:ph type="body" sz="quarter" idx="82" hasCustomPrompt="1"/>
          </p:nvPr>
        </p:nvSpPr>
        <p:spPr>
          <a:xfrm>
            <a:off x="603254" y="152788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1">
                    <a:lumMod val="60000"/>
                    <a:lumOff val="40000"/>
                  </a:schemeClr>
                </a:solidFill>
                <a:latin typeface="Lato Regular"/>
                <a:cs typeface="Lato Regular"/>
              </a:defRPr>
            </a:lvl1pPr>
          </a:lstStyle>
          <a:p>
            <a:pPr lvl="0"/>
            <a:r>
              <a:rPr lang="es-ES_tradnl" dirty="0" smtClean="0"/>
              <a:t>01</a:t>
            </a:r>
          </a:p>
        </p:txBody>
      </p:sp>
      <p:sp>
        <p:nvSpPr>
          <p:cNvPr id="60" name="Text Placeholder 7"/>
          <p:cNvSpPr>
            <a:spLocks noGrp="1"/>
          </p:cNvSpPr>
          <p:nvPr>
            <p:ph type="body" sz="quarter" idx="83" hasCustomPrompt="1"/>
          </p:nvPr>
        </p:nvSpPr>
        <p:spPr>
          <a:xfrm>
            <a:off x="9215265" y="152788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2"/>
                </a:solidFill>
                <a:latin typeface="Lato Regular"/>
                <a:cs typeface="Lato Regular"/>
              </a:defRPr>
            </a:lvl1pPr>
          </a:lstStyle>
          <a:p>
            <a:pPr lvl="0"/>
            <a:r>
              <a:rPr lang="es-ES_tradnl" dirty="0" smtClean="0"/>
              <a:t>02</a:t>
            </a:r>
          </a:p>
        </p:txBody>
      </p:sp>
      <p:sp>
        <p:nvSpPr>
          <p:cNvPr id="61" name="Text Placeholder 7"/>
          <p:cNvSpPr>
            <a:spLocks noGrp="1"/>
          </p:cNvSpPr>
          <p:nvPr>
            <p:ph type="body" sz="quarter" idx="84" hasCustomPrompt="1"/>
          </p:nvPr>
        </p:nvSpPr>
        <p:spPr>
          <a:xfrm>
            <a:off x="603254" y="3144408"/>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3"/>
                </a:solidFill>
                <a:latin typeface="Lato Regular"/>
                <a:cs typeface="Lato Regular"/>
              </a:defRPr>
            </a:lvl1pPr>
          </a:lstStyle>
          <a:p>
            <a:pPr lvl="0"/>
            <a:r>
              <a:rPr lang="es-ES_tradnl" dirty="0" smtClean="0"/>
              <a:t>03</a:t>
            </a:r>
          </a:p>
        </p:txBody>
      </p:sp>
      <p:sp>
        <p:nvSpPr>
          <p:cNvPr id="62" name="Text Placeholder 7"/>
          <p:cNvSpPr>
            <a:spLocks noGrp="1"/>
          </p:cNvSpPr>
          <p:nvPr>
            <p:ph type="body" sz="quarter" idx="85" hasCustomPrompt="1"/>
          </p:nvPr>
        </p:nvSpPr>
        <p:spPr>
          <a:xfrm>
            <a:off x="9215265" y="3144408"/>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4"/>
                </a:solidFill>
                <a:latin typeface="Lato Regular"/>
                <a:cs typeface="Lato Regular"/>
              </a:defRPr>
            </a:lvl1pPr>
          </a:lstStyle>
          <a:p>
            <a:pPr lvl="0"/>
            <a:r>
              <a:rPr lang="es-ES_tradnl" dirty="0" smtClean="0"/>
              <a:t>04</a:t>
            </a:r>
          </a:p>
        </p:txBody>
      </p:sp>
      <p:sp>
        <p:nvSpPr>
          <p:cNvPr id="63" name="Text Placeholder 7"/>
          <p:cNvSpPr>
            <a:spLocks noGrp="1"/>
          </p:cNvSpPr>
          <p:nvPr>
            <p:ph type="body" sz="quarter" idx="86" hasCustomPrompt="1"/>
          </p:nvPr>
        </p:nvSpPr>
        <p:spPr>
          <a:xfrm>
            <a:off x="603254" y="474693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5"/>
                </a:solidFill>
                <a:latin typeface="Lato Regular"/>
                <a:cs typeface="Lato Regular"/>
              </a:defRPr>
            </a:lvl1pPr>
          </a:lstStyle>
          <a:p>
            <a:pPr lvl="0"/>
            <a:r>
              <a:rPr lang="es-ES_tradnl" dirty="0" smtClean="0"/>
              <a:t>05</a:t>
            </a:r>
          </a:p>
        </p:txBody>
      </p:sp>
    </p:spTree>
    <p:extLst>
      <p:ext uri="{BB962C8B-B14F-4D97-AF65-F5344CB8AC3E}">
        <p14:creationId xmlns:p14="http://schemas.microsoft.com/office/powerpoint/2010/main" xmlns="" val="197097462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200"/>
                                  </p:stCondLst>
                                  <p:childTnLst>
                                    <p:set>
                                      <p:cBhvr>
                                        <p:cTn id="84" dur="1" fill="hold">
                                          <p:stCondLst>
                                            <p:cond delay="0"/>
                                          </p:stCondLst>
                                        </p:cTn>
                                        <p:tgtEl>
                                          <p:spTgt spid="54">
                                            <p:txEl>
                                              <p:pRg st="0" end="0"/>
                                            </p:txEl>
                                          </p:spTgt>
                                        </p:tgtEl>
                                        <p:attrNameLst>
                                          <p:attrName>style.visibility</p:attrName>
                                        </p:attrNameLst>
                                      </p:cBhvr>
                                      <p:to>
                                        <p:strVal val="visible"/>
                                      </p:to>
                                    </p:set>
                                    <p:animEffect transition="in" filter="fade">
                                      <p:cBhvr>
                                        <p:cTn id="85" dur="400"/>
                                        <p:tgtEl>
                                          <p:spTgt spid="54">
                                            <p:txEl>
                                              <p:pRg st="0" end="0"/>
                                            </p:txEl>
                                          </p:spTgt>
                                        </p:tgtEl>
                                      </p:cBhvr>
                                    </p:animEffect>
                                    <p:anim calcmode="lin" valueType="num">
                                      <p:cBhvr>
                                        <p:cTn id="86" dur="4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4">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55">
                                            <p:txEl>
                                              <p:pRg st="0" end="0"/>
                                            </p:txEl>
                                          </p:spTgt>
                                        </p:tgtEl>
                                        <p:attrNameLst>
                                          <p:attrName>style.visibility</p:attrName>
                                        </p:attrNameLst>
                                      </p:cBhvr>
                                      <p:to>
                                        <p:strVal val="visible"/>
                                      </p:to>
                                    </p:set>
                                    <p:animEffect transition="in" filter="fade">
                                      <p:cBhvr>
                                        <p:cTn id="90" dur="400"/>
                                        <p:tgtEl>
                                          <p:spTgt spid="55">
                                            <p:txEl>
                                              <p:pRg st="0" end="0"/>
                                            </p:txEl>
                                          </p:spTgt>
                                        </p:tgtEl>
                                      </p:cBhvr>
                                    </p:animEffect>
                                    <p:anim calcmode="lin" valueType="num">
                                      <p:cBhvr>
                                        <p:cTn id="91"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92" dur="400" fill="hold"/>
                                        <p:tgtEl>
                                          <p:spTgt spid="55">
                                            <p:txEl>
                                              <p:pRg st="0" end="0"/>
                                            </p:txEl>
                                          </p:spTgt>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200"/>
                                  </p:stCondLst>
                                  <p:childTnLst>
                                    <p:set>
                                      <p:cBhvr>
                                        <p:cTn id="94" dur="1" fill="hold">
                                          <p:stCondLst>
                                            <p:cond delay="0"/>
                                          </p:stCondLst>
                                        </p:cTn>
                                        <p:tgtEl>
                                          <p:spTgt spid="56">
                                            <p:txEl>
                                              <p:pRg st="0" end="0"/>
                                            </p:txEl>
                                          </p:spTgt>
                                        </p:tgtEl>
                                        <p:attrNameLst>
                                          <p:attrName>style.visibility</p:attrName>
                                        </p:attrNameLst>
                                      </p:cBhvr>
                                      <p:to>
                                        <p:strVal val="visible"/>
                                      </p:to>
                                    </p:set>
                                    <p:animEffect transition="in" filter="fade">
                                      <p:cBhvr>
                                        <p:cTn id="95" dur="400"/>
                                        <p:tgtEl>
                                          <p:spTgt spid="56">
                                            <p:txEl>
                                              <p:pRg st="0" end="0"/>
                                            </p:txEl>
                                          </p:spTgt>
                                        </p:tgtEl>
                                      </p:cBhvr>
                                    </p:animEffect>
                                    <p:anim calcmode="lin" valueType="num">
                                      <p:cBhvr>
                                        <p:cTn id="96" dur="400" fill="hold"/>
                                        <p:tgtEl>
                                          <p:spTgt spid="56">
                                            <p:txEl>
                                              <p:pRg st="0" end="0"/>
                                            </p:txEl>
                                          </p:spTgt>
                                        </p:tgtEl>
                                        <p:attrNameLst>
                                          <p:attrName>ppt_x</p:attrName>
                                        </p:attrNameLst>
                                      </p:cBhvr>
                                      <p:tavLst>
                                        <p:tav tm="0">
                                          <p:val>
                                            <p:strVal val="#ppt_x"/>
                                          </p:val>
                                        </p:tav>
                                        <p:tav tm="100000">
                                          <p:val>
                                            <p:strVal val="#ppt_x"/>
                                          </p:val>
                                        </p:tav>
                                      </p:tavLst>
                                    </p:anim>
                                    <p:anim calcmode="lin" valueType="num">
                                      <p:cBhvr>
                                        <p:cTn id="97" dur="400" fill="hold"/>
                                        <p:tgtEl>
                                          <p:spTgt spid="56">
                                            <p:txEl>
                                              <p:pRg st="0" end="0"/>
                                            </p:txEl>
                                          </p:spTgt>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200"/>
                                  </p:stCondLst>
                                  <p:childTnLst>
                                    <p:set>
                                      <p:cBhvr>
                                        <p:cTn id="99" dur="1" fill="hold">
                                          <p:stCondLst>
                                            <p:cond delay="0"/>
                                          </p:stCondLst>
                                        </p:cTn>
                                        <p:tgtEl>
                                          <p:spTgt spid="57">
                                            <p:txEl>
                                              <p:pRg st="0" end="0"/>
                                            </p:txEl>
                                          </p:spTgt>
                                        </p:tgtEl>
                                        <p:attrNameLst>
                                          <p:attrName>style.visibility</p:attrName>
                                        </p:attrNameLst>
                                      </p:cBhvr>
                                      <p:to>
                                        <p:strVal val="visible"/>
                                      </p:to>
                                    </p:set>
                                    <p:animEffect transition="in" filter="fade">
                                      <p:cBhvr>
                                        <p:cTn id="100" dur="400"/>
                                        <p:tgtEl>
                                          <p:spTgt spid="57">
                                            <p:txEl>
                                              <p:pRg st="0" end="0"/>
                                            </p:txEl>
                                          </p:spTgt>
                                        </p:tgtEl>
                                      </p:cBhvr>
                                    </p:animEffect>
                                    <p:anim calcmode="lin" valueType="num">
                                      <p:cBhvr>
                                        <p:cTn id="101" dur="4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102" dur="400" fill="hold"/>
                                        <p:tgtEl>
                                          <p:spTgt spid="57">
                                            <p:txEl>
                                              <p:pRg st="0" end="0"/>
                                            </p:txEl>
                                          </p:spTgt>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200"/>
                                  </p:stCondLst>
                                  <p:childTnLst>
                                    <p:set>
                                      <p:cBhvr>
                                        <p:cTn id="104" dur="1" fill="hold">
                                          <p:stCondLst>
                                            <p:cond delay="0"/>
                                          </p:stCondLst>
                                        </p:cTn>
                                        <p:tgtEl>
                                          <p:spTgt spid="58">
                                            <p:txEl>
                                              <p:pRg st="0" end="0"/>
                                            </p:txEl>
                                          </p:spTgt>
                                        </p:tgtEl>
                                        <p:attrNameLst>
                                          <p:attrName>style.visibility</p:attrName>
                                        </p:attrNameLst>
                                      </p:cBhvr>
                                      <p:to>
                                        <p:strVal val="visible"/>
                                      </p:to>
                                    </p:set>
                                    <p:animEffect transition="in" filter="fade">
                                      <p:cBhvr>
                                        <p:cTn id="105" dur="400"/>
                                        <p:tgtEl>
                                          <p:spTgt spid="58">
                                            <p:txEl>
                                              <p:pRg st="0" end="0"/>
                                            </p:txEl>
                                          </p:spTgt>
                                        </p:tgtEl>
                                      </p:cBhvr>
                                    </p:animEffect>
                                    <p:anim calcmode="lin" valueType="num">
                                      <p:cBhvr>
                                        <p:cTn id="106" dur="4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8">
                                            <p:txEl>
                                              <p:pRg st="0" end="0"/>
                                            </p:txEl>
                                          </p:spTgt>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200"/>
                                  </p:stCondLst>
                                  <p:childTnLst>
                                    <p:set>
                                      <p:cBhvr>
                                        <p:cTn id="109" dur="1" fill="hold">
                                          <p:stCondLst>
                                            <p:cond delay="0"/>
                                          </p:stCondLst>
                                        </p:cTn>
                                        <p:tgtEl>
                                          <p:spTgt spid="59">
                                            <p:txEl>
                                              <p:pRg st="0" end="0"/>
                                            </p:txEl>
                                          </p:spTgt>
                                        </p:tgtEl>
                                        <p:attrNameLst>
                                          <p:attrName>style.visibility</p:attrName>
                                        </p:attrNameLst>
                                      </p:cBhvr>
                                      <p:to>
                                        <p:strVal val="visible"/>
                                      </p:to>
                                    </p:set>
                                    <p:animEffect transition="in" filter="fade">
                                      <p:cBhvr>
                                        <p:cTn id="110" dur="400"/>
                                        <p:tgtEl>
                                          <p:spTgt spid="59">
                                            <p:txEl>
                                              <p:pRg st="0" end="0"/>
                                            </p:txEl>
                                          </p:spTgt>
                                        </p:tgtEl>
                                      </p:cBhvr>
                                    </p:animEffect>
                                    <p:anim calcmode="lin" valueType="num">
                                      <p:cBhvr>
                                        <p:cTn id="111"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12" dur="400" fill="hold"/>
                                        <p:tgtEl>
                                          <p:spTgt spid="59">
                                            <p:txEl>
                                              <p:pRg st="0" end="0"/>
                                            </p:txEl>
                                          </p:spTgt>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200"/>
                                  </p:stCondLst>
                                  <p:childTnLst>
                                    <p:set>
                                      <p:cBhvr>
                                        <p:cTn id="114" dur="1" fill="hold">
                                          <p:stCondLst>
                                            <p:cond delay="0"/>
                                          </p:stCondLst>
                                        </p:cTn>
                                        <p:tgtEl>
                                          <p:spTgt spid="60">
                                            <p:txEl>
                                              <p:pRg st="0" end="0"/>
                                            </p:txEl>
                                          </p:spTgt>
                                        </p:tgtEl>
                                        <p:attrNameLst>
                                          <p:attrName>style.visibility</p:attrName>
                                        </p:attrNameLst>
                                      </p:cBhvr>
                                      <p:to>
                                        <p:strVal val="visible"/>
                                      </p:to>
                                    </p:set>
                                    <p:animEffect transition="in" filter="fade">
                                      <p:cBhvr>
                                        <p:cTn id="115" dur="400"/>
                                        <p:tgtEl>
                                          <p:spTgt spid="60">
                                            <p:txEl>
                                              <p:pRg st="0" end="0"/>
                                            </p:txEl>
                                          </p:spTgt>
                                        </p:tgtEl>
                                      </p:cBhvr>
                                    </p:animEffect>
                                    <p:anim calcmode="lin" valueType="num">
                                      <p:cBhvr>
                                        <p:cTn id="116"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117" dur="400" fill="hold"/>
                                        <p:tgtEl>
                                          <p:spTgt spid="60">
                                            <p:txEl>
                                              <p:pRg st="0" end="0"/>
                                            </p:txEl>
                                          </p:spTgt>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200"/>
                                  </p:stCondLst>
                                  <p:childTnLst>
                                    <p:set>
                                      <p:cBhvr>
                                        <p:cTn id="119" dur="1" fill="hold">
                                          <p:stCondLst>
                                            <p:cond delay="0"/>
                                          </p:stCondLst>
                                        </p:cTn>
                                        <p:tgtEl>
                                          <p:spTgt spid="61">
                                            <p:txEl>
                                              <p:pRg st="0" end="0"/>
                                            </p:txEl>
                                          </p:spTgt>
                                        </p:tgtEl>
                                        <p:attrNameLst>
                                          <p:attrName>style.visibility</p:attrName>
                                        </p:attrNameLst>
                                      </p:cBhvr>
                                      <p:to>
                                        <p:strVal val="visible"/>
                                      </p:to>
                                    </p:set>
                                    <p:animEffect transition="in" filter="fade">
                                      <p:cBhvr>
                                        <p:cTn id="120" dur="400"/>
                                        <p:tgtEl>
                                          <p:spTgt spid="61">
                                            <p:txEl>
                                              <p:pRg st="0" end="0"/>
                                            </p:txEl>
                                          </p:spTgt>
                                        </p:tgtEl>
                                      </p:cBhvr>
                                    </p:animEffect>
                                    <p:anim calcmode="lin" valueType="num">
                                      <p:cBhvr>
                                        <p:cTn id="121" dur="4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122" dur="400" fill="hold"/>
                                        <p:tgtEl>
                                          <p:spTgt spid="61">
                                            <p:txEl>
                                              <p:pRg st="0" end="0"/>
                                            </p:txEl>
                                          </p:spTgt>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200"/>
                                  </p:stCondLst>
                                  <p:childTnLst>
                                    <p:set>
                                      <p:cBhvr>
                                        <p:cTn id="124" dur="1" fill="hold">
                                          <p:stCondLst>
                                            <p:cond delay="0"/>
                                          </p:stCondLst>
                                        </p:cTn>
                                        <p:tgtEl>
                                          <p:spTgt spid="62">
                                            <p:txEl>
                                              <p:pRg st="0" end="0"/>
                                            </p:txEl>
                                          </p:spTgt>
                                        </p:tgtEl>
                                        <p:attrNameLst>
                                          <p:attrName>style.visibility</p:attrName>
                                        </p:attrNameLst>
                                      </p:cBhvr>
                                      <p:to>
                                        <p:strVal val="visible"/>
                                      </p:to>
                                    </p:set>
                                    <p:animEffect transition="in" filter="fade">
                                      <p:cBhvr>
                                        <p:cTn id="125" dur="400"/>
                                        <p:tgtEl>
                                          <p:spTgt spid="62">
                                            <p:txEl>
                                              <p:pRg st="0" end="0"/>
                                            </p:txEl>
                                          </p:spTgt>
                                        </p:tgtEl>
                                      </p:cBhvr>
                                    </p:animEffect>
                                    <p:anim calcmode="lin" valueType="num">
                                      <p:cBhvr>
                                        <p:cTn id="126" dur="400" fill="hold"/>
                                        <p:tgtEl>
                                          <p:spTgt spid="62">
                                            <p:txEl>
                                              <p:pRg st="0" end="0"/>
                                            </p:txEl>
                                          </p:spTgt>
                                        </p:tgtEl>
                                        <p:attrNameLst>
                                          <p:attrName>ppt_x</p:attrName>
                                        </p:attrNameLst>
                                      </p:cBhvr>
                                      <p:tavLst>
                                        <p:tav tm="0">
                                          <p:val>
                                            <p:strVal val="#ppt_x"/>
                                          </p:val>
                                        </p:tav>
                                        <p:tav tm="100000">
                                          <p:val>
                                            <p:strVal val="#ppt_x"/>
                                          </p:val>
                                        </p:tav>
                                      </p:tavLst>
                                    </p:anim>
                                    <p:anim calcmode="lin" valueType="num">
                                      <p:cBhvr>
                                        <p:cTn id="127" dur="400" fill="hold"/>
                                        <p:tgtEl>
                                          <p:spTgt spid="62">
                                            <p:txEl>
                                              <p:pRg st="0" end="0"/>
                                            </p:txEl>
                                          </p:spTgt>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200"/>
                                  </p:stCondLst>
                                  <p:childTnLst>
                                    <p:set>
                                      <p:cBhvr>
                                        <p:cTn id="129" dur="1" fill="hold">
                                          <p:stCondLst>
                                            <p:cond delay="0"/>
                                          </p:stCondLst>
                                        </p:cTn>
                                        <p:tgtEl>
                                          <p:spTgt spid="63">
                                            <p:txEl>
                                              <p:pRg st="0" end="0"/>
                                            </p:txEl>
                                          </p:spTgt>
                                        </p:tgtEl>
                                        <p:attrNameLst>
                                          <p:attrName>style.visibility</p:attrName>
                                        </p:attrNameLst>
                                      </p:cBhvr>
                                      <p:to>
                                        <p:strVal val="visible"/>
                                      </p:to>
                                    </p:set>
                                    <p:animEffect transition="in" filter="fade">
                                      <p:cBhvr>
                                        <p:cTn id="130" dur="400"/>
                                        <p:tgtEl>
                                          <p:spTgt spid="63">
                                            <p:txEl>
                                              <p:pRg st="0" end="0"/>
                                            </p:txEl>
                                          </p:spTgt>
                                        </p:tgtEl>
                                      </p:cBhvr>
                                    </p:animEffect>
                                    <p:anim calcmode="lin" valueType="num">
                                      <p:cBhvr>
                                        <p:cTn id="131" dur="4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132" dur="4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133" fill="hold">
                            <p:stCondLst>
                              <p:cond delay="500"/>
                            </p:stCondLst>
                            <p:childTnLst>
                              <p:par>
                                <p:cTn id="134" presetID="53" presetClass="entr" presetSubtype="16" fill="hold" grpId="1" nodeType="afterEffect">
                                  <p:stCondLst>
                                    <p:cond delay="0"/>
                                  </p:stCondLst>
                                  <p:childTnLst>
                                    <p:set>
                                      <p:cBhvr>
                                        <p:cTn id="135" dur="1" fill="hold">
                                          <p:stCondLst>
                                            <p:cond delay="0"/>
                                          </p:stCondLst>
                                        </p:cTn>
                                        <p:tgtEl>
                                          <p:spTgt spid="54">
                                            <p:txEl>
                                              <p:pRg st="0" end="0"/>
                                            </p:txEl>
                                          </p:spTgt>
                                        </p:tgtEl>
                                        <p:attrNameLst>
                                          <p:attrName>style.visibility</p:attrName>
                                        </p:attrNameLst>
                                      </p:cBhvr>
                                      <p:to>
                                        <p:strVal val="visible"/>
                                      </p:to>
                                    </p:set>
                                    <p:anim calcmode="lin" valueType="num">
                                      <p:cBhvr>
                                        <p:cTn id="136" dur="5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37" dur="5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38" dur="500"/>
                                        <p:tgtEl>
                                          <p:spTgt spid="54">
                                            <p:txEl>
                                              <p:pRg st="0" end="0"/>
                                            </p:txEl>
                                          </p:spTgt>
                                        </p:tgtEl>
                                      </p:cBhvr>
                                    </p:animEffect>
                                  </p:childTnLst>
                                </p:cTn>
                              </p:par>
                            </p:childTnLst>
                          </p:cTn>
                        </p:par>
                        <p:par>
                          <p:cTn id="139" fill="hold">
                            <p:stCondLst>
                              <p:cond delay="1000"/>
                            </p:stCondLst>
                            <p:childTnLst>
                              <p:par>
                                <p:cTn id="140" presetID="53" presetClass="entr" presetSubtype="16" fill="hold" grpId="1" nodeType="afterEffect">
                                  <p:stCondLst>
                                    <p:cond delay="0"/>
                                  </p:stCondLst>
                                  <p:childTnLst>
                                    <p:set>
                                      <p:cBhvr>
                                        <p:cTn id="141" dur="1" fill="hold">
                                          <p:stCondLst>
                                            <p:cond delay="0"/>
                                          </p:stCondLst>
                                        </p:cTn>
                                        <p:tgtEl>
                                          <p:spTgt spid="55">
                                            <p:txEl>
                                              <p:pRg st="0" end="0"/>
                                            </p:txEl>
                                          </p:spTgt>
                                        </p:tgtEl>
                                        <p:attrNameLst>
                                          <p:attrName>style.visibility</p:attrName>
                                        </p:attrNameLst>
                                      </p:cBhvr>
                                      <p:to>
                                        <p:strVal val="visible"/>
                                      </p:to>
                                    </p:set>
                                    <p:anim calcmode="lin" valueType="num">
                                      <p:cBhvr>
                                        <p:cTn id="142" dur="5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43" dur="5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44" dur="500"/>
                                        <p:tgtEl>
                                          <p:spTgt spid="55">
                                            <p:txEl>
                                              <p:pRg st="0" end="0"/>
                                            </p:txEl>
                                          </p:spTgt>
                                        </p:tgtEl>
                                      </p:cBhvr>
                                    </p:animEffect>
                                  </p:childTnLst>
                                </p:cTn>
                              </p:par>
                            </p:childTnLst>
                          </p:cTn>
                        </p:par>
                        <p:par>
                          <p:cTn id="145" fill="hold">
                            <p:stCondLst>
                              <p:cond delay="1500"/>
                            </p:stCondLst>
                            <p:childTnLst>
                              <p:par>
                                <p:cTn id="146" presetID="53" presetClass="entr" presetSubtype="16" fill="hold" grpId="1" nodeType="afterEffect">
                                  <p:stCondLst>
                                    <p:cond delay="0"/>
                                  </p:stCondLst>
                                  <p:childTnLst>
                                    <p:set>
                                      <p:cBhvr>
                                        <p:cTn id="147" dur="1" fill="hold">
                                          <p:stCondLst>
                                            <p:cond delay="0"/>
                                          </p:stCondLst>
                                        </p:cTn>
                                        <p:tgtEl>
                                          <p:spTgt spid="56">
                                            <p:txEl>
                                              <p:pRg st="0" end="0"/>
                                            </p:txEl>
                                          </p:spTgt>
                                        </p:tgtEl>
                                        <p:attrNameLst>
                                          <p:attrName>style.visibility</p:attrName>
                                        </p:attrNameLst>
                                      </p:cBhvr>
                                      <p:to>
                                        <p:strVal val="visible"/>
                                      </p:to>
                                    </p:set>
                                    <p:anim calcmode="lin" valueType="num">
                                      <p:cBhvr>
                                        <p:cTn id="148"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149"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150" dur="500"/>
                                        <p:tgtEl>
                                          <p:spTgt spid="56">
                                            <p:txEl>
                                              <p:pRg st="0" end="0"/>
                                            </p:txEl>
                                          </p:spTgt>
                                        </p:tgtEl>
                                      </p:cBhvr>
                                    </p:animEffect>
                                  </p:childTnLst>
                                </p:cTn>
                              </p:par>
                            </p:childTnLst>
                          </p:cTn>
                        </p:par>
                        <p:par>
                          <p:cTn id="151" fill="hold">
                            <p:stCondLst>
                              <p:cond delay="2000"/>
                            </p:stCondLst>
                            <p:childTnLst>
                              <p:par>
                                <p:cTn id="152" presetID="53" presetClass="entr" presetSubtype="16" fill="hold" grpId="1" nodeType="afterEffect">
                                  <p:stCondLst>
                                    <p:cond delay="0"/>
                                  </p:stCondLst>
                                  <p:childTnLst>
                                    <p:set>
                                      <p:cBhvr>
                                        <p:cTn id="153" dur="1" fill="hold">
                                          <p:stCondLst>
                                            <p:cond delay="0"/>
                                          </p:stCondLst>
                                        </p:cTn>
                                        <p:tgtEl>
                                          <p:spTgt spid="57">
                                            <p:txEl>
                                              <p:pRg st="0" end="0"/>
                                            </p:txEl>
                                          </p:spTgt>
                                        </p:tgtEl>
                                        <p:attrNameLst>
                                          <p:attrName>style.visibility</p:attrName>
                                        </p:attrNameLst>
                                      </p:cBhvr>
                                      <p:to>
                                        <p:strVal val="visible"/>
                                      </p:to>
                                    </p:set>
                                    <p:anim calcmode="lin" valueType="num">
                                      <p:cBhvr>
                                        <p:cTn id="154"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155"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56" dur="500"/>
                                        <p:tgtEl>
                                          <p:spTgt spid="57">
                                            <p:txEl>
                                              <p:pRg st="0" end="0"/>
                                            </p:txEl>
                                          </p:spTgt>
                                        </p:tgtEl>
                                      </p:cBhvr>
                                    </p:animEffect>
                                  </p:childTnLst>
                                </p:cTn>
                              </p:par>
                            </p:childTnLst>
                          </p:cTn>
                        </p:par>
                        <p:par>
                          <p:cTn id="157" fill="hold">
                            <p:stCondLst>
                              <p:cond delay="2500"/>
                            </p:stCondLst>
                            <p:childTnLst>
                              <p:par>
                                <p:cTn id="158" presetID="53" presetClass="entr" presetSubtype="16" fill="hold" grpId="1" nodeType="afterEffect">
                                  <p:stCondLst>
                                    <p:cond delay="0"/>
                                  </p:stCondLst>
                                  <p:childTnLst>
                                    <p:set>
                                      <p:cBhvr>
                                        <p:cTn id="159" dur="1" fill="hold">
                                          <p:stCondLst>
                                            <p:cond delay="0"/>
                                          </p:stCondLst>
                                        </p:cTn>
                                        <p:tgtEl>
                                          <p:spTgt spid="58">
                                            <p:txEl>
                                              <p:pRg st="0" end="0"/>
                                            </p:txEl>
                                          </p:spTgt>
                                        </p:tgtEl>
                                        <p:attrNameLst>
                                          <p:attrName>style.visibility</p:attrName>
                                        </p:attrNameLst>
                                      </p:cBhvr>
                                      <p:to>
                                        <p:strVal val="visible"/>
                                      </p:to>
                                    </p:set>
                                    <p:anim calcmode="lin" valueType="num">
                                      <p:cBhvr>
                                        <p:cTn id="160"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161"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162" dur="500"/>
                                        <p:tgtEl>
                                          <p:spTgt spid="58">
                                            <p:txEl>
                                              <p:pRg st="0" end="0"/>
                                            </p:txEl>
                                          </p:spTgt>
                                        </p:tgtEl>
                                      </p:cBhvr>
                                    </p:animEffect>
                                  </p:childTnLst>
                                </p:cTn>
                              </p:par>
                            </p:childTnLst>
                          </p:cTn>
                        </p:par>
                      </p:childTnLst>
                    </p:cTn>
                  </p:par>
                  <p:par>
                    <p:cTn id="163" fill="hold">
                      <p:stCondLst>
                        <p:cond delay="indefinite"/>
                      </p:stCondLst>
                      <p:childTnLst>
                        <p:par>
                          <p:cTn id="164" fill="hold">
                            <p:stCondLst>
                              <p:cond delay="0"/>
                            </p:stCondLst>
                            <p:childTnLst>
                              <p:par>
                                <p:cTn id="165" presetID="6" presetClass="entr" presetSubtype="32" fill="hold" nodeType="clickEffect">
                                  <p:stCondLst>
                                    <p:cond delay="0"/>
                                  </p:stCondLst>
                                  <p:childTnLst>
                                    <p:set>
                                      <p:cBhvr>
                                        <p:cTn id="166" dur="1" fill="hold">
                                          <p:stCondLst>
                                            <p:cond delay="0"/>
                                          </p:stCondLst>
                                        </p:cTn>
                                        <p:tgtEl>
                                          <p:spTgt spid="3"/>
                                        </p:tgtEl>
                                        <p:attrNameLst>
                                          <p:attrName>style.visibility</p:attrName>
                                        </p:attrNameLst>
                                      </p:cBhvr>
                                      <p:to>
                                        <p:strVal val="visible"/>
                                      </p:to>
                                    </p:set>
                                    <p:animEffect transition="in" filter="circle(out)">
                                      <p:cBhvr>
                                        <p:cTn id="16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42" presetClass="entr" presetSubtype="0" fill="hold" nodeType="withEffect">
                  <p:stCondLst>
                    <p:cond delay="200"/>
                  </p:stCondLst>
                  <p:childTnLst>
                    <p:set>
                      <p:cBhvr>
                        <p:cTn dur="1" fill="hold">
                          <p:stCondLst>
                            <p:cond delay="0"/>
                          </p:stCondLst>
                        </p:cTn>
                        <p:tgtEl>
                          <p:spTgt spid="54"/>
                        </p:tgtEl>
                        <p:attrNameLst>
                          <p:attrName>style.visibility</p:attrName>
                        </p:attrNameLst>
                      </p:cBhvr>
                      <p:to>
                        <p:strVal val="visible"/>
                      </p:to>
                    </p:set>
                    <p:animEffect transition="in" filter="fade">
                      <p:cBhvr>
                        <p:cTn dur="400"/>
                        <p:tgtEl>
                          <p:spTgt spid="54"/>
                        </p:tgtEl>
                      </p:cBhvr>
                    </p:animEffect>
                    <p:anim calcmode="lin" valueType="num">
                      <p:cBhvr>
                        <p:cTn dur="400" fill="hold"/>
                        <p:tgtEl>
                          <p:spTgt spid="54"/>
                        </p:tgtEl>
                        <p:attrNameLst>
                          <p:attrName>ppt_x</p:attrName>
                        </p:attrNameLst>
                      </p:cBhvr>
                      <p:tavLst>
                        <p:tav tm="0">
                          <p:val>
                            <p:strVal val="#ppt_x"/>
                          </p:val>
                        </p:tav>
                        <p:tav tm="100000">
                          <p:val>
                            <p:strVal val="#ppt_x"/>
                          </p:val>
                        </p:tav>
                      </p:tavLst>
                    </p:anim>
                    <p:anim calcmode="lin" valueType="num">
                      <p:cBhvr>
                        <p:cTn dur="400" fill="hold"/>
                        <p:tgtEl>
                          <p:spTgt spid="54"/>
                        </p:tgtEl>
                        <p:attrNameLst>
                          <p:attrName>ppt_y</p:attrName>
                        </p:attrNameLst>
                      </p:cBhvr>
                      <p:tavLst>
                        <p:tav tm="0">
                          <p:val>
                            <p:strVal val="#ppt_y+.1"/>
                          </p:val>
                        </p:tav>
                        <p:tav tm="100000">
                          <p:val>
                            <p:strVal val="#ppt_y"/>
                          </p:val>
                        </p:tav>
                      </p:tavLst>
                    </p:anim>
                  </p:childTnLst>
                </p:cTn>
              </p:par>
            </p:tnLst>
          </p:tmpl>
        </p:tmplLst>
      </p:bldP>
      <p:bldP spid="54" grpId="1"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5" grpId="1"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500" fill="hold"/>
                        <p:tgtEl>
                          <p:spTgt spid="55"/>
                        </p:tgtEl>
                        <p:attrNameLst>
                          <p:attrName>ppt_w</p:attrName>
                        </p:attrNameLst>
                      </p:cBhvr>
                      <p:tavLst>
                        <p:tav tm="0">
                          <p:val>
                            <p:fltVal val="0"/>
                          </p:val>
                        </p:tav>
                        <p:tav tm="100000">
                          <p:val>
                            <p:strVal val="#ppt_w"/>
                          </p:val>
                        </p:tav>
                      </p:tavLst>
                    </p:anim>
                    <p:anim calcmode="lin" valueType="num">
                      <p:cBhvr>
                        <p:cTn dur="500" fill="hold"/>
                        <p:tgtEl>
                          <p:spTgt spid="55"/>
                        </p:tgtEl>
                        <p:attrNameLst>
                          <p:attrName>ppt_h</p:attrName>
                        </p:attrNameLst>
                      </p:cBhvr>
                      <p:tavLst>
                        <p:tav tm="0">
                          <p:val>
                            <p:fltVal val="0"/>
                          </p:val>
                        </p:tav>
                        <p:tav tm="100000">
                          <p:val>
                            <p:strVal val="#ppt_h"/>
                          </p:val>
                        </p:tav>
                      </p:tavLst>
                    </p:anim>
                    <p:animEffect transition="in" filter="fade">
                      <p:cBhvr>
                        <p:cTn dur="500"/>
                        <p:tgtEl>
                          <p:spTgt spid="55"/>
                        </p:tgtEl>
                      </p:cBhvr>
                    </p:animEffect>
                  </p:childTnLst>
                </p:cTn>
              </p:par>
            </p:tnLst>
          </p:tmpl>
        </p:tmplLst>
      </p:bldP>
      <p:bldP spid="56" grpId="0" build="p">
        <p:tmplLst>
          <p:tmpl lvl="1">
            <p:tnLst>
              <p:par>
                <p:cTn presetID="42" presetClass="entr" presetSubtype="0" fill="hold" nodeType="withEffect">
                  <p:stCondLst>
                    <p:cond delay="200"/>
                  </p:stCondLst>
                  <p:childTnLst>
                    <p:set>
                      <p:cBhvr>
                        <p:cTn dur="1" fill="hold">
                          <p:stCondLst>
                            <p:cond delay="0"/>
                          </p:stCondLst>
                        </p:cTn>
                        <p:tgtEl>
                          <p:spTgt spid="56"/>
                        </p:tgtEl>
                        <p:attrNameLst>
                          <p:attrName>style.visibility</p:attrName>
                        </p:attrNameLst>
                      </p:cBhvr>
                      <p:to>
                        <p:strVal val="visible"/>
                      </p:to>
                    </p:set>
                    <p:animEffect transition="in" filter="fade">
                      <p:cBhvr>
                        <p:cTn dur="400"/>
                        <p:tgtEl>
                          <p:spTgt spid="56"/>
                        </p:tgtEl>
                      </p:cBhvr>
                    </p:animEffect>
                    <p:anim calcmode="lin" valueType="num">
                      <p:cBhvr>
                        <p:cTn dur="400" fill="hold"/>
                        <p:tgtEl>
                          <p:spTgt spid="56"/>
                        </p:tgtEl>
                        <p:attrNameLst>
                          <p:attrName>ppt_x</p:attrName>
                        </p:attrNameLst>
                      </p:cBhvr>
                      <p:tavLst>
                        <p:tav tm="0">
                          <p:val>
                            <p:strVal val="#ppt_x"/>
                          </p:val>
                        </p:tav>
                        <p:tav tm="100000">
                          <p:val>
                            <p:strVal val="#ppt_x"/>
                          </p:val>
                        </p:tav>
                      </p:tavLst>
                    </p:anim>
                    <p:anim calcmode="lin" valueType="num">
                      <p:cBhvr>
                        <p:cTn dur="400" fill="hold"/>
                        <p:tgtEl>
                          <p:spTgt spid="56"/>
                        </p:tgtEl>
                        <p:attrNameLst>
                          <p:attrName>ppt_y</p:attrName>
                        </p:attrNameLst>
                      </p:cBhvr>
                      <p:tavLst>
                        <p:tav tm="0">
                          <p:val>
                            <p:strVal val="#ppt_y+.1"/>
                          </p:val>
                        </p:tav>
                        <p:tav tm="100000">
                          <p:val>
                            <p:strVal val="#ppt_y"/>
                          </p:val>
                        </p:tav>
                      </p:tavLst>
                    </p:anim>
                  </p:childTnLst>
                </p:cTn>
              </p:par>
            </p:tnLst>
          </p:tmpl>
        </p:tmplLst>
      </p:bldP>
      <p:bldP spid="56" grpId="1"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400"/>
                        <p:tgtEl>
                          <p:spTgt spid="57"/>
                        </p:tgtEl>
                      </p:cBhvr>
                    </p:animEffect>
                    <p:anim calcmode="lin" valueType="num">
                      <p:cBhvr>
                        <p:cTn dur="400" fill="hold"/>
                        <p:tgtEl>
                          <p:spTgt spid="57"/>
                        </p:tgtEl>
                        <p:attrNameLst>
                          <p:attrName>ppt_x</p:attrName>
                        </p:attrNameLst>
                      </p:cBhvr>
                      <p:tavLst>
                        <p:tav tm="0">
                          <p:val>
                            <p:strVal val="#ppt_x"/>
                          </p:val>
                        </p:tav>
                        <p:tav tm="100000">
                          <p:val>
                            <p:strVal val="#ppt_x"/>
                          </p:val>
                        </p:tav>
                      </p:tavLst>
                    </p:anim>
                    <p:anim calcmode="lin" valueType="num">
                      <p:cBhvr>
                        <p:cTn dur="400" fill="hold"/>
                        <p:tgtEl>
                          <p:spTgt spid="57"/>
                        </p:tgtEl>
                        <p:attrNameLst>
                          <p:attrName>ppt_y</p:attrName>
                        </p:attrNameLst>
                      </p:cBhvr>
                      <p:tavLst>
                        <p:tav tm="0">
                          <p:val>
                            <p:strVal val="#ppt_y+.1"/>
                          </p:val>
                        </p:tav>
                        <p:tav tm="100000">
                          <p:val>
                            <p:strVal val="#ppt_y"/>
                          </p:val>
                        </p:tav>
                      </p:tavLst>
                    </p:anim>
                  </p:childTnLst>
                </p:cTn>
              </p:par>
            </p:tnLst>
          </p:tmpl>
        </p:tmplLst>
      </p:bldP>
      <p:bldP spid="57" grpId="1"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400"/>
                        <p:tgtEl>
                          <p:spTgt spid="58"/>
                        </p:tgtEl>
                      </p:cBhvr>
                    </p:animEffect>
                    <p:anim calcmode="lin" valueType="num">
                      <p:cBhvr>
                        <p:cTn dur="400" fill="hold"/>
                        <p:tgtEl>
                          <p:spTgt spid="58"/>
                        </p:tgtEl>
                        <p:attrNameLst>
                          <p:attrName>ppt_x</p:attrName>
                        </p:attrNameLst>
                      </p:cBhvr>
                      <p:tavLst>
                        <p:tav tm="0">
                          <p:val>
                            <p:strVal val="#ppt_x"/>
                          </p:val>
                        </p:tav>
                        <p:tav tm="100000">
                          <p:val>
                            <p:strVal val="#ppt_x"/>
                          </p:val>
                        </p:tav>
                      </p:tavLst>
                    </p:anim>
                    <p:anim calcmode="lin" valueType="num">
                      <p:cBhvr>
                        <p:cTn dur="400" fill="hold"/>
                        <p:tgtEl>
                          <p:spTgt spid="58"/>
                        </p:tgtEl>
                        <p:attrNameLst>
                          <p:attrName>ppt_y</p:attrName>
                        </p:attrNameLst>
                      </p:cBhvr>
                      <p:tavLst>
                        <p:tav tm="0">
                          <p:val>
                            <p:strVal val="#ppt_y+.1"/>
                          </p:val>
                        </p:tav>
                        <p:tav tm="100000">
                          <p:val>
                            <p:strVal val="#ppt_y"/>
                          </p:val>
                        </p:tav>
                      </p:tavLst>
                    </p:anim>
                  </p:childTnLst>
                </p:cTn>
              </p:par>
            </p:tnLst>
          </p:tmpl>
        </p:tmplLst>
      </p:bldP>
      <p:bldP spid="58" grpId="1"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400"/>
                        <p:tgtEl>
                          <p:spTgt spid="61"/>
                        </p:tgtEl>
                      </p:cBhvr>
                    </p:animEffect>
                    <p:anim calcmode="lin" valueType="num">
                      <p:cBhvr>
                        <p:cTn dur="400" fill="hold"/>
                        <p:tgtEl>
                          <p:spTgt spid="61"/>
                        </p:tgtEl>
                        <p:attrNameLst>
                          <p:attrName>ppt_x</p:attrName>
                        </p:attrNameLst>
                      </p:cBhvr>
                      <p:tavLst>
                        <p:tav tm="0">
                          <p:val>
                            <p:strVal val="#ppt_x"/>
                          </p:val>
                        </p:tav>
                        <p:tav tm="100000">
                          <p:val>
                            <p:strVal val="#ppt_x"/>
                          </p:val>
                        </p:tav>
                      </p:tavLst>
                    </p:anim>
                    <p:anim calcmode="lin" valueType="num">
                      <p:cBhvr>
                        <p:cTn dur="400" fill="hold"/>
                        <p:tgtEl>
                          <p:spTgt spid="61"/>
                        </p:tgtEl>
                        <p:attrNameLst>
                          <p:attrName>ppt_y</p:attrName>
                        </p:attrNameLst>
                      </p:cBhvr>
                      <p:tavLst>
                        <p:tav tm="0">
                          <p:val>
                            <p:strVal val="#ppt_y+.1"/>
                          </p:val>
                        </p:tav>
                        <p:tav tm="100000">
                          <p:val>
                            <p:strVal val="#ppt_y"/>
                          </p:val>
                        </p:tav>
                      </p:tavLst>
                    </p:anim>
                  </p:childTnLst>
                </p:cTn>
              </p:par>
            </p:tnLst>
          </p:tmpl>
        </p:tmplLst>
      </p:bldP>
      <p:bldP spid="62" grpId="0" build="p">
        <p:tmplLst>
          <p:tmpl lvl="1">
            <p:tnLst>
              <p:par>
                <p:cTn presetID="42" presetClass="entr" presetSubtype="0" fill="hold" nodeType="withEffect">
                  <p:stCondLst>
                    <p:cond delay="200"/>
                  </p:stCondLst>
                  <p:childTnLst>
                    <p:set>
                      <p:cBhvr>
                        <p:cTn dur="1" fill="hold">
                          <p:stCondLst>
                            <p:cond delay="0"/>
                          </p:stCondLst>
                        </p:cTn>
                        <p:tgtEl>
                          <p:spTgt spid="62"/>
                        </p:tgtEl>
                        <p:attrNameLst>
                          <p:attrName>style.visibility</p:attrName>
                        </p:attrNameLst>
                      </p:cBhvr>
                      <p:to>
                        <p:strVal val="visible"/>
                      </p:to>
                    </p:set>
                    <p:animEffect transition="in" filter="fade">
                      <p:cBhvr>
                        <p:cTn dur="400"/>
                        <p:tgtEl>
                          <p:spTgt spid="62"/>
                        </p:tgtEl>
                      </p:cBhvr>
                    </p:animEffect>
                    <p:anim calcmode="lin" valueType="num">
                      <p:cBhvr>
                        <p:cTn dur="400" fill="hold"/>
                        <p:tgtEl>
                          <p:spTgt spid="62"/>
                        </p:tgtEl>
                        <p:attrNameLst>
                          <p:attrName>ppt_x</p:attrName>
                        </p:attrNameLst>
                      </p:cBhvr>
                      <p:tavLst>
                        <p:tav tm="0">
                          <p:val>
                            <p:strVal val="#ppt_x"/>
                          </p:val>
                        </p:tav>
                        <p:tav tm="100000">
                          <p:val>
                            <p:strVal val="#ppt_x"/>
                          </p:val>
                        </p:tav>
                      </p:tavLst>
                    </p:anim>
                    <p:anim calcmode="lin" valueType="num">
                      <p:cBhvr>
                        <p:cTn dur="400" fill="hold"/>
                        <p:tgtEl>
                          <p:spTgt spid="62"/>
                        </p:tgtEl>
                        <p:attrNameLst>
                          <p:attrName>ppt_y</p:attrName>
                        </p:attrNameLst>
                      </p:cBhvr>
                      <p:tavLst>
                        <p:tav tm="0">
                          <p:val>
                            <p:strVal val="#ppt_y+.1"/>
                          </p:val>
                        </p:tav>
                        <p:tav tm="100000">
                          <p:val>
                            <p:strVal val="#ppt_y"/>
                          </p:val>
                        </p:tav>
                      </p:tavLst>
                    </p:anim>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400"/>
                        <p:tgtEl>
                          <p:spTgt spid="63"/>
                        </p:tgtEl>
                      </p:cBhvr>
                    </p:animEffect>
                    <p:anim calcmode="lin" valueType="num">
                      <p:cBhvr>
                        <p:cTn dur="400" fill="hold"/>
                        <p:tgtEl>
                          <p:spTgt spid="63"/>
                        </p:tgtEl>
                        <p:attrNameLst>
                          <p:attrName>ppt_x</p:attrName>
                        </p:attrNameLst>
                      </p:cBhvr>
                      <p:tavLst>
                        <p:tav tm="0">
                          <p:val>
                            <p:strVal val="#ppt_x"/>
                          </p:val>
                        </p:tav>
                        <p:tav tm="100000">
                          <p:val>
                            <p:strVal val="#ppt_x"/>
                          </p:val>
                        </p:tav>
                      </p:tavLst>
                    </p:anim>
                    <p:anim calcmode="lin" valueType="num">
                      <p:cBhvr>
                        <p:cTn dur="400" fill="hold"/>
                        <p:tgtEl>
                          <p:spTgt spid="6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91965" y="565521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5" name="Text Placeholder 7"/>
          <p:cNvSpPr>
            <a:spLocks noGrp="1"/>
          </p:cNvSpPr>
          <p:nvPr>
            <p:ph type="body" sz="quarter" idx="18" hasCustomPrompt="1"/>
          </p:nvPr>
        </p:nvSpPr>
        <p:spPr>
          <a:xfrm>
            <a:off x="569384" y="520083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13" name="Text Placeholder 7"/>
          <p:cNvSpPr>
            <a:spLocks noGrp="1"/>
          </p:cNvSpPr>
          <p:nvPr>
            <p:ph type="body" sz="quarter" idx="77" hasCustomPrompt="1"/>
          </p:nvPr>
        </p:nvSpPr>
        <p:spPr>
          <a:xfrm>
            <a:off x="857384"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 name="Oval 13"/>
          <p:cNvSpPr>
            <a:spLocks noChangeAspect="1"/>
          </p:cNvSpPr>
          <p:nvPr userDrawn="1"/>
        </p:nvSpPr>
        <p:spPr>
          <a:xfrm flipH="1">
            <a:off x="569384" y="4289746"/>
            <a:ext cx="240000" cy="216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Text Placeholder 7"/>
          <p:cNvSpPr>
            <a:spLocks noGrp="1"/>
          </p:cNvSpPr>
          <p:nvPr>
            <p:ph type="body" sz="quarter" idx="78" hasCustomPrompt="1"/>
          </p:nvPr>
        </p:nvSpPr>
        <p:spPr>
          <a:xfrm>
            <a:off x="857384"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6" name="Oval 15"/>
          <p:cNvSpPr>
            <a:spLocks noChangeAspect="1"/>
          </p:cNvSpPr>
          <p:nvPr userDrawn="1"/>
        </p:nvSpPr>
        <p:spPr>
          <a:xfrm flipH="1">
            <a:off x="569384" y="4655506"/>
            <a:ext cx="240000" cy="2160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7" name="Text Placeholder 7"/>
          <p:cNvSpPr>
            <a:spLocks noGrp="1"/>
          </p:cNvSpPr>
          <p:nvPr>
            <p:ph type="body" sz="quarter" idx="79" hasCustomPrompt="1"/>
          </p:nvPr>
        </p:nvSpPr>
        <p:spPr>
          <a:xfrm>
            <a:off x="3630045"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Oval 17"/>
          <p:cNvSpPr>
            <a:spLocks noChangeAspect="1"/>
          </p:cNvSpPr>
          <p:nvPr userDrawn="1"/>
        </p:nvSpPr>
        <p:spPr>
          <a:xfrm flipH="1">
            <a:off x="3342045" y="4289746"/>
            <a:ext cx="240000" cy="2160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Text Placeholder 7"/>
          <p:cNvSpPr>
            <a:spLocks noGrp="1"/>
          </p:cNvSpPr>
          <p:nvPr>
            <p:ph type="body" sz="quarter" idx="80" hasCustomPrompt="1"/>
          </p:nvPr>
        </p:nvSpPr>
        <p:spPr>
          <a:xfrm>
            <a:off x="3630045"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0" name="Oval 19"/>
          <p:cNvSpPr>
            <a:spLocks noChangeAspect="1"/>
          </p:cNvSpPr>
          <p:nvPr userDrawn="1"/>
        </p:nvSpPr>
        <p:spPr>
          <a:xfrm flipH="1">
            <a:off x="3342045" y="4655506"/>
            <a:ext cx="240000" cy="2160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Text Placeholder 7"/>
          <p:cNvSpPr>
            <a:spLocks noGrp="1"/>
          </p:cNvSpPr>
          <p:nvPr>
            <p:ph type="body" sz="quarter" idx="81" hasCustomPrompt="1"/>
          </p:nvPr>
        </p:nvSpPr>
        <p:spPr>
          <a:xfrm>
            <a:off x="6318040"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2" name="Oval 21"/>
          <p:cNvSpPr>
            <a:spLocks noChangeAspect="1"/>
          </p:cNvSpPr>
          <p:nvPr userDrawn="1"/>
        </p:nvSpPr>
        <p:spPr>
          <a:xfrm flipH="1">
            <a:off x="6030040" y="4289746"/>
            <a:ext cx="240000" cy="2160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3" name="Text Placeholder 7"/>
          <p:cNvSpPr>
            <a:spLocks noGrp="1"/>
          </p:cNvSpPr>
          <p:nvPr>
            <p:ph type="body" sz="quarter" idx="82" hasCustomPrompt="1"/>
          </p:nvPr>
        </p:nvSpPr>
        <p:spPr>
          <a:xfrm>
            <a:off x="6318040"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Oval 23"/>
          <p:cNvSpPr>
            <a:spLocks noChangeAspect="1"/>
          </p:cNvSpPr>
          <p:nvPr userDrawn="1"/>
        </p:nvSpPr>
        <p:spPr>
          <a:xfrm flipH="1">
            <a:off x="6030040" y="4655506"/>
            <a:ext cx="240000" cy="216000"/>
          </a:xfrm>
          <a:prstGeom prst="ellipse">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5" name="Text Placeholder 7"/>
          <p:cNvSpPr>
            <a:spLocks noGrp="1"/>
          </p:cNvSpPr>
          <p:nvPr>
            <p:ph type="body" sz="quarter" idx="83" hasCustomPrompt="1"/>
          </p:nvPr>
        </p:nvSpPr>
        <p:spPr>
          <a:xfrm>
            <a:off x="9006035"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6" name="Oval 25"/>
          <p:cNvSpPr>
            <a:spLocks noChangeAspect="1"/>
          </p:cNvSpPr>
          <p:nvPr userDrawn="1"/>
        </p:nvSpPr>
        <p:spPr>
          <a:xfrm flipH="1">
            <a:off x="8718035" y="4289746"/>
            <a:ext cx="240000" cy="216000"/>
          </a:xfrm>
          <a:prstGeom prst="ellipse">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7" name="Text Placeholder 7"/>
          <p:cNvSpPr>
            <a:spLocks noGrp="1"/>
          </p:cNvSpPr>
          <p:nvPr>
            <p:ph type="body" sz="quarter" idx="84" hasCustomPrompt="1"/>
          </p:nvPr>
        </p:nvSpPr>
        <p:spPr>
          <a:xfrm>
            <a:off x="9006035"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Oval 27"/>
          <p:cNvSpPr>
            <a:spLocks noChangeAspect="1"/>
          </p:cNvSpPr>
          <p:nvPr userDrawn="1"/>
        </p:nvSpPr>
        <p:spPr>
          <a:xfrm flipH="1">
            <a:off x="8718035" y="4655506"/>
            <a:ext cx="240000" cy="216000"/>
          </a:xfrm>
          <a:prstGeom prst="ellipse">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xmlns="" val="221975978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fade">
                                      <p:cBhvr>
                                        <p:cTn id="28" dur="500"/>
                                        <p:tgtEl>
                                          <p:spTgt spid="13">
                                            <p:txEl>
                                              <p:pRg st="0" end="0"/>
                                            </p:txEl>
                                          </p:spTgt>
                                        </p:tgtEl>
                                      </p:cBhvr>
                                    </p:animEffect>
                                    <p:anim calcmode="lin" valueType="num">
                                      <p:cBhvr>
                                        <p:cTn id="2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200" fill="hold"/>
                                        <p:tgtEl>
                                          <p:spTgt spid="14"/>
                                        </p:tgtEl>
                                        <p:attrNameLst>
                                          <p:attrName>ppt_w</p:attrName>
                                        </p:attrNameLst>
                                      </p:cBhvr>
                                      <p:tavLst>
                                        <p:tav tm="0">
                                          <p:val>
                                            <p:fltVal val="0"/>
                                          </p:val>
                                        </p:tav>
                                        <p:tav tm="100000">
                                          <p:val>
                                            <p:strVal val="#ppt_w"/>
                                          </p:val>
                                        </p:tav>
                                      </p:tavLst>
                                    </p:anim>
                                    <p:anim calcmode="lin" valueType="num">
                                      <p:cBhvr>
                                        <p:cTn id="35" dur="200" fill="hold"/>
                                        <p:tgtEl>
                                          <p:spTgt spid="14"/>
                                        </p:tgtEl>
                                        <p:attrNameLst>
                                          <p:attrName>ppt_h</p:attrName>
                                        </p:attrNameLst>
                                      </p:cBhvr>
                                      <p:tavLst>
                                        <p:tav tm="0">
                                          <p:val>
                                            <p:fltVal val="0"/>
                                          </p:val>
                                        </p:tav>
                                        <p:tav tm="100000">
                                          <p:val>
                                            <p:strVal val="#ppt_h"/>
                                          </p:val>
                                        </p:tav>
                                      </p:tavLst>
                                    </p:anim>
                                    <p:animEffect transition="in" filter="fade">
                                      <p:cBhvr>
                                        <p:cTn id="36" dur="200"/>
                                        <p:tgtEl>
                                          <p:spTgt spid="14"/>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5">
                                            <p:txEl>
                                              <p:pRg st="0" end="0"/>
                                            </p:txEl>
                                          </p:spTgt>
                                        </p:tgtEl>
                                        <p:attrNameLst>
                                          <p:attrName>style.visibility</p:attrName>
                                        </p:attrNameLst>
                                      </p:cBhvr>
                                      <p:to>
                                        <p:strVal val="visible"/>
                                      </p:to>
                                    </p:set>
                                    <p:animEffect transition="in" filter="fade">
                                      <p:cBhvr>
                                        <p:cTn id="39" dur="500"/>
                                        <p:tgtEl>
                                          <p:spTgt spid="15">
                                            <p:txEl>
                                              <p:pRg st="0" end="0"/>
                                            </p:txEl>
                                          </p:spTgt>
                                        </p:tgtEl>
                                      </p:cBhvr>
                                    </p:animEffect>
                                    <p:anim calcmode="lin" valueType="num">
                                      <p:cBhvr>
                                        <p:cTn id="40"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200" fill="hold"/>
                                        <p:tgtEl>
                                          <p:spTgt spid="16"/>
                                        </p:tgtEl>
                                        <p:attrNameLst>
                                          <p:attrName>ppt_w</p:attrName>
                                        </p:attrNameLst>
                                      </p:cBhvr>
                                      <p:tavLst>
                                        <p:tav tm="0">
                                          <p:val>
                                            <p:fltVal val="0"/>
                                          </p:val>
                                        </p:tav>
                                        <p:tav tm="100000">
                                          <p:val>
                                            <p:strVal val="#ppt_w"/>
                                          </p:val>
                                        </p:tav>
                                      </p:tavLst>
                                    </p:anim>
                                    <p:anim calcmode="lin" valueType="num">
                                      <p:cBhvr>
                                        <p:cTn id="46" dur="200" fill="hold"/>
                                        <p:tgtEl>
                                          <p:spTgt spid="16"/>
                                        </p:tgtEl>
                                        <p:attrNameLst>
                                          <p:attrName>ppt_h</p:attrName>
                                        </p:attrNameLst>
                                      </p:cBhvr>
                                      <p:tavLst>
                                        <p:tav tm="0">
                                          <p:val>
                                            <p:fltVal val="0"/>
                                          </p:val>
                                        </p:tav>
                                        <p:tav tm="100000">
                                          <p:val>
                                            <p:strVal val="#ppt_h"/>
                                          </p:val>
                                        </p:tav>
                                      </p:tavLst>
                                    </p:anim>
                                    <p:animEffect transition="in" filter="fade">
                                      <p:cBhvr>
                                        <p:cTn id="47" dur="200"/>
                                        <p:tgtEl>
                                          <p:spTgt spid="16"/>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17">
                                            <p:txEl>
                                              <p:pRg st="0" end="0"/>
                                            </p:txEl>
                                          </p:spTgt>
                                        </p:tgtEl>
                                        <p:attrNameLst>
                                          <p:attrName>style.visibility</p:attrName>
                                        </p:attrNameLst>
                                      </p:cBhvr>
                                      <p:to>
                                        <p:strVal val="visible"/>
                                      </p:to>
                                    </p:set>
                                    <p:animEffect transition="in" filter="fade">
                                      <p:cBhvr>
                                        <p:cTn id="50" dur="500"/>
                                        <p:tgtEl>
                                          <p:spTgt spid="17">
                                            <p:txEl>
                                              <p:pRg st="0" end="0"/>
                                            </p:txEl>
                                          </p:spTgt>
                                        </p:tgtEl>
                                      </p:cBhvr>
                                    </p:animEffect>
                                    <p:anim calcmode="lin" valueType="num">
                                      <p:cBhvr>
                                        <p:cTn id="5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1500"/>
                            </p:stCondLst>
                            <p:childTnLst>
                              <p:par>
                                <p:cTn id="54" presetID="53" presetClass="entr" presetSubtype="16"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200" fill="hold"/>
                                        <p:tgtEl>
                                          <p:spTgt spid="18"/>
                                        </p:tgtEl>
                                        <p:attrNameLst>
                                          <p:attrName>ppt_w</p:attrName>
                                        </p:attrNameLst>
                                      </p:cBhvr>
                                      <p:tavLst>
                                        <p:tav tm="0">
                                          <p:val>
                                            <p:fltVal val="0"/>
                                          </p:val>
                                        </p:tav>
                                        <p:tav tm="100000">
                                          <p:val>
                                            <p:strVal val="#ppt_w"/>
                                          </p:val>
                                        </p:tav>
                                      </p:tavLst>
                                    </p:anim>
                                    <p:anim calcmode="lin" valueType="num">
                                      <p:cBhvr>
                                        <p:cTn id="57" dur="200" fill="hold"/>
                                        <p:tgtEl>
                                          <p:spTgt spid="18"/>
                                        </p:tgtEl>
                                        <p:attrNameLst>
                                          <p:attrName>ppt_h</p:attrName>
                                        </p:attrNameLst>
                                      </p:cBhvr>
                                      <p:tavLst>
                                        <p:tav tm="0">
                                          <p:val>
                                            <p:fltVal val="0"/>
                                          </p:val>
                                        </p:tav>
                                        <p:tav tm="100000">
                                          <p:val>
                                            <p:strVal val="#ppt_h"/>
                                          </p:val>
                                        </p:tav>
                                      </p:tavLst>
                                    </p:anim>
                                    <p:animEffect transition="in" filter="fade">
                                      <p:cBhvr>
                                        <p:cTn id="58" dur="200"/>
                                        <p:tgtEl>
                                          <p:spTgt spid="18"/>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19">
                                            <p:txEl>
                                              <p:pRg st="0" end="0"/>
                                            </p:txEl>
                                          </p:spTgt>
                                        </p:tgtEl>
                                        <p:attrNameLst>
                                          <p:attrName>style.visibility</p:attrName>
                                        </p:attrNameLst>
                                      </p:cBhvr>
                                      <p:to>
                                        <p:strVal val="visible"/>
                                      </p:to>
                                    </p:set>
                                    <p:animEffect transition="in" filter="fade">
                                      <p:cBhvr>
                                        <p:cTn id="61" dur="500"/>
                                        <p:tgtEl>
                                          <p:spTgt spid="19">
                                            <p:txEl>
                                              <p:pRg st="0" end="0"/>
                                            </p:txEl>
                                          </p:spTgt>
                                        </p:tgtEl>
                                      </p:cBhvr>
                                    </p:animEffect>
                                    <p:anim calcmode="lin" valueType="num">
                                      <p:cBhvr>
                                        <p:cTn id="62"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63" dur="5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20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200" fill="hold"/>
                                        <p:tgtEl>
                                          <p:spTgt spid="20"/>
                                        </p:tgtEl>
                                        <p:attrNameLst>
                                          <p:attrName>ppt_w</p:attrName>
                                        </p:attrNameLst>
                                      </p:cBhvr>
                                      <p:tavLst>
                                        <p:tav tm="0">
                                          <p:val>
                                            <p:fltVal val="0"/>
                                          </p:val>
                                        </p:tav>
                                        <p:tav tm="100000">
                                          <p:val>
                                            <p:strVal val="#ppt_w"/>
                                          </p:val>
                                        </p:tav>
                                      </p:tavLst>
                                    </p:anim>
                                    <p:anim calcmode="lin" valueType="num">
                                      <p:cBhvr>
                                        <p:cTn id="68" dur="200" fill="hold"/>
                                        <p:tgtEl>
                                          <p:spTgt spid="20"/>
                                        </p:tgtEl>
                                        <p:attrNameLst>
                                          <p:attrName>ppt_h</p:attrName>
                                        </p:attrNameLst>
                                      </p:cBhvr>
                                      <p:tavLst>
                                        <p:tav tm="0">
                                          <p:val>
                                            <p:fltVal val="0"/>
                                          </p:val>
                                        </p:tav>
                                        <p:tav tm="100000">
                                          <p:val>
                                            <p:strVal val="#ppt_h"/>
                                          </p:val>
                                        </p:tav>
                                      </p:tavLst>
                                    </p:anim>
                                    <p:animEffect transition="in" filter="fade">
                                      <p:cBhvr>
                                        <p:cTn id="69" dur="200"/>
                                        <p:tgtEl>
                                          <p:spTgt spid="20"/>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21">
                                            <p:txEl>
                                              <p:pRg st="0" end="0"/>
                                            </p:txEl>
                                          </p:spTgt>
                                        </p:tgtEl>
                                        <p:attrNameLst>
                                          <p:attrName>style.visibility</p:attrName>
                                        </p:attrNameLst>
                                      </p:cBhvr>
                                      <p:to>
                                        <p:strVal val="visible"/>
                                      </p:to>
                                    </p:set>
                                    <p:animEffect transition="in" filter="fade">
                                      <p:cBhvr>
                                        <p:cTn id="72" dur="500"/>
                                        <p:tgtEl>
                                          <p:spTgt spid="21">
                                            <p:txEl>
                                              <p:pRg st="0" end="0"/>
                                            </p:txEl>
                                          </p:spTgt>
                                        </p:tgtEl>
                                      </p:cBhvr>
                                    </p:animEffect>
                                    <p:anim calcmode="lin" valueType="num">
                                      <p:cBhvr>
                                        <p:cTn id="7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par>
                          <p:cTn id="75" fill="hold">
                            <p:stCondLst>
                              <p:cond delay="2500"/>
                            </p:stCondLst>
                            <p:childTnLst>
                              <p:par>
                                <p:cTn id="76" presetID="53" presetClass="entr" presetSubtype="16"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p:cTn id="78" dur="200" fill="hold"/>
                                        <p:tgtEl>
                                          <p:spTgt spid="22"/>
                                        </p:tgtEl>
                                        <p:attrNameLst>
                                          <p:attrName>ppt_w</p:attrName>
                                        </p:attrNameLst>
                                      </p:cBhvr>
                                      <p:tavLst>
                                        <p:tav tm="0">
                                          <p:val>
                                            <p:fltVal val="0"/>
                                          </p:val>
                                        </p:tav>
                                        <p:tav tm="100000">
                                          <p:val>
                                            <p:strVal val="#ppt_w"/>
                                          </p:val>
                                        </p:tav>
                                      </p:tavLst>
                                    </p:anim>
                                    <p:anim calcmode="lin" valueType="num">
                                      <p:cBhvr>
                                        <p:cTn id="79" dur="200" fill="hold"/>
                                        <p:tgtEl>
                                          <p:spTgt spid="22"/>
                                        </p:tgtEl>
                                        <p:attrNameLst>
                                          <p:attrName>ppt_h</p:attrName>
                                        </p:attrNameLst>
                                      </p:cBhvr>
                                      <p:tavLst>
                                        <p:tav tm="0">
                                          <p:val>
                                            <p:fltVal val="0"/>
                                          </p:val>
                                        </p:tav>
                                        <p:tav tm="100000">
                                          <p:val>
                                            <p:strVal val="#ppt_h"/>
                                          </p:val>
                                        </p:tav>
                                      </p:tavLst>
                                    </p:anim>
                                    <p:animEffect transition="in" filter="fade">
                                      <p:cBhvr>
                                        <p:cTn id="80" dur="200"/>
                                        <p:tgtEl>
                                          <p:spTgt spid="22"/>
                                        </p:tgtEl>
                                      </p:cBhvr>
                                    </p:animEffect>
                                  </p:childTnLst>
                                </p:cTn>
                              </p:par>
                              <p:par>
                                <p:cTn id="81" presetID="42" presetClass="entr" presetSubtype="0" fill="hold" grpId="0" nodeType="withEffect">
                                  <p:stCondLst>
                                    <p:cond delay="200"/>
                                  </p:stCondLst>
                                  <p:childTnLst>
                                    <p:set>
                                      <p:cBhvr>
                                        <p:cTn id="82" dur="1" fill="hold">
                                          <p:stCondLst>
                                            <p:cond delay="0"/>
                                          </p:stCondLst>
                                        </p:cTn>
                                        <p:tgtEl>
                                          <p:spTgt spid="23">
                                            <p:txEl>
                                              <p:pRg st="0" end="0"/>
                                            </p:txEl>
                                          </p:spTgt>
                                        </p:tgtEl>
                                        <p:attrNameLst>
                                          <p:attrName>style.visibility</p:attrName>
                                        </p:attrNameLst>
                                      </p:cBhvr>
                                      <p:to>
                                        <p:strVal val="visible"/>
                                      </p:to>
                                    </p:set>
                                    <p:animEffect transition="in" filter="fade">
                                      <p:cBhvr>
                                        <p:cTn id="83" dur="500"/>
                                        <p:tgtEl>
                                          <p:spTgt spid="23">
                                            <p:txEl>
                                              <p:pRg st="0" end="0"/>
                                            </p:txEl>
                                          </p:spTgt>
                                        </p:tgtEl>
                                      </p:cBhvr>
                                    </p:animEffect>
                                    <p:anim calcmode="lin" valueType="num">
                                      <p:cBhvr>
                                        <p:cTn id="84"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5"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86" fill="hold">
                            <p:stCondLst>
                              <p:cond delay="3000"/>
                            </p:stCondLst>
                            <p:childTnLst>
                              <p:par>
                                <p:cTn id="87" presetID="53" presetClass="entr" presetSubtype="16"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p:cTn id="89" dur="200" fill="hold"/>
                                        <p:tgtEl>
                                          <p:spTgt spid="24"/>
                                        </p:tgtEl>
                                        <p:attrNameLst>
                                          <p:attrName>ppt_w</p:attrName>
                                        </p:attrNameLst>
                                      </p:cBhvr>
                                      <p:tavLst>
                                        <p:tav tm="0">
                                          <p:val>
                                            <p:fltVal val="0"/>
                                          </p:val>
                                        </p:tav>
                                        <p:tav tm="100000">
                                          <p:val>
                                            <p:strVal val="#ppt_w"/>
                                          </p:val>
                                        </p:tav>
                                      </p:tavLst>
                                    </p:anim>
                                    <p:anim calcmode="lin" valueType="num">
                                      <p:cBhvr>
                                        <p:cTn id="90" dur="200" fill="hold"/>
                                        <p:tgtEl>
                                          <p:spTgt spid="24"/>
                                        </p:tgtEl>
                                        <p:attrNameLst>
                                          <p:attrName>ppt_h</p:attrName>
                                        </p:attrNameLst>
                                      </p:cBhvr>
                                      <p:tavLst>
                                        <p:tav tm="0">
                                          <p:val>
                                            <p:fltVal val="0"/>
                                          </p:val>
                                        </p:tav>
                                        <p:tav tm="100000">
                                          <p:val>
                                            <p:strVal val="#ppt_h"/>
                                          </p:val>
                                        </p:tav>
                                      </p:tavLst>
                                    </p:anim>
                                    <p:animEffect transition="in" filter="fade">
                                      <p:cBhvr>
                                        <p:cTn id="91" dur="200"/>
                                        <p:tgtEl>
                                          <p:spTgt spid="24"/>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25">
                                            <p:txEl>
                                              <p:pRg st="0" end="0"/>
                                            </p:txEl>
                                          </p:spTgt>
                                        </p:tgtEl>
                                        <p:attrNameLst>
                                          <p:attrName>style.visibility</p:attrName>
                                        </p:attrNameLst>
                                      </p:cBhvr>
                                      <p:to>
                                        <p:strVal val="visible"/>
                                      </p:to>
                                    </p:set>
                                    <p:animEffect transition="in" filter="fade">
                                      <p:cBhvr>
                                        <p:cTn id="94" dur="500"/>
                                        <p:tgtEl>
                                          <p:spTgt spid="25">
                                            <p:txEl>
                                              <p:pRg st="0" end="0"/>
                                            </p:txEl>
                                          </p:spTgt>
                                        </p:tgtEl>
                                      </p:cBhvr>
                                    </p:animEffect>
                                    <p:anim calcmode="lin" valueType="num">
                                      <p:cBhvr>
                                        <p:cTn id="95"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96" dur="5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par>
                          <p:cTn id="97" fill="hold">
                            <p:stCondLst>
                              <p:cond delay="3500"/>
                            </p:stCondLst>
                            <p:childTnLst>
                              <p:par>
                                <p:cTn id="98" presetID="53" presetClass="entr" presetSubtype="16"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p:cTn id="100" dur="200" fill="hold"/>
                                        <p:tgtEl>
                                          <p:spTgt spid="26"/>
                                        </p:tgtEl>
                                        <p:attrNameLst>
                                          <p:attrName>ppt_w</p:attrName>
                                        </p:attrNameLst>
                                      </p:cBhvr>
                                      <p:tavLst>
                                        <p:tav tm="0">
                                          <p:val>
                                            <p:fltVal val="0"/>
                                          </p:val>
                                        </p:tav>
                                        <p:tav tm="100000">
                                          <p:val>
                                            <p:strVal val="#ppt_w"/>
                                          </p:val>
                                        </p:tav>
                                      </p:tavLst>
                                    </p:anim>
                                    <p:anim calcmode="lin" valueType="num">
                                      <p:cBhvr>
                                        <p:cTn id="101" dur="200" fill="hold"/>
                                        <p:tgtEl>
                                          <p:spTgt spid="26"/>
                                        </p:tgtEl>
                                        <p:attrNameLst>
                                          <p:attrName>ppt_h</p:attrName>
                                        </p:attrNameLst>
                                      </p:cBhvr>
                                      <p:tavLst>
                                        <p:tav tm="0">
                                          <p:val>
                                            <p:fltVal val="0"/>
                                          </p:val>
                                        </p:tav>
                                        <p:tav tm="100000">
                                          <p:val>
                                            <p:strVal val="#ppt_h"/>
                                          </p:val>
                                        </p:tav>
                                      </p:tavLst>
                                    </p:anim>
                                    <p:animEffect transition="in" filter="fade">
                                      <p:cBhvr>
                                        <p:cTn id="102" dur="200"/>
                                        <p:tgtEl>
                                          <p:spTgt spid="26"/>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27">
                                            <p:txEl>
                                              <p:pRg st="0" end="0"/>
                                            </p:txEl>
                                          </p:spTgt>
                                        </p:tgtEl>
                                        <p:attrNameLst>
                                          <p:attrName>style.visibility</p:attrName>
                                        </p:attrNameLst>
                                      </p:cBhvr>
                                      <p:to>
                                        <p:strVal val="visible"/>
                                      </p:to>
                                    </p:set>
                                    <p:animEffect transition="in" filter="fade">
                                      <p:cBhvr>
                                        <p:cTn id="105" dur="500"/>
                                        <p:tgtEl>
                                          <p:spTgt spid="27">
                                            <p:txEl>
                                              <p:pRg st="0" end="0"/>
                                            </p:txEl>
                                          </p:spTgt>
                                        </p:tgtEl>
                                      </p:cBhvr>
                                    </p:animEffect>
                                    <p:anim calcmode="lin" valueType="num">
                                      <p:cBhvr>
                                        <p:cTn id="106"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107"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108" fill="hold">
                            <p:stCondLst>
                              <p:cond delay="4000"/>
                            </p:stCondLst>
                            <p:childTnLst>
                              <p:par>
                                <p:cTn id="109" presetID="53" presetClass="entr" presetSubtype="16" fill="hold" grpId="0" nodeType="after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p:cTn id="111" dur="200" fill="hold"/>
                                        <p:tgtEl>
                                          <p:spTgt spid="28"/>
                                        </p:tgtEl>
                                        <p:attrNameLst>
                                          <p:attrName>ppt_w</p:attrName>
                                        </p:attrNameLst>
                                      </p:cBhvr>
                                      <p:tavLst>
                                        <p:tav tm="0">
                                          <p:val>
                                            <p:fltVal val="0"/>
                                          </p:val>
                                        </p:tav>
                                        <p:tav tm="100000">
                                          <p:val>
                                            <p:strVal val="#ppt_w"/>
                                          </p:val>
                                        </p:tav>
                                      </p:tavLst>
                                    </p:anim>
                                    <p:anim calcmode="lin" valueType="num">
                                      <p:cBhvr>
                                        <p:cTn id="112" dur="200" fill="hold"/>
                                        <p:tgtEl>
                                          <p:spTgt spid="28"/>
                                        </p:tgtEl>
                                        <p:attrNameLst>
                                          <p:attrName>ppt_h</p:attrName>
                                        </p:attrNameLst>
                                      </p:cBhvr>
                                      <p:tavLst>
                                        <p:tav tm="0">
                                          <p:val>
                                            <p:fltVal val="0"/>
                                          </p:val>
                                        </p:tav>
                                        <p:tav tm="100000">
                                          <p:val>
                                            <p:strVal val="#ppt_h"/>
                                          </p:val>
                                        </p:tav>
                                      </p:tavLst>
                                    </p:anim>
                                    <p:animEffect transition="in" filter="fade">
                                      <p:cBhvr>
                                        <p:cTn id="113" dur="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anim calcmode="lin" valueType="num">
                      <p:cBhvr>
                        <p:cTn dur="500" fill="hold"/>
                        <p:tgtEl>
                          <p:spTgt spid="13"/>
                        </p:tgtEl>
                        <p:attrNameLst>
                          <p:attrName>ppt_x</p:attrName>
                        </p:attrNameLst>
                      </p:cBhvr>
                      <p:tavLst>
                        <p:tav tm="0">
                          <p:val>
                            <p:strVal val="#ppt_x"/>
                          </p:val>
                        </p:tav>
                        <p:tav tm="100000">
                          <p:val>
                            <p:strVal val="#ppt_x"/>
                          </p:val>
                        </p:tav>
                      </p:tavLst>
                    </p:anim>
                    <p:anim calcmode="lin" valueType="num">
                      <p:cBhvr>
                        <p:cTn dur="500" fill="hold"/>
                        <p:tgtEl>
                          <p:spTgt spid="13"/>
                        </p:tgtEl>
                        <p:attrNameLst>
                          <p:attrName>ppt_y</p:attrName>
                        </p:attrNameLst>
                      </p:cBhvr>
                      <p:tavLst>
                        <p:tav tm="0">
                          <p:val>
                            <p:strVal val="#ppt_y+.1"/>
                          </p:val>
                        </p:tav>
                        <p:tav tm="100000">
                          <p:val>
                            <p:strVal val="#ppt_y"/>
                          </p:val>
                        </p:tav>
                      </p:tavLst>
                    </p:anim>
                  </p:childTnLst>
                </p:cTn>
              </p:par>
            </p:tnLst>
          </p:tmpl>
        </p:tmplLst>
      </p:bldP>
      <p:bldP spid="14" grpId="0" animBg="1"/>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P spid="16" grpId="0" animBg="1"/>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P spid="18" grpId="0" animBg="1"/>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20" grpId="0" animBg="1"/>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animBg="1"/>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animBg="1"/>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anim calcmode="lin" valueType="num">
                      <p:cBhvr>
                        <p:cTn dur="500" fill="hold"/>
                        <p:tgtEl>
                          <p:spTgt spid="25"/>
                        </p:tgtEl>
                        <p:attrNameLst>
                          <p:attrName>ppt_x</p:attrName>
                        </p:attrNameLst>
                      </p:cBhvr>
                      <p:tavLst>
                        <p:tav tm="0">
                          <p:val>
                            <p:strVal val="#ppt_x"/>
                          </p:val>
                        </p:tav>
                        <p:tav tm="100000">
                          <p:val>
                            <p:strVal val="#ppt_x"/>
                          </p:val>
                        </p:tav>
                      </p:tavLst>
                    </p:anim>
                    <p:anim calcmode="lin" valueType="num">
                      <p:cBhvr>
                        <p:cTn dur="500" fill="hold"/>
                        <p:tgtEl>
                          <p:spTgt spid="25"/>
                        </p:tgtEl>
                        <p:attrNameLst>
                          <p:attrName>ppt_y</p:attrName>
                        </p:attrNameLst>
                      </p:cBhvr>
                      <p:tavLst>
                        <p:tav tm="0">
                          <p:val>
                            <p:strVal val="#ppt_y+.1"/>
                          </p:val>
                        </p:tav>
                        <p:tav tm="100000">
                          <p:val>
                            <p:strVal val="#ppt_y"/>
                          </p:val>
                        </p:tav>
                      </p:tavLst>
                    </p:anim>
                  </p:childTnLst>
                </p:cTn>
              </p:par>
            </p:tnLst>
          </p:tmpl>
        </p:tmplLst>
      </p:bldP>
      <p:bldP spid="26" grpId="0" animBg="1"/>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C0E9E79-61C5-4421-A7B0-F7DD1CADBBA5}" type="datetimeFigureOut">
              <a:rPr lang="zh-CN" altLang="en-US" smtClean="0"/>
              <a:pPr/>
              <a:t>2017/11/23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C832A50-3462-41E7-BB57-403F162806FE}" type="slidenum">
              <a:rPr lang="zh-CN" altLang="en-US" smtClean="0"/>
              <a:pPr/>
              <a:t>‹#›</a:t>
            </a:fld>
            <a:endParaRPr lang="zh-CN" altLang="en-US"/>
          </a:p>
        </p:txBody>
      </p:sp>
    </p:spTree>
    <p:extLst>
      <p:ext uri="{BB962C8B-B14F-4D97-AF65-F5344CB8AC3E}">
        <p14:creationId xmlns:p14="http://schemas.microsoft.com/office/powerpoint/2010/main" xmlns="" val="143196772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with content dark">
    <p:bg>
      <p:bgPr>
        <a:solidFill>
          <a:schemeClr val="accent1">
            <a:lumMod val="50000"/>
          </a:schemeClr>
        </a:solidFill>
        <a:effectLst/>
      </p:bgPr>
    </p:bg>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69871565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Map slides">
    <p:bg>
      <p:bgPr>
        <a:solidFill>
          <a:schemeClr val="accent1">
            <a:lumMod val="50000"/>
          </a:schemeClr>
        </a:solidFill>
        <a:effectLst/>
      </p:bgPr>
    </p:bg>
    <p:spTree>
      <p:nvGrpSpPr>
        <p:cNvPr id="1" name=""/>
        <p:cNvGrpSpPr/>
        <p:nvPr/>
      </p:nvGrpSpPr>
      <p:grpSpPr>
        <a:xfrm>
          <a:off x="0" y="0"/>
          <a:ext cx="0" cy="0"/>
          <a:chOff x="0" y="0"/>
          <a:chExt cx="0" cy="0"/>
        </a:xfrm>
      </p:grpSpPr>
      <p:pic>
        <p:nvPicPr>
          <p:cNvPr id="10" name="Picture 9" descr="siluete-map.png"/>
          <p:cNvPicPr>
            <a:picLocks noChangeAspect="1"/>
          </p:cNvPicPr>
          <p:nvPr userDrawn="1"/>
        </p:nvPicPr>
        <p:blipFill>
          <a:blip r:embed="rId2">
            <a:alphaModFix amt="16000"/>
            <a:extLst>
              <a:ext uri="{28A0092B-C50C-407E-A947-70E740481C1C}">
                <a14:useLocalDpi xmlns:a14="http://schemas.microsoft.com/office/drawing/2010/main" xmlns="" val="0"/>
              </a:ext>
            </a:extLst>
          </a:blip>
          <a:stretch>
            <a:fillRect/>
          </a:stretch>
        </p:blipFill>
        <p:spPr>
          <a:xfrm>
            <a:off x="603251" y="1143410"/>
            <a:ext cx="10972800" cy="5402555"/>
          </a:xfrm>
          <a:prstGeom prst="rect">
            <a:avLst/>
          </a:prstGeom>
        </p:spPr>
      </p:pic>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103569594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with content Clear">
    <p:bg>
      <p:bgPr>
        <a:solidFill>
          <a:schemeClr val="bg1"/>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tx1">
                    <a:lumMod val="75000"/>
                    <a:lumOff val="25000"/>
                  </a:schemeClr>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4" name="Group 3"/>
          <p:cNvGrpSpPr/>
          <p:nvPr userDrawn="1"/>
        </p:nvGrpSpPr>
        <p:grpSpPr>
          <a:xfrm>
            <a:off x="101309" y="385540"/>
            <a:ext cx="383999" cy="342172"/>
            <a:chOff x="5270500" y="1460500"/>
            <a:chExt cx="1701800" cy="2705100"/>
          </a:xfrm>
        </p:grpSpPr>
        <p:sp>
          <p:nvSpPr>
            <p:cNvPr id="5" name="Rounded Rectangle 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 name="Rounded Rectangle 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369702133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with content Clear">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40" hasCustomPrompt="1"/>
          </p:nvPr>
        </p:nvSpPr>
        <p:spPr>
          <a:xfrm>
            <a:off x="603252" y="1467760"/>
            <a:ext cx="3931576" cy="431780"/>
          </a:xfrm>
          <a:prstGeom prst="rect">
            <a:avLst/>
          </a:prstGeom>
        </p:spPr>
        <p:txBody>
          <a:bodyPr vert="horz" lIns="0" tIns="40504" rIns="0" bIns="40504" anchor="ctr"/>
          <a:lstStyle>
            <a:lvl1pPr marL="0" indent="0" algn="l">
              <a:lnSpc>
                <a:spcPct val="100000"/>
              </a:lnSpc>
              <a:spcBef>
                <a:spcPts val="0"/>
              </a:spcBef>
              <a:buNone/>
              <a:defRPr sz="1920" b="1">
                <a:solidFill>
                  <a:schemeClr val="bg1"/>
                </a:solidFill>
                <a:latin typeface="Lato Light"/>
                <a:cs typeface="Lato Light"/>
              </a:defRPr>
            </a:lvl1pPr>
          </a:lstStyle>
          <a:p>
            <a:pPr lvl="0"/>
            <a:r>
              <a:rPr lang="es-ES_tradnl" dirty="0" err="1" smtClean="0"/>
              <a:t>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5" name="Text Placeholder 7"/>
          <p:cNvSpPr>
            <a:spLocks noGrp="1"/>
          </p:cNvSpPr>
          <p:nvPr>
            <p:ph type="body" sz="quarter" idx="41" hasCustomPrompt="1"/>
          </p:nvPr>
        </p:nvSpPr>
        <p:spPr>
          <a:xfrm>
            <a:off x="603254" y="1949956"/>
            <a:ext cx="393157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7" name="Text Placeholder 2"/>
          <p:cNvSpPr>
            <a:spLocks noGrp="1"/>
          </p:cNvSpPr>
          <p:nvPr>
            <p:ph type="body" sz="quarter" idx="42" hasCustomPrompt="1"/>
          </p:nvPr>
        </p:nvSpPr>
        <p:spPr>
          <a:xfrm>
            <a:off x="623715" y="2280931"/>
            <a:ext cx="3910188" cy="2152280"/>
          </a:xfrm>
          <a:prstGeom prst="rect">
            <a:avLst/>
          </a:prstGeom>
        </p:spPr>
        <p:txBody>
          <a:bodyPr vert="horz" lIns="0" tIns="0" rIns="0" bIns="0"/>
          <a:lstStyle>
            <a:lvl1pPr marL="0" marR="0" indent="0" algn="just" defTabSz="485394" rtl="0" eaLnBrk="1" fontAlgn="auto" latinLnBrk="0" hangingPunct="1">
              <a:lnSpc>
                <a:spcPct val="130000"/>
              </a:lnSpc>
              <a:spcBef>
                <a:spcPct val="20000"/>
              </a:spcBef>
              <a:spcAft>
                <a:spcPts val="0"/>
              </a:spcAft>
              <a:buClrTx/>
              <a:buSzTx/>
              <a:buFont typeface="Arial" panose="020B0604020202020204"/>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a:p>
            <a:pPr lvl="0"/>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fringillascipit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
        <p:nvSpPr>
          <p:cNvPr id="9" name="Text Placeholder 2"/>
          <p:cNvSpPr>
            <a:spLocks noGrp="1"/>
          </p:cNvSpPr>
          <p:nvPr>
            <p:ph type="body" sz="quarter" idx="64" hasCustomPrompt="1"/>
          </p:nvPr>
        </p:nvSpPr>
        <p:spPr>
          <a:xfrm>
            <a:off x="623714" y="5427908"/>
            <a:ext cx="3910188"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0" name="Text Placeholder 7"/>
          <p:cNvSpPr>
            <a:spLocks noGrp="1"/>
          </p:cNvSpPr>
          <p:nvPr>
            <p:ph type="body" sz="quarter" idx="18" hasCustomPrompt="1"/>
          </p:nvPr>
        </p:nvSpPr>
        <p:spPr>
          <a:xfrm>
            <a:off x="623714" y="4769500"/>
            <a:ext cx="3910188"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11" name="Text Placeholder 7"/>
          <p:cNvSpPr>
            <a:spLocks noGrp="1"/>
          </p:cNvSpPr>
          <p:nvPr>
            <p:ph type="body" sz="quarter" idx="65" hasCustomPrompt="1"/>
          </p:nvPr>
        </p:nvSpPr>
        <p:spPr>
          <a:xfrm>
            <a:off x="623714" y="5181089"/>
            <a:ext cx="3910188"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48768009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400"/>
                                        <p:tgtEl>
                                          <p:spTgt spid="4">
                                            <p:txEl>
                                              <p:pRg st="0" end="0"/>
                                            </p:txEl>
                                          </p:spTgt>
                                        </p:tgtEl>
                                      </p:cBhvr>
                                    </p:animEffect>
                                    <p:anim calcmode="lin" valueType="num">
                                      <p:cBhvr>
                                        <p:cTn id="21"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2" dur="400" fill="hold"/>
                                        <p:tgtEl>
                                          <p:spTgt spid="4">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fade">
                                      <p:cBhvr>
                                        <p:cTn id="25" dur="500"/>
                                        <p:tgtEl>
                                          <p:spTgt spid="5">
                                            <p:txEl>
                                              <p:pRg st="0" end="0"/>
                                            </p:txEl>
                                          </p:spTgt>
                                        </p:tgtEl>
                                      </p:cBhvr>
                                    </p:animEffect>
                                    <p:anim calcmode="lin" valueType="num">
                                      <p:cBhvr>
                                        <p:cTn id="26"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5">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fade">
                                      <p:cBhvr>
                                        <p:cTn id="30" dur="500"/>
                                        <p:tgtEl>
                                          <p:spTgt spid="7">
                                            <p:txEl>
                                              <p:pRg st="0" end="0"/>
                                            </p:txEl>
                                          </p:spTgt>
                                        </p:tgtEl>
                                      </p:cBhvr>
                                    </p:animEffect>
                                  </p:childTnLst>
                                </p:cTn>
                              </p:par>
                              <p:par>
                                <p:cTn id="31" presetID="10" presetClass="entr" presetSubtype="0" fill="hold" grpId="0" nodeType="withEffect">
                                  <p:stCondLst>
                                    <p:cond delay="800"/>
                                  </p:stCondLst>
                                  <p:childTnLst>
                                    <p:set>
                                      <p:cBhvr>
                                        <p:cTn id="32" dur="1" fill="hold">
                                          <p:stCondLst>
                                            <p:cond delay="0"/>
                                          </p:stCondLst>
                                        </p:cTn>
                                        <p:tgtEl>
                                          <p:spTgt spid="7">
                                            <p:txEl>
                                              <p:pRg st="1" end="1"/>
                                            </p:txEl>
                                          </p:spTgt>
                                        </p:tgtEl>
                                        <p:attrNameLst>
                                          <p:attrName>style.visibility</p:attrName>
                                        </p:attrNameLst>
                                      </p:cBhvr>
                                      <p:to>
                                        <p:strVal val="visible"/>
                                      </p:to>
                                    </p:set>
                                    <p:animEffect transition="in" filter="fade">
                                      <p:cBhvr>
                                        <p:cTn id="33" dur="500"/>
                                        <p:tgtEl>
                                          <p:spTgt spid="7">
                                            <p:txEl>
                                              <p:pRg st="1" end="1"/>
                                            </p:txEl>
                                          </p:spTgt>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9">
                                            <p:txEl>
                                              <p:pRg st="0" end="0"/>
                                            </p:txEl>
                                          </p:spTgt>
                                        </p:tgtEl>
                                        <p:attrNameLst>
                                          <p:attrName>style.visibility</p:attrName>
                                        </p:attrNameLst>
                                      </p:cBhvr>
                                      <p:to>
                                        <p:strVal val="visible"/>
                                      </p:to>
                                    </p:set>
                                    <p:animEffect transition="in" filter="fade">
                                      <p:cBhvr>
                                        <p:cTn id="36" dur="500"/>
                                        <p:tgtEl>
                                          <p:spTgt spid="9">
                                            <p:txEl>
                                              <p:pRg st="0" end="0"/>
                                            </p:txEl>
                                          </p:spTgt>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fade">
                                      <p:cBhvr>
                                        <p:cTn id="39" dur="400"/>
                                        <p:tgtEl>
                                          <p:spTgt spid="10">
                                            <p:txEl>
                                              <p:pRg st="0" end="0"/>
                                            </p:txEl>
                                          </p:spTgt>
                                        </p:tgtEl>
                                      </p:cBhvr>
                                    </p:animEffect>
                                    <p:anim calcmode="lin" valueType="num">
                                      <p:cBhvr>
                                        <p:cTn id="40"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1" dur="400" fill="hold"/>
                                        <p:tgtEl>
                                          <p:spTgt spid="10">
                                            <p:txEl>
                                              <p:pRg st="0" end="0"/>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200"/>
                                  </p:stCondLst>
                                  <p:childTnLst>
                                    <p:set>
                                      <p:cBhvr>
                                        <p:cTn id="43" dur="1" fill="hold">
                                          <p:stCondLst>
                                            <p:cond delay="0"/>
                                          </p:stCondLst>
                                        </p:cTn>
                                        <p:tgtEl>
                                          <p:spTgt spid="11">
                                            <p:txEl>
                                              <p:pRg st="0" end="0"/>
                                            </p:txEl>
                                          </p:spTgt>
                                        </p:tgtEl>
                                        <p:attrNameLst>
                                          <p:attrName>style.visibility</p:attrName>
                                        </p:attrNameLst>
                                      </p:cBhvr>
                                      <p:to>
                                        <p:strVal val="visible"/>
                                      </p:to>
                                    </p:set>
                                    <p:animEffect transition="in" filter="fade">
                                      <p:cBhvr>
                                        <p:cTn id="44" dur="500"/>
                                        <p:tgtEl>
                                          <p:spTgt spid="11">
                                            <p:txEl>
                                              <p:pRg st="0" end="0"/>
                                            </p:txEl>
                                          </p:spTgt>
                                        </p:tgtEl>
                                      </p:cBhvr>
                                    </p:animEffect>
                                    <p:anim calcmode="lin" valueType="num">
                                      <p:cBhvr>
                                        <p:cTn id="4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46"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5"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89009480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s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0" name="Text Placeholder 2"/>
          <p:cNvSpPr>
            <a:spLocks noGrp="1"/>
          </p:cNvSpPr>
          <p:nvPr>
            <p:ph type="body" sz="quarter" idx="64" hasCustomPrompt="1"/>
          </p:nvPr>
        </p:nvSpPr>
        <p:spPr>
          <a:xfrm>
            <a:off x="591963" y="5482494"/>
            <a:ext cx="5210528"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p>
        </p:txBody>
      </p:sp>
      <p:sp>
        <p:nvSpPr>
          <p:cNvPr id="11" name="Text Placeholder 7"/>
          <p:cNvSpPr>
            <a:spLocks noGrp="1"/>
          </p:cNvSpPr>
          <p:nvPr>
            <p:ph type="body" sz="quarter" idx="18" hasCustomPrompt="1"/>
          </p:nvPr>
        </p:nvSpPr>
        <p:spPr>
          <a:xfrm>
            <a:off x="569384" y="4664085"/>
            <a:ext cx="5233107" cy="454379"/>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2015</a:t>
            </a:r>
          </a:p>
        </p:txBody>
      </p:sp>
      <p:sp>
        <p:nvSpPr>
          <p:cNvPr id="12" name="Text Placeholder 7"/>
          <p:cNvSpPr>
            <a:spLocks noGrp="1"/>
          </p:cNvSpPr>
          <p:nvPr>
            <p:ph type="body" sz="quarter" idx="65" hasCustomPrompt="1"/>
          </p:nvPr>
        </p:nvSpPr>
        <p:spPr>
          <a:xfrm>
            <a:off x="603251" y="5151355"/>
            <a:ext cx="519924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3" name="Text Placeholder 2"/>
          <p:cNvSpPr>
            <a:spLocks noGrp="1"/>
          </p:cNvSpPr>
          <p:nvPr>
            <p:ph type="body" sz="quarter" idx="66" hasCustomPrompt="1"/>
          </p:nvPr>
        </p:nvSpPr>
        <p:spPr>
          <a:xfrm>
            <a:off x="6365523" y="5482494"/>
            <a:ext cx="5210528"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p>
        </p:txBody>
      </p:sp>
      <p:sp>
        <p:nvSpPr>
          <p:cNvPr id="14" name="Text Placeholder 7"/>
          <p:cNvSpPr>
            <a:spLocks noGrp="1"/>
          </p:cNvSpPr>
          <p:nvPr>
            <p:ph type="body" sz="quarter" idx="67" hasCustomPrompt="1"/>
          </p:nvPr>
        </p:nvSpPr>
        <p:spPr>
          <a:xfrm>
            <a:off x="6342944" y="4664085"/>
            <a:ext cx="5233107" cy="454379"/>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2016</a:t>
            </a:r>
          </a:p>
        </p:txBody>
      </p:sp>
      <p:sp>
        <p:nvSpPr>
          <p:cNvPr id="15" name="Text Placeholder 7"/>
          <p:cNvSpPr>
            <a:spLocks noGrp="1"/>
          </p:cNvSpPr>
          <p:nvPr>
            <p:ph type="body" sz="quarter" idx="68" hasCustomPrompt="1"/>
          </p:nvPr>
        </p:nvSpPr>
        <p:spPr>
          <a:xfrm>
            <a:off x="6376811" y="5151355"/>
            <a:ext cx="519924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141414293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400"/>
                                        <p:tgtEl>
                                          <p:spTgt spid="11">
                                            <p:txEl>
                                              <p:pRg st="0" end="0"/>
                                            </p:txEl>
                                          </p:spTgt>
                                        </p:tgtEl>
                                      </p:cBhvr>
                                    </p:animEffect>
                                    <p:anim calcmode="lin" valueType="num">
                                      <p:cBhvr>
                                        <p:cTn id="24" dur="4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11">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anim calcmode="lin" valueType="num">
                                      <p:cBhvr>
                                        <p:cTn id="2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2">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fade">
                                      <p:cBhvr>
                                        <p:cTn id="33" dur="5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fade">
                                      <p:cBhvr>
                                        <p:cTn id="36" dur="400"/>
                                        <p:tgtEl>
                                          <p:spTgt spid="14">
                                            <p:txEl>
                                              <p:pRg st="0" end="0"/>
                                            </p:txEl>
                                          </p:spTgt>
                                        </p:tgtEl>
                                      </p:cBhvr>
                                    </p:animEffect>
                                    <p:anim calcmode="lin" valueType="num">
                                      <p:cBhvr>
                                        <p:cTn id="3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15">
                                            <p:txEl>
                                              <p:pRg st="0" end="0"/>
                                            </p:txEl>
                                          </p:spTgt>
                                        </p:tgtEl>
                                        <p:attrNameLst>
                                          <p:attrName>style.visibility</p:attrName>
                                        </p:attrNameLst>
                                      </p:cBhvr>
                                      <p:to>
                                        <p:strVal val="visible"/>
                                      </p:to>
                                    </p:set>
                                    <p:animEffect transition="in" filter="fade">
                                      <p:cBhvr>
                                        <p:cTn id="41" dur="500"/>
                                        <p:tgtEl>
                                          <p:spTgt spid="15">
                                            <p:txEl>
                                              <p:pRg st="0" end="0"/>
                                            </p:txEl>
                                          </p:spTgt>
                                        </p:tgtEl>
                                      </p:cBhvr>
                                    </p:animEffect>
                                    <p:anim calcmode="lin" valueType="num">
                                      <p:cBhvr>
                                        <p:cTn id="4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400"/>
                        <p:tgtEl>
                          <p:spTgt spid="11"/>
                        </p:tgtEl>
                      </p:cBhvr>
                    </p:animEffect>
                    <p:anim calcmode="lin" valueType="num">
                      <p:cBhvr>
                        <p:cTn dur="400" fill="hold"/>
                        <p:tgtEl>
                          <p:spTgt spid="11"/>
                        </p:tgtEl>
                        <p:attrNameLst>
                          <p:attrName>ppt_x</p:attrName>
                        </p:attrNameLst>
                      </p:cBhvr>
                      <p:tavLst>
                        <p:tav tm="0">
                          <p:val>
                            <p:strVal val="#ppt_x"/>
                          </p:val>
                        </p:tav>
                        <p:tav tm="100000">
                          <p:val>
                            <p:strVal val="#ppt_x"/>
                          </p:val>
                        </p:tav>
                      </p:tavLst>
                    </p:anim>
                    <p:anim calcmode="lin" valueType="num">
                      <p:cBhvr>
                        <p:cTn dur="4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10" presetClass="entr" presetSubtype="0" fill="hold" nodeType="withEffect">
                  <p:stCondLst>
                    <p:cond delay="8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Four columns results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51748"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551748"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7" name="Text Placeholder 7"/>
          <p:cNvSpPr>
            <a:spLocks noGrp="1"/>
          </p:cNvSpPr>
          <p:nvPr>
            <p:ph type="body" sz="quarter" idx="65" hasCustomPrompt="1"/>
          </p:nvPr>
        </p:nvSpPr>
        <p:spPr>
          <a:xfrm>
            <a:off x="551748"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3" name="Text Placeholder 2"/>
          <p:cNvSpPr>
            <a:spLocks noGrp="1"/>
          </p:cNvSpPr>
          <p:nvPr>
            <p:ph type="body" sz="quarter" idx="66" hasCustomPrompt="1"/>
          </p:nvPr>
        </p:nvSpPr>
        <p:spPr>
          <a:xfrm>
            <a:off x="3351388"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4" name="Text Placeholder 7"/>
          <p:cNvSpPr>
            <a:spLocks noGrp="1"/>
          </p:cNvSpPr>
          <p:nvPr>
            <p:ph type="body" sz="quarter" idx="67" hasCustomPrompt="1"/>
          </p:nvPr>
        </p:nvSpPr>
        <p:spPr>
          <a:xfrm>
            <a:off x="3351388"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35" name="Text Placeholder 7"/>
          <p:cNvSpPr>
            <a:spLocks noGrp="1"/>
          </p:cNvSpPr>
          <p:nvPr>
            <p:ph type="body" sz="quarter" idx="68" hasCustomPrompt="1"/>
          </p:nvPr>
        </p:nvSpPr>
        <p:spPr>
          <a:xfrm>
            <a:off x="3351388"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69" hasCustomPrompt="1"/>
          </p:nvPr>
        </p:nvSpPr>
        <p:spPr>
          <a:xfrm>
            <a:off x="6286494"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7" name="Text Placeholder 7"/>
          <p:cNvSpPr>
            <a:spLocks noGrp="1"/>
          </p:cNvSpPr>
          <p:nvPr>
            <p:ph type="body" sz="quarter" idx="70" hasCustomPrompt="1"/>
          </p:nvPr>
        </p:nvSpPr>
        <p:spPr>
          <a:xfrm>
            <a:off x="6286494"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38" name="Text Placeholder 7"/>
          <p:cNvSpPr>
            <a:spLocks noGrp="1"/>
          </p:cNvSpPr>
          <p:nvPr>
            <p:ph type="body" sz="quarter" idx="71" hasCustomPrompt="1"/>
          </p:nvPr>
        </p:nvSpPr>
        <p:spPr>
          <a:xfrm>
            <a:off x="6286494"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72" hasCustomPrompt="1"/>
          </p:nvPr>
        </p:nvSpPr>
        <p:spPr>
          <a:xfrm>
            <a:off x="9192684"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0" name="Text Placeholder 7"/>
          <p:cNvSpPr>
            <a:spLocks noGrp="1"/>
          </p:cNvSpPr>
          <p:nvPr>
            <p:ph type="body" sz="quarter" idx="73" hasCustomPrompt="1"/>
          </p:nvPr>
        </p:nvSpPr>
        <p:spPr>
          <a:xfrm>
            <a:off x="9192684"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41" name="Text Placeholder 7"/>
          <p:cNvSpPr>
            <a:spLocks noGrp="1"/>
          </p:cNvSpPr>
          <p:nvPr>
            <p:ph type="body" sz="quarter" idx="74" hasCustomPrompt="1"/>
          </p:nvPr>
        </p:nvSpPr>
        <p:spPr>
          <a:xfrm>
            <a:off x="9192684"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8" name="Group 17"/>
          <p:cNvGrpSpPr/>
          <p:nvPr userDrawn="1"/>
        </p:nvGrpSpPr>
        <p:grpSpPr>
          <a:xfrm>
            <a:off x="101309" y="385540"/>
            <a:ext cx="383999" cy="342172"/>
            <a:chOff x="5270500" y="1460500"/>
            <a:chExt cx="1701800" cy="2705100"/>
          </a:xfrm>
        </p:grpSpPr>
        <p:sp>
          <p:nvSpPr>
            <p:cNvPr id="19" name="Rounded Rectangle 1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0" name="Rounded Rectangle 1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127037318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33">
                                            <p:txEl>
                                              <p:pRg st="0" end="0"/>
                                            </p:txEl>
                                          </p:spTgt>
                                        </p:tgtEl>
                                        <p:attrNameLst>
                                          <p:attrName>style.visibility</p:attrName>
                                        </p:attrNameLst>
                                      </p:cBhvr>
                                      <p:to>
                                        <p:strVal val="visible"/>
                                      </p:to>
                                    </p:set>
                                    <p:animEffect transition="in" filter="fade">
                                      <p:cBhvr>
                                        <p:cTn id="33" dur="500"/>
                                        <p:tgtEl>
                                          <p:spTgt spid="3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34">
                                            <p:txEl>
                                              <p:pRg st="0" end="0"/>
                                            </p:txEl>
                                          </p:spTgt>
                                        </p:tgtEl>
                                        <p:attrNameLst>
                                          <p:attrName>style.visibility</p:attrName>
                                        </p:attrNameLst>
                                      </p:cBhvr>
                                      <p:to>
                                        <p:strVal val="visible"/>
                                      </p:to>
                                    </p:set>
                                    <p:animEffect transition="in" filter="fade">
                                      <p:cBhvr>
                                        <p:cTn id="36" dur="400"/>
                                        <p:tgtEl>
                                          <p:spTgt spid="34">
                                            <p:txEl>
                                              <p:pRg st="0" end="0"/>
                                            </p:txEl>
                                          </p:spTgt>
                                        </p:tgtEl>
                                      </p:cBhvr>
                                    </p:animEffect>
                                    <p:anim calcmode="lin" valueType="num">
                                      <p:cBhvr>
                                        <p:cTn id="37" dur="4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3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35">
                                            <p:txEl>
                                              <p:pRg st="0" end="0"/>
                                            </p:txEl>
                                          </p:spTgt>
                                        </p:tgtEl>
                                        <p:attrNameLst>
                                          <p:attrName>style.visibility</p:attrName>
                                        </p:attrNameLst>
                                      </p:cBhvr>
                                      <p:to>
                                        <p:strVal val="visible"/>
                                      </p:to>
                                    </p:set>
                                    <p:animEffect transition="in" filter="fade">
                                      <p:cBhvr>
                                        <p:cTn id="41" dur="500"/>
                                        <p:tgtEl>
                                          <p:spTgt spid="35">
                                            <p:txEl>
                                              <p:pRg st="0" end="0"/>
                                            </p:txEl>
                                          </p:spTgt>
                                        </p:tgtEl>
                                      </p:cBhvr>
                                    </p:animEffect>
                                    <p:anim calcmode="lin" valueType="num">
                                      <p:cBhvr>
                                        <p:cTn id="42"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35">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36">
                                            <p:txEl>
                                              <p:pRg st="0" end="0"/>
                                            </p:txEl>
                                          </p:spTgt>
                                        </p:tgtEl>
                                        <p:attrNameLst>
                                          <p:attrName>style.visibility</p:attrName>
                                        </p:attrNameLst>
                                      </p:cBhvr>
                                      <p:to>
                                        <p:strVal val="visible"/>
                                      </p:to>
                                    </p:set>
                                    <p:animEffect transition="in" filter="fade">
                                      <p:cBhvr>
                                        <p:cTn id="46" dur="500"/>
                                        <p:tgtEl>
                                          <p:spTgt spid="36">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37">
                                            <p:txEl>
                                              <p:pRg st="0" end="0"/>
                                            </p:txEl>
                                          </p:spTgt>
                                        </p:tgtEl>
                                        <p:attrNameLst>
                                          <p:attrName>style.visibility</p:attrName>
                                        </p:attrNameLst>
                                      </p:cBhvr>
                                      <p:to>
                                        <p:strVal val="visible"/>
                                      </p:to>
                                    </p:set>
                                    <p:animEffect transition="in" filter="fade">
                                      <p:cBhvr>
                                        <p:cTn id="49" dur="400"/>
                                        <p:tgtEl>
                                          <p:spTgt spid="37">
                                            <p:txEl>
                                              <p:pRg st="0" end="0"/>
                                            </p:txEl>
                                          </p:spTgt>
                                        </p:tgtEl>
                                      </p:cBhvr>
                                    </p:animEffect>
                                    <p:anim calcmode="lin" valueType="num">
                                      <p:cBhvr>
                                        <p:cTn id="50" dur="4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37">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38">
                                            <p:txEl>
                                              <p:pRg st="0" end="0"/>
                                            </p:txEl>
                                          </p:spTgt>
                                        </p:tgtEl>
                                        <p:attrNameLst>
                                          <p:attrName>style.visibility</p:attrName>
                                        </p:attrNameLst>
                                      </p:cBhvr>
                                      <p:to>
                                        <p:strVal val="visible"/>
                                      </p:to>
                                    </p:set>
                                    <p:animEffect transition="in" filter="fade">
                                      <p:cBhvr>
                                        <p:cTn id="54" dur="500"/>
                                        <p:tgtEl>
                                          <p:spTgt spid="38">
                                            <p:txEl>
                                              <p:pRg st="0" end="0"/>
                                            </p:txEl>
                                          </p:spTgt>
                                        </p:tgtEl>
                                      </p:cBhvr>
                                    </p:animEffect>
                                    <p:anim calcmode="lin" valueType="num">
                                      <p:cBhvr>
                                        <p:cTn id="55"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38">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39">
                                            <p:txEl>
                                              <p:pRg st="0" end="0"/>
                                            </p:txEl>
                                          </p:spTgt>
                                        </p:tgtEl>
                                        <p:attrNameLst>
                                          <p:attrName>style.visibility</p:attrName>
                                        </p:attrNameLst>
                                      </p:cBhvr>
                                      <p:to>
                                        <p:strVal val="visible"/>
                                      </p:to>
                                    </p:set>
                                    <p:animEffect transition="in" filter="fade">
                                      <p:cBhvr>
                                        <p:cTn id="59" dur="500"/>
                                        <p:tgtEl>
                                          <p:spTgt spid="39">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0">
                                            <p:txEl>
                                              <p:pRg st="0" end="0"/>
                                            </p:txEl>
                                          </p:spTgt>
                                        </p:tgtEl>
                                        <p:attrNameLst>
                                          <p:attrName>style.visibility</p:attrName>
                                        </p:attrNameLst>
                                      </p:cBhvr>
                                      <p:to>
                                        <p:strVal val="visible"/>
                                      </p:to>
                                    </p:set>
                                    <p:animEffect transition="in" filter="fade">
                                      <p:cBhvr>
                                        <p:cTn id="62" dur="400"/>
                                        <p:tgtEl>
                                          <p:spTgt spid="40">
                                            <p:txEl>
                                              <p:pRg st="0" end="0"/>
                                            </p:txEl>
                                          </p:spTgt>
                                        </p:tgtEl>
                                      </p:cBhvr>
                                    </p:animEffect>
                                    <p:anim calcmode="lin" valueType="num">
                                      <p:cBhvr>
                                        <p:cTn id="63" dur="40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40">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41">
                                            <p:txEl>
                                              <p:pRg st="0" end="0"/>
                                            </p:txEl>
                                          </p:spTgt>
                                        </p:tgtEl>
                                        <p:attrNameLst>
                                          <p:attrName>style.visibility</p:attrName>
                                        </p:attrNameLst>
                                      </p:cBhvr>
                                      <p:to>
                                        <p:strVal val="visible"/>
                                      </p:to>
                                    </p:set>
                                    <p:animEffect transition="in" filter="fade">
                                      <p:cBhvr>
                                        <p:cTn id="67" dur="500"/>
                                        <p:tgtEl>
                                          <p:spTgt spid="41">
                                            <p:txEl>
                                              <p:pRg st="0" end="0"/>
                                            </p:txEl>
                                          </p:spTgt>
                                        </p:tgtEl>
                                      </p:cBhvr>
                                    </p:animEffect>
                                    <p:anim calcmode="lin" valueType="num">
                                      <p:cBhvr>
                                        <p:cTn id="68"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10" presetClass="entr" presetSubtype="0" fill="hold" nodeType="withEffect">
                  <p:stCondLst>
                    <p:cond delay="80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400"/>
                        <p:tgtEl>
                          <p:spTgt spid="34"/>
                        </p:tgtEl>
                      </p:cBhvr>
                    </p:animEffect>
                    <p:anim calcmode="lin" valueType="num">
                      <p:cBhvr>
                        <p:cTn dur="400" fill="hold"/>
                        <p:tgtEl>
                          <p:spTgt spid="34"/>
                        </p:tgtEl>
                        <p:attrNameLst>
                          <p:attrName>ppt_x</p:attrName>
                        </p:attrNameLst>
                      </p:cBhvr>
                      <p:tavLst>
                        <p:tav tm="0">
                          <p:val>
                            <p:strVal val="#ppt_x"/>
                          </p:val>
                        </p:tav>
                        <p:tav tm="100000">
                          <p:val>
                            <p:strVal val="#ppt_x"/>
                          </p:val>
                        </p:tav>
                      </p:tavLst>
                    </p:anim>
                    <p:anim calcmode="lin" valueType="num">
                      <p:cBhvr>
                        <p:cTn dur="4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42" presetClass="entr" presetSubtype="0" fill="hold" nodeType="withEffect">
                  <p:stCondLst>
                    <p:cond delay="200"/>
                  </p:stCondLst>
                  <p:childTnLst>
                    <p:set>
                      <p:cBhvr>
                        <p:cTn dur="1" fill="hold">
                          <p:stCondLst>
                            <p:cond delay="0"/>
                          </p:stCondLst>
                        </p:cTn>
                        <p:tgtEl>
                          <p:spTgt spid="37"/>
                        </p:tgtEl>
                        <p:attrNameLst>
                          <p:attrName>style.visibility</p:attrName>
                        </p:attrNameLst>
                      </p:cBhvr>
                      <p:to>
                        <p:strVal val="visible"/>
                      </p:to>
                    </p:set>
                    <p:animEffect transition="in" filter="fade">
                      <p:cBhvr>
                        <p:cTn dur="400"/>
                        <p:tgtEl>
                          <p:spTgt spid="37"/>
                        </p:tgtEl>
                      </p:cBhvr>
                    </p:animEffect>
                    <p:anim calcmode="lin" valueType="num">
                      <p:cBhvr>
                        <p:cTn dur="400" fill="hold"/>
                        <p:tgtEl>
                          <p:spTgt spid="37"/>
                        </p:tgtEl>
                        <p:attrNameLst>
                          <p:attrName>ppt_x</p:attrName>
                        </p:attrNameLst>
                      </p:cBhvr>
                      <p:tavLst>
                        <p:tav tm="0">
                          <p:val>
                            <p:strVal val="#ppt_x"/>
                          </p:val>
                        </p:tav>
                        <p:tav tm="100000">
                          <p:val>
                            <p:strVal val="#ppt_x"/>
                          </p:val>
                        </p:tav>
                      </p:tavLst>
                    </p:anim>
                    <p:anim calcmode="lin" valueType="num">
                      <p:cBhvr>
                        <p:cTn dur="400" fill="hold"/>
                        <p:tgtEl>
                          <p:spTgt spid="37"/>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42" presetClass="entr" presetSubtype="0"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Effect transition="in" filter="fade">
                      <p:cBhvr>
                        <p:cTn dur="400"/>
                        <p:tgtEl>
                          <p:spTgt spid="40"/>
                        </p:tgtEl>
                      </p:cBhvr>
                    </p:animEffect>
                    <p:anim calcmode="lin" valueType="num">
                      <p:cBhvr>
                        <p:cTn dur="400" fill="hold"/>
                        <p:tgtEl>
                          <p:spTgt spid="40"/>
                        </p:tgtEl>
                        <p:attrNameLst>
                          <p:attrName>ppt_x</p:attrName>
                        </p:attrNameLst>
                      </p:cBhvr>
                      <p:tavLst>
                        <p:tav tm="0">
                          <p:val>
                            <p:strVal val="#ppt_x"/>
                          </p:val>
                        </p:tav>
                        <p:tav tm="100000">
                          <p:val>
                            <p:strVal val="#ppt_x"/>
                          </p:val>
                        </p:tav>
                      </p:tavLst>
                    </p:anim>
                    <p:anim calcmode="lin" valueType="num">
                      <p:cBhvr>
                        <p:cTn dur="40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ne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603251" y="1369621"/>
            <a:ext cx="10972800" cy="3507180"/>
          </a:xfrm>
          <a:custGeom>
            <a:avLst/>
            <a:gdLst/>
            <a:ahLst/>
            <a:cxnLst/>
            <a:rect l="l" t="t" r="r" b="b"/>
            <a:pathLst>
              <a:path w="8229600" h="2922650">
                <a:moveTo>
                  <a:pt x="1461325" y="0"/>
                </a:moveTo>
                <a:lnTo>
                  <a:pt x="6768275" y="0"/>
                </a:lnTo>
                <a:cubicBezTo>
                  <a:pt x="7575343" y="0"/>
                  <a:pt x="8229600" y="654257"/>
                  <a:pt x="8229600" y="1461325"/>
                </a:cubicBezTo>
                <a:cubicBezTo>
                  <a:pt x="8229600" y="2268393"/>
                  <a:pt x="7575343" y="2922650"/>
                  <a:pt x="6768275" y="2922650"/>
                </a:cubicBezTo>
                <a:lnTo>
                  <a:pt x="1461325" y="2922650"/>
                </a:lnTo>
                <a:cubicBezTo>
                  <a:pt x="654257" y="2922650"/>
                  <a:pt x="0" y="2268393"/>
                  <a:pt x="0" y="1461325"/>
                </a:cubicBezTo>
                <a:cubicBezTo>
                  <a:pt x="0" y="654257"/>
                  <a:pt x="654257" y="0"/>
                  <a:pt x="146132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18" name="Text Placeholder 2"/>
          <p:cNvSpPr>
            <a:spLocks noGrp="1"/>
          </p:cNvSpPr>
          <p:nvPr>
            <p:ph type="body" sz="quarter" idx="75"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19" name="Text Placeholder 7"/>
          <p:cNvSpPr>
            <a:spLocks noGrp="1"/>
          </p:cNvSpPr>
          <p:nvPr>
            <p:ph type="body" sz="quarter" idx="76"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extLst>
      <p:ext uri="{BB962C8B-B14F-4D97-AF65-F5344CB8AC3E}">
        <p14:creationId xmlns:p14="http://schemas.microsoft.com/office/powerpoint/2010/main" xmlns="" val="388717355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par>
                                <p:cTn id="23" presetID="10" presetClass="entr" presetSubtype="0" fill="hold" grpId="0" nodeType="withEffect">
                                  <p:stCondLst>
                                    <p:cond delay="80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fade">
                                      <p:cBhvr>
                                        <p:cTn id="25" dur="500"/>
                                        <p:tgtEl>
                                          <p:spTgt spid="18">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19">
                                            <p:txEl>
                                              <p:pRg st="0" end="0"/>
                                            </p:txEl>
                                          </p:spTgt>
                                        </p:tgtEl>
                                        <p:attrNameLst>
                                          <p:attrName>style.visibility</p:attrName>
                                        </p:attrNameLst>
                                      </p:cBhvr>
                                      <p:to>
                                        <p:strVal val="visible"/>
                                      </p:to>
                                    </p:set>
                                    <p:animEffect transition="in" filter="fade">
                                      <p:cBhvr>
                                        <p:cTn id="28" dur="400"/>
                                        <p:tgtEl>
                                          <p:spTgt spid="19">
                                            <p:txEl>
                                              <p:pRg st="0" end="0"/>
                                            </p:txEl>
                                          </p:spTgt>
                                        </p:tgtEl>
                                      </p:cBhvr>
                                    </p:animEffect>
                                    <p:anim calcmode="lin" valueType="num">
                                      <p:cBhvr>
                                        <p:cTn id="29"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0" dur="4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603251" y="1473207"/>
            <a:ext cx="5204883" cy="3447167"/>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7" name="Rounded Rectangle 16"/>
          <p:cNvSpPr/>
          <p:nvPr userDrawn="1"/>
        </p:nvSpPr>
        <p:spPr>
          <a:xfrm>
            <a:off x="603251" y="4920371"/>
            <a:ext cx="5204883" cy="1310640"/>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65" hasCustomPrompt="1"/>
          </p:nvPr>
        </p:nvSpPr>
        <p:spPr>
          <a:xfrm>
            <a:off x="948267" y="5140217"/>
            <a:ext cx="46228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64" hasCustomPrompt="1"/>
          </p:nvPr>
        </p:nvSpPr>
        <p:spPr>
          <a:xfrm>
            <a:off x="948267" y="5434998"/>
            <a:ext cx="4622800" cy="613133"/>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6" name="Picture Placeholder 2"/>
          <p:cNvSpPr>
            <a:spLocks noGrp="1"/>
          </p:cNvSpPr>
          <p:nvPr>
            <p:ph type="pic" sz="quarter" idx="66"/>
          </p:nvPr>
        </p:nvSpPr>
        <p:spPr>
          <a:xfrm>
            <a:off x="6371168" y="1473207"/>
            <a:ext cx="5204883" cy="3447167"/>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7" name="Rounded Rectangle 16"/>
          <p:cNvSpPr/>
          <p:nvPr userDrawn="1"/>
        </p:nvSpPr>
        <p:spPr>
          <a:xfrm>
            <a:off x="6371168" y="4920371"/>
            <a:ext cx="5204883" cy="1310640"/>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8" name="Text Placeholder 7"/>
          <p:cNvSpPr>
            <a:spLocks noGrp="1"/>
          </p:cNvSpPr>
          <p:nvPr>
            <p:ph type="body" sz="quarter" idx="67" hasCustomPrompt="1"/>
          </p:nvPr>
        </p:nvSpPr>
        <p:spPr>
          <a:xfrm>
            <a:off x="6716184" y="5140217"/>
            <a:ext cx="46228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9" name="Text Placeholder 2"/>
          <p:cNvSpPr>
            <a:spLocks noGrp="1"/>
          </p:cNvSpPr>
          <p:nvPr>
            <p:ph type="body" sz="quarter" idx="68" hasCustomPrompt="1"/>
          </p:nvPr>
        </p:nvSpPr>
        <p:spPr>
          <a:xfrm>
            <a:off x="6716184" y="5434998"/>
            <a:ext cx="4622800" cy="613133"/>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Tree>
    <p:extLst>
      <p:ext uri="{BB962C8B-B14F-4D97-AF65-F5344CB8AC3E}">
        <p14:creationId xmlns:p14="http://schemas.microsoft.com/office/powerpoint/2010/main" xmlns="" val="132425156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37"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900" decel="100000" fill="hold"/>
                                        <p:tgtEl>
                                          <p:spTgt spid="17"/>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28">
                                            <p:txEl>
                                              <p:pRg st="0" end="0"/>
                                            </p:txEl>
                                          </p:spTgt>
                                        </p:tgtEl>
                                        <p:attrNameLst>
                                          <p:attrName>style.visibility</p:attrName>
                                        </p:attrNameLst>
                                      </p:cBhvr>
                                      <p:to>
                                        <p:strVal val="visible"/>
                                      </p:to>
                                    </p:set>
                                    <p:animEffect transition="in" filter="fade">
                                      <p:cBhvr>
                                        <p:cTn id="32" dur="500"/>
                                        <p:tgtEl>
                                          <p:spTgt spid="28">
                                            <p:txEl>
                                              <p:pRg st="0" end="0"/>
                                            </p:txEl>
                                          </p:spTgt>
                                        </p:tgtEl>
                                      </p:cBhvr>
                                    </p:animEffect>
                                    <p:anim calcmode="lin" valueType="num">
                                      <p:cBhvr>
                                        <p:cTn id="33"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8">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500"/>
                                        <p:tgtEl>
                                          <p:spTgt spid="29">
                                            <p:txEl>
                                              <p:pRg st="0" end="0"/>
                                            </p:txEl>
                                          </p:spTgt>
                                        </p:tgtEl>
                                      </p:cBhvr>
                                    </p:animEffect>
                                  </p:childTnLst>
                                </p:cTn>
                              </p:par>
                              <p:par>
                                <p:cTn id="38" presetID="53" presetClass="entr" presetSubtype="16" fill="hold" grpId="0" nodeType="withEffect" nodePh="1">
                                  <p:stCondLst>
                                    <p:cond delay="800"/>
                                  </p:stCondLst>
                                  <p:endCondLst>
                                    <p:cond evt="begin" delay="0">
                                      <p:tn val="38"/>
                                    </p:cond>
                                  </p:endCondLst>
                                  <p:childTnLst>
                                    <p:set>
                                      <p:cBhvr>
                                        <p:cTn id="39" dur="1" fill="hold">
                                          <p:stCondLst>
                                            <p:cond delay="0"/>
                                          </p:stCondLst>
                                        </p:cTn>
                                        <p:tgtEl>
                                          <p:spTgt spid="46"/>
                                        </p:tgtEl>
                                        <p:attrNameLst>
                                          <p:attrName>style.visibility</p:attrName>
                                        </p:attrNameLst>
                                      </p:cBhvr>
                                      <p:to>
                                        <p:strVal val="visible"/>
                                      </p:to>
                                    </p:set>
                                    <p:anim calcmode="lin" valueType="num">
                                      <p:cBhvr>
                                        <p:cTn id="40" dur="1000" fill="hold"/>
                                        <p:tgtEl>
                                          <p:spTgt spid="46"/>
                                        </p:tgtEl>
                                        <p:attrNameLst>
                                          <p:attrName>ppt_w</p:attrName>
                                        </p:attrNameLst>
                                      </p:cBhvr>
                                      <p:tavLst>
                                        <p:tav tm="0">
                                          <p:val>
                                            <p:fltVal val="0"/>
                                          </p:val>
                                        </p:tav>
                                        <p:tav tm="100000">
                                          <p:val>
                                            <p:strVal val="#ppt_w"/>
                                          </p:val>
                                        </p:tav>
                                      </p:tavLst>
                                    </p:anim>
                                    <p:anim calcmode="lin" valueType="num">
                                      <p:cBhvr>
                                        <p:cTn id="41" dur="1000" fill="hold"/>
                                        <p:tgtEl>
                                          <p:spTgt spid="46"/>
                                        </p:tgtEl>
                                        <p:attrNameLst>
                                          <p:attrName>ppt_h</p:attrName>
                                        </p:attrNameLst>
                                      </p:cBhvr>
                                      <p:tavLst>
                                        <p:tav tm="0">
                                          <p:val>
                                            <p:fltVal val="0"/>
                                          </p:val>
                                        </p:tav>
                                        <p:tav tm="100000">
                                          <p:val>
                                            <p:strVal val="#ppt_h"/>
                                          </p:val>
                                        </p:tav>
                                      </p:tavLst>
                                    </p:anim>
                                    <p:animEffect transition="in" filter="fade">
                                      <p:cBhvr>
                                        <p:cTn id="42" dur="1000"/>
                                        <p:tgtEl>
                                          <p:spTgt spid="46"/>
                                        </p:tgtEl>
                                      </p:cBhvr>
                                    </p:animEffect>
                                  </p:childTnLst>
                                </p:cTn>
                              </p:par>
                            </p:childTnLst>
                          </p:cTn>
                        </p:par>
                        <p:par>
                          <p:cTn id="43" fill="hold">
                            <p:stCondLst>
                              <p:cond delay="1500"/>
                            </p:stCondLst>
                            <p:childTnLst>
                              <p:par>
                                <p:cTn id="44" presetID="37"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900" decel="100000" fill="hold"/>
                                        <p:tgtEl>
                                          <p:spTgt spid="4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par>
                                <p:cTn id="50" presetID="42" presetClass="entr" presetSubtype="0" fill="hold" grpId="0" nodeType="withEffect">
                                  <p:stCondLst>
                                    <p:cond delay="200"/>
                                  </p:stCondLst>
                                  <p:childTnLst>
                                    <p:set>
                                      <p:cBhvr>
                                        <p:cTn id="51" dur="1" fill="hold">
                                          <p:stCondLst>
                                            <p:cond delay="0"/>
                                          </p:stCondLst>
                                        </p:cTn>
                                        <p:tgtEl>
                                          <p:spTgt spid="48">
                                            <p:txEl>
                                              <p:pRg st="0" end="0"/>
                                            </p:txEl>
                                          </p:spTgt>
                                        </p:tgtEl>
                                        <p:attrNameLst>
                                          <p:attrName>style.visibility</p:attrName>
                                        </p:attrNameLst>
                                      </p:cBhvr>
                                      <p:to>
                                        <p:strVal val="visible"/>
                                      </p:to>
                                    </p:set>
                                    <p:animEffect transition="in" filter="fade">
                                      <p:cBhvr>
                                        <p:cTn id="52" dur="500"/>
                                        <p:tgtEl>
                                          <p:spTgt spid="48">
                                            <p:txEl>
                                              <p:pRg st="0" end="0"/>
                                            </p:txEl>
                                          </p:spTgt>
                                        </p:tgtEl>
                                      </p:cBhvr>
                                    </p:animEffect>
                                    <p:anim calcmode="lin" valueType="num">
                                      <p:cBhvr>
                                        <p:cTn id="53" dur="5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48">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6" grpId="0"/>
      <p:bldP spid="47" grpId="0" animBg="1"/>
      <p:bldP spid="48" grpId="0" build="p">
        <p:tmplLst>
          <p:tmpl lvl="1">
            <p:tnLst>
              <p:par>
                <p:cTn presetID="42" presetClass="entr" presetSubtype="0"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anim calcmode="lin" valueType="num">
                      <p:cBhvr>
                        <p:cTn dur="500" fill="hold"/>
                        <p:tgtEl>
                          <p:spTgt spid="48"/>
                        </p:tgtEl>
                        <p:attrNameLst>
                          <p:attrName>ppt_x</p:attrName>
                        </p:attrNameLst>
                      </p:cBhvr>
                      <p:tavLst>
                        <p:tav tm="0">
                          <p:val>
                            <p:strVal val="#ppt_x"/>
                          </p:val>
                        </p:tav>
                        <p:tav tm="100000">
                          <p:val>
                            <p:strVal val="#ppt_x"/>
                          </p:val>
                        </p:tav>
                      </p:tavLst>
                    </p:anim>
                    <p:anim calcmode="lin" valueType="num">
                      <p:cBhvr>
                        <p:cTn dur="5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10" presetClass="entr" presetSubtype="0" fill="hold" nodeType="withEffect">
                  <p:stCondLst>
                    <p:cond delay="8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6" name="Text Placeholder 2"/>
          <p:cNvSpPr>
            <a:spLocks noGrp="1"/>
          </p:cNvSpPr>
          <p:nvPr>
            <p:ph type="body" sz="quarter" idx="64" hasCustomPrompt="1"/>
          </p:nvPr>
        </p:nvSpPr>
        <p:spPr>
          <a:xfrm>
            <a:off x="603251"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grpSp>
        <p:nvGrpSpPr>
          <p:cNvPr id="22" name="Group 21"/>
          <p:cNvGrpSpPr/>
          <p:nvPr userDrawn="1"/>
        </p:nvGrpSpPr>
        <p:grpSpPr>
          <a:xfrm>
            <a:off x="101309" y="385540"/>
            <a:ext cx="383999" cy="342172"/>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7" name="Picture Placeholder 2"/>
          <p:cNvSpPr>
            <a:spLocks noGrp="1"/>
          </p:cNvSpPr>
          <p:nvPr>
            <p:ph type="pic" sz="quarter" idx="48"/>
          </p:nvPr>
        </p:nvSpPr>
        <p:spPr>
          <a:xfrm>
            <a:off x="603251"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9" name="Rounded Rectangle 28"/>
          <p:cNvSpPr/>
          <p:nvPr userDrawn="1"/>
        </p:nvSpPr>
        <p:spPr>
          <a:xfrm>
            <a:off x="603251"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9" name="Text Placeholder 7"/>
          <p:cNvSpPr>
            <a:spLocks noGrp="1"/>
          </p:cNvSpPr>
          <p:nvPr>
            <p:ph type="body" sz="quarter" idx="39" hasCustomPrompt="1"/>
          </p:nvPr>
        </p:nvSpPr>
        <p:spPr>
          <a:xfrm>
            <a:off x="868539"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77" name="Text Placeholder 7"/>
          <p:cNvSpPr>
            <a:spLocks noGrp="1"/>
          </p:cNvSpPr>
          <p:nvPr>
            <p:ph type="body" sz="quarter" idx="18" hasCustomPrompt="1"/>
          </p:nvPr>
        </p:nvSpPr>
        <p:spPr>
          <a:xfrm>
            <a:off x="1567748"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78" name="Text Placeholder 7"/>
          <p:cNvSpPr>
            <a:spLocks noGrp="1"/>
          </p:cNvSpPr>
          <p:nvPr>
            <p:ph type="body" sz="quarter" idx="65" hasCustomPrompt="1"/>
          </p:nvPr>
        </p:nvSpPr>
        <p:spPr>
          <a:xfrm>
            <a:off x="1567748"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2">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66" hasCustomPrompt="1"/>
          </p:nvPr>
        </p:nvSpPr>
        <p:spPr>
          <a:xfrm>
            <a:off x="4345518"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2" name="Picture Placeholder 2"/>
          <p:cNvSpPr>
            <a:spLocks noGrp="1"/>
          </p:cNvSpPr>
          <p:nvPr>
            <p:ph type="pic" sz="quarter" idx="67"/>
          </p:nvPr>
        </p:nvSpPr>
        <p:spPr>
          <a:xfrm>
            <a:off x="4345518"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3" name="Rounded Rectangle 28"/>
          <p:cNvSpPr/>
          <p:nvPr userDrawn="1"/>
        </p:nvSpPr>
        <p:spPr>
          <a:xfrm>
            <a:off x="4345518"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4" name="Text Placeholder 7"/>
          <p:cNvSpPr>
            <a:spLocks noGrp="1"/>
          </p:cNvSpPr>
          <p:nvPr>
            <p:ph type="body" sz="quarter" idx="68" hasCustomPrompt="1"/>
          </p:nvPr>
        </p:nvSpPr>
        <p:spPr>
          <a:xfrm>
            <a:off x="4610805"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35" name="Text Placeholder 7"/>
          <p:cNvSpPr>
            <a:spLocks noGrp="1"/>
          </p:cNvSpPr>
          <p:nvPr>
            <p:ph type="body" sz="quarter" idx="69" hasCustomPrompt="1"/>
          </p:nvPr>
        </p:nvSpPr>
        <p:spPr>
          <a:xfrm>
            <a:off x="5310014"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36" name="Text Placeholder 7"/>
          <p:cNvSpPr>
            <a:spLocks noGrp="1"/>
          </p:cNvSpPr>
          <p:nvPr>
            <p:ph type="body" sz="quarter" idx="70" hasCustomPrompt="1"/>
          </p:nvPr>
        </p:nvSpPr>
        <p:spPr>
          <a:xfrm>
            <a:off x="5310014"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7" name="Text Placeholder 2"/>
          <p:cNvSpPr>
            <a:spLocks noGrp="1"/>
          </p:cNvSpPr>
          <p:nvPr>
            <p:ph type="body" sz="quarter" idx="71" hasCustomPrompt="1"/>
          </p:nvPr>
        </p:nvSpPr>
        <p:spPr>
          <a:xfrm>
            <a:off x="8315782"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8" name="Picture Placeholder 2"/>
          <p:cNvSpPr>
            <a:spLocks noGrp="1"/>
          </p:cNvSpPr>
          <p:nvPr>
            <p:ph type="pic" sz="quarter" idx="72"/>
          </p:nvPr>
        </p:nvSpPr>
        <p:spPr>
          <a:xfrm>
            <a:off x="8315782"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Rounded Rectangle 28"/>
          <p:cNvSpPr/>
          <p:nvPr userDrawn="1"/>
        </p:nvSpPr>
        <p:spPr>
          <a:xfrm>
            <a:off x="8315782"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0" name="Text Placeholder 7"/>
          <p:cNvSpPr>
            <a:spLocks noGrp="1"/>
          </p:cNvSpPr>
          <p:nvPr>
            <p:ph type="body" sz="quarter" idx="73" hasCustomPrompt="1"/>
          </p:nvPr>
        </p:nvSpPr>
        <p:spPr>
          <a:xfrm>
            <a:off x="8581069"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41" name="Text Placeholder 7"/>
          <p:cNvSpPr>
            <a:spLocks noGrp="1"/>
          </p:cNvSpPr>
          <p:nvPr>
            <p:ph type="body" sz="quarter" idx="74" hasCustomPrompt="1"/>
          </p:nvPr>
        </p:nvSpPr>
        <p:spPr>
          <a:xfrm>
            <a:off x="9280279"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42" name="Text Placeholder 7"/>
          <p:cNvSpPr>
            <a:spLocks noGrp="1"/>
          </p:cNvSpPr>
          <p:nvPr>
            <p:ph type="body" sz="quarter" idx="75" hasCustomPrompt="1"/>
          </p:nvPr>
        </p:nvSpPr>
        <p:spPr>
          <a:xfrm>
            <a:off x="9280279"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4">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extLst>
      <p:ext uri="{BB962C8B-B14F-4D97-AF65-F5344CB8AC3E}">
        <p14:creationId xmlns:p14="http://schemas.microsoft.com/office/powerpoint/2010/main" xmlns="" val="30360760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27"/>
                                        </p:tgtEl>
                                        <p:attrNameLst>
                                          <p:attrName>style.visibility</p:attrName>
                                        </p:attrNameLst>
                                      </p:cBhvr>
                                      <p:to>
                                        <p:strVal val="visible"/>
                                      </p:to>
                                    </p:set>
                                    <p:anim calcmode="lin" valueType="num">
                                      <p:cBhvr>
                                        <p:cTn id="39" dur="1000" fill="hold"/>
                                        <p:tgtEl>
                                          <p:spTgt spid="27"/>
                                        </p:tgtEl>
                                        <p:attrNameLst>
                                          <p:attrName>ppt_w</p:attrName>
                                        </p:attrNameLst>
                                      </p:cBhvr>
                                      <p:tavLst>
                                        <p:tav tm="0">
                                          <p:val>
                                            <p:fltVal val="0"/>
                                          </p:val>
                                        </p:tav>
                                        <p:tav tm="100000">
                                          <p:val>
                                            <p:strVal val="#ppt_w"/>
                                          </p:val>
                                        </p:tav>
                                      </p:tavLst>
                                    </p:anim>
                                    <p:anim calcmode="lin" valueType="num">
                                      <p:cBhvr>
                                        <p:cTn id="40" dur="1000" fill="hold"/>
                                        <p:tgtEl>
                                          <p:spTgt spid="27"/>
                                        </p:tgtEl>
                                        <p:attrNameLst>
                                          <p:attrName>ppt_h</p:attrName>
                                        </p:attrNameLst>
                                      </p:cBhvr>
                                      <p:tavLst>
                                        <p:tav tm="0">
                                          <p:val>
                                            <p:fltVal val="0"/>
                                          </p:val>
                                        </p:tav>
                                        <p:tav tm="100000">
                                          <p:val>
                                            <p:strVal val="#ppt_h"/>
                                          </p:val>
                                        </p:tav>
                                      </p:tavLst>
                                    </p:anim>
                                    <p:animEffect transition="in" filter="fade">
                                      <p:cBhvr>
                                        <p:cTn id="41" dur="1000"/>
                                        <p:tgtEl>
                                          <p:spTgt spid="27"/>
                                        </p:tgtEl>
                                      </p:cBhvr>
                                    </p:animEffect>
                                  </p:childTnLst>
                                </p:cTn>
                              </p:par>
                            </p:childTnLst>
                          </p:cTn>
                        </p:par>
                        <p:par>
                          <p:cTn id="42" fill="hold">
                            <p:stCondLst>
                              <p:cond delay="1000"/>
                            </p:stCondLst>
                            <p:childTnLst>
                              <p:par>
                                <p:cTn id="43" presetID="37"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900" decel="100000" fill="hold"/>
                                        <p:tgtEl>
                                          <p:spTgt spid="29"/>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49" presetID="10" presetClass="entr" presetSubtype="0" fill="hold" grpId="0" nodeType="withEffect">
                                  <p:stCondLst>
                                    <p:cond delay="800"/>
                                  </p:stCondLst>
                                  <p:childTnLst>
                                    <p:set>
                                      <p:cBhvr>
                                        <p:cTn id="50" dur="1" fill="hold">
                                          <p:stCondLst>
                                            <p:cond delay="0"/>
                                          </p:stCondLst>
                                        </p:cTn>
                                        <p:tgtEl>
                                          <p:spTgt spid="31">
                                            <p:txEl>
                                              <p:pRg st="0" end="0"/>
                                            </p:txEl>
                                          </p:spTgt>
                                        </p:tgtEl>
                                        <p:attrNameLst>
                                          <p:attrName>style.visibility</p:attrName>
                                        </p:attrNameLst>
                                      </p:cBhvr>
                                      <p:to>
                                        <p:strVal val="visible"/>
                                      </p:to>
                                    </p:set>
                                    <p:animEffect transition="in" filter="fade">
                                      <p:cBhvr>
                                        <p:cTn id="51" dur="500"/>
                                        <p:tgtEl>
                                          <p:spTgt spid="31">
                                            <p:txEl>
                                              <p:pRg st="0" end="0"/>
                                            </p:txEl>
                                          </p:spTgt>
                                        </p:tgtEl>
                                      </p:cBhvr>
                                    </p:animEffect>
                                  </p:childTnLst>
                                </p:cTn>
                              </p:par>
                              <p:par>
                                <p:cTn id="52" presetID="42" presetClass="entr" presetSubtype="0" fill="hold" grpId="0" nodeType="withEffect">
                                  <p:stCondLst>
                                    <p:cond delay="200"/>
                                  </p:stCondLst>
                                  <p:childTnLst>
                                    <p:set>
                                      <p:cBhvr>
                                        <p:cTn id="53" dur="1" fill="hold">
                                          <p:stCondLst>
                                            <p:cond delay="0"/>
                                          </p:stCondLst>
                                        </p:cTn>
                                        <p:tgtEl>
                                          <p:spTgt spid="35">
                                            <p:txEl>
                                              <p:pRg st="0" end="0"/>
                                            </p:txEl>
                                          </p:spTgt>
                                        </p:tgtEl>
                                        <p:attrNameLst>
                                          <p:attrName>style.visibility</p:attrName>
                                        </p:attrNameLst>
                                      </p:cBhvr>
                                      <p:to>
                                        <p:strVal val="visible"/>
                                      </p:to>
                                    </p:set>
                                    <p:animEffect transition="in" filter="fade">
                                      <p:cBhvr>
                                        <p:cTn id="54" dur="400"/>
                                        <p:tgtEl>
                                          <p:spTgt spid="35">
                                            <p:txEl>
                                              <p:pRg st="0" end="0"/>
                                            </p:txEl>
                                          </p:spTgt>
                                        </p:tgtEl>
                                      </p:cBhvr>
                                    </p:animEffect>
                                    <p:anim calcmode="lin" valueType="num">
                                      <p:cBhvr>
                                        <p:cTn id="55"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56" dur="400" fill="hold"/>
                                        <p:tgtEl>
                                          <p:spTgt spid="35">
                                            <p:txEl>
                                              <p:pRg st="0" end="0"/>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00"/>
                                  </p:stCondLst>
                                  <p:childTnLst>
                                    <p:set>
                                      <p:cBhvr>
                                        <p:cTn id="58" dur="1" fill="hold">
                                          <p:stCondLst>
                                            <p:cond delay="0"/>
                                          </p:stCondLst>
                                        </p:cTn>
                                        <p:tgtEl>
                                          <p:spTgt spid="36">
                                            <p:txEl>
                                              <p:pRg st="0" end="0"/>
                                            </p:txEl>
                                          </p:spTgt>
                                        </p:tgtEl>
                                        <p:attrNameLst>
                                          <p:attrName>style.visibility</p:attrName>
                                        </p:attrNameLst>
                                      </p:cBhvr>
                                      <p:to>
                                        <p:strVal val="visible"/>
                                      </p:to>
                                    </p:set>
                                    <p:animEffect transition="in" filter="fade">
                                      <p:cBhvr>
                                        <p:cTn id="59" dur="500"/>
                                        <p:tgtEl>
                                          <p:spTgt spid="36">
                                            <p:txEl>
                                              <p:pRg st="0" end="0"/>
                                            </p:txEl>
                                          </p:spTgt>
                                        </p:tgtEl>
                                      </p:cBhvr>
                                    </p:animEffect>
                                    <p:anim calcmode="lin" valueType="num">
                                      <p:cBhvr>
                                        <p:cTn id="60"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61"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62" fill="hold">
                            <p:stCondLst>
                              <p:cond delay="2000"/>
                            </p:stCondLst>
                            <p:childTnLst>
                              <p:par>
                                <p:cTn id="63" presetID="53" presetClass="entr" presetSubtype="16" fill="hold" grpId="0" nodeType="afterEffect">
                                  <p:stCondLst>
                                    <p:cond delay="0"/>
                                  </p:stCondLst>
                                  <p:childTnLst>
                                    <p:set>
                                      <p:cBhvr>
                                        <p:cTn id="64" dur="1" fill="hold">
                                          <p:stCondLst>
                                            <p:cond delay="0"/>
                                          </p:stCondLst>
                                        </p:cTn>
                                        <p:tgtEl>
                                          <p:spTgt spid="34">
                                            <p:txEl>
                                              <p:pRg st="0" end="0"/>
                                            </p:txEl>
                                          </p:spTgt>
                                        </p:tgtEl>
                                        <p:attrNameLst>
                                          <p:attrName>style.visibility</p:attrName>
                                        </p:attrNameLst>
                                      </p:cBhvr>
                                      <p:to>
                                        <p:strVal val="visible"/>
                                      </p:to>
                                    </p:set>
                                    <p:anim calcmode="lin" valueType="num">
                                      <p:cBhvr>
                                        <p:cTn id="65"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6"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7" dur="300"/>
                                        <p:tgtEl>
                                          <p:spTgt spid="34">
                                            <p:txEl>
                                              <p:pRg st="0" end="0"/>
                                            </p:txEl>
                                          </p:spTgt>
                                        </p:tgtEl>
                                      </p:cBhvr>
                                    </p:animEffect>
                                  </p:childTnLst>
                                </p:cTn>
                              </p:par>
                              <p:par>
                                <p:cTn id="68" presetID="53" presetClass="entr" presetSubtype="16" fill="hold" grpId="0" nodeType="withEffect" nodePh="1">
                                  <p:stCondLst>
                                    <p:cond delay="800"/>
                                  </p:stCondLst>
                                  <p:endCondLst>
                                    <p:cond evt="begin" delay="0">
                                      <p:tn val="68"/>
                                    </p:cond>
                                  </p:endCondLst>
                                  <p:childTnLst>
                                    <p:set>
                                      <p:cBhvr>
                                        <p:cTn id="69" dur="1" fill="hold">
                                          <p:stCondLst>
                                            <p:cond delay="0"/>
                                          </p:stCondLst>
                                        </p:cTn>
                                        <p:tgtEl>
                                          <p:spTgt spid="32"/>
                                        </p:tgtEl>
                                        <p:attrNameLst>
                                          <p:attrName>style.visibility</p:attrName>
                                        </p:attrNameLst>
                                      </p:cBhvr>
                                      <p:to>
                                        <p:strVal val="visible"/>
                                      </p:to>
                                    </p:set>
                                    <p:anim calcmode="lin" valueType="num">
                                      <p:cBhvr>
                                        <p:cTn id="70" dur="1000" fill="hold"/>
                                        <p:tgtEl>
                                          <p:spTgt spid="32"/>
                                        </p:tgtEl>
                                        <p:attrNameLst>
                                          <p:attrName>ppt_w</p:attrName>
                                        </p:attrNameLst>
                                      </p:cBhvr>
                                      <p:tavLst>
                                        <p:tav tm="0">
                                          <p:val>
                                            <p:fltVal val="0"/>
                                          </p:val>
                                        </p:tav>
                                        <p:tav tm="100000">
                                          <p:val>
                                            <p:strVal val="#ppt_w"/>
                                          </p:val>
                                        </p:tav>
                                      </p:tavLst>
                                    </p:anim>
                                    <p:anim calcmode="lin" valueType="num">
                                      <p:cBhvr>
                                        <p:cTn id="71" dur="1000" fill="hold"/>
                                        <p:tgtEl>
                                          <p:spTgt spid="32"/>
                                        </p:tgtEl>
                                        <p:attrNameLst>
                                          <p:attrName>ppt_h</p:attrName>
                                        </p:attrNameLst>
                                      </p:cBhvr>
                                      <p:tavLst>
                                        <p:tav tm="0">
                                          <p:val>
                                            <p:fltVal val="0"/>
                                          </p:val>
                                        </p:tav>
                                        <p:tav tm="100000">
                                          <p:val>
                                            <p:strVal val="#ppt_h"/>
                                          </p:val>
                                        </p:tav>
                                      </p:tavLst>
                                    </p:anim>
                                    <p:animEffect transition="in" filter="fade">
                                      <p:cBhvr>
                                        <p:cTn id="72" dur="1000"/>
                                        <p:tgtEl>
                                          <p:spTgt spid="32"/>
                                        </p:tgtEl>
                                      </p:cBhvr>
                                    </p:animEffect>
                                  </p:childTnLst>
                                </p:cTn>
                              </p:par>
                            </p:childTnLst>
                          </p:cTn>
                        </p:par>
                        <p:par>
                          <p:cTn id="73" fill="hold">
                            <p:stCondLst>
                              <p:cond delay="2500"/>
                            </p:stCondLst>
                            <p:childTnLst>
                              <p:par>
                                <p:cTn id="74" presetID="37" presetClass="entr" presetSubtype="0"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1000"/>
                                        <p:tgtEl>
                                          <p:spTgt spid="33"/>
                                        </p:tgtEl>
                                      </p:cBhvr>
                                    </p:animEffect>
                                    <p:anim calcmode="lin" valueType="num">
                                      <p:cBhvr>
                                        <p:cTn id="77" dur="1000" fill="hold"/>
                                        <p:tgtEl>
                                          <p:spTgt spid="33"/>
                                        </p:tgtEl>
                                        <p:attrNameLst>
                                          <p:attrName>ppt_x</p:attrName>
                                        </p:attrNameLst>
                                      </p:cBhvr>
                                      <p:tavLst>
                                        <p:tav tm="0">
                                          <p:val>
                                            <p:strVal val="#ppt_x"/>
                                          </p:val>
                                        </p:tav>
                                        <p:tav tm="100000">
                                          <p:val>
                                            <p:strVal val="#ppt_x"/>
                                          </p:val>
                                        </p:tav>
                                      </p:tavLst>
                                    </p:anim>
                                    <p:anim calcmode="lin" valueType="num">
                                      <p:cBhvr>
                                        <p:cTn id="78" dur="900" decel="100000" fill="hold"/>
                                        <p:tgtEl>
                                          <p:spTgt spid="33"/>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37">
                                            <p:txEl>
                                              <p:pRg st="0" end="0"/>
                                            </p:txEl>
                                          </p:spTgt>
                                        </p:tgtEl>
                                        <p:attrNameLst>
                                          <p:attrName>style.visibility</p:attrName>
                                        </p:attrNameLst>
                                      </p:cBhvr>
                                      <p:to>
                                        <p:strVal val="visible"/>
                                      </p:to>
                                    </p:set>
                                    <p:animEffect transition="in" filter="fade">
                                      <p:cBhvr>
                                        <p:cTn id="82" dur="500"/>
                                        <p:tgtEl>
                                          <p:spTgt spid="37">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41">
                                            <p:txEl>
                                              <p:pRg st="0" end="0"/>
                                            </p:txEl>
                                          </p:spTgt>
                                        </p:tgtEl>
                                        <p:attrNameLst>
                                          <p:attrName>style.visibility</p:attrName>
                                        </p:attrNameLst>
                                      </p:cBhvr>
                                      <p:to>
                                        <p:strVal val="visible"/>
                                      </p:to>
                                    </p:set>
                                    <p:animEffect transition="in" filter="fade">
                                      <p:cBhvr>
                                        <p:cTn id="85" dur="400"/>
                                        <p:tgtEl>
                                          <p:spTgt spid="41">
                                            <p:txEl>
                                              <p:pRg st="0" end="0"/>
                                            </p:txEl>
                                          </p:spTgt>
                                        </p:tgtEl>
                                      </p:cBhvr>
                                    </p:animEffect>
                                    <p:anim calcmode="lin" valueType="num">
                                      <p:cBhvr>
                                        <p:cTn id="86"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41">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42">
                                            <p:txEl>
                                              <p:pRg st="0" end="0"/>
                                            </p:txEl>
                                          </p:spTgt>
                                        </p:tgtEl>
                                        <p:attrNameLst>
                                          <p:attrName>style.visibility</p:attrName>
                                        </p:attrNameLst>
                                      </p:cBhvr>
                                      <p:to>
                                        <p:strVal val="visible"/>
                                      </p:to>
                                    </p:set>
                                    <p:animEffect transition="in" filter="fade">
                                      <p:cBhvr>
                                        <p:cTn id="90" dur="500"/>
                                        <p:tgtEl>
                                          <p:spTgt spid="42">
                                            <p:txEl>
                                              <p:pRg st="0" end="0"/>
                                            </p:txEl>
                                          </p:spTgt>
                                        </p:tgtEl>
                                      </p:cBhvr>
                                    </p:animEffect>
                                    <p:anim calcmode="lin" valueType="num">
                                      <p:cBhvr>
                                        <p:cTn id="91"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92"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40">
                                            <p:txEl>
                                              <p:pRg st="0" end="0"/>
                                            </p:txEl>
                                          </p:spTgt>
                                        </p:tgtEl>
                                        <p:attrNameLst>
                                          <p:attrName>style.visibility</p:attrName>
                                        </p:attrNameLst>
                                      </p:cBhvr>
                                      <p:to>
                                        <p:strVal val="visible"/>
                                      </p:to>
                                    </p:set>
                                    <p:anim calcmode="lin" valueType="num">
                                      <p:cBhvr>
                                        <p:cTn id="96"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7"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8" dur="300"/>
                                        <p:tgtEl>
                                          <p:spTgt spid="40">
                                            <p:txEl>
                                              <p:pRg st="0" end="0"/>
                                            </p:txEl>
                                          </p:spTgt>
                                        </p:tgtEl>
                                      </p:cBhvr>
                                    </p:animEffect>
                                  </p:childTnLst>
                                </p:cTn>
                              </p:par>
                              <p:par>
                                <p:cTn id="99" presetID="53" presetClass="entr" presetSubtype="16" fill="hold" grpId="0" nodeType="withEffect" nodePh="1">
                                  <p:stCondLst>
                                    <p:cond delay="800"/>
                                  </p:stCondLst>
                                  <p:endCondLst>
                                    <p:cond evt="begin" delay="0">
                                      <p:tn val="99"/>
                                    </p:cond>
                                  </p:endCondLst>
                                  <p:childTnLst>
                                    <p:set>
                                      <p:cBhvr>
                                        <p:cTn id="100" dur="1" fill="hold">
                                          <p:stCondLst>
                                            <p:cond delay="0"/>
                                          </p:stCondLst>
                                        </p:cTn>
                                        <p:tgtEl>
                                          <p:spTgt spid="38"/>
                                        </p:tgtEl>
                                        <p:attrNameLst>
                                          <p:attrName>style.visibility</p:attrName>
                                        </p:attrNameLst>
                                      </p:cBhvr>
                                      <p:to>
                                        <p:strVal val="visible"/>
                                      </p:to>
                                    </p:set>
                                    <p:anim calcmode="lin" valueType="num">
                                      <p:cBhvr>
                                        <p:cTn id="101" dur="1000" fill="hold"/>
                                        <p:tgtEl>
                                          <p:spTgt spid="38"/>
                                        </p:tgtEl>
                                        <p:attrNameLst>
                                          <p:attrName>ppt_w</p:attrName>
                                        </p:attrNameLst>
                                      </p:cBhvr>
                                      <p:tavLst>
                                        <p:tav tm="0">
                                          <p:val>
                                            <p:fltVal val="0"/>
                                          </p:val>
                                        </p:tav>
                                        <p:tav tm="100000">
                                          <p:val>
                                            <p:strVal val="#ppt_w"/>
                                          </p:val>
                                        </p:tav>
                                      </p:tavLst>
                                    </p:anim>
                                    <p:anim calcmode="lin" valueType="num">
                                      <p:cBhvr>
                                        <p:cTn id="102" dur="1000" fill="hold"/>
                                        <p:tgtEl>
                                          <p:spTgt spid="38"/>
                                        </p:tgtEl>
                                        <p:attrNameLst>
                                          <p:attrName>ppt_h</p:attrName>
                                        </p:attrNameLst>
                                      </p:cBhvr>
                                      <p:tavLst>
                                        <p:tav tm="0">
                                          <p:val>
                                            <p:fltVal val="0"/>
                                          </p:val>
                                        </p:tav>
                                        <p:tav tm="100000">
                                          <p:val>
                                            <p:strVal val="#ppt_h"/>
                                          </p:val>
                                        </p:tav>
                                      </p:tavLst>
                                    </p:anim>
                                    <p:animEffect transition="in" filter="fade">
                                      <p:cBhvr>
                                        <p:cTn id="103" dur="1000"/>
                                        <p:tgtEl>
                                          <p:spTgt spid="38"/>
                                        </p:tgtEl>
                                      </p:cBhvr>
                                    </p:animEffect>
                                  </p:childTnLst>
                                </p:cTn>
                              </p:par>
                            </p:childTnLst>
                          </p:cTn>
                        </p:par>
                        <p:par>
                          <p:cTn id="104" fill="hold">
                            <p:stCondLst>
                              <p:cond delay="4000"/>
                            </p:stCondLst>
                            <p:childTnLst>
                              <p:par>
                                <p:cTn id="105" presetID="37" presetClass="entr" presetSubtype="0" fill="hold" grpId="0" nodeType="after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1000"/>
                                        <p:tgtEl>
                                          <p:spTgt spid="39"/>
                                        </p:tgtEl>
                                      </p:cBhvr>
                                    </p:animEffect>
                                    <p:anim calcmode="lin" valueType="num">
                                      <p:cBhvr>
                                        <p:cTn id="108" dur="1000" fill="hold"/>
                                        <p:tgtEl>
                                          <p:spTgt spid="39"/>
                                        </p:tgtEl>
                                        <p:attrNameLst>
                                          <p:attrName>ppt_x</p:attrName>
                                        </p:attrNameLst>
                                      </p:cBhvr>
                                      <p:tavLst>
                                        <p:tav tm="0">
                                          <p:val>
                                            <p:strVal val="#ppt_x"/>
                                          </p:val>
                                        </p:tav>
                                        <p:tav tm="100000">
                                          <p:val>
                                            <p:strVal val="#ppt_x"/>
                                          </p:val>
                                        </p:tav>
                                      </p:tavLst>
                                    </p:anim>
                                    <p:anim calcmode="lin" valueType="num">
                                      <p:cBhvr>
                                        <p:cTn id="109" dur="900" decel="100000" fill="hold"/>
                                        <p:tgtEl>
                                          <p:spTgt spid="39"/>
                                        </p:tgtEl>
                                        <p:attrNameLst>
                                          <p:attrName>ppt_y</p:attrName>
                                        </p:attrNameLst>
                                      </p:cBhvr>
                                      <p:tavLst>
                                        <p:tav tm="0">
                                          <p:val>
                                            <p:strVal val="#ppt_y+1"/>
                                          </p:val>
                                        </p:tav>
                                        <p:tav tm="100000">
                                          <p:val>
                                            <p:strVal val="#ppt_y-.03"/>
                                          </p:val>
                                        </p:tav>
                                      </p:tavLst>
                                    </p:anim>
                                    <p:anim calcmode="lin" valueType="num">
                                      <p:cBhvr>
                                        <p:cTn id="110"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27" grpId="0"/>
      <p:bldP spid="29" grpId="0" animBg="1"/>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P spid="33" grpId="0" animBg="1"/>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p:bldP spid="39" grpId="0" animBg="1"/>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C0E9E79-61C5-4421-A7B0-F7DD1CADBBA5}" type="datetimeFigureOut">
              <a:rPr lang="zh-CN" altLang="en-US" smtClean="0"/>
              <a:pPr/>
              <a:t>2017/11/23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C832A50-3462-41E7-BB57-403F162806FE}" type="slidenum">
              <a:rPr lang="zh-CN" altLang="en-US" smtClean="0"/>
              <a:pPr/>
              <a:t>‹#›</a:t>
            </a:fld>
            <a:endParaRPr lang="zh-CN" altLang="en-US"/>
          </a:p>
        </p:txBody>
      </p:sp>
    </p:spTree>
    <p:extLst>
      <p:ext uri="{BB962C8B-B14F-4D97-AF65-F5344CB8AC3E}">
        <p14:creationId xmlns:p14="http://schemas.microsoft.com/office/powerpoint/2010/main" xmlns="" val="250234362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6" name="Text Placeholder 2"/>
          <p:cNvSpPr>
            <a:spLocks noGrp="1"/>
          </p:cNvSpPr>
          <p:nvPr>
            <p:ph type="body" sz="quarter" idx="64" hasCustomPrompt="1"/>
          </p:nvPr>
        </p:nvSpPr>
        <p:spPr>
          <a:xfrm>
            <a:off x="603251"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grpSp>
        <p:nvGrpSpPr>
          <p:cNvPr id="22" name="Group 21"/>
          <p:cNvGrpSpPr/>
          <p:nvPr userDrawn="1"/>
        </p:nvGrpSpPr>
        <p:grpSpPr>
          <a:xfrm>
            <a:off x="101309" y="385540"/>
            <a:ext cx="383999" cy="342172"/>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79" name="Text Placeholder 7"/>
          <p:cNvSpPr>
            <a:spLocks noGrp="1"/>
          </p:cNvSpPr>
          <p:nvPr>
            <p:ph type="body" sz="quarter" idx="39" hasCustomPrompt="1"/>
          </p:nvPr>
        </p:nvSpPr>
        <p:spPr>
          <a:xfrm>
            <a:off x="868539"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77" name="Text Placeholder 7"/>
          <p:cNvSpPr>
            <a:spLocks noGrp="1"/>
          </p:cNvSpPr>
          <p:nvPr>
            <p:ph type="body" sz="quarter" idx="18" hasCustomPrompt="1"/>
          </p:nvPr>
        </p:nvSpPr>
        <p:spPr>
          <a:xfrm>
            <a:off x="1567748"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78" name="Text Placeholder 7"/>
          <p:cNvSpPr>
            <a:spLocks noGrp="1"/>
          </p:cNvSpPr>
          <p:nvPr>
            <p:ph type="body" sz="quarter" idx="65" hasCustomPrompt="1"/>
          </p:nvPr>
        </p:nvSpPr>
        <p:spPr>
          <a:xfrm>
            <a:off x="1567748"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66" hasCustomPrompt="1"/>
          </p:nvPr>
        </p:nvSpPr>
        <p:spPr>
          <a:xfrm>
            <a:off x="4345517"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4" name="Text Placeholder 7"/>
          <p:cNvSpPr>
            <a:spLocks noGrp="1"/>
          </p:cNvSpPr>
          <p:nvPr>
            <p:ph type="body" sz="quarter" idx="68" hasCustomPrompt="1"/>
          </p:nvPr>
        </p:nvSpPr>
        <p:spPr>
          <a:xfrm>
            <a:off x="4610805"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35" name="Text Placeholder 7"/>
          <p:cNvSpPr>
            <a:spLocks noGrp="1"/>
          </p:cNvSpPr>
          <p:nvPr>
            <p:ph type="body" sz="quarter" idx="69" hasCustomPrompt="1"/>
          </p:nvPr>
        </p:nvSpPr>
        <p:spPr>
          <a:xfrm>
            <a:off x="5310014"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36" name="Text Placeholder 7"/>
          <p:cNvSpPr>
            <a:spLocks noGrp="1"/>
          </p:cNvSpPr>
          <p:nvPr>
            <p:ph type="body" sz="quarter" idx="70" hasCustomPrompt="1"/>
          </p:nvPr>
        </p:nvSpPr>
        <p:spPr>
          <a:xfrm>
            <a:off x="5310014"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7" name="Text Placeholder 2"/>
          <p:cNvSpPr>
            <a:spLocks noGrp="1"/>
          </p:cNvSpPr>
          <p:nvPr>
            <p:ph type="body" sz="quarter" idx="71" hasCustomPrompt="1"/>
          </p:nvPr>
        </p:nvSpPr>
        <p:spPr>
          <a:xfrm>
            <a:off x="8050904"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0" name="Text Placeholder 7"/>
          <p:cNvSpPr>
            <a:spLocks noGrp="1"/>
          </p:cNvSpPr>
          <p:nvPr>
            <p:ph type="body" sz="quarter" idx="73" hasCustomPrompt="1"/>
          </p:nvPr>
        </p:nvSpPr>
        <p:spPr>
          <a:xfrm>
            <a:off x="8327069"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41" name="Text Placeholder 7"/>
          <p:cNvSpPr>
            <a:spLocks noGrp="1"/>
          </p:cNvSpPr>
          <p:nvPr>
            <p:ph type="body" sz="quarter" idx="74" hasCustomPrompt="1"/>
          </p:nvPr>
        </p:nvSpPr>
        <p:spPr>
          <a:xfrm>
            <a:off x="9026279"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42" name="Text Placeholder 7"/>
          <p:cNvSpPr>
            <a:spLocks noGrp="1"/>
          </p:cNvSpPr>
          <p:nvPr>
            <p:ph type="body" sz="quarter" idx="75" hasCustomPrompt="1"/>
          </p:nvPr>
        </p:nvSpPr>
        <p:spPr>
          <a:xfrm>
            <a:off x="9026279"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Picture Placeholder 2"/>
          <p:cNvSpPr>
            <a:spLocks noGrp="1" noChangeAspect="1"/>
          </p:cNvSpPr>
          <p:nvPr>
            <p:ph type="pic" sz="quarter" idx="17"/>
          </p:nvPr>
        </p:nvSpPr>
        <p:spPr>
          <a:xfrm>
            <a:off x="603251"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0" name="Picture Placeholder 2"/>
          <p:cNvSpPr>
            <a:spLocks noGrp="1" noChangeAspect="1"/>
          </p:cNvSpPr>
          <p:nvPr>
            <p:ph type="pic" sz="quarter" idx="76"/>
          </p:nvPr>
        </p:nvSpPr>
        <p:spPr>
          <a:xfrm>
            <a:off x="4345517"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3" name="Picture Placeholder 2"/>
          <p:cNvSpPr>
            <a:spLocks noGrp="1" noChangeAspect="1"/>
          </p:cNvSpPr>
          <p:nvPr>
            <p:ph type="pic" sz="quarter" idx="77"/>
          </p:nvPr>
        </p:nvSpPr>
        <p:spPr>
          <a:xfrm>
            <a:off x="8050904"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22621756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10" presetClass="entr" presetSubtype="0" fill="hold" grpId="0" nodeType="withEffect">
                                  <p:stCondLst>
                                    <p:cond delay="800"/>
                                  </p:stCondLst>
                                  <p:childTnLst>
                                    <p:set>
                                      <p:cBhvr>
                                        <p:cTn id="38" dur="1" fill="hold">
                                          <p:stCondLst>
                                            <p:cond delay="0"/>
                                          </p:stCondLst>
                                        </p:cTn>
                                        <p:tgtEl>
                                          <p:spTgt spid="31">
                                            <p:txEl>
                                              <p:pRg st="0" end="0"/>
                                            </p:txEl>
                                          </p:spTgt>
                                        </p:tgtEl>
                                        <p:attrNameLst>
                                          <p:attrName>style.visibility</p:attrName>
                                        </p:attrNameLst>
                                      </p:cBhvr>
                                      <p:to>
                                        <p:strVal val="visible"/>
                                      </p:to>
                                    </p:set>
                                    <p:animEffect transition="in" filter="fade">
                                      <p:cBhvr>
                                        <p:cTn id="39" dur="500"/>
                                        <p:tgtEl>
                                          <p:spTgt spid="31">
                                            <p:txEl>
                                              <p:pRg st="0" end="0"/>
                                            </p:txEl>
                                          </p:spTgt>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5">
                                            <p:txEl>
                                              <p:pRg st="0" end="0"/>
                                            </p:txEl>
                                          </p:spTgt>
                                        </p:tgtEl>
                                        <p:attrNameLst>
                                          <p:attrName>style.visibility</p:attrName>
                                        </p:attrNameLst>
                                      </p:cBhvr>
                                      <p:to>
                                        <p:strVal val="visible"/>
                                      </p:to>
                                    </p:set>
                                    <p:animEffect transition="in" filter="fade">
                                      <p:cBhvr>
                                        <p:cTn id="42" dur="400"/>
                                        <p:tgtEl>
                                          <p:spTgt spid="35">
                                            <p:txEl>
                                              <p:pRg st="0" end="0"/>
                                            </p:txEl>
                                          </p:spTgt>
                                        </p:tgtEl>
                                      </p:cBhvr>
                                    </p:animEffect>
                                    <p:anim calcmode="lin" valueType="num">
                                      <p:cBhvr>
                                        <p:cTn id="43"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4" dur="400" fill="hold"/>
                                        <p:tgtEl>
                                          <p:spTgt spid="35">
                                            <p:txEl>
                                              <p:pRg st="0" end="0"/>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fade">
                                      <p:cBhvr>
                                        <p:cTn id="47" dur="500"/>
                                        <p:tgtEl>
                                          <p:spTgt spid="36">
                                            <p:txEl>
                                              <p:pRg st="0" end="0"/>
                                            </p:txEl>
                                          </p:spTgt>
                                        </p:tgtEl>
                                      </p:cBhvr>
                                    </p:animEffect>
                                    <p:anim calcmode="lin" valueType="num">
                                      <p:cBhvr>
                                        <p:cTn id="4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49"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53" presetClass="entr" presetSubtype="16" fill="hold" grpId="0" nodeType="afterEffect">
                                  <p:stCondLst>
                                    <p:cond delay="0"/>
                                  </p:stCondLst>
                                  <p:childTnLst>
                                    <p:set>
                                      <p:cBhvr>
                                        <p:cTn id="52" dur="1" fill="hold">
                                          <p:stCondLst>
                                            <p:cond delay="0"/>
                                          </p:stCondLst>
                                        </p:cTn>
                                        <p:tgtEl>
                                          <p:spTgt spid="34">
                                            <p:txEl>
                                              <p:pRg st="0" end="0"/>
                                            </p:txEl>
                                          </p:spTgt>
                                        </p:tgtEl>
                                        <p:attrNameLst>
                                          <p:attrName>style.visibility</p:attrName>
                                        </p:attrNameLst>
                                      </p:cBhvr>
                                      <p:to>
                                        <p:strVal val="visible"/>
                                      </p:to>
                                    </p:set>
                                    <p:anim calcmode="lin" valueType="num">
                                      <p:cBhvr>
                                        <p:cTn id="53"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54"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55" dur="300"/>
                                        <p:tgtEl>
                                          <p:spTgt spid="34">
                                            <p:txEl>
                                              <p:pRg st="0" end="0"/>
                                            </p:txEl>
                                          </p:spTgt>
                                        </p:tgtEl>
                                      </p:cBhvr>
                                    </p:animEffect>
                                  </p:childTnLst>
                                </p:cTn>
                              </p:par>
                              <p:par>
                                <p:cTn id="56" presetID="10" presetClass="entr" presetSubtype="0" fill="hold" grpId="0" nodeType="withEffect">
                                  <p:stCondLst>
                                    <p:cond delay="800"/>
                                  </p:stCondLst>
                                  <p:childTnLst>
                                    <p:set>
                                      <p:cBhvr>
                                        <p:cTn id="57" dur="1" fill="hold">
                                          <p:stCondLst>
                                            <p:cond delay="0"/>
                                          </p:stCondLst>
                                        </p:cTn>
                                        <p:tgtEl>
                                          <p:spTgt spid="37">
                                            <p:txEl>
                                              <p:pRg st="0" end="0"/>
                                            </p:txEl>
                                          </p:spTgt>
                                        </p:tgtEl>
                                        <p:attrNameLst>
                                          <p:attrName>style.visibility</p:attrName>
                                        </p:attrNameLst>
                                      </p:cBhvr>
                                      <p:to>
                                        <p:strVal val="visible"/>
                                      </p:to>
                                    </p:set>
                                    <p:animEffect transition="in" filter="fade">
                                      <p:cBhvr>
                                        <p:cTn id="58" dur="500"/>
                                        <p:tgtEl>
                                          <p:spTgt spid="37">
                                            <p:txEl>
                                              <p:pRg st="0" end="0"/>
                                            </p:txEl>
                                          </p:spTgt>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41">
                                            <p:txEl>
                                              <p:pRg st="0" end="0"/>
                                            </p:txEl>
                                          </p:spTgt>
                                        </p:tgtEl>
                                        <p:attrNameLst>
                                          <p:attrName>style.visibility</p:attrName>
                                        </p:attrNameLst>
                                      </p:cBhvr>
                                      <p:to>
                                        <p:strVal val="visible"/>
                                      </p:to>
                                    </p:set>
                                    <p:animEffect transition="in" filter="fade">
                                      <p:cBhvr>
                                        <p:cTn id="61" dur="400"/>
                                        <p:tgtEl>
                                          <p:spTgt spid="41">
                                            <p:txEl>
                                              <p:pRg st="0" end="0"/>
                                            </p:txEl>
                                          </p:spTgt>
                                        </p:tgtEl>
                                      </p:cBhvr>
                                    </p:animEffect>
                                    <p:anim calcmode="lin" valueType="num">
                                      <p:cBhvr>
                                        <p:cTn id="62"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3" dur="400" fill="hold"/>
                                        <p:tgtEl>
                                          <p:spTgt spid="41">
                                            <p:txEl>
                                              <p:pRg st="0" end="0"/>
                                            </p:tx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00"/>
                                  </p:stCondLst>
                                  <p:childTnLst>
                                    <p:set>
                                      <p:cBhvr>
                                        <p:cTn id="65" dur="1" fill="hold">
                                          <p:stCondLst>
                                            <p:cond delay="0"/>
                                          </p:stCondLst>
                                        </p:cTn>
                                        <p:tgtEl>
                                          <p:spTgt spid="42">
                                            <p:txEl>
                                              <p:pRg st="0" end="0"/>
                                            </p:txEl>
                                          </p:spTgt>
                                        </p:tgtEl>
                                        <p:attrNameLst>
                                          <p:attrName>style.visibility</p:attrName>
                                        </p:attrNameLst>
                                      </p:cBhvr>
                                      <p:to>
                                        <p:strVal val="visible"/>
                                      </p:to>
                                    </p:set>
                                    <p:animEffect transition="in" filter="fade">
                                      <p:cBhvr>
                                        <p:cTn id="66" dur="500"/>
                                        <p:tgtEl>
                                          <p:spTgt spid="42">
                                            <p:txEl>
                                              <p:pRg st="0" end="0"/>
                                            </p:txEl>
                                          </p:spTgt>
                                        </p:tgtEl>
                                      </p:cBhvr>
                                    </p:animEffect>
                                    <p:anim calcmode="lin" valueType="num">
                                      <p:cBhvr>
                                        <p:cTn id="67"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8"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40">
                                            <p:txEl>
                                              <p:pRg st="0" end="0"/>
                                            </p:txEl>
                                          </p:spTgt>
                                        </p:tgtEl>
                                        <p:attrNameLst>
                                          <p:attrName>style.visibility</p:attrName>
                                        </p:attrNameLst>
                                      </p:cBhvr>
                                      <p:to>
                                        <p:strVal val="visible"/>
                                      </p:to>
                                    </p:set>
                                    <p:anim calcmode="lin" valueType="num">
                                      <p:cBhvr>
                                        <p:cTn id="72"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73"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74" dur="300"/>
                                        <p:tgtEl>
                                          <p:spTgt spid="40">
                                            <p:txEl>
                                              <p:pRg st="0" end="0"/>
                                            </p:txEl>
                                          </p:spTgt>
                                        </p:tgtEl>
                                      </p:cBhvr>
                                    </p:animEffect>
                                  </p:childTnLst>
                                </p:cTn>
                              </p:par>
                            </p:childTnLst>
                          </p:cTn>
                        </p:par>
                        <p:par>
                          <p:cTn id="75" fill="hold">
                            <p:stCondLst>
                              <p:cond delay="2000"/>
                            </p:stCondLst>
                            <p:childTnLst>
                              <p:par>
                                <p:cTn id="76" presetID="53" presetClass="entr" presetSubtype="16" fill="hold" grpId="0" nodeType="afterEffect" nodePh="1">
                                  <p:stCondLst>
                                    <p:cond delay="0"/>
                                  </p:stCondLst>
                                  <p:endCondLst>
                                    <p:cond evt="begin" delay="0">
                                      <p:tn val="76"/>
                                    </p:cond>
                                  </p:end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childTnLst>
                          </p:cTn>
                        </p:par>
                        <p:par>
                          <p:cTn id="81" fill="hold">
                            <p:stCondLst>
                              <p:cond delay="2500"/>
                            </p:stCondLst>
                            <p:childTnLst>
                              <p:par>
                                <p:cTn id="82" presetID="53" presetClass="entr" presetSubtype="16" fill="hold" grpId="0" nodeType="afterEffect" nodePh="1">
                                  <p:stCondLst>
                                    <p:cond delay="0"/>
                                  </p:stCondLst>
                                  <p:endCondLst>
                                    <p:cond evt="begin" delay="0">
                                      <p:tn val="82"/>
                                    </p:cond>
                                  </p:end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3000"/>
                            </p:stCondLst>
                            <p:childTnLst>
                              <p:par>
                                <p:cTn id="88" presetID="53" presetClass="entr" presetSubtype="16" fill="hold" grpId="0" nodeType="afterEffect" nodePh="1">
                                  <p:stCondLst>
                                    <p:cond delay="0"/>
                                  </p:stCondLst>
                                  <p:endCondLst>
                                    <p:cond evt="begin" delay="0">
                                      <p:tn val="88"/>
                                    </p:cond>
                                  </p:endCondLst>
                                  <p:childTnLst>
                                    <p:set>
                                      <p:cBhvr>
                                        <p:cTn id="89" dur="1" fill="hold">
                                          <p:stCondLst>
                                            <p:cond delay="0"/>
                                          </p:stCondLst>
                                        </p:cTn>
                                        <p:tgtEl>
                                          <p:spTgt spid="43"/>
                                        </p:tgtEl>
                                        <p:attrNameLst>
                                          <p:attrName>style.visibility</p:attrName>
                                        </p:attrNameLst>
                                      </p:cBhvr>
                                      <p:to>
                                        <p:strVal val="visible"/>
                                      </p:to>
                                    </p:set>
                                    <p:anim calcmode="lin" valueType="num">
                                      <p:cBhvr>
                                        <p:cTn id="90" dur="500" fill="hold"/>
                                        <p:tgtEl>
                                          <p:spTgt spid="43"/>
                                        </p:tgtEl>
                                        <p:attrNameLst>
                                          <p:attrName>ppt_w</p:attrName>
                                        </p:attrNameLst>
                                      </p:cBhvr>
                                      <p:tavLst>
                                        <p:tav tm="0">
                                          <p:val>
                                            <p:fltVal val="0"/>
                                          </p:val>
                                        </p:tav>
                                        <p:tav tm="100000">
                                          <p:val>
                                            <p:strVal val="#ppt_w"/>
                                          </p:val>
                                        </p:tav>
                                      </p:tavLst>
                                    </p:anim>
                                    <p:anim calcmode="lin" valueType="num">
                                      <p:cBhvr>
                                        <p:cTn id="91" dur="500" fill="hold"/>
                                        <p:tgtEl>
                                          <p:spTgt spid="43"/>
                                        </p:tgtEl>
                                        <p:attrNameLst>
                                          <p:attrName>ppt_h</p:attrName>
                                        </p:attrNameLst>
                                      </p:cBhvr>
                                      <p:tavLst>
                                        <p:tav tm="0">
                                          <p:val>
                                            <p:fltVal val="0"/>
                                          </p:val>
                                        </p:tav>
                                        <p:tav tm="100000">
                                          <p:val>
                                            <p:strVal val="#ppt_h"/>
                                          </p:val>
                                        </p:tav>
                                      </p:tavLst>
                                    </p:anim>
                                    <p:animEffect transition="in" filter="fade">
                                      <p:cBhvr>
                                        <p:cTn id="9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28" grpId="0"/>
      <p:bldP spid="30" grpId="0"/>
      <p:bldP spid="43" grpId="0"/>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our images with caption 1">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721784" y="1394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8" name="Rounded Rectangle 18"/>
          <p:cNvSpPr/>
          <p:nvPr userDrawn="1"/>
        </p:nvSpPr>
        <p:spPr>
          <a:xfrm>
            <a:off x="721784" y="2929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65" hasCustomPrompt="1"/>
          </p:nvPr>
        </p:nvSpPr>
        <p:spPr>
          <a:xfrm>
            <a:off x="1066800" y="2991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1066800" y="3286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3" name="Picture Placeholder 2"/>
          <p:cNvSpPr>
            <a:spLocks noGrp="1"/>
          </p:cNvSpPr>
          <p:nvPr>
            <p:ph type="pic" sz="quarter" idx="66"/>
          </p:nvPr>
        </p:nvSpPr>
        <p:spPr>
          <a:xfrm>
            <a:off x="6608235" y="1394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Rounded Rectangle 18"/>
          <p:cNvSpPr/>
          <p:nvPr userDrawn="1"/>
        </p:nvSpPr>
        <p:spPr>
          <a:xfrm>
            <a:off x="6608235" y="2929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5" name="Text Placeholder 7"/>
          <p:cNvSpPr>
            <a:spLocks noGrp="1"/>
          </p:cNvSpPr>
          <p:nvPr>
            <p:ph type="body" sz="quarter" idx="67" hasCustomPrompt="1"/>
          </p:nvPr>
        </p:nvSpPr>
        <p:spPr>
          <a:xfrm>
            <a:off x="6953251" y="2991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68" hasCustomPrompt="1"/>
          </p:nvPr>
        </p:nvSpPr>
        <p:spPr>
          <a:xfrm>
            <a:off x="6953251" y="3286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1" name="Picture Placeholder 2"/>
          <p:cNvSpPr>
            <a:spLocks noGrp="1"/>
          </p:cNvSpPr>
          <p:nvPr>
            <p:ph type="pic" sz="quarter" idx="69"/>
          </p:nvPr>
        </p:nvSpPr>
        <p:spPr>
          <a:xfrm>
            <a:off x="721784" y="4061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2" name="Rounded Rectangle 18"/>
          <p:cNvSpPr/>
          <p:nvPr userDrawn="1"/>
        </p:nvSpPr>
        <p:spPr>
          <a:xfrm>
            <a:off x="721784" y="5596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3" name="Text Placeholder 7"/>
          <p:cNvSpPr>
            <a:spLocks noGrp="1"/>
          </p:cNvSpPr>
          <p:nvPr>
            <p:ph type="body" sz="quarter" idx="70" hasCustomPrompt="1"/>
          </p:nvPr>
        </p:nvSpPr>
        <p:spPr>
          <a:xfrm>
            <a:off x="1066800" y="5658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4" name="Text Placeholder 2"/>
          <p:cNvSpPr>
            <a:spLocks noGrp="1"/>
          </p:cNvSpPr>
          <p:nvPr>
            <p:ph type="body" sz="quarter" idx="71" hasCustomPrompt="1"/>
          </p:nvPr>
        </p:nvSpPr>
        <p:spPr>
          <a:xfrm>
            <a:off x="1066800" y="5953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5" name="Picture Placeholder 2"/>
          <p:cNvSpPr>
            <a:spLocks noGrp="1"/>
          </p:cNvSpPr>
          <p:nvPr>
            <p:ph type="pic" sz="quarter" idx="72"/>
          </p:nvPr>
        </p:nvSpPr>
        <p:spPr>
          <a:xfrm>
            <a:off x="6608235" y="4061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6" name="Rounded Rectangle 18"/>
          <p:cNvSpPr/>
          <p:nvPr userDrawn="1"/>
        </p:nvSpPr>
        <p:spPr>
          <a:xfrm>
            <a:off x="6608235" y="5596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7" name="Text Placeholder 7"/>
          <p:cNvSpPr>
            <a:spLocks noGrp="1"/>
          </p:cNvSpPr>
          <p:nvPr>
            <p:ph type="body" sz="quarter" idx="73" hasCustomPrompt="1"/>
          </p:nvPr>
        </p:nvSpPr>
        <p:spPr>
          <a:xfrm>
            <a:off x="6953251" y="5658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8" name="Text Placeholder 2"/>
          <p:cNvSpPr>
            <a:spLocks noGrp="1"/>
          </p:cNvSpPr>
          <p:nvPr>
            <p:ph type="body" sz="quarter" idx="74" hasCustomPrompt="1"/>
          </p:nvPr>
        </p:nvSpPr>
        <p:spPr>
          <a:xfrm>
            <a:off x="6953251" y="5953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Tree>
    <p:extLst>
      <p:ext uri="{BB962C8B-B14F-4D97-AF65-F5344CB8AC3E}">
        <p14:creationId xmlns:p14="http://schemas.microsoft.com/office/powerpoint/2010/main" xmlns="" val="298621522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400" fill="hold"/>
                                        <p:tgtEl>
                                          <p:spTgt spid="38"/>
                                        </p:tgtEl>
                                        <p:attrNameLst>
                                          <p:attrName>ppt_w</p:attrName>
                                        </p:attrNameLst>
                                      </p:cBhvr>
                                      <p:tavLst>
                                        <p:tav tm="0">
                                          <p:val>
                                            <p:fltVal val="0"/>
                                          </p:val>
                                        </p:tav>
                                        <p:tav tm="100000">
                                          <p:val>
                                            <p:strVal val="#ppt_w"/>
                                          </p:val>
                                        </p:tav>
                                      </p:tavLst>
                                    </p:anim>
                                    <p:anim calcmode="lin" valueType="num">
                                      <p:cBhvr>
                                        <p:cTn id="27" dur="400" fill="hold"/>
                                        <p:tgtEl>
                                          <p:spTgt spid="38"/>
                                        </p:tgtEl>
                                        <p:attrNameLst>
                                          <p:attrName>ppt_h</p:attrName>
                                        </p:attrNameLst>
                                      </p:cBhvr>
                                      <p:tavLst>
                                        <p:tav tm="0">
                                          <p:val>
                                            <p:fltVal val="0"/>
                                          </p:val>
                                        </p:tav>
                                        <p:tav tm="100000">
                                          <p:val>
                                            <p:strVal val="#ppt_h"/>
                                          </p:val>
                                        </p:tav>
                                      </p:tavLst>
                                    </p:anim>
                                    <p:animEffect transition="in" filter="fade">
                                      <p:cBhvr>
                                        <p:cTn id="28" dur="400"/>
                                        <p:tgtEl>
                                          <p:spTgt spid="38"/>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41">
                                            <p:txEl>
                                              <p:pRg st="0" end="0"/>
                                            </p:txEl>
                                          </p:spTgt>
                                        </p:tgtEl>
                                        <p:attrNameLst>
                                          <p:attrName>style.visibility</p:attrName>
                                        </p:attrNameLst>
                                      </p:cBhvr>
                                      <p:to>
                                        <p:strVal val="visible"/>
                                      </p:to>
                                    </p:set>
                                    <p:animEffect transition="in" filter="fade">
                                      <p:cBhvr>
                                        <p:cTn id="31" dur="500"/>
                                        <p:tgtEl>
                                          <p:spTgt spid="41">
                                            <p:txEl>
                                              <p:pRg st="0" end="0"/>
                                            </p:txEl>
                                          </p:spTgt>
                                        </p:tgtEl>
                                      </p:cBhvr>
                                    </p:animEffect>
                                    <p:anim calcmode="lin" valueType="num">
                                      <p:cBhvr>
                                        <p:cTn id="32"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41">
                                            <p:txEl>
                                              <p:pRg st="0" end="0"/>
                                            </p:txEl>
                                          </p:spTgt>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800"/>
                                  </p:stCondLst>
                                  <p:childTnLst>
                                    <p:set>
                                      <p:cBhvr>
                                        <p:cTn id="35" dur="1" fill="hold">
                                          <p:stCondLst>
                                            <p:cond delay="0"/>
                                          </p:stCondLst>
                                        </p:cTn>
                                        <p:tgtEl>
                                          <p:spTgt spid="42">
                                            <p:txEl>
                                              <p:pRg st="0" end="0"/>
                                            </p:txEl>
                                          </p:spTgt>
                                        </p:tgtEl>
                                        <p:attrNameLst>
                                          <p:attrName>style.visibility</p:attrName>
                                        </p:attrNameLst>
                                      </p:cBhvr>
                                      <p:to>
                                        <p:strVal val="visible"/>
                                      </p:to>
                                    </p:set>
                                    <p:animEffect transition="in" filter="fade">
                                      <p:cBhvr>
                                        <p:cTn id="36" dur="500"/>
                                        <p:tgtEl>
                                          <p:spTgt spid="42">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43"/>
                                        </p:tgtEl>
                                        <p:attrNameLst>
                                          <p:attrName>style.visibility</p:attrName>
                                        </p:attrNameLst>
                                      </p:cBhvr>
                                      <p:to>
                                        <p:strVal val="visible"/>
                                      </p:to>
                                    </p:set>
                                    <p:anim calcmode="lin" valueType="num">
                                      <p:cBhvr>
                                        <p:cTn id="39" dur="1000" fill="hold"/>
                                        <p:tgtEl>
                                          <p:spTgt spid="43"/>
                                        </p:tgtEl>
                                        <p:attrNameLst>
                                          <p:attrName>ppt_w</p:attrName>
                                        </p:attrNameLst>
                                      </p:cBhvr>
                                      <p:tavLst>
                                        <p:tav tm="0">
                                          <p:val>
                                            <p:fltVal val="0"/>
                                          </p:val>
                                        </p:tav>
                                        <p:tav tm="100000">
                                          <p:val>
                                            <p:strVal val="#ppt_w"/>
                                          </p:val>
                                        </p:tav>
                                      </p:tavLst>
                                    </p:anim>
                                    <p:anim calcmode="lin" valueType="num">
                                      <p:cBhvr>
                                        <p:cTn id="40" dur="1000" fill="hold"/>
                                        <p:tgtEl>
                                          <p:spTgt spid="43"/>
                                        </p:tgtEl>
                                        <p:attrNameLst>
                                          <p:attrName>ppt_h</p:attrName>
                                        </p:attrNameLst>
                                      </p:cBhvr>
                                      <p:tavLst>
                                        <p:tav tm="0">
                                          <p:val>
                                            <p:fltVal val="0"/>
                                          </p:val>
                                        </p:tav>
                                        <p:tav tm="100000">
                                          <p:val>
                                            <p:strVal val="#ppt_h"/>
                                          </p:val>
                                        </p:tav>
                                      </p:tavLst>
                                    </p:anim>
                                    <p:animEffect transition="in" filter="fade">
                                      <p:cBhvr>
                                        <p:cTn id="41" dur="1000"/>
                                        <p:tgtEl>
                                          <p:spTgt spid="43"/>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400" fill="hold"/>
                                        <p:tgtEl>
                                          <p:spTgt spid="44"/>
                                        </p:tgtEl>
                                        <p:attrNameLst>
                                          <p:attrName>ppt_w</p:attrName>
                                        </p:attrNameLst>
                                      </p:cBhvr>
                                      <p:tavLst>
                                        <p:tav tm="0">
                                          <p:val>
                                            <p:fltVal val="0"/>
                                          </p:val>
                                        </p:tav>
                                        <p:tav tm="100000">
                                          <p:val>
                                            <p:strVal val="#ppt_w"/>
                                          </p:val>
                                        </p:tav>
                                      </p:tavLst>
                                    </p:anim>
                                    <p:anim calcmode="lin" valueType="num">
                                      <p:cBhvr>
                                        <p:cTn id="46" dur="400" fill="hold"/>
                                        <p:tgtEl>
                                          <p:spTgt spid="44"/>
                                        </p:tgtEl>
                                        <p:attrNameLst>
                                          <p:attrName>ppt_h</p:attrName>
                                        </p:attrNameLst>
                                      </p:cBhvr>
                                      <p:tavLst>
                                        <p:tav tm="0">
                                          <p:val>
                                            <p:fltVal val="0"/>
                                          </p:val>
                                        </p:tav>
                                        <p:tav tm="100000">
                                          <p:val>
                                            <p:strVal val="#ppt_h"/>
                                          </p:val>
                                        </p:tav>
                                      </p:tavLst>
                                    </p:anim>
                                    <p:animEffect transition="in" filter="fade">
                                      <p:cBhvr>
                                        <p:cTn id="47" dur="400"/>
                                        <p:tgtEl>
                                          <p:spTgt spid="44"/>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45">
                                            <p:txEl>
                                              <p:pRg st="0" end="0"/>
                                            </p:txEl>
                                          </p:spTgt>
                                        </p:tgtEl>
                                        <p:attrNameLst>
                                          <p:attrName>style.visibility</p:attrName>
                                        </p:attrNameLst>
                                      </p:cBhvr>
                                      <p:to>
                                        <p:strVal val="visible"/>
                                      </p:to>
                                    </p:set>
                                    <p:animEffect transition="in" filter="fade">
                                      <p:cBhvr>
                                        <p:cTn id="50" dur="500"/>
                                        <p:tgtEl>
                                          <p:spTgt spid="45">
                                            <p:txEl>
                                              <p:pRg st="0" end="0"/>
                                            </p:txEl>
                                          </p:spTgt>
                                        </p:tgtEl>
                                      </p:cBhvr>
                                    </p:animEffect>
                                    <p:anim calcmode="lin" valueType="num">
                                      <p:cBhvr>
                                        <p:cTn id="51"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45">
                                            <p:txEl>
                                              <p:pRg st="0" end="0"/>
                                            </p:txEl>
                                          </p:spTgt>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800"/>
                                  </p:stCondLst>
                                  <p:childTnLst>
                                    <p:set>
                                      <p:cBhvr>
                                        <p:cTn id="54" dur="1" fill="hold">
                                          <p:stCondLst>
                                            <p:cond delay="0"/>
                                          </p:stCondLst>
                                        </p:cTn>
                                        <p:tgtEl>
                                          <p:spTgt spid="50">
                                            <p:txEl>
                                              <p:pRg st="0" end="0"/>
                                            </p:txEl>
                                          </p:spTgt>
                                        </p:tgtEl>
                                        <p:attrNameLst>
                                          <p:attrName>style.visibility</p:attrName>
                                        </p:attrNameLst>
                                      </p:cBhvr>
                                      <p:to>
                                        <p:strVal val="visible"/>
                                      </p:to>
                                    </p:set>
                                    <p:animEffect transition="in" filter="fade">
                                      <p:cBhvr>
                                        <p:cTn id="55" dur="500"/>
                                        <p:tgtEl>
                                          <p:spTgt spid="50">
                                            <p:txEl>
                                              <p:pRg st="0" end="0"/>
                                            </p:txEl>
                                          </p:spTgt>
                                        </p:tgtEl>
                                      </p:cBhvr>
                                    </p:animEffect>
                                  </p:childTnLst>
                                </p:cTn>
                              </p:par>
                              <p:par>
                                <p:cTn id="56" presetID="53" presetClass="entr" presetSubtype="16" fill="hold" grpId="0" nodeType="withEffect" nodePh="1">
                                  <p:stCondLst>
                                    <p:cond delay="800"/>
                                  </p:stCondLst>
                                  <p:endCondLst>
                                    <p:cond evt="begin" delay="0">
                                      <p:tn val="56"/>
                                    </p:cond>
                                  </p:endCondLst>
                                  <p:childTnLst>
                                    <p:set>
                                      <p:cBhvr>
                                        <p:cTn id="57" dur="1" fill="hold">
                                          <p:stCondLst>
                                            <p:cond delay="0"/>
                                          </p:stCondLst>
                                        </p:cTn>
                                        <p:tgtEl>
                                          <p:spTgt spid="51"/>
                                        </p:tgtEl>
                                        <p:attrNameLst>
                                          <p:attrName>style.visibility</p:attrName>
                                        </p:attrNameLst>
                                      </p:cBhvr>
                                      <p:to>
                                        <p:strVal val="visible"/>
                                      </p:to>
                                    </p:set>
                                    <p:anim calcmode="lin" valueType="num">
                                      <p:cBhvr>
                                        <p:cTn id="58" dur="1000" fill="hold"/>
                                        <p:tgtEl>
                                          <p:spTgt spid="51"/>
                                        </p:tgtEl>
                                        <p:attrNameLst>
                                          <p:attrName>ppt_w</p:attrName>
                                        </p:attrNameLst>
                                      </p:cBhvr>
                                      <p:tavLst>
                                        <p:tav tm="0">
                                          <p:val>
                                            <p:fltVal val="0"/>
                                          </p:val>
                                        </p:tav>
                                        <p:tav tm="100000">
                                          <p:val>
                                            <p:strVal val="#ppt_w"/>
                                          </p:val>
                                        </p:tav>
                                      </p:tavLst>
                                    </p:anim>
                                    <p:anim calcmode="lin" valueType="num">
                                      <p:cBhvr>
                                        <p:cTn id="59" dur="1000" fill="hold"/>
                                        <p:tgtEl>
                                          <p:spTgt spid="51"/>
                                        </p:tgtEl>
                                        <p:attrNameLst>
                                          <p:attrName>ppt_h</p:attrName>
                                        </p:attrNameLst>
                                      </p:cBhvr>
                                      <p:tavLst>
                                        <p:tav tm="0">
                                          <p:val>
                                            <p:fltVal val="0"/>
                                          </p:val>
                                        </p:tav>
                                        <p:tav tm="100000">
                                          <p:val>
                                            <p:strVal val="#ppt_h"/>
                                          </p:val>
                                        </p:tav>
                                      </p:tavLst>
                                    </p:anim>
                                    <p:animEffect transition="in" filter="fade">
                                      <p:cBhvr>
                                        <p:cTn id="60" dur="1000"/>
                                        <p:tgtEl>
                                          <p:spTgt spid="51"/>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 calcmode="lin" valueType="num">
                                      <p:cBhvr>
                                        <p:cTn id="64" dur="400" fill="hold"/>
                                        <p:tgtEl>
                                          <p:spTgt spid="52"/>
                                        </p:tgtEl>
                                        <p:attrNameLst>
                                          <p:attrName>ppt_w</p:attrName>
                                        </p:attrNameLst>
                                      </p:cBhvr>
                                      <p:tavLst>
                                        <p:tav tm="0">
                                          <p:val>
                                            <p:fltVal val="0"/>
                                          </p:val>
                                        </p:tav>
                                        <p:tav tm="100000">
                                          <p:val>
                                            <p:strVal val="#ppt_w"/>
                                          </p:val>
                                        </p:tav>
                                      </p:tavLst>
                                    </p:anim>
                                    <p:anim calcmode="lin" valueType="num">
                                      <p:cBhvr>
                                        <p:cTn id="65" dur="400" fill="hold"/>
                                        <p:tgtEl>
                                          <p:spTgt spid="52"/>
                                        </p:tgtEl>
                                        <p:attrNameLst>
                                          <p:attrName>ppt_h</p:attrName>
                                        </p:attrNameLst>
                                      </p:cBhvr>
                                      <p:tavLst>
                                        <p:tav tm="0">
                                          <p:val>
                                            <p:fltVal val="0"/>
                                          </p:val>
                                        </p:tav>
                                        <p:tav tm="100000">
                                          <p:val>
                                            <p:strVal val="#ppt_h"/>
                                          </p:val>
                                        </p:tav>
                                      </p:tavLst>
                                    </p:anim>
                                    <p:animEffect transition="in" filter="fade">
                                      <p:cBhvr>
                                        <p:cTn id="66" dur="400"/>
                                        <p:tgtEl>
                                          <p:spTgt spid="52"/>
                                        </p:tgtEl>
                                      </p:cBhvr>
                                    </p:animEffect>
                                  </p:childTnLst>
                                </p:cTn>
                              </p:par>
                              <p:par>
                                <p:cTn id="67" presetID="42" presetClass="entr" presetSubtype="0" fill="hold" grpId="0" nodeType="withEffect">
                                  <p:stCondLst>
                                    <p:cond delay="200"/>
                                  </p:stCondLst>
                                  <p:childTnLst>
                                    <p:set>
                                      <p:cBhvr>
                                        <p:cTn id="68" dur="1" fill="hold">
                                          <p:stCondLst>
                                            <p:cond delay="0"/>
                                          </p:stCondLst>
                                        </p:cTn>
                                        <p:tgtEl>
                                          <p:spTgt spid="53">
                                            <p:txEl>
                                              <p:pRg st="0" end="0"/>
                                            </p:txEl>
                                          </p:spTgt>
                                        </p:tgtEl>
                                        <p:attrNameLst>
                                          <p:attrName>style.visibility</p:attrName>
                                        </p:attrNameLst>
                                      </p:cBhvr>
                                      <p:to>
                                        <p:strVal val="visible"/>
                                      </p:to>
                                    </p:set>
                                    <p:animEffect transition="in" filter="fade">
                                      <p:cBhvr>
                                        <p:cTn id="69" dur="500"/>
                                        <p:tgtEl>
                                          <p:spTgt spid="53">
                                            <p:txEl>
                                              <p:pRg st="0" end="0"/>
                                            </p:txEl>
                                          </p:spTgt>
                                        </p:tgtEl>
                                      </p:cBhvr>
                                    </p:animEffect>
                                    <p:anim calcmode="lin" valueType="num">
                                      <p:cBhvr>
                                        <p:cTn id="70"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1" dur="500" fill="hold"/>
                                        <p:tgtEl>
                                          <p:spTgt spid="53">
                                            <p:txEl>
                                              <p:pRg st="0" end="0"/>
                                            </p:txEl>
                                          </p:spTgt>
                                        </p:tgtEl>
                                        <p:attrNameLst>
                                          <p:attrName>ppt_y</p:attrName>
                                        </p:attrNameLst>
                                      </p:cBhvr>
                                      <p:tavLst>
                                        <p:tav tm="0">
                                          <p:val>
                                            <p:strVal val="#ppt_y+.1"/>
                                          </p:val>
                                        </p:tav>
                                        <p:tav tm="100000">
                                          <p:val>
                                            <p:strVal val="#ppt_y"/>
                                          </p:val>
                                        </p:tav>
                                      </p:tavLst>
                                    </p:anim>
                                  </p:childTnLst>
                                </p:cTn>
                              </p:par>
                              <p:par>
                                <p:cTn id="72" presetID="10" presetClass="entr" presetSubtype="0" fill="hold" grpId="0" nodeType="withEffect">
                                  <p:stCondLst>
                                    <p:cond delay="800"/>
                                  </p:stCondLst>
                                  <p:childTnLst>
                                    <p:set>
                                      <p:cBhvr>
                                        <p:cTn id="73" dur="1" fill="hold">
                                          <p:stCondLst>
                                            <p:cond delay="0"/>
                                          </p:stCondLst>
                                        </p:cTn>
                                        <p:tgtEl>
                                          <p:spTgt spid="54">
                                            <p:txEl>
                                              <p:pRg st="0" end="0"/>
                                            </p:txEl>
                                          </p:spTgt>
                                        </p:tgtEl>
                                        <p:attrNameLst>
                                          <p:attrName>style.visibility</p:attrName>
                                        </p:attrNameLst>
                                      </p:cBhvr>
                                      <p:to>
                                        <p:strVal val="visible"/>
                                      </p:to>
                                    </p:set>
                                    <p:animEffect transition="in" filter="fade">
                                      <p:cBhvr>
                                        <p:cTn id="74" dur="500"/>
                                        <p:tgtEl>
                                          <p:spTgt spid="54">
                                            <p:txEl>
                                              <p:pRg st="0" end="0"/>
                                            </p:txEl>
                                          </p:spTgt>
                                        </p:tgtEl>
                                      </p:cBhvr>
                                    </p:animEffect>
                                  </p:childTnLst>
                                </p:cTn>
                              </p:par>
                              <p:par>
                                <p:cTn id="75" presetID="53" presetClass="entr" presetSubtype="16" fill="hold" grpId="0" nodeType="withEffect" nodePh="1">
                                  <p:stCondLst>
                                    <p:cond delay="800"/>
                                  </p:stCondLst>
                                  <p:endCondLst>
                                    <p:cond evt="begin" delay="0">
                                      <p:tn val="75"/>
                                    </p:cond>
                                  </p:endCondLst>
                                  <p:childTnLst>
                                    <p:set>
                                      <p:cBhvr>
                                        <p:cTn id="76" dur="1" fill="hold">
                                          <p:stCondLst>
                                            <p:cond delay="0"/>
                                          </p:stCondLst>
                                        </p:cTn>
                                        <p:tgtEl>
                                          <p:spTgt spid="55"/>
                                        </p:tgtEl>
                                        <p:attrNameLst>
                                          <p:attrName>style.visibility</p:attrName>
                                        </p:attrNameLst>
                                      </p:cBhvr>
                                      <p:to>
                                        <p:strVal val="visible"/>
                                      </p:to>
                                    </p:set>
                                    <p:anim calcmode="lin" valueType="num">
                                      <p:cBhvr>
                                        <p:cTn id="77" dur="1000" fill="hold"/>
                                        <p:tgtEl>
                                          <p:spTgt spid="55"/>
                                        </p:tgtEl>
                                        <p:attrNameLst>
                                          <p:attrName>ppt_w</p:attrName>
                                        </p:attrNameLst>
                                      </p:cBhvr>
                                      <p:tavLst>
                                        <p:tav tm="0">
                                          <p:val>
                                            <p:fltVal val="0"/>
                                          </p:val>
                                        </p:tav>
                                        <p:tav tm="100000">
                                          <p:val>
                                            <p:strVal val="#ppt_w"/>
                                          </p:val>
                                        </p:tav>
                                      </p:tavLst>
                                    </p:anim>
                                    <p:anim calcmode="lin" valueType="num">
                                      <p:cBhvr>
                                        <p:cTn id="78" dur="1000" fill="hold"/>
                                        <p:tgtEl>
                                          <p:spTgt spid="55"/>
                                        </p:tgtEl>
                                        <p:attrNameLst>
                                          <p:attrName>ppt_h</p:attrName>
                                        </p:attrNameLst>
                                      </p:cBhvr>
                                      <p:tavLst>
                                        <p:tav tm="0">
                                          <p:val>
                                            <p:fltVal val="0"/>
                                          </p:val>
                                        </p:tav>
                                        <p:tav tm="100000">
                                          <p:val>
                                            <p:strVal val="#ppt_h"/>
                                          </p:val>
                                        </p:tav>
                                      </p:tavLst>
                                    </p:anim>
                                    <p:animEffect transition="in" filter="fade">
                                      <p:cBhvr>
                                        <p:cTn id="79" dur="1000"/>
                                        <p:tgtEl>
                                          <p:spTgt spid="55"/>
                                        </p:tgtEl>
                                      </p:cBhvr>
                                    </p:animEffect>
                                  </p:childTnLst>
                                </p:cTn>
                              </p:par>
                            </p:childTnLst>
                          </p:cTn>
                        </p:par>
                        <p:par>
                          <p:cTn id="80" fill="hold">
                            <p:stCondLst>
                              <p:cond delay="2000"/>
                            </p:stCondLst>
                            <p:childTnLst>
                              <p:par>
                                <p:cTn id="81" presetID="53" presetClass="entr" presetSubtype="16" fill="hold" grpId="0" nodeType="afterEffect">
                                  <p:stCondLst>
                                    <p:cond delay="0"/>
                                  </p:stCondLst>
                                  <p:childTnLst>
                                    <p:set>
                                      <p:cBhvr>
                                        <p:cTn id="82" dur="1" fill="hold">
                                          <p:stCondLst>
                                            <p:cond delay="0"/>
                                          </p:stCondLst>
                                        </p:cTn>
                                        <p:tgtEl>
                                          <p:spTgt spid="56"/>
                                        </p:tgtEl>
                                        <p:attrNameLst>
                                          <p:attrName>style.visibility</p:attrName>
                                        </p:attrNameLst>
                                      </p:cBhvr>
                                      <p:to>
                                        <p:strVal val="visible"/>
                                      </p:to>
                                    </p:set>
                                    <p:anim calcmode="lin" valueType="num">
                                      <p:cBhvr>
                                        <p:cTn id="83" dur="400" fill="hold"/>
                                        <p:tgtEl>
                                          <p:spTgt spid="56"/>
                                        </p:tgtEl>
                                        <p:attrNameLst>
                                          <p:attrName>ppt_w</p:attrName>
                                        </p:attrNameLst>
                                      </p:cBhvr>
                                      <p:tavLst>
                                        <p:tav tm="0">
                                          <p:val>
                                            <p:fltVal val="0"/>
                                          </p:val>
                                        </p:tav>
                                        <p:tav tm="100000">
                                          <p:val>
                                            <p:strVal val="#ppt_w"/>
                                          </p:val>
                                        </p:tav>
                                      </p:tavLst>
                                    </p:anim>
                                    <p:anim calcmode="lin" valueType="num">
                                      <p:cBhvr>
                                        <p:cTn id="84" dur="400" fill="hold"/>
                                        <p:tgtEl>
                                          <p:spTgt spid="56"/>
                                        </p:tgtEl>
                                        <p:attrNameLst>
                                          <p:attrName>ppt_h</p:attrName>
                                        </p:attrNameLst>
                                      </p:cBhvr>
                                      <p:tavLst>
                                        <p:tav tm="0">
                                          <p:val>
                                            <p:fltVal val="0"/>
                                          </p:val>
                                        </p:tav>
                                        <p:tav tm="100000">
                                          <p:val>
                                            <p:strVal val="#ppt_h"/>
                                          </p:val>
                                        </p:tav>
                                      </p:tavLst>
                                    </p:anim>
                                    <p:animEffect transition="in" filter="fade">
                                      <p:cBhvr>
                                        <p:cTn id="85" dur="400"/>
                                        <p:tgtEl>
                                          <p:spTgt spid="56"/>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57">
                                            <p:txEl>
                                              <p:pRg st="0" end="0"/>
                                            </p:txEl>
                                          </p:spTgt>
                                        </p:tgtEl>
                                        <p:attrNameLst>
                                          <p:attrName>style.visibility</p:attrName>
                                        </p:attrNameLst>
                                      </p:cBhvr>
                                      <p:to>
                                        <p:strVal val="visible"/>
                                      </p:to>
                                    </p:set>
                                    <p:animEffect transition="in" filter="fade">
                                      <p:cBhvr>
                                        <p:cTn id="88" dur="500"/>
                                        <p:tgtEl>
                                          <p:spTgt spid="57">
                                            <p:txEl>
                                              <p:pRg st="0" end="0"/>
                                            </p:txEl>
                                          </p:spTgt>
                                        </p:tgtEl>
                                      </p:cBhvr>
                                    </p:animEffect>
                                    <p:anim calcmode="lin" valueType="num">
                                      <p:cBhvr>
                                        <p:cTn id="89"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0" dur="500" fill="hold"/>
                                        <p:tgtEl>
                                          <p:spTgt spid="57">
                                            <p:txEl>
                                              <p:pRg st="0" end="0"/>
                                            </p:txEl>
                                          </p:spTgt>
                                        </p:tgtEl>
                                        <p:attrNameLst>
                                          <p:attrName>ppt_y</p:attrName>
                                        </p:attrNameLst>
                                      </p:cBhvr>
                                      <p:tavLst>
                                        <p:tav tm="0">
                                          <p:val>
                                            <p:strVal val="#ppt_y+.1"/>
                                          </p:val>
                                        </p:tav>
                                        <p:tav tm="100000">
                                          <p:val>
                                            <p:strVal val="#ppt_y"/>
                                          </p:val>
                                        </p:tav>
                                      </p:tavLst>
                                    </p:anim>
                                  </p:childTnLst>
                                </p:cTn>
                              </p:par>
                              <p:par>
                                <p:cTn id="91" presetID="10" presetClass="entr" presetSubtype="0" fill="hold" grpId="0" nodeType="withEffect">
                                  <p:stCondLst>
                                    <p:cond delay="800"/>
                                  </p:stCondLst>
                                  <p:childTnLst>
                                    <p:set>
                                      <p:cBhvr>
                                        <p:cTn id="92" dur="1" fill="hold">
                                          <p:stCondLst>
                                            <p:cond delay="0"/>
                                          </p:stCondLst>
                                        </p:cTn>
                                        <p:tgtEl>
                                          <p:spTgt spid="58">
                                            <p:txEl>
                                              <p:pRg st="0" end="0"/>
                                            </p:txEl>
                                          </p:spTgt>
                                        </p:tgtEl>
                                        <p:attrNameLst>
                                          <p:attrName>style.visibility</p:attrName>
                                        </p:attrNameLst>
                                      </p:cBhvr>
                                      <p:to>
                                        <p:strVal val="visible"/>
                                      </p:to>
                                    </p:set>
                                    <p:animEffect transition="in" filter="fade">
                                      <p:cBhvr>
                                        <p:cTn id="93"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38" grpId="0" animBg="1"/>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p:bldP spid="44" grpId="0" animBg="1"/>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anim calcmode="lin" valueType="num">
                      <p:cBhvr>
                        <p:cTn dur="500" fill="hold"/>
                        <p:tgtEl>
                          <p:spTgt spid="45"/>
                        </p:tgtEl>
                        <p:attrNameLst>
                          <p:attrName>ppt_x</p:attrName>
                        </p:attrNameLst>
                      </p:cBhvr>
                      <p:tavLst>
                        <p:tav tm="0">
                          <p:val>
                            <p:strVal val="#ppt_x"/>
                          </p:val>
                        </p:tav>
                        <p:tav tm="100000">
                          <p:val>
                            <p:strVal val="#ppt_x"/>
                          </p:val>
                        </p:tav>
                      </p:tavLst>
                    </p:anim>
                    <p:anim calcmode="lin" valueType="num">
                      <p:cBhvr>
                        <p:cTn dur="500" fill="hold"/>
                        <p:tgtEl>
                          <p:spTgt spid="45"/>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our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603254"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603254"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Picture Placeholder 2"/>
          <p:cNvSpPr>
            <a:spLocks noGrp="1" noChangeAspect="1"/>
          </p:cNvSpPr>
          <p:nvPr>
            <p:ph type="pic" sz="quarter" idx="17"/>
          </p:nvPr>
        </p:nvSpPr>
        <p:spPr>
          <a:xfrm>
            <a:off x="603254"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5" name="Text Placeholder 7"/>
          <p:cNvSpPr>
            <a:spLocks noGrp="1"/>
          </p:cNvSpPr>
          <p:nvPr>
            <p:ph type="body" sz="quarter" idx="66" hasCustomPrompt="1"/>
          </p:nvPr>
        </p:nvSpPr>
        <p:spPr>
          <a:xfrm>
            <a:off x="3448053"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67" hasCustomPrompt="1"/>
          </p:nvPr>
        </p:nvSpPr>
        <p:spPr>
          <a:xfrm>
            <a:off x="3448053"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7" name="Picture Placeholder 2"/>
          <p:cNvSpPr>
            <a:spLocks noGrp="1" noChangeAspect="1"/>
          </p:cNvSpPr>
          <p:nvPr>
            <p:ph type="pic" sz="quarter" idx="68"/>
          </p:nvPr>
        </p:nvSpPr>
        <p:spPr>
          <a:xfrm>
            <a:off x="3448053"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6225121"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70" hasCustomPrompt="1"/>
          </p:nvPr>
        </p:nvSpPr>
        <p:spPr>
          <a:xfrm>
            <a:off x="6225121"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6" name="Picture Placeholder 2"/>
          <p:cNvSpPr>
            <a:spLocks noGrp="1" noChangeAspect="1"/>
          </p:cNvSpPr>
          <p:nvPr>
            <p:ph type="pic" sz="quarter" idx="71"/>
          </p:nvPr>
        </p:nvSpPr>
        <p:spPr>
          <a:xfrm>
            <a:off x="6225121"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7" name="Text Placeholder 7"/>
          <p:cNvSpPr>
            <a:spLocks noGrp="1"/>
          </p:cNvSpPr>
          <p:nvPr>
            <p:ph type="body" sz="quarter" idx="72" hasCustomPrompt="1"/>
          </p:nvPr>
        </p:nvSpPr>
        <p:spPr>
          <a:xfrm>
            <a:off x="9078903"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73" hasCustomPrompt="1"/>
          </p:nvPr>
        </p:nvSpPr>
        <p:spPr>
          <a:xfrm>
            <a:off x="9078903"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9" name="Picture Placeholder 2"/>
          <p:cNvSpPr>
            <a:spLocks noGrp="1" noChangeAspect="1"/>
          </p:cNvSpPr>
          <p:nvPr>
            <p:ph type="pic" sz="quarter" idx="74"/>
          </p:nvPr>
        </p:nvSpPr>
        <p:spPr>
          <a:xfrm>
            <a:off x="9078903"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281629970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35">
                                            <p:txEl>
                                              <p:pRg st="0" end="0"/>
                                            </p:txEl>
                                          </p:spTgt>
                                        </p:tgtEl>
                                        <p:attrNameLst>
                                          <p:attrName>style.visibility</p:attrName>
                                        </p:attrNameLst>
                                      </p:cBhvr>
                                      <p:to>
                                        <p:strVal val="visible"/>
                                      </p:to>
                                    </p:set>
                                    <p:animEffect transition="in" filter="fade">
                                      <p:cBhvr>
                                        <p:cTn id="34" dur="500"/>
                                        <p:tgtEl>
                                          <p:spTgt spid="35">
                                            <p:txEl>
                                              <p:pRg st="0" end="0"/>
                                            </p:txEl>
                                          </p:spTgt>
                                        </p:tgtEl>
                                      </p:cBhvr>
                                    </p:animEffect>
                                    <p:anim calcmode="lin" valueType="num">
                                      <p:cBhvr>
                                        <p:cTn id="35"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35">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36">
                                            <p:txEl>
                                              <p:pRg st="0" end="0"/>
                                            </p:txEl>
                                          </p:spTgt>
                                        </p:tgtEl>
                                        <p:attrNameLst>
                                          <p:attrName>style.visibility</p:attrName>
                                        </p:attrNameLst>
                                      </p:cBhvr>
                                      <p:to>
                                        <p:strVal val="visible"/>
                                      </p:to>
                                    </p:set>
                                    <p:animEffect transition="in" filter="fade">
                                      <p:cBhvr>
                                        <p:cTn id="39" dur="500"/>
                                        <p:tgtEl>
                                          <p:spTgt spid="36">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39">
                                            <p:txEl>
                                              <p:pRg st="0" end="0"/>
                                            </p:txEl>
                                          </p:spTgt>
                                        </p:tgtEl>
                                        <p:attrNameLst>
                                          <p:attrName>style.visibility</p:attrName>
                                        </p:attrNameLst>
                                      </p:cBhvr>
                                      <p:to>
                                        <p:strVal val="visible"/>
                                      </p:to>
                                    </p:set>
                                    <p:animEffect transition="in" filter="fade">
                                      <p:cBhvr>
                                        <p:cTn id="48" dur="500"/>
                                        <p:tgtEl>
                                          <p:spTgt spid="39">
                                            <p:txEl>
                                              <p:pRg st="0" end="0"/>
                                            </p:txEl>
                                          </p:spTgt>
                                        </p:tgtEl>
                                      </p:cBhvr>
                                    </p:animEffect>
                                    <p:anim calcmode="lin" valueType="num">
                                      <p:cBhvr>
                                        <p:cTn id="49"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39">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40">
                                            <p:txEl>
                                              <p:pRg st="0" end="0"/>
                                            </p:txEl>
                                          </p:spTgt>
                                        </p:tgtEl>
                                        <p:attrNameLst>
                                          <p:attrName>style.visibility</p:attrName>
                                        </p:attrNameLst>
                                      </p:cBhvr>
                                      <p:to>
                                        <p:strVal val="visible"/>
                                      </p:to>
                                    </p:set>
                                    <p:animEffect transition="in" filter="fade">
                                      <p:cBhvr>
                                        <p:cTn id="53" dur="500"/>
                                        <p:tgtEl>
                                          <p:spTgt spid="40">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fltVal val="0"/>
                                          </p:val>
                                        </p:tav>
                                        <p:tav tm="100000">
                                          <p:val>
                                            <p:strVal val="#ppt_w"/>
                                          </p:val>
                                        </p:tav>
                                      </p:tavLst>
                                    </p:anim>
                                    <p:anim calcmode="lin" valueType="num">
                                      <p:cBhvr>
                                        <p:cTn id="58" dur="500" fill="hold"/>
                                        <p:tgtEl>
                                          <p:spTgt spid="46"/>
                                        </p:tgtEl>
                                        <p:attrNameLst>
                                          <p:attrName>ppt_h</p:attrName>
                                        </p:attrNameLst>
                                      </p:cBhvr>
                                      <p:tavLst>
                                        <p:tav tm="0">
                                          <p:val>
                                            <p:fltVal val="0"/>
                                          </p:val>
                                        </p:tav>
                                        <p:tav tm="100000">
                                          <p:val>
                                            <p:strVal val="#ppt_h"/>
                                          </p:val>
                                        </p:tav>
                                      </p:tavLst>
                                    </p:anim>
                                    <p:animEffect transition="in" filter="fade">
                                      <p:cBhvr>
                                        <p:cTn id="59" dur="500"/>
                                        <p:tgtEl>
                                          <p:spTgt spid="46"/>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7">
                                            <p:txEl>
                                              <p:pRg st="0" end="0"/>
                                            </p:txEl>
                                          </p:spTgt>
                                        </p:tgtEl>
                                        <p:attrNameLst>
                                          <p:attrName>style.visibility</p:attrName>
                                        </p:attrNameLst>
                                      </p:cBhvr>
                                      <p:to>
                                        <p:strVal val="visible"/>
                                      </p:to>
                                    </p:set>
                                    <p:animEffect transition="in" filter="fade">
                                      <p:cBhvr>
                                        <p:cTn id="62" dur="500"/>
                                        <p:tgtEl>
                                          <p:spTgt spid="47">
                                            <p:txEl>
                                              <p:pRg st="0" end="0"/>
                                            </p:txEl>
                                          </p:spTgt>
                                        </p:tgtEl>
                                      </p:cBhvr>
                                    </p:animEffect>
                                    <p:anim calcmode="lin" valueType="num">
                                      <p:cBhvr>
                                        <p:cTn id="63"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47">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48">
                                            <p:txEl>
                                              <p:pRg st="0" end="0"/>
                                            </p:txEl>
                                          </p:spTgt>
                                        </p:tgtEl>
                                        <p:attrNameLst>
                                          <p:attrName>style.visibility</p:attrName>
                                        </p:attrNameLst>
                                      </p:cBhvr>
                                      <p:to>
                                        <p:strVal val="visible"/>
                                      </p:to>
                                    </p:set>
                                    <p:animEffect transition="in" filter="fade">
                                      <p:cBhvr>
                                        <p:cTn id="67" dur="500"/>
                                        <p:tgtEl>
                                          <p:spTgt spid="48">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49"/>
                                        </p:tgtEl>
                                        <p:attrNameLst>
                                          <p:attrName>style.visibility</p:attrName>
                                        </p:attrNameLst>
                                      </p:cBhvr>
                                      <p:to>
                                        <p:strVal val="visible"/>
                                      </p:to>
                                    </p:set>
                                    <p:anim calcmode="lin" valueType="num">
                                      <p:cBhvr>
                                        <p:cTn id="71" dur="500" fill="hold"/>
                                        <p:tgtEl>
                                          <p:spTgt spid="49"/>
                                        </p:tgtEl>
                                        <p:attrNameLst>
                                          <p:attrName>ppt_w</p:attrName>
                                        </p:attrNameLst>
                                      </p:cBhvr>
                                      <p:tavLst>
                                        <p:tav tm="0">
                                          <p:val>
                                            <p:fltVal val="0"/>
                                          </p:val>
                                        </p:tav>
                                        <p:tav tm="100000">
                                          <p:val>
                                            <p:strVal val="#ppt_w"/>
                                          </p:val>
                                        </p:tav>
                                      </p:tavLst>
                                    </p:anim>
                                    <p:anim calcmode="lin" valueType="num">
                                      <p:cBhvr>
                                        <p:cTn id="72" dur="500" fill="hold"/>
                                        <p:tgtEl>
                                          <p:spTgt spid="49"/>
                                        </p:tgtEl>
                                        <p:attrNameLst>
                                          <p:attrName>ppt_h</p:attrName>
                                        </p:attrNameLst>
                                      </p:cBhvr>
                                      <p:tavLst>
                                        <p:tav tm="0">
                                          <p:val>
                                            <p:fltVal val="0"/>
                                          </p:val>
                                        </p:tav>
                                        <p:tav tm="100000">
                                          <p:val>
                                            <p:strVal val="#ppt_h"/>
                                          </p:val>
                                        </p:tav>
                                      </p:tavLst>
                                    </p:anim>
                                    <p:animEffect transition="in" filter="fade">
                                      <p:cBhvr>
                                        <p:cTn id="7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0" grpId="0" build="p">
        <p:tmplLst>
          <p:tmpl lvl="1">
            <p:tnLst>
              <p:par>
                <p:cTn presetID="10" presetClass="entr" presetSubtype="0" fill="hold" nodeType="withEffect">
                  <p:stCondLst>
                    <p:cond delay="80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6" grpId="0"/>
      <p:bldP spid="47" grpId="0" build="p">
        <p:tmplLst>
          <p:tmpl lvl="1">
            <p:tnLst>
              <p:par>
                <p:cTn presetID="42" presetClass="entr" presetSubtype="0"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anim calcmode="lin" valueType="num">
                      <p:cBhvr>
                        <p:cTn dur="500" fill="hold"/>
                        <p:tgtEl>
                          <p:spTgt spid="47"/>
                        </p:tgtEl>
                        <p:attrNameLst>
                          <p:attrName>ppt_x</p:attrName>
                        </p:attrNameLst>
                      </p:cBhvr>
                      <p:tavLst>
                        <p:tav tm="0">
                          <p:val>
                            <p:strVal val="#ppt_x"/>
                          </p:val>
                        </p:tav>
                        <p:tav tm="100000">
                          <p:val>
                            <p:strVal val="#ppt_x"/>
                          </p:val>
                        </p:tav>
                      </p:tavLst>
                    </p:anim>
                    <p:anim calcmode="lin" valueType="num">
                      <p:cBhvr>
                        <p:cTn dur="500" fill="hold"/>
                        <p:tgtEl>
                          <p:spTgt spid="47"/>
                        </p:tgtEl>
                        <p:attrNameLst>
                          <p:attrName>ppt_y</p:attrName>
                        </p:attrNameLst>
                      </p:cBhvr>
                      <p:tavLst>
                        <p:tav tm="0">
                          <p:val>
                            <p:strVal val="#ppt_y+.1"/>
                          </p:val>
                        </p:tav>
                        <p:tav tm="100000">
                          <p:val>
                            <p:strVal val="#ppt_y"/>
                          </p:val>
                        </p:tav>
                      </p:tavLst>
                    </p:anim>
                  </p:childTnLst>
                </p:cTn>
              </p:par>
            </p:tnLst>
          </p:tmpl>
        </p:tmplLst>
      </p:bldP>
      <p:bldP spid="48" grpId="0" build="p">
        <p:tmplLst>
          <p:tmpl lvl="1">
            <p:tnLst>
              <p:par>
                <p:cTn presetID="10" presetClass="entr" presetSubtype="0" fill="hold" nodeType="withEffect">
                  <p:stCondLst>
                    <p:cond delay="8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circle images with caption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2838451" y="181394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2838451" y="210872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Picture Placeholder 2"/>
          <p:cNvSpPr>
            <a:spLocks noGrp="1" noChangeAspect="1"/>
          </p:cNvSpPr>
          <p:nvPr>
            <p:ph type="pic" sz="quarter" idx="17"/>
          </p:nvPr>
        </p:nvSpPr>
        <p:spPr>
          <a:xfrm>
            <a:off x="603252" y="180149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3" name="Text Placeholder 7"/>
          <p:cNvSpPr>
            <a:spLocks noGrp="1"/>
          </p:cNvSpPr>
          <p:nvPr>
            <p:ph type="body" sz="quarter" idx="66" hasCustomPrompt="1"/>
          </p:nvPr>
        </p:nvSpPr>
        <p:spPr>
          <a:xfrm>
            <a:off x="8589435" y="181394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67" hasCustomPrompt="1"/>
          </p:nvPr>
        </p:nvSpPr>
        <p:spPr>
          <a:xfrm>
            <a:off x="8589435" y="210872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6" name="Picture Placeholder 2"/>
          <p:cNvSpPr>
            <a:spLocks noGrp="1" noChangeAspect="1"/>
          </p:cNvSpPr>
          <p:nvPr>
            <p:ph type="pic" sz="quarter" idx="68"/>
          </p:nvPr>
        </p:nvSpPr>
        <p:spPr>
          <a:xfrm>
            <a:off x="6354236" y="180149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7" name="Text Placeholder 7"/>
          <p:cNvSpPr>
            <a:spLocks noGrp="1"/>
          </p:cNvSpPr>
          <p:nvPr>
            <p:ph type="body" sz="quarter" idx="69" hasCustomPrompt="1"/>
          </p:nvPr>
        </p:nvSpPr>
        <p:spPr>
          <a:xfrm>
            <a:off x="2838451" y="399326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Text Placeholder 2"/>
          <p:cNvSpPr>
            <a:spLocks noGrp="1"/>
          </p:cNvSpPr>
          <p:nvPr>
            <p:ph type="body" sz="quarter" idx="70" hasCustomPrompt="1"/>
          </p:nvPr>
        </p:nvSpPr>
        <p:spPr>
          <a:xfrm>
            <a:off x="2838451" y="428804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9" name="Picture Placeholder 2"/>
          <p:cNvSpPr>
            <a:spLocks noGrp="1" noChangeAspect="1"/>
          </p:cNvSpPr>
          <p:nvPr>
            <p:ph type="pic" sz="quarter" idx="71"/>
          </p:nvPr>
        </p:nvSpPr>
        <p:spPr>
          <a:xfrm>
            <a:off x="603252" y="398081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0" name="Text Placeholder 7"/>
          <p:cNvSpPr>
            <a:spLocks noGrp="1"/>
          </p:cNvSpPr>
          <p:nvPr>
            <p:ph type="body" sz="quarter" idx="72" hasCustomPrompt="1"/>
          </p:nvPr>
        </p:nvSpPr>
        <p:spPr>
          <a:xfrm>
            <a:off x="8589435" y="399326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73" hasCustomPrompt="1"/>
          </p:nvPr>
        </p:nvSpPr>
        <p:spPr>
          <a:xfrm>
            <a:off x="8589435" y="428804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2" name="Picture Placeholder 2"/>
          <p:cNvSpPr>
            <a:spLocks noGrp="1" noChangeAspect="1"/>
          </p:cNvSpPr>
          <p:nvPr>
            <p:ph type="pic" sz="quarter" idx="74"/>
          </p:nvPr>
        </p:nvSpPr>
        <p:spPr>
          <a:xfrm>
            <a:off x="6354236" y="398081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286401432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23">
                                            <p:txEl>
                                              <p:pRg st="0" end="0"/>
                                            </p:txEl>
                                          </p:spTgt>
                                        </p:tgtEl>
                                        <p:attrNameLst>
                                          <p:attrName>style.visibility</p:attrName>
                                        </p:attrNameLst>
                                      </p:cBhvr>
                                      <p:to>
                                        <p:strVal val="visible"/>
                                      </p:to>
                                    </p:set>
                                    <p:animEffect transition="in" filter="fade">
                                      <p:cBhvr>
                                        <p:cTn id="34" dur="500"/>
                                        <p:tgtEl>
                                          <p:spTgt spid="23">
                                            <p:txEl>
                                              <p:pRg st="0" end="0"/>
                                            </p:txEl>
                                          </p:spTgt>
                                        </p:tgtEl>
                                      </p:cBhvr>
                                    </p:animEffect>
                                    <p:anim calcmode="lin" valueType="num">
                                      <p:cBhvr>
                                        <p:cTn id="3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fade">
                                      <p:cBhvr>
                                        <p:cTn id="39" dur="500"/>
                                        <p:tgtEl>
                                          <p:spTgt spid="24">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27">
                                            <p:txEl>
                                              <p:pRg st="0" end="0"/>
                                            </p:txEl>
                                          </p:spTgt>
                                        </p:tgtEl>
                                        <p:attrNameLst>
                                          <p:attrName>style.visibility</p:attrName>
                                        </p:attrNameLst>
                                      </p:cBhvr>
                                      <p:to>
                                        <p:strVal val="visible"/>
                                      </p:to>
                                    </p:set>
                                    <p:animEffect transition="in" filter="fade">
                                      <p:cBhvr>
                                        <p:cTn id="48" dur="500"/>
                                        <p:tgtEl>
                                          <p:spTgt spid="27">
                                            <p:txEl>
                                              <p:pRg st="0" end="0"/>
                                            </p:txEl>
                                          </p:spTgt>
                                        </p:tgtEl>
                                      </p:cBhvr>
                                    </p:animEffect>
                                    <p:anim calcmode="lin" valueType="num">
                                      <p:cBhvr>
                                        <p:cTn id="49"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2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28">
                                            <p:txEl>
                                              <p:pRg st="0" end="0"/>
                                            </p:txEl>
                                          </p:spTgt>
                                        </p:tgtEl>
                                        <p:attrNameLst>
                                          <p:attrName>style.visibility</p:attrName>
                                        </p:attrNameLst>
                                      </p:cBhvr>
                                      <p:to>
                                        <p:strVal val="visible"/>
                                      </p:to>
                                    </p:set>
                                    <p:animEffect transition="in" filter="fade">
                                      <p:cBhvr>
                                        <p:cTn id="53" dur="500"/>
                                        <p:tgtEl>
                                          <p:spTgt spid="28">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30">
                                            <p:txEl>
                                              <p:pRg st="0" end="0"/>
                                            </p:txEl>
                                          </p:spTgt>
                                        </p:tgtEl>
                                        <p:attrNameLst>
                                          <p:attrName>style.visibility</p:attrName>
                                        </p:attrNameLst>
                                      </p:cBhvr>
                                      <p:to>
                                        <p:strVal val="visible"/>
                                      </p:to>
                                    </p:set>
                                    <p:animEffect transition="in" filter="fade">
                                      <p:cBhvr>
                                        <p:cTn id="62" dur="500"/>
                                        <p:tgtEl>
                                          <p:spTgt spid="30">
                                            <p:txEl>
                                              <p:pRg st="0" end="0"/>
                                            </p:txEl>
                                          </p:spTgt>
                                        </p:tgtEl>
                                      </p:cBhvr>
                                    </p:animEffect>
                                    <p:anim calcmode="lin" valueType="num">
                                      <p:cBhvr>
                                        <p:cTn id="6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31">
                                            <p:txEl>
                                              <p:pRg st="0" end="0"/>
                                            </p:txEl>
                                          </p:spTgt>
                                        </p:tgtEl>
                                        <p:attrNameLst>
                                          <p:attrName>style.visibility</p:attrName>
                                        </p:attrNameLst>
                                      </p:cBhvr>
                                      <p:to>
                                        <p:strVal val="visible"/>
                                      </p:to>
                                    </p:set>
                                    <p:animEffect transition="in" filter="fade">
                                      <p:cBhvr>
                                        <p:cTn id="67" dur="500"/>
                                        <p:tgtEl>
                                          <p:spTgt spid="31">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6" grpId="0"/>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10" presetClass="entr" presetSubtype="0" fill="hold" nodeType="withEffect">
                  <p:stCondLst>
                    <p:cond delay="8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Eight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60325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5" name="Picture Placeholder 2"/>
          <p:cNvSpPr>
            <a:spLocks noGrp="1" noChangeAspect="1"/>
          </p:cNvSpPr>
          <p:nvPr>
            <p:ph type="pic" sz="quarter" idx="17"/>
          </p:nvPr>
        </p:nvSpPr>
        <p:spPr>
          <a:xfrm>
            <a:off x="575738"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6" name="Text Placeholder 7"/>
          <p:cNvSpPr>
            <a:spLocks noGrp="1"/>
          </p:cNvSpPr>
          <p:nvPr>
            <p:ph type="body" sz="quarter" idx="66" hasCustomPrompt="1"/>
          </p:nvPr>
        </p:nvSpPr>
        <p:spPr>
          <a:xfrm>
            <a:off x="3617386"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8" name="Picture Placeholder 2"/>
          <p:cNvSpPr>
            <a:spLocks noGrp="1" noChangeAspect="1"/>
          </p:cNvSpPr>
          <p:nvPr>
            <p:ph type="pic" sz="quarter" idx="68"/>
          </p:nvPr>
        </p:nvSpPr>
        <p:spPr>
          <a:xfrm>
            <a:off x="3589871"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654685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Picture Placeholder 2"/>
          <p:cNvSpPr>
            <a:spLocks noGrp="1" noChangeAspect="1"/>
          </p:cNvSpPr>
          <p:nvPr>
            <p:ph type="pic" sz="quarter" idx="71"/>
          </p:nvPr>
        </p:nvSpPr>
        <p:spPr>
          <a:xfrm>
            <a:off x="6519338"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Text Placeholder 7"/>
          <p:cNvSpPr>
            <a:spLocks noGrp="1"/>
          </p:cNvSpPr>
          <p:nvPr>
            <p:ph type="body" sz="quarter" idx="72" hasCustomPrompt="1"/>
          </p:nvPr>
        </p:nvSpPr>
        <p:spPr>
          <a:xfrm>
            <a:off x="953770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6" name="Picture Placeholder 2"/>
          <p:cNvSpPr>
            <a:spLocks noGrp="1" noChangeAspect="1"/>
          </p:cNvSpPr>
          <p:nvPr>
            <p:ph type="pic" sz="quarter" idx="74"/>
          </p:nvPr>
        </p:nvSpPr>
        <p:spPr>
          <a:xfrm>
            <a:off x="9510187"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9" name="Text Placeholder 7"/>
          <p:cNvSpPr>
            <a:spLocks noGrp="1"/>
          </p:cNvSpPr>
          <p:nvPr>
            <p:ph type="body" sz="quarter" idx="75" hasCustomPrompt="1"/>
          </p:nvPr>
        </p:nvSpPr>
        <p:spPr>
          <a:xfrm>
            <a:off x="60325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0" name="Picture Placeholder 2"/>
          <p:cNvSpPr>
            <a:spLocks noGrp="1" noChangeAspect="1"/>
          </p:cNvSpPr>
          <p:nvPr>
            <p:ph type="pic" sz="quarter" idx="76"/>
          </p:nvPr>
        </p:nvSpPr>
        <p:spPr>
          <a:xfrm>
            <a:off x="524938"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1" name="Text Placeholder 7"/>
          <p:cNvSpPr>
            <a:spLocks noGrp="1"/>
          </p:cNvSpPr>
          <p:nvPr>
            <p:ph type="body" sz="quarter" idx="77" hasCustomPrompt="1"/>
          </p:nvPr>
        </p:nvSpPr>
        <p:spPr>
          <a:xfrm>
            <a:off x="3617386"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2" name="Picture Placeholder 2"/>
          <p:cNvSpPr>
            <a:spLocks noGrp="1" noChangeAspect="1"/>
          </p:cNvSpPr>
          <p:nvPr>
            <p:ph type="pic" sz="quarter" idx="78"/>
          </p:nvPr>
        </p:nvSpPr>
        <p:spPr>
          <a:xfrm>
            <a:off x="3539071"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3" name="Text Placeholder 7"/>
          <p:cNvSpPr>
            <a:spLocks noGrp="1"/>
          </p:cNvSpPr>
          <p:nvPr>
            <p:ph type="body" sz="quarter" idx="79" hasCustomPrompt="1"/>
          </p:nvPr>
        </p:nvSpPr>
        <p:spPr>
          <a:xfrm>
            <a:off x="654685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4" name="Picture Placeholder 2"/>
          <p:cNvSpPr>
            <a:spLocks noGrp="1" noChangeAspect="1"/>
          </p:cNvSpPr>
          <p:nvPr>
            <p:ph type="pic" sz="quarter" idx="80"/>
          </p:nvPr>
        </p:nvSpPr>
        <p:spPr>
          <a:xfrm>
            <a:off x="6468538"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5" name="Text Placeholder 7"/>
          <p:cNvSpPr>
            <a:spLocks noGrp="1"/>
          </p:cNvSpPr>
          <p:nvPr>
            <p:ph type="body" sz="quarter" idx="81" hasCustomPrompt="1"/>
          </p:nvPr>
        </p:nvSpPr>
        <p:spPr>
          <a:xfrm>
            <a:off x="953770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6" name="Picture Placeholder 2"/>
          <p:cNvSpPr>
            <a:spLocks noGrp="1" noChangeAspect="1"/>
          </p:cNvSpPr>
          <p:nvPr>
            <p:ph type="pic" sz="quarter" idx="82"/>
          </p:nvPr>
        </p:nvSpPr>
        <p:spPr>
          <a:xfrm>
            <a:off x="9459387"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159844347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36">
                                            <p:txEl>
                                              <p:pRg st="0" end="0"/>
                                            </p:txEl>
                                          </p:spTgt>
                                        </p:tgtEl>
                                        <p:attrNameLst>
                                          <p:attrName>style.visibility</p:attrName>
                                        </p:attrNameLst>
                                      </p:cBhvr>
                                      <p:to>
                                        <p:strVal val="visible"/>
                                      </p:to>
                                    </p:set>
                                    <p:animEffect transition="in" filter="fade">
                                      <p:cBhvr>
                                        <p:cTn id="31" dur="500"/>
                                        <p:tgtEl>
                                          <p:spTgt spid="36">
                                            <p:txEl>
                                              <p:pRg st="0" end="0"/>
                                            </p:txEl>
                                          </p:spTgt>
                                        </p:tgtEl>
                                      </p:cBhvr>
                                    </p:animEffect>
                                    <p:anim calcmode="lin" valueType="num">
                                      <p:cBhvr>
                                        <p:cTn id="32"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53" presetClass="entr" presetSubtype="16" fill="hold" grpId="0" nodeType="afterEffect" nodePh="1">
                                  <p:stCondLst>
                                    <p:cond delay="0"/>
                                  </p:stCondLst>
                                  <p:endCondLst>
                                    <p:cond evt="begin" delay="0">
                                      <p:tn val="35"/>
                                    </p:cond>
                                  </p:end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anim calcmode="lin" valueType="num">
                                      <p:cBhvr>
                                        <p:cTn id="43"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44" dur="5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45" fill="hold">
                            <p:stCondLst>
                              <p:cond delay="1500"/>
                            </p:stCondLst>
                            <p:childTnLst>
                              <p:par>
                                <p:cTn id="46" presetID="53" presetClass="entr" presetSubtype="16" fill="hold" grpId="0" nodeType="afterEffect" nodePh="1">
                                  <p:stCondLst>
                                    <p:cond delay="0"/>
                                  </p:stCondLst>
                                  <p:endCondLst>
                                    <p:cond evt="begin" delay="0">
                                      <p:tn val="46"/>
                                    </p:cond>
                                  </p:end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childTnLst>
                                </p:cTn>
                              </p:par>
                              <p:par>
                                <p:cTn id="51" presetID="42" presetClass="entr" presetSubtype="0" fill="hold" grpId="0" nodeType="withEffect">
                                  <p:stCondLst>
                                    <p:cond delay="200"/>
                                  </p:stCondLst>
                                  <p:childTnLst>
                                    <p:set>
                                      <p:cBhvr>
                                        <p:cTn id="52" dur="1" fill="hold">
                                          <p:stCondLst>
                                            <p:cond delay="0"/>
                                          </p:stCondLst>
                                        </p:cTn>
                                        <p:tgtEl>
                                          <p:spTgt spid="44">
                                            <p:txEl>
                                              <p:pRg st="0" end="0"/>
                                            </p:txEl>
                                          </p:spTgt>
                                        </p:tgtEl>
                                        <p:attrNameLst>
                                          <p:attrName>style.visibility</p:attrName>
                                        </p:attrNameLst>
                                      </p:cBhvr>
                                      <p:to>
                                        <p:strVal val="visible"/>
                                      </p:to>
                                    </p:set>
                                    <p:animEffect transition="in" filter="fade">
                                      <p:cBhvr>
                                        <p:cTn id="53" dur="500"/>
                                        <p:tgtEl>
                                          <p:spTgt spid="44">
                                            <p:txEl>
                                              <p:pRg st="0" end="0"/>
                                            </p:txEl>
                                          </p:spTgt>
                                        </p:tgtEl>
                                      </p:cBhvr>
                                    </p:animEffect>
                                    <p:anim calcmode="lin" valueType="num">
                                      <p:cBhvr>
                                        <p:cTn id="54"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55" dur="500" fill="hold"/>
                                        <p:tgtEl>
                                          <p:spTgt spid="44">
                                            <p:txEl>
                                              <p:pRg st="0" end="0"/>
                                            </p:txEl>
                                          </p:spTgt>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53" presetClass="entr" presetSubtype="16" fill="hold" grpId="0" nodeType="afterEffect" nodePh="1">
                                  <p:stCondLst>
                                    <p:cond delay="0"/>
                                  </p:stCondLst>
                                  <p:endCondLst>
                                    <p:cond evt="begin" delay="0">
                                      <p:tn val="57"/>
                                    </p:cond>
                                  </p:endCondLst>
                                  <p:childTnLst>
                                    <p:set>
                                      <p:cBhvr>
                                        <p:cTn id="58" dur="1" fill="hold">
                                          <p:stCondLst>
                                            <p:cond delay="0"/>
                                          </p:stCondLst>
                                        </p:cTn>
                                        <p:tgtEl>
                                          <p:spTgt spid="46"/>
                                        </p:tgtEl>
                                        <p:attrNameLst>
                                          <p:attrName>style.visibility</p:attrName>
                                        </p:attrNameLst>
                                      </p:cBhvr>
                                      <p:to>
                                        <p:strVal val="visible"/>
                                      </p:to>
                                    </p:set>
                                    <p:anim calcmode="lin" valueType="num">
                                      <p:cBhvr>
                                        <p:cTn id="59" dur="500" fill="hold"/>
                                        <p:tgtEl>
                                          <p:spTgt spid="46"/>
                                        </p:tgtEl>
                                        <p:attrNameLst>
                                          <p:attrName>ppt_w</p:attrName>
                                        </p:attrNameLst>
                                      </p:cBhvr>
                                      <p:tavLst>
                                        <p:tav tm="0">
                                          <p:val>
                                            <p:fltVal val="0"/>
                                          </p:val>
                                        </p:tav>
                                        <p:tav tm="100000">
                                          <p:val>
                                            <p:strVal val="#ppt_w"/>
                                          </p:val>
                                        </p:tav>
                                      </p:tavLst>
                                    </p:anim>
                                    <p:anim calcmode="lin" valueType="num">
                                      <p:cBhvr>
                                        <p:cTn id="60" dur="500" fill="hold"/>
                                        <p:tgtEl>
                                          <p:spTgt spid="46"/>
                                        </p:tgtEl>
                                        <p:attrNameLst>
                                          <p:attrName>ppt_h</p:attrName>
                                        </p:attrNameLst>
                                      </p:cBhvr>
                                      <p:tavLst>
                                        <p:tav tm="0">
                                          <p:val>
                                            <p:fltVal val="0"/>
                                          </p:val>
                                        </p:tav>
                                        <p:tav tm="100000">
                                          <p:val>
                                            <p:strVal val="#ppt_h"/>
                                          </p:val>
                                        </p:tav>
                                      </p:tavLst>
                                    </p:anim>
                                    <p:animEffect transition="in" filter="fade">
                                      <p:cBhvr>
                                        <p:cTn id="61" dur="500"/>
                                        <p:tgtEl>
                                          <p:spTgt spid="46"/>
                                        </p:tgtEl>
                                      </p:cBhvr>
                                    </p:animEffect>
                                  </p:childTnLst>
                                </p:cTn>
                              </p:par>
                              <p:par>
                                <p:cTn id="62" presetID="42" presetClass="entr" presetSubtype="0" fill="hold" grpId="0" nodeType="withEffect">
                                  <p:stCondLst>
                                    <p:cond delay="200"/>
                                  </p:stCondLst>
                                  <p:childTnLst>
                                    <p:set>
                                      <p:cBhvr>
                                        <p:cTn id="63" dur="1" fill="hold">
                                          <p:stCondLst>
                                            <p:cond delay="0"/>
                                          </p:stCondLst>
                                        </p:cTn>
                                        <p:tgtEl>
                                          <p:spTgt spid="59">
                                            <p:txEl>
                                              <p:pRg st="0" end="0"/>
                                            </p:txEl>
                                          </p:spTgt>
                                        </p:tgtEl>
                                        <p:attrNameLst>
                                          <p:attrName>style.visibility</p:attrName>
                                        </p:attrNameLst>
                                      </p:cBhvr>
                                      <p:to>
                                        <p:strVal val="visible"/>
                                      </p:to>
                                    </p:set>
                                    <p:animEffect transition="in" filter="fade">
                                      <p:cBhvr>
                                        <p:cTn id="64" dur="500"/>
                                        <p:tgtEl>
                                          <p:spTgt spid="59">
                                            <p:txEl>
                                              <p:pRg st="0" end="0"/>
                                            </p:txEl>
                                          </p:spTgt>
                                        </p:tgtEl>
                                      </p:cBhvr>
                                    </p:animEffect>
                                    <p:anim calcmode="lin" valueType="num">
                                      <p:cBhvr>
                                        <p:cTn id="65"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66" dur="5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par>
                          <p:cTn id="67" fill="hold">
                            <p:stCondLst>
                              <p:cond delay="2500"/>
                            </p:stCondLst>
                            <p:childTnLst>
                              <p:par>
                                <p:cTn id="68" presetID="53" presetClass="entr" presetSubtype="16" fill="hold" grpId="0" nodeType="afterEffect" nodePh="1">
                                  <p:stCondLst>
                                    <p:cond delay="0"/>
                                  </p:stCondLst>
                                  <p:endCondLst>
                                    <p:cond evt="begin" delay="0">
                                      <p:tn val="68"/>
                                    </p:cond>
                                  </p:endCondLst>
                                  <p:childTnLst>
                                    <p:set>
                                      <p:cBhvr>
                                        <p:cTn id="69" dur="1" fill="hold">
                                          <p:stCondLst>
                                            <p:cond delay="0"/>
                                          </p:stCondLst>
                                        </p:cTn>
                                        <p:tgtEl>
                                          <p:spTgt spid="60"/>
                                        </p:tgtEl>
                                        <p:attrNameLst>
                                          <p:attrName>style.visibility</p:attrName>
                                        </p:attrNameLst>
                                      </p:cBhvr>
                                      <p:to>
                                        <p:strVal val="visible"/>
                                      </p:to>
                                    </p:set>
                                    <p:anim calcmode="lin" valueType="num">
                                      <p:cBhvr>
                                        <p:cTn id="70" dur="500" fill="hold"/>
                                        <p:tgtEl>
                                          <p:spTgt spid="60"/>
                                        </p:tgtEl>
                                        <p:attrNameLst>
                                          <p:attrName>ppt_w</p:attrName>
                                        </p:attrNameLst>
                                      </p:cBhvr>
                                      <p:tavLst>
                                        <p:tav tm="0">
                                          <p:val>
                                            <p:fltVal val="0"/>
                                          </p:val>
                                        </p:tav>
                                        <p:tav tm="100000">
                                          <p:val>
                                            <p:strVal val="#ppt_w"/>
                                          </p:val>
                                        </p:tav>
                                      </p:tavLst>
                                    </p:anim>
                                    <p:anim calcmode="lin" valueType="num">
                                      <p:cBhvr>
                                        <p:cTn id="71" dur="500" fill="hold"/>
                                        <p:tgtEl>
                                          <p:spTgt spid="60"/>
                                        </p:tgtEl>
                                        <p:attrNameLst>
                                          <p:attrName>ppt_h</p:attrName>
                                        </p:attrNameLst>
                                      </p:cBhvr>
                                      <p:tavLst>
                                        <p:tav tm="0">
                                          <p:val>
                                            <p:fltVal val="0"/>
                                          </p:val>
                                        </p:tav>
                                        <p:tav tm="100000">
                                          <p:val>
                                            <p:strVal val="#ppt_h"/>
                                          </p:val>
                                        </p:tav>
                                      </p:tavLst>
                                    </p:anim>
                                    <p:animEffect transition="in" filter="fade">
                                      <p:cBhvr>
                                        <p:cTn id="72" dur="500"/>
                                        <p:tgtEl>
                                          <p:spTgt spid="60"/>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61">
                                            <p:txEl>
                                              <p:pRg st="0" end="0"/>
                                            </p:txEl>
                                          </p:spTgt>
                                        </p:tgtEl>
                                        <p:attrNameLst>
                                          <p:attrName>style.visibility</p:attrName>
                                        </p:attrNameLst>
                                      </p:cBhvr>
                                      <p:to>
                                        <p:strVal val="visible"/>
                                      </p:to>
                                    </p:set>
                                    <p:animEffect transition="in" filter="fade">
                                      <p:cBhvr>
                                        <p:cTn id="75" dur="500"/>
                                        <p:tgtEl>
                                          <p:spTgt spid="61">
                                            <p:txEl>
                                              <p:pRg st="0" end="0"/>
                                            </p:txEl>
                                          </p:spTgt>
                                        </p:tgtEl>
                                      </p:cBhvr>
                                    </p:animEffect>
                                    <p:anim calcmode="lin" valueType="num">
                                      <p:cBhvr>
                                        <p:cTn id="76"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77" dur="500" fill="hold"/>
                                        <p:tgtEl>
                                          <p:spTgt spid="61">
                                            <p:txEl>
                                              <p:pRg st="0" end="0"/>
                                            </p:txEl>
                                          </p:spTgt>
                                        </p:tgtEl>
                                        <p:attrNameLst>
                                          <p:attrName>ppt_y</p:attrName>
                                        </p:attrNameLst>
                                      </p:cBhvr>
                                      <p:tavLst>
                                        <p:tav tm="0">
                                          <p:val>
                                            <p:strVal val="#ppt_y+.1"/>
                                          </p:val>
                                        </p:tav>
                                        <p:tav tm="100000">
                                          <p:val>
                                            <p:strVal val="#ppt_y"/>
                                          </p:val>
                                        </p:tav>
                                      </p:tavLst>
                                    </p:anim>
                                  </p:childTnLst>
                                </p:cTn>
                              </p:par>
                            </p:childTnLst>
                          </p:cTn>
                        </p:par>
                        <p:par>
                          <p:cTn id="78" fill="hold">
                            <p:stCondLst>
                              <p:cond delay="3000"/>
                            </p:stCondLst>
                            <p:childTnLst>
                              <p:par>
                                <p:cTn id="79" presetID="53" presetClass="entr" presetSubtype="16" fill="hold" grpId="0" nodeType="afterEffect" nodePh="1">
                                  <p:stCondLst>
                                    <p:cond delay="0"/>
                                  </p:stCondLst>
                                  <p:endCondLst>
                                    <p:cond evt="begin" delay="0">
                                      <p:tn val="79"/>
                                    </p:cond>
                                  </p:end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Effect transition="in" filter="fade">
                                      <p:cBhvr>
                                        <p:cTn id="83" dur="500"/>
                                        <p:tgtEl>
                                          <p:spTgt spid="62"/>
                                        </p:tgtEl>
                                      </p:cBhvr>
                                    </p:animEffect>
                                  </p:childTnLst>
                                </p:cTn>
                              </p:par>
                              <p:par>
                                <p:cTn id="84" presetID="42" presetClass="entr" presetSubtype="0" fill="hold" grpId="0" nodeType="withEffect">
                                  <p:stCondLst>
                                    <p:cond delay="200"/>
                                  </p:stCondLst>
                                  <p:childTnLst>
                                    <p:set>
                                      <p:cBhvr>
                                        <p:cTn id="85" dur="1" fill="hold">
                                          <p:stCondLst>
                                            <p:cond delay="0"/>
                                          </p:stCondLst>
                                        </p:cTn>
                                        <p:tgtEl>
                                          <p:spTgt spid="63">
                                            <p:txEl>
                                              <p:pRg st="0" end="0"/>
                                            </p:txEl>
                                          </p:spTgt>
                                        </p:tgtEl>
                                        <p:attrNameLst>
                                          <p:attrName>style.visibility</p:attrName>
                                        </p:attrNameLst>
                                      </p:cBhvr>
                                      <p:to>
                                        <p:strVal val="visible"/>
                                      </p:to>
                                    </p:set>
                                    <p:animEffect transition="in" filter="fade">
                                      <p:cBhvr>
                                        <p:cTn id="86" dur="500"/>
                                        <p:tgtEl>
                                          <p:spTgt spid="63">
                                            <p:txEl>
                                              <p:pRg st="0" end="0"/>
                                            </p:txEl>
                                          </p:spTgt>
                                        </p:tgtEl>
                                      </p:cBhvr>
                                    </p:animEffect>
                                    <p:anim calcmode="lin" valueType="num">
                                      <p:cBhvr>
                                        <p:cTn id="87"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88" dur="5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89" fill="hold">
                            <p:stCondLst>
                              <p:cond delay="3500"/>
                            </p:stCondLst>
                            <p:childTnLst>
                              <p:par>
                                <p:cTn id="90" presetID="53" presetClass="entr" presetSubtype="16" fill="hold" grpId="0" nodeType="afterEffect" nodePh="1">
                                  <p:stCondLst>
                                    <p:cond delay="0"/>
                                  </p:stCondLst>
                                  <p:endCondLst>
                                    <p:cond evt="begin" delay="0">
                                      <p:tn val="90"/>
                                    </p:cond>
                                  </p:endCondLst>
                                  <p:childTnLst>
                                    <p:set>
                                      <p:cBhvr>
                                        <p:cTn id="91" dur="1" fill="hold">
                                          <p:stCondLst>
                                            <p:cond delay="0"/>
                                          </p:stCondLst>
                                        </p:cTn>
                                        <p:tgtEl>
                                          <p:spTgt spid="64"/>
                                        </p:tgtEl>
                                        <p:attrNameLst>
                                          <p:attrName>style.visibility</p:attrName>
                                        </p:attrNameLst>
                                      </p:cBhvr>
                                      <p:to>
                                        <p:strVal val="visible"/>
                                      </p:to>
                                    </p:set>
                                    <p:anim calcmode="lin" valueType="num">
                                      <p:cBhvr>
                                        <p:cTn id="92" dur="500" fill="hold"/>
                                        <p:tgtEl>
                                          <p:spTgt spid="64"/>
                                        </p:tgtEl>
                                        <p:attrNameLst>
                                          <p:attrName>ppt_w</p:attrName>
                                        </p:attrNameLst>
                                      </p:cBhvr>
                                      <p:tavLst>
                                        <p:tav tm="0">
                                          <p:val>
                                            <p:fltVal val="0"/>
                                          </p:val>
                                        </p:tav>
                                        <p:tav tm="100000">
                                          <p:val>
                                            <p:strVal val="#ppt_w"/>
                                          </p:val>
                                        </p:tav>
                                      </p:tavLst>
                                    </p:anim>
                                    <p:anim calcmode="lin" valueType="num">
                                      <p:cBhvr>
                                        <p:cTn id="93" dur="500" fill="hold"/>
                                        <p:tgtEl>
                                          <p:spTgt spid="64"/>
                                        </p:tgtEl>
                                        <p:attrNameLst>
                                          <p:attrName>ppt_h</p:attrName>
                                        </p:attrNameLst>
                                      </p:cBhvr>
                                      <p:tavLst>
                                        <p:tav tm="0">
                                          <p:val>
                                            <p:fltVal val="0"/>
                                          </p:val>
                                        </p:tav>
                                        <p:tav tm="100000">
                                          <p:val>
                                            <p:strVal val="#ppt_h"/>
                                          </p:val>
                                        </p:tav>
                                      </p:tavLst>
                                    </p:anim>
                                    <p:animEffect transition="in" filter="fade">
                                      <p:cBhvr>
                                        <p:cTn id="94" dur="500"/>
                                        <p:tgtEl>
                                          <p:spTgt spid="64"/>
                                        </p:tgtEl>
                                      </p:cBhvr>
                                    </p:animEffect>
                                  </p:childTnLst>
                                </p:cTn>
                              </p:par>
                              <p:par>
                                <p:cTn id="95" presetID="42" presetClass="entr" presetSubtype="0" fill="hold" grpId="0" nodeType="withEffect">
                                  <p:stCondLst>
                                    <p:cond delay="200"/>
                                  </p:stCondLst>
                                  <p:childTnLst>
                                    <p:set>
                                      <p:cBhvr>
                                        <p:cTn id="96" dur="1" fill="hold">
                                          <p:stCondLst>
                                            <p:cond delay="0"/>
                                          </p:stCondLst>
                                        </p:cTn>
                                        <p:tgtEl>
                                          <p:spTgt spid="65">
                                            <p:txEl>
                                              <p:pRg st="0" end="0"/>
                                            </p:txEl>
                                          </p:spTgt>
                                        </p:tgtEl>
                                        <p:attrNameLst>
                                          <p:attrName>style.visibility</p:attrName>
                                        </p:attrNameLst>
                                      </p:cBhvr>
                                      <p:to>
                                        <p:strVal val="visible"/>
                                      </p:to>
                                    </p:set>
                                    <p:animEffect transition="in" filter="fade">
                                      <p:cBhvr>
                                        <p:cTn id="97" dur="500"/>
                                        <p:tgtEl>
                                          <p:spTgt spid="65">
                                            <p:txEl>
                                              <p:pRg st="0" end="0"/>
                                            </p:txEl>
                                          </p:spTgt>
                                        </p:tgtEl>
                                      </p:cBhvr>
                                    </p:animEffect>
                                    <p:anim calcmode="lin" valueType="num">
                                      <p:cBhvr>
                                        <p:cTn id="98" dur="5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100" fill="hold">
                            <p:stCondLst>
                              <p:cond delay="4000"/>
                            </p:stCondLst>
                            <p:childTnLst>
                              <p:par>
                                <p:cTn id="101" presetID="53" presetClass="entr" presetSubtype="16" fill="hold" grpId="0" nodeType="afterEffect" nodePh="1">
                                  <p:stCondLst>
                                    <p:cond delay="0"/>
                                  </p:stCondLst>
                                  <p:endCondLst>
                                    <p:cond evt="begin" delay="0">
                                      <p:tn val="101"/>
                                    </p:cond>
                                  </p:endCondLst>
                                  <p:childTnLst>
                                    <p:set>
                                      <p:cBhvr>
                                        <p:cTn id="102" dur="1" fill="hold">
                                          <p:stCondLst>
                                            <p:cond delay="0"/>
                                          </p:stCondLst>
                                        </p:cTn>
                                        <p:tgtEl>
                                          <p:spTgt spid="66"/>
                                        </p:tgtEl>
                                        <p:attrNameLst>
                                          <p:attrName>style.visibility</p:attrName>
                                        </p:attrNameLst>
                                      </p:cBhvr>
                                      <p:to>
                                        <p:strVal val="visible"/>
                                      </p:to>
                                    </p:set>
                                    <p:anim calcmode="lin" valueType="num">
                                      <p:cBhvr>
                                        <p:cTn id="103" dur="500" fill="hold"/>
                                        <p:tgtEl>
                                          <p:spTgt spid="66"/>
                                        </p:tgtEl>
                                        <p:attrNameLst>
                                          <p:attrName>ppt_w</p:attrName>
                                        </p:attrNameLst>
                                      </p:cBhvr>
                                      <p:tavLst>
                                        <p:tav tm="0">
                                          <p:val>
                                            <p:fltVal val="0"/>
                                          </p:val>
                                        </p:tav>
                                        <p:tav tm="100000">
                                          <p:val>
                                            <p:strVal val="#ppt_w"/>
                                          </p:val>
                                        </p:tav>
                                      </p:tavLst>
                                    </p:anim>
                                    <p:anim calcmode="lin" valueType="num">
                                      <p:cBhvr>
                                        <p:cTn id="104" dur="500" fill="hold"/>
                                        <p:tgtEl>
                                          <p:spTgt spid="66"/>
                                        </p:tgtEl>
                                        <p:attrNameLst>
                                          <p:attrName>ppt_h</p:attrName>
                                        </p:attrNameLst>
                                      </p:cBhvr>
                                      <p:tavLst>
                                        <p:tav tm="0">
                                          <p:val>
                                            <p:fltVal val="0"/>
                                          </p:val>
                                        </p:tav>
                                        <p:tav tm="100000">
                                          <p:val>
                                            <p:strVal val="#ppt_h"/>
                                          </p:val>
                                        </p:tav>
                                      </p:tavLst>
                                    </p:anim>
                                    <p:animEffect transition="in" filter="fade">
                                      <p:cBhvr>
                                        <p:cTn id="10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25" grpId="0"/>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8"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3" grpId="0"/>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6" grpId="0"/>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anim calcmode="lin" valueType="num">
                      <p:cBhvr>
                        <p:cTn dur="500" fill="hold"/>
                        <p:tgtEl>
                          <p:spTgt spid="59"/>
                        </p:tgtEl>
                        <p:attrNameLst>
                          <p:attrName>ppt_x</p:attrName>
                        </p:attrNameLst>
                      </p:cBhvr>
                      <p:tavLst>
                        <p:tav tm="0">
                          <p:val>
                            <p:strVal val="#ppt_x"/>
                          </p:val>
                        </p:tav>
                        <p:tav tm="100000">
                          <p:val>
                            <p:strVal val="#ppt_x"/>
                          </p:val>
                        </p:tav>
                      </p:tavLst>
                    </p:anim>
                    <p:anim calcmode="lin" valueType="num">
                      <p:cBhvr>
                        <p:cTn dur="500" fill="hold"/>
                        <p:tgtEl>
                          <p:spTgt spid="59"/>
                        </p:tgtEl>
                        <p:attrNameLst>
                          <p:attrName>ppt_y</p:attrName>
                        </p:attrNameLst>
                      </p:cBhvr>
                      <p:tavLst>
                        <p:tav tm="0">
                          <p:val>
                            <p:strVal val="#ppt_y+.1"/>
                          </p:val>
                        </p:tav>
                        <p:tav tm="100000">
                          <p:val>
                            <p:strVal val="#ppt_y"/>
                          </p:val>
                        </p:tav>
                      </p:tavLst>
                    </p:anim>
                  </p:childTnLst>
                </p:cTn>
              </p:par>
            </p:tnLst>
          </p:tmpl>
        </p:tmplLst>
      </p:bldP>
      <p:bldP spid="60" grpId="0"/>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anim calcmode="lin" valueType="num">
                      <p:cBhvr>
                        <p:cTn dur="500" fill="hold"/>
                        <p:tgtEl>
                          <p:spTgt spid="61"/>
                        </p:tgtEl>
                        <p:attrNameLst>
                          <p:attrName>ppt_x</p:attrName>
                        </p:attrNameLst>
                      </p:cBhvr>
                      <p:tavLst>
                        <p:tav tm="0">
                          <p:val>
                            <p:strVal val="#ppt_x"/>
                          </p:val>
                        </p:tav>
                        <p:tav tm="100000">
                          <p:val>
                            <p:strVal val="#ppt_x"/>
                          </p:val>
                        </p:tav>
                      </p:tavLst>
                    </p:anim>
                    <p:anim calcmode="lin" valueType="num">
                      <p:cBhvr>
                        <p:cTn dur="500" fill="hold"/>
                        <p:tgtEl>
                          <p:spTgt spid="61"/>
                        </p:tgtEl>
                        <p:attrNameLst>
                          <p:attrName>ppt_y</p:attrName>
                        </p:attrNameLst>
                      </p:cBhvr>
                      <p:tavLst>
                        <p:tav tm="0">
                          <p:val>
                            <p:strVal val="#ppt_y+.1"/>
                          </p:val>
                        </p:tav>
                        <p:tav tm="100000">
                          <p:val>
                            <p:strVal val="#ppt_y"/>
                          </p:val>
                        </p:tav>
                      </p:tavLst>
                    </p:anim>
                  </p:childTnLst>
                </p:cTn>
              </p:par>
            </p:tnLst>
          </p:tmpl>
        </p:tmplLst>
      </p:bldP>
      <p:bldP spid="62" grpId="0"/>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anim calcmode="lin" valueType="num">
                      <p:cBhvr>
                        <p:cTn dur="500" fill="hold"/>
                        <p:tgtEl>
                          <p:spTgt spid="65"/>
                        </p:tgtEl>
                        <p:attrNameLst>
                          <p:attrName>ppt_x</p:attrName>
                        </p:attrNameLst>
                      </p:cBhvr>
                      <p:tavLst>
                        <p:tav tm="0">
                          <p:val>
                            <p:strVal val="#ppt_x"/>
                          </p:val>
                        </p:tav>
                        <p:tav tm="100000">
                          <p:val>
                            <p:strVal val="#ppt_x"/>
                          </p:val>
                        </p:tav>
                      </p:tavLst>
                    </p:anim>
                    <p:anim calcmode="lin" valueType="num">
                      <p:cBhvr>
                        <p:cTn dur="500" fill="hold"/>
                        <p:tgtEl>
                          <p:spTgt spid="65"/>
                        </p:tgtEl>
                        <p:attrNameLst>
                          <p:attrName>ppt_y</p:attrName>
                        </p:attrNameLst>
                      </p:cBhvr>
                      <p:tavLst>
                        <p:tav tm="0">
                          <p:val>
                            <p:strVal val="#ppt_y+.1"/>
                          </p:val>
                        </p:tav>
                        <p:tav tm="100000">
                          <p:val>
                            <p:strVal val="#ppt_y"/>
                          </p:val>
                        </p:tav>
                      </p:tavLst>
                    </p:anim>
                  </p:childTnLst>
                </p:cTn>
              </p:par>
            </p:tnLst>
          </p:tmpl>
        </p:tmplLst>
      </p:bldP>
      <p:bldP spid="66" grpId="0"/>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ive images with descri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5" name="Picture Placeholder 2"/>
          <p:cNvSpPr>
            <a:spLocks noGrp="1"/>
          </p:cNvSpPr>
          <p:nvPr>
            <p:ph type="pic" sz="quarter" idx="48"/>
          </p:nvPr>
        </p:nvSpPr>
        <p:spPr>
          <a:xfrm>
            <a:off x="632886"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1" name="Rounded Rectangle 30"/>
          <p:cNvSpPr/>
          <p:nvPr userDrawn="1"/>
        </p:nvSpPr>
        <p:spPr>
          <a:xfrm>
            <a:off x="622447"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Picture Placeholder 2"/>
          <p:cNvSpPr>
            <a:spLocks noGrp="1"/>
          </p:cNvSpPr>
          <p:nvPr>
            <p:ph type="pic" sz="quarter" idx="65"/>
          </p:nvPr>
        </p:nvSpPr>
        <p:spPr>
          <a:xfrm>
            <a:off x="280035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7" name="Rounded Rectangle 30"/>
          <p:cNvSpPr/>
          <p:nvPr userDrawn="1"/>
        </p:nvSpPr>
        <p:spPr>
          <a:xfrm>
            <a:off x="278991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Picture Placeholder 2"/>
          <p:cNvSpPr>
            <a:spLocks noGrp="1"/>
          </p:cNvSpPr>
          <p:nvPr>
            <p:ph type="pic" sz="quarter" idx="66"/>
          </p:nvPr>
        </p:nvSpPr>
        <p:spPr>
          <a:xfrm>
            <a:off x="506533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Rounded Rectangle 30"/>
          <p:cNvSpPr/>
          <p:nvPr userDrawn="1"/>
        </p:nvSpPr>
        <p:spPr>
          <a:xfrm>
            <a:off x="505489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0" name="Picture Placeholder 2"/>
          <p:cNvSpPr>
            <a:spLocks noGrp="1"/>
          </p:cNvSpPr>
          <p:nvPr>
            <p:ph type="pic" sz="quarter" idx="67"/>
          </p:nvPr>
        </p:nvSpPr>
        <p:spPr>
          <a:xfrm>
            <a:off x="735133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1" name="Rounded Rectangle 30"/>
          <p:cNvSpPr/>
          <p:nvPr userDrawn="1"/>
        </p:nvSpPr>
        <p:spPr>
          <a:xfrm>
            <a:off x="734089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2" name="Picture Placeholder 2"/>
          <p:cNvSpPr>
            <a:spLocks noGrp="1"/>
          </p:cNvSpPr>
          <p:nvPr>
            <p:ph type="pic" sz="quarter" idx="68"/>
          </p:nvPr>
        </p:nvSpPr>
        <p:spPr>
          <a:xfrm>
            <a:off x="9624486"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3" name="Rounded Rectangle 30"/>
          <p:cNvSpPr/>
          <p:nvPr userDrawn="1"/>
        </p:nvSpPr>
        <p:spPr>
          <a:xfrm>
            <a:off x="9614047"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4"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45"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extLst>
      <p:ext uri="{BB962C8B-B14F-4D97-AF65-F5344CB8AC3E}">
        <p14:creationId xmlns:p14="http://schemas.microsoft.com/office/powerpoint/2010/main" xmlns="" val="80577056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5"/>
                                        </p:tgtEl>
                                        <p:attrNameLst>
                                          <p:attrName>style.visibility</p:attrName>
                                        </p:attrNameLst>
                                      </p:cBhvr>
                                      <p:to>
                                        <p:strVal val="visible"/>
                                      </p:to>
                                    </p:set>
                                    <p:anim calcmode="lin" valueType="num">
                                      <p:cBhvr>
                                        <p:cTn id="20" dur="1000" fill="hold"/>
                                        <p:tgtEl>
                                          <p:spTgt spid="25"/>
                                        </p:tgtEl>
                                        <p:attrNameLst>
                                          <p:attrName>ppt_w</p:attrName>
                                        </p:attrNameLst>
                                      </p:cBhvr>
                                      <p:tavLst>
                                        <p:tav tm="0">
                                          <p:val>
                                            <p:fltVal val="0"/>
                                          </p:val>
                                        </p:tav>
                                        <p:tav tm="100000">
                                          <p:val>
                                            <p:strVal val="#ppt_w"/>
                                          </p:val>
                                        </p:tav>
                                      </p:tavLst>
                                    </p:anim>
                                    <p:anim calcmode="lin" valueType="num">
                                      <p:cBhvr>
                                        <p:cTn id="21" dur="1000" fill="hold"/>
                                        <p:tgtEl>
                                          <p:spTgt spid="25"/>
                                        </p:tgtEl>
                                        <p:attrNameLst>
                                          <p:attrName>ppt_h</p:attrName>
                                        </p:attrNameLst>
                                      </p:cBhvr>
                                      <p:tavLst>
                                        <p:tav tm="0">
                                          <p:val>
                                            <p:fltVal val="0"/>
                                          </p:val>
                                        </p:tav>
                                        <p:tav tm="100000">
                                          <p:val>
                                            <p:strVal val="#ppt_h"/>
                                          </p:val>
                                        </p:tav>
                                      </p:tavLst>
                                    </p:anim>
                                    <p:animEffect transition="in" filter="fade">
                                      <p:cBhvr>
                                        <p:cTn id="22" dur="1000"/>
                                        <p:tgtEl>
                                          <p:spTgt spid="25"/>
                                        </p:tgtEl>
                                      </p:cBhvr>
                                    </p:animEffect>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53" presetClass="entr" presetSubtype="16" fill="hold" grpId="0" nodeType="withEffect" nodePh="1">
                                  <p:stCondLst>
                                    <p:cond delay="800"/>
                                  </p:stCondLst>
                                  <p:endCondLst>
                                    <p:cond evt="begin" delay="0">
                                      <p:tn val="27"/>
                                    </p:cond>
                                  </p:endCondLst>
                                  <p:childTnLst>
                                    <p:set>
                                      <p:cBhvr>
                                        <p:cTn id="28" dur="1" fill="hold">
                                          <p:stCondLst>
                                            <p:cond delay="0"/>
                                          </p:stCondLst>
                                        </p:cTn>
                                        <p:tgtEl>
                                          <p:spTgt spid="36"/>
                                        </p:tgtEl>
                                        <p:attrNameLst>
                                          <p:attrName>style.visibility</p:attrName>
                                        </p:attrNameLst>
                                      </p:cBhvr>
                                      <p:to>
                                        <p:strVal val="visible"/>
                                      </p:to>
                                    </p:set>
                                    <p:anim calcmode="lin" valueType="num">
                                      <p:cBhvr>
                                        <p:cTn id="29" dur="1000" fill="hold"/>
                                        <p:tgtEl>
                                          <p:spTgt spid="36"/>
                                        </p:tgtEl>
                                        <p:attrNameLst>
                                          <p:attrName>ppt_w</p:attrName>
                                        </p:attrNameLst>
                                      </p:cBhvr>
                                      <p:tavLst>
                                        <p:tav tm="0">
                                          <p:val>
                                            <p:fltVal val="0"/>
                                          </p:val>
                                        </p:tav>
                                        <p:tav tm="100000">
                                          <p:val>
                                            <p:strVal val="#ppt_w"/>
                                          </p:val>
                                        </p:tav>
                                      </p:tavLst>
                                    </p:anim>
                                    <p:anim calcmode="lin" valueType="num">
                                      <p:cBhvr>
                                        <p:cTn id="30" dur="1000" fill="hold"/>
                                        <p:tgtEl>
                                          <p:spTgt spid="36"/>
                                        </p:tgtEl>
                                        <p:attrNameLst>
                                          <p:attrName>ppt_h</p:attrName>
                                        </p:attrNameLst>
                                      </p:cBhvr>
                                      <p:tavLst>
                                        <p:tav tm="0">
                                          <p:val>
                                            <p:fltVal val="0"/>
                                          </p:val>
                                        </p:tav>
                                        <p:tav tm="100000">
                                          <p:val>
                                            <p:strVal val="#ppt_h"/>
                                          </p:val>
                                        </p:tav>
                                      </p:tavLst>
                                    </p:anim>
                                    <p:animEffect transition="in" filter="fade">
                                      <p:cBhvr>
                                        <p:cTn id="31" dur="1000"/>
                                        <p:tgtEl>
                                          <p:spTgt spid="36"/>
                                        </p:tgtEl>
                                      </p:cBhvr>
                                    </p:animEffect>
                                  </p:childTnLst>
                                </p:cTn>
                              </p:par>
                            </p:childTnLst>
                          </p:cTn>
                        </p:par>
                        <p:par>
                          <p:cTn id="32" fill="hold">
                            <p:stCondLst>
                              <p:cond delay="1000"/>
                            </p:stCondLst>
                            <p:childTnLst>
                              <p:par>
                                <p:cTn id="33" presetID="22" presetClass="entr" presetSubtype="4"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down)">
                                      <p:cBhvr>
                                        <p:cTn id="35" dur="500"/>
                                        <p:tgtEl>
                                          <p:spTgt spid="37"/>
                                        </p:tgtEl>
                                      </p:cBhvr>
                                    </p:animEffect>
                                  </p:childTnLst>
                                </p:cTn>
                              </p:par>
                              <p:par>
                                <p:cTn id="36" presetID="53" presetClass="entr" presetSubtype="16" fill="hold" grpId="0" nodeType="withEffect" nodePh="1">
                                  <p:stCondLst>
                                    <p:cond delay="800"/>
                                  </p:stCondLst>
                                  <p:endCondLst>
                                    <p:cond evt="begin" delay="0">
                                      <p:tn val="36"/>
                                    </p:cond>
                                  </p:endCondLst>
                                  <p:childTnLst>
                                    <p:set>
                                      <p:cBhvr>
                                        <p:cTn id="37" dur="1" fill="hold">
                                          <p:stCondLst>
                                            <p:cond delay="0"/>
                                          </p:stCondLst>
                                        </p:cTn>
                                        <p:tgtEl>
                                          <p:spTgt spid="38"/>
                                        </p:tgtEl>
                                        <p:attrNameLst>
                                          <p:attrName>style.visibility</p:attrName>
                                        </p:attrNameLst>
                                      </p:cBhvr>
                                      <p:to>
                                        <p:strVal val="visible"/>
                                      </p:to>
                                    </p:set>
                                    <p:anim calcmode="lin" valueType="num">
                                      <p:cBhvr>
                                        <p:cTn id="38" dur="1000" fill="hold"/>
                                        <p:tgtEl>
                                          <p:spTgt spid="38"/>
                                        </p:tgtEl>
                                        <p:attrNameLst>
                                          <p:attrName>ppt_w</p:attrName>
                                        </p:attrNameLst>
                                      </p:cBhvr>
                                      <p:tavLst>
                                        <p:tav tm="0">
                                          <p:val>
                                            <p:fltVal val="0"/>
                                          </p:val>
                                        </p:tav>
                                        <p:tav tm="100000">
                                          <p:val>
                                            <p:strVal val="#ppt_w"/>
                                          </p:val>
                                        </p:tav>
                                      </p:tavLst>
                                    </p:anim>
                                    <p:anim calcmode="lin" valueType="num">
                                      <p:cBhvr>
                                        <p:cTn id="39" dur="1000" fill="hold"/>
                                        <p:tgtEl>
                                          <p:spTgt spid="38"/>
                                        </p:tgtEl>
                                        <p:attrNameLst>
                                          <p:attrName>ppt_h</p:attrName>
                                        </p:attrNameLst>
                                      </p:cBhvr>
                                      <p:tavLst>
                                        <p:tav tm="0">
                                          <p:val>
                                            <p:fltVal val="0"/>
                                          </p:val>
                                        </p:tav>
                                        <p:tav tm="100000">
                                          <p:val>
                                            <p:strVal val="#ppt_h"/>
                                          </p:val>
                                        </p:tav>
                                      </p:tavLst>
                                    </p:anim>
                                    <p:animEffect transition="in" filter="fade">
                                      <p:cBhvr>
                                        <p:cTn id="40" dur="1000"/>
                                        <p:tgtEl>
                                          <p:spTgt spid="38"/>
                                        </p:tgtEl>
                                      </p:cBhvr>
                                    </p:animEffect>
                                  </p:childTnLst>
                                </p:cTn>
                              </p:par>
                            </p:childTnLst>
                          </p:cTn>
                        </p:par>
                        <p:par>
                          <p:cTn id="41" fill="hold">
                            <p:stCondLst>
                              <p:cond delay="1500"/>
                            </p:stCondLst>
                            <p:childTnLst>
                              <p:par>
                                <p:cTn id="42" presetID="22" presetClass="entr" presetSubtype="4"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down)">
                                      <p:cBhvr>
                                        <p:cTn id="44" dur="500"/>
                                        <p:tgtEl>
                                          <p:spTgt spid="39"/>
                                        </p:tgtEl>
                                      </p:cBhvr>
                                    </p:animEffect>
                                  </p:childTnLst>
                                </p:cTn>
                              </p:par>
                              <p:par>
                                <p:cTn id="45" presetID="53" presetClass="entr" presetSubtype="16" fill="hold" grpId="0" nodeType="withEffect" nodePh="1">
                                  <p:stCondLst>
                                    <p:cond delay="800"/>
                                  </p:stCondLst>
                                  <p:endCondLst>
                                    <p:cond evt="begin" delay="0">
                                      <p:tn val="45"/>
                                    </p:cond>
                                  </p:end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fltVal val="0"/>
                                          </p:val>
                                        </p:tav>
                                        <p:tav tm="100000">
                                          <p:val>
                                            <p:strVal val="#ppt_w"/>
                                          </p:val>
                                        </p:tav>
                                      </p:tavLst>
                                    </p:anim>
                                    <p:anim calcmode="lin" valueType="num">
                                      <p:cBhvr>
                                        <p:cTn id="48" dur="1000" fill="hold"/>
                                        <p:tgtEl>
                                          <p:spTgt spid="40"/>
                                        </p:tgtEl>
                                        <p:attrNameLst>
                                          <p:attrName>ppt_h</p:attrName>
                                        </p:attrNameLst>
                                      </p:cBhvr>
                                      <p:tavLst>
                                        <p:tav tm="0">
                                          <p:val>
                                            <p:fltVal val="0"/>
                                          </p:val>
                                        </p:tav>
                                        <p:tav tm="100000">
                                          <p:val>
                                            <p:strVal val="#ppt_h"/>
                                          </p:val>
                                        </p:tav>
                                      </p:tavLst>
                                    </p:anim>
                                    <p:animEffect transition="in" filter="fade">
                                      <p:cBhvr>
                                        <p:cTn id="49" dur="1000"/>
                                        <p:tgtEl>
                                          <p:spTgt spid="40"/>
                                        </p:tgtEl>
                                      </p:cBhvr>
                                    </p:animEffect>
                                  </p:childTnLst>
                                </p:cTn>
                              </p:par>
                            </p:childTnLst>
                          </p:cTn>
                        </p:par>
                        <p:par>
                          <p:cTn id="50" fill="hold">
                            <p:stCondLst>
                              <p:cond delay="2000"/>
                            </p:stCondLst>
                            <p:childTnLst>
                              <p:par>
                                <p:cTn id="51" presetID="22" presetClass="entr" presetSubtype="4"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down)">
                                      <p:cBhvr>
                                        <p:cTn id="53" dur="500"/>
                                        <p:tgtEl>
                                          <p:spTgt spid="41"/>
                                        </p:tgtEl>
                                      </p:cBhvr>
                                    </p:animEffect>
                                  </p:childTnLst>
                                </p:cTn>
                              </p:par>
                              <p:par>
                                <p:cTn id="54" presetID="53" presetClass="entr" presetSubtype="16" fill="hold" grpId="0" nodeType="withEffect" nodePh="1">
                                  <p:stCondLst>
                                    <p:cond delay="800"/>
                                  </p:stCondLst>
                                  <p:endCondLst>
                                    <p:cond evt="begin" delay="0">
                                      <p:tn val="54"/>
                                    </p:cond>
                                  </p:endCondLst>
                                  <p:childTnLst>
                                    <p:set>
                                      <p:cBhvr>
                                        <p:cTn id="55" dur="1" fill="hold">
                                          <p:stCondLst>
                                            <p:cond delay="0"/>
                                          </p:stCondLst>
                                        </p:cTn>
                                        <p:tgtEl>
                                          <p:spTgt spid="42"/>
                                        </p:tgtEl>
                                        <p:attrNameLst>
                                          <p:attrName>style.visibility</p:attrName>
                                        </p:attrNameLst>
                                      </p:cBhvr>
                                      <p:to>
                                        <p:strVal val="visible"/>
                                      </p:to>
                                    </p:set>
                                    <p:anim calcmode="lin" valueType="num">
                                      <p:cBhvr>
                                        <p:cTn id="56" dur="1000" fill="hold"/>
                                        <p:tgtEl>
                                          <p:spTgt spid="42"/>
                                        </p:tgtEl>
                                        <p:attrNameLst>
                                          <p:attrName>ppt_w</p:attrName>
                                        </p:attrNameLst>
                                      </p:cBhvr>
                                      <p:tavLst>
                                        <p:tav tm="0">
                                          <p:val>
                                            <p:fltVal val="0"/>
                                          </p:val>
                                        </p:tav>
                                        <p:tav tm="100000">
                                          <p:val>
                                            <p:strVal val="#ppt_w"/>
                                          </p:val>
                                        </p:tav>
                                      </p:tavLst>
                                    </p:anim>
                                    <p:anim calcmode="lin" valueType="num">
                                      <p:cBhvr>
                                        <p:cTn id="57" dur="1000" fill="hold"/>
                                        <p:tgtEl>
                                          <p:spTgt spid="42"/>
                                        </p:tgtEl>
                                        <p:attrNameLst>
                                          <p:attrName>ppt_h</p:attrName>
                                        </p:attrNameLst>
                                      </p:cBhvr>
                                      <p:tavLst>
                                        <p:tav tm="0">
                                          <p:val>
                                            <p:fltVal val="0"/>
                                          </p:val>
                                        </p:tav>
                                        <p:tav tm="100000">
                                          <p:val>
                                            <p:strVal val="#ppt_h"/>
                                          </p:val>
                                        </p:tav>
                                      </p:tavLst>
                                    </p:anim>
                                    <p:animEffect transition="in" filter="fade">
                                      <p:cBhvr>
                                        <p:cTn id="58" dur="1000"/>
                                        <p:tgtEl>
                                          <p:spTgt spid="42"/>
                                        </p:tgtEl>
                                      </p:cBhvr>
                                    </p:animEffect>
                                  </p:childTnLst>
                                </p:cTn>
                              </p:par>
                            </p:childTnLst>
                          </p:cTn>
                        </p:par>
                        <p:par>
                          <p:cTn id="59" fill="hold">
                            <p:stCondLst>
                              <p:cond delay="2500"/>
                            </p:stCondLst>
                            <p:childTnLst>
                              <p:par>
                                <p:cTn id="60" presetID="22" presetClass="entr" presetSubtype="4"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down)">
                                      <p:cBhvr>
                                        <p:cTn id="62" dur="500"/>
                                        <p:tgtEl>
                                          <p:spTgt spid="43"/>
                                        </p:tgtEl>
                                      </p:cBhvr>
                                    </p:animEffect>
                                  </p:childTnLst>
                                </p:cTn>
                              </p:par>
                              <p:par>
                                <p:cTn id="63" presetID="10" presetClass="entr" presetSubtype="0" fill="hold" grpId="0" nodeType="withEffect">
                                  <p:stCondLst>
                                    <p:cond delay="800"/>
                                  </p:stCondLst>
                                  <p:childTnLst>
                                    <p:set>
                                      <p:cBhvr>
                                        <p:cTn id="64" dur="1" fill="hold">
                                          <p:stCondLst>
                                            <p:cond delay="0"/>
                                          </p:stCondLst>
                                        </p:cTn>
                                        <p:tgtEl>
                                          <p:spTgt spid="44">
                                            <p:txEl>
                                              <p:pRg st="0" end="0"/>
                                            </p:txEl>
                                          </p:spTgt>
                                        </p:tgtEl>
                                        <p:attrNameLst>
                                          <p:attrName>style.visibility</p:attrName>
                                        </p:attrNameLst>
                                      </p:cBhvr>
                                      <p:to>
                                        <p:strVal val="visible"/>
                                      </p:to>
                                    </p:set>
                                    <p:animEffect transition="in" filter="fade">
                                      <p:cBhvr>
                                        <p:cTn id="65" dur="500"/>
                                        <p:tgtEl>
                                          <p:spTgt spid="44">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45">
                                            <p:txEl>
                                              <p:pRg st="0" end="0"/>
                                            </p:txEl>
                                          </p:spTgt>
                                        </p:tgtEl>
                                        <p:attrNameLst>
                                          <p:attrName>style.visibility</p:attrName>
                                        </p:attrNameLst>
                                      </p:cBhvr>
                                      <p:to>
                                        <p:strVal val="visible"/>
                                      </p:to>
                                    </p:set>
                                    <p:animEffect transition="in" filter="fade">
                                      <p:cBhvr>
                                        <p:cTn id="68" dur="400"/>
                                        <p:tgtEl>
                                          <p:spTgt spid="45">
                                            <p:txEl>
                                              <p:pRg st="0" end="0"/>
                                            </p:txEl>
                                          </p:spTgt>
                                        </p:tgtEl>
                                      </p:cBhvr>
                                    </p:animEffect>
                                    <p:anim calcmode="lin" valueType="num">
                                      <p:cBhvr>
                                        <p:cTn id="69" dur="4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5" grpId="0"/>
      <p:bldP spid="31" grpId="0" animBg="1"/>
      <p:bldP spid="36" grpId="0"/>
      <p:bldP spid="37" grpId="0" animBg="1"/>
      <p:bldP spid="38" grpId="0"/>
      <p:bldP spid="39" grpId="0" animBg="1"/>
      <p:bldP spid="40" grpId="0"/>
      <p:bldP spid="41" grpId="0" animBg="1"/>
      <p:bldP spid="42" grpId="0"/>
      <p:bldP spid="43" grpId="0" animBg="1"/>
      <p:bldP spid="44" grpId="0" build="p">
        <p:tmplLst>
          <p:tmpl lvl="1">
            <p:tnLst>
              <p:par>
                <p:cTn presetID="10" presetClass="entr" presetSubtype="0" fill="hold" nodeType="withEffect">
                  <p:stCondLst>
                    <p:cond delay="8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400"/>
                        <p:tgtEl>
                          <p:spTgt spid="45"/>
                        </p:tgtEl>
                      </p:cBhvr>
                    </p:animEffect>
                    <p:anim calcmode="lin" valueType="num">
                      <p:cBhvr>
                        <p:cTn dur="400" fill="hold"/>
                        <p:tgtEl>
                          <p:spTgt spid="45"/>
                        </p:tgtEl>
                        <p:attrNameLst>
                          <p:attrName>ppt_x</p:attrName>
                        </p:attrNameLst>
                      </p:cBhvr>
                      <p:tavLst>
                        <p:tav tm="0">
                          <p:val>
                            <p:strVal val="#ppt_x"/>
                          </p:val>
                        </p:tav>
                        <p:tav tm="100000">
                          <p:val>
                            <p:strVal val="#ppt_x"/>
                          </p:val>
                        </p:tav>
                      </p:tavLst>
                    </p:anim>
                    <p:anim calcmode="lin" valueType="num">
                      <p:cBhvr>
                        <p:cTn dur="400" fill="hold"/>
                        <p:tgtEl>
                          <p:spTgt spid="4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ext Slide">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 name="Text Placeholder 2"/>
          <p:cNvSpPr>
            <a:spLocks noGrp="1"/>
          </p:cNvSpPr>
          <p:nvPr>
            <p:ph type="body" sz="quarter" idx="16" hasCustomPrompt="1"/>
          </p:nvPr>
        </p:nvSpPr>
        <p:spPr>
          <a:xfrm>
            <a:off x="603251" y="1394298"/>
            <a:ext cx="10972800" cy="4574704"/>
          </a:xfrm>
          <a:prstGeom prst="rect">
            <a:avLst/>
          </a:prstGeom>
        </p:spPr>
        <p:txBody>
          <a:bodyPr vert="horz" lIns="95057" tIns="47529" rIns="95057" bIns="47529"/>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endParaRPr lang="en-US" dirty="0" smtClean="0"/>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grpSp>
        <p:nvGrpSpPr>
          <p:cNvPr id="5" name="Group 4"/>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308611721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fade">
                                      <p:cBhvr>
                                        <p:cTn id="20" dur="500"/>
                                        <p:tgtEl>
                                          <p:spTgt spid="7">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7">
                                            <p:txEl>
                                              <p:pRg st="4" end="4"/>
                                            </p:txEl>
                                          </p:spTgt>
                                        </p:tgtEl>
                                        <p:attrNameLst>
                                          <p:attrName>style.visibility</p:attrName>
                                        </p:attrNameLst>
                                      </p:cBhvr>
                                      <p:to>
                                        <p:strVal val="visible"/>
                                      </p:to>
                                    </p:set>
                                    <p:animEffect transition="in" filter="fade">
                                      <p:cBhvr>
                                        <p:cTn id="26"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s Text">
    <p:spTree>
      <p:nvGrpSpPr>
        <p:cNvPr id="1" name=""/>
        <p:cNvGrpSpPr/>
        <p:nvPr/>
      </p:nvGrpSpPr>
      <p:grpSpPr>
        <a:xfrm>
          <a:off x="0" y="0"/>
          <a:ext cx="0" cy="0"/>
          <a:chOff x="0" y="0"/>
          <a:chExt cx="0" cy="0"/>
        </a:xfrm>
      </p:grpSpPr>
      <p:sp>
        <p:nvSpPr>
          <p:cNvPr id="5" name="Text Placeholder 2"/>
          <p:cNvSpPr>
            <a:spLocks noGrp="1"/>
          </p:cNvSpPr>
          <p:nvPr>
            <p:ph type="body" sz="quarter" idx="16" hasCustomPrompt="1"/>
          </p:nvPr>
        </p:nvSpPr>
        <p:spPr>
          <a:xfrm>
            <a:off x="603251" y="1368898"/>
            <a:ext cx="10972800" cy="4889664"/>
          </a:xfrm>
          <a:prstGeom prst="rect">
            <a:avLst/>
          </a:prstGeom>
        </p:spPr>
        <p:txBody>
          <a:bodyPr vert="horz" lIns="95057" tIns="47529" rIns="95057" bIns="47529" numCol="2" spcCol="280728"/>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endParaRPr lang="en-US" dirty="0" smtClean="0"/>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8"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411631448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grpId="0" nodeType="withEffect">
                                  <p:stCondLst>
                                    <p:cond delay="80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500"/>
                                        <p:tgtEl>
                                          <p:spTgt spid="5">
                                            <p:txEl>
                                              <p:pRg st="4" end="4"/>
                                            </p:txEl>
                                          </p:spTgt>
                                        </p:tgtEl>
                                      </p:cBhvr>
                                    </p:animEffect>
                                  </p:childTnLst>
                                </p:cTn>
                              </p:par>
                              <p:par>
                                <p:cTn id="17" presetID="42" presetClass="entr" presetSubtype="0" fill="hold" grpId="0" nodeType="withEffect">
                                  <p:stCondLst>
                                    <p:cond delay="20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400"/>
                                        <p:tgtEl>
                                          <p:spTgt spid="6">
                                            <p:txEl>
                                              <p:pRg st="0" end="0"/>
                                            </p:txEl>
                                          </p:spTgt>
                                        </p:tgtEl>
                                      </p:cBhvr>
                                    </p:animEffect>
                                    <p:anim calcmode="lin" valueType="num">
                                      <p:cBhvr>
                                        <p:cTn id="20"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1" dur="400" fill="hold"/>
                                        <p:tgtEl>
                                          <p:spTgt spid="6">
                                            <p:txEl>
                                              <p:pRg st="0" end="0"/>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0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anim calcmode="lin" valueType="num">
                                      <p:cBhvr>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6" dur="5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0" presetClass="entr" presetSubtype="0" fill="hold" nodeType="withEffect" nodePh="1">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hree Columns Text">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8"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 name="Text Placeholder 2"/>
          <p:cNvSpPr>
            <a:spLocks noGrp="1"/>
          </p:cNvSpPr>
          <p:nvPr>
            <p:ph type="body" sz="quarter" idx="16" hasCustomPrompt="1"/>
          </p:nvPr>
        </p:nvSpPr>
        <p:spPr>
          <a:xfrm>
            <a:off x="603251" y="1406998"/>
            <a:ext cx="10972800" cy="4912524"/>
          </a:xfrm>
          <a:prstGeom prst="rect">
            <a:avLst/>
          </a:prstGeom>
        </p:spPr>
        <p:txBody>
          <a:bodyPr vert="horz" lIns="95057" tIns="47529" rIns="95057" bIns="47529" numCol="3" spcCol="280728"/>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p>
          <a:p>
            <a:pPr lvl="0"/>
            <a:endParaRPr lang="en-US" dirty="0" smtClean="0"/>
          </a:p>
          <a:p>
            <a:pPr lvl="0"/>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p>
          <a:p>
            <a:pPr lvl="0"/>
            <a:endParaRPr lang="en-US" dirty="0" smtClean="0"/>
          </a:p>
          <a:p>
            <a:pPr lvl="0"/>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179686514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anim calcmode="lin" valueType="num">
                                      <p:cBhvr>
                                        <p:cTn id="1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8">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500"/>
                                        <p:tgtEl>
                                          <p:spTgt spid="9">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fade">
                                      <p:cBhvr>
                                        <p:cTn id="23" dur="500"/>
                                        <p:tgtEl>
                                          <p:spTgt spid="9">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fade">
                                      <p:cBhvr>
                                        <p:cTn id="26" dur="500"/>
                                        <p:tgtEl>
                                          <p:spTgt spid="9">
                                            <p:txEl>
                                              <p:pRg st="4" end="4"/>
                                            </p:txEl>
                                          </p:spTgt>
                                        </p:tgtEl>
                                      </p:cBhvr>
                                    </p:animEffect>
                                  </p:childTnLst>
                                </p:cTn>
                              </p:par>
                              <p:par>
                                <p:cTn id="27" presetID="10" presetClass="entr" presetSubtype="0" fill="hold" grpId="0" nodeType="withEffect">
                                  <p:stCondLst>
                                    <p:cond delay="800"/>
                                  </p:stCondLst>
                                  <p:childTnLst>
                                    <p:set>
                                      <p:cBhvr>
                                        <p:cTn id="28" dur="1" fill="hold">
                                          <p:stCondLst>
                                            <p:cond delay="0"/>
                                          </p:stCondLst>
                                        </p:cTn>
                                        <p:tgtEl>
                                          <p:spTgt spid="9">
                                            <p:txEl>
                                              <p:pRg st="6" end="6"/>
                                            </p:txEl>
                                          </p:spTgt>
                                        </p:tgtEl>
                                        <p:attrNameLst>
                                          <p:attrName>style.visibility</p:attrName>
                                        </p:attrNameLst>
                                      </p:cBhvr>
                                      <p:to>
                                        <p:strVal val="visible"/>
                                      </p:to>
                                    </p:set>
                                    <p:animEffect transition="in" filter="fade">
                                      <p:cBhvr>
                                        <p:cTn id="29" dur="500"/>
                                        <p:tgtEl>
                                          <p:spTgt spid="9">
                                            <p:txEl>
                                              <p:pRg st="6" end="6"/>
                                            </p:txEl>
                                          </p:spTgt>
                                        </p:tgtEl>
                                      </p:cBhvr>
                                    </p:animEffect>
                                  </p:childTnLst>
                                </p:cTn>
                              </p:par>
                              <p:par>
                                <p:cTn id="30" presetID="10" presetClass="entr" presetSubtype="0" fill="hold" grpId="0" nodeType="withEffect">
                                  <p:stCondLst>
                                    <p:cond delay="800"/>
                                  </p:stCondLst>
                                  <p:childTnLst>
                                    <p:set>
                                      <p:cBhvr>
                                        <p:cTn id="31" dur="1" fill="hold">
                                          <p:stCondLst>
                                            <p:cond delay="0"/>
                                          </p:stCondLst>
                                        </p:cTn>
                                        <p:tgtEl>
                                          <p:spTgt spid="9">
                                            <p:txEl>
                                              <p:pRg st="7" end="7"/>
                                            </p:txEl>
                                          </p:spTgt>
                                        </p:tgtEl>
                                        <p:attrNameLst>
                                          <p:attrName>style.visibility</p:attrName>
                                        </p:attrNameLst>
                                      </p:cBhvr>
                                      <p:to>
                                        <p:strVal val="visible"/>
                                      </p:to>
                                    </p:set>
                                    <p:animEffect transition="in" filter="fade">
                                      <p:cBhvr>
                                        <p:cTn id="32"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hree Columns Text">
    <p:spTree>
      <p:nvGrpSpPr>
        <p:cNvPr id="1" name=""/>
        <p:cNvGrpSpPr/>
        <p:nvPr/>
      </p:nvGrpSpPr>
      <p:grpSpPr>
        <a:xfrm>
          <a:off x="0" y="0"/>
          <a:ext cx="0" cy="0"/>
          <a:chOff x="0" y="0"/>
          <a:chExt cx="0" cy="0"/>
        </a:xfrm>
      </p:grpSpPr>
      <p:sp>
        <p:nvSpPr>
          <p:cNvPr id="18" name="Picture Placeholder 2"/>
          <p:cNvSpPr>
            <a:spLocks noGrp="1"/>
          </p:cNvSpPr>
          <p:nvPr>
            <p:ph type="pic" sz="quarter" idx="48"/>
          </p:nvPr>
        </p:nvSpPr>
        <p:spPr>
          <a:xfrm>
            <a:off x="4601613" y="-1231872"/>
            <a:ext cx="10634887" cy="7035124"/>
          </a:xfrm>
          <a:custGeom>
            <a:avLst/>
            <a:gdLst/>
            <a:ahLst/>
            <a:cxnLst/>
            <a:rect l="l" t="t" r="r" b="b"/>
            <a:pathLst>
              <a:path w="7976165" h="5862603">
                <a:moveTo>
                  <a:pt x="7653935" y="2067213"/>
                </a:moveTo>
                <a:cubicBezTo>
                  <a:pt x="7770559" y="2067213"/>
                  <a:pt x="7887183" y="2111704"/>
                  <a:pt x="7976165" y="2200685"/>
                </a:cubicBezTo>
                <a:cubicBezTo>
                  <a:pt x="8154128" y="2378648"/>
                  <a:pt x="8154128" y="2667183"/>
                  <a:pt x="7976165" y="2845147"/>
                </a:cubicBezTo>
                <a:lnTo>
                  <a:pt x="5069879" y="5751433"/>
                </a:lnTo>
                <a:cubicBezTo>
                  <a:pt x="4891915" y="5929396"/>
                  <a:pt x="4603380" y="5929396"/>
                  <a:pt x="4425417" y="5751433"/>
                </a:cubicBezTo>
                <a:cubicBezTo>
                  <a:pt x="4247454" y="5573470"/>
                  <a:pt x="4247454" y="5284935"/>
                  <a:pt x="4425417" y="5106972"/>
                </a:cubicBezTo>
                <a:lnTo>
                  <a:pt x="7331703" y="2200685"/>
                </a:lnTo>
                <a:cubicBezTo>
                  <a:pt x="7420685" y="2111704"/>
                  <a:pt x="7537310" y="2067213"/>
                  <a:pt x="7653935" y="2067213"/>
                </a:cubicBezTo>
                <a:close/>
                <a:moveTo>
                  <a:pt x="6544741" y="1630098"/>
                </a:moveTo>
                <a:cubicBezTo>
                  <a:pt x="6661367" y="1630098"/>
                  <a:pt x="6777990" y="1674589"/>
                  <a:pt x="6866973" y="1763570"/>
                </a:cubicBezTo>
                <a:cubicBezTo>
                  <a:pt x="7044936" y="1941533"/>
                  <a:pt x="7044936" y="2230068"/>
                  <a:pt x="6866973" y="2408032"/>
                </a:cubicBezTo>
                <a:lnTo>
                  <a:pt x="3495076" y="5779929"/>
                </a:lnTo>
                <a:cubicBezTo>
                  <a:pt x="3317112" y="5957892"/>
                  <a:pt x="3028578" y="5957892"/>
                  <a:pt x="2850614" y="5779929"/>
                </a:cubicBezTo>
                <a:cubicBezTo>
                  <a:pt x="2672651" y="5601966"/>
                  <a:pt x="2672651" y="5313431"/>
                  <a:pt x="2850614" y="5135467"/>
                </a:cubicBezTo>
                <a:lnTo>
                  <a:pt x="6222511" y="1763571"/>
                </a:lnTo>
                <a:cubicBezTo>
                  <a:pt x="6311493" y="1674589"/>
                  <a:pt x="6428118" y="1630098"/>
                  <a:pt x="6544741" y="1630098"/>
                </a:cubicBezTo>
                <a:close/>
                <a:moveTo>
                  <a:pt x="6609833" y="11903"/>
                </a:moveTo>
                <a:cubicBezTo>
                  <a:pt x="6726458" y="11903"/>
                  <a:pt x="6843082" y="56394"/>
                  <a:pt x="6932064" y="145375"/>
                </a:cubicBezTo>
                <a:cubicBezTo>
                  <a:pt x="7110027" y="323338"/>
                  <a:pt x="7110027" y="611873"/>
                  <a:pt x="6932064" y="789837"/>
                </a:cubicBezTo>
                <a:lnTo>
                  <a:pt x="1992770" y="5729131"/>
                </a:lnTo>
                <a:cubicBezTo>
                  <a:pt x="1814807" y="5907094"/>
                  <a:pt x="1526272" y="5907094"/>
                  <a:pt x="1348308" y="5729130"/>
                </a:cubicBezTo>
                <a:cubicBezTo>
                  <a:pt x="1170346" y="5551168"/>
                  <a:pt x="1170346" y="5262633"/>
                  <a:pt x="1348309" y="5084670"/>
                </a:cubicBezTo>
                <a:lnTo>
                  <a:pt x="6287603" y="145375"/>
                </a:lnTo>
                <a:cubicBezTo>
                  <a:pt x="6376584" y="56394"/>
                  <a:pt x="6493209" y="11903"/>
                  <a:pt x="6609833" y="11903"/>
                </a:cubicBezTo>
                <a:close/>
                <a:moveTo>
                  <a:pt x="5515050" y="0"/>
                </a:moveTo>
                <a:cubicBezTo>
                  <a:pt x="5581109" y="1"/>
                  <a:pt x="5647168" y="25201"/>
                  <a:pt x="5697568" y="75602"/>
                </a:cubicBezTo>
                <a:cubicBezTo>
                  <a:pt x="5798370" y="176403"/>
                  <a:pt x="5798370" y="339835"/>
                  <a:pt x="5697568" y="440637"/>
                </a:cubicBezTo>
                <a:lnTo>
                  <a:pt x="365035" y="5773170"/>
                </a:lnTo>
                <a:cubicBezTo>
                  <a:pt x="264233" y="5873972"/>
                  <a:pt x="100801" y="5873972"/>
                  <a:pt x="0" y="5773170"/>
                </a:cubicBezTo>
                <a:cubicBezTo>
                  <a:pt x="-100802" y="5672369"/>
                  <a:pt x="-100802" y="5508937"/>
                  <a:pt x="0" y="5408135"/>
                </a:cubicBezTo>
                <a:lnTo>
                  <a:pt x="5332533" y="75602"/>
                </a:lnTo>
                <a:cubicBezTo>
                  <a:pt x="5382934" y="25200"/>
                  <a:pt x="5448992" y="0"/>
                  <a:pt x="55150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9" name="Rounded Rectangle 18"/>
          <p:cNvSpPr/>
          <p:nvPr userDrawn="1"/>
        </p:nvSpPr>
        <p:spPr>
          <a:xfrm rot="18900000">
            <a:off x="5793654" y="296271"/>
            <a:ext cx="6294300" cy="653822"/>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 Placeholder 7"/>
          <p:cNvSpPr>
            <a:spLocks noGrp="1"/>
          </p:cNvSpPr>
          <p:nvPr>
            <p:ph type="body" sz="quarter" idx="10" hasCustomPrompt="1"/>
          </p:nvPr>
        </p:nvSpPr>
        <p:spPr>
          <a:xfrm>
            <a:off x="838973" y="1958629"/>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21" name="Text Placeholder 7"/>
          <p:cNvSpPr>
            <a:spLocks noGrp="1"/>
          </p:cNvSpPr>
          <p:nvPr>
            <p:ph type="body" sz="quarter" idx="11" hasCustomPrompt="1"/>
          </p:nvPr>
        </p:nvSpPr>
        <p:spPr>
          <a:xfrm>
            <a:off x="838973" y="2542427"/>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22" name="Text Placeholder 2"/>
          <p:cNvSpPr>
            <a:spLocks noGrp="1"/>
          </p:cNvSpPr>
          <p:nvPr>
            <p:ph type="body" sz="quarter" idx="16" hasCustomPrompt="1"/>
          </p:nvPr>
        </p:nvSpPr>
        <p:spPr>
          <a:xfrm>
            <a:off x="859434" y="2975003"/>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p14="http://schemas.microsoft.com/office/powerpoint/2010/main" xmlns="" val="192074318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1300"/>
                            </p:stCondLst>
                            <p:childTnLst>
                              <p:par>
                                <p:cTn id="9" presetID="22" presetClass="entr" presetSubtype="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500"/>
                                        <p:tgtEl>
                                          <p:spTgt spid="19"/>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20">
                                            <p:txEl>
                                              <p:pRg st="0" end="0"/>
                                            </p:txEl>
                                          </p:spTgt>
                                        </p:tgtEl>
                                        <p:attrNameLst>
                                          <p:attrName>style.visibility</p:attrName>
                                        </p:attrNameLst>
                                      </p:cBhvr>
                                      <p:to>
                                        <p:strVal val="visible"/>
                                      </p:to>
                                    </p:set>
                                    <p:animEffect transition="in" filter="fade">
                                      <p:cBhvr>
                                        <p:cTn id="14" dur="400"/>
                                        <p:tgtEl>
                                          <p:spTgt spid="20">
                                            <p:txEl>
                                              <p:pRg st="0" end="0"/>
                                            </p:txEl>
                                          </p:spTgt>
                                        </p:tgtEl>
                                      </p:cBhvr>
                                    </p:animEffect>
                                    <p:anim calcmode="lin" valueType="num">
                                      <p:cBhvr>
                                        <p:cTn id="15"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2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anim calcmode="lin" valueType="num">
                                      <p:cBhvr>
                                        <p:cTn id="20"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2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22">
                                            <p:txEl>
                                              <p:pRg st="0" end="0"/>
                                            </p:txEl>
                                          </p:spTgt>
                                        </p:tgtEl>
                                        <p:attrNameLst>
                                          <p:attrName>style.visibility</p:attrName>
                                        </p:attrNameLst>
                                      </p:cBhvr>
                                      <p:to>
                                        <p:strVal val="visible"/>
                                      </p:to>
                                    </p:set>
                                    <p:animEffect transition="in" filter="fade">
                                      <p:cBhvr>
                                        <p:cTn id="24"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10" presetClass="entr" presetSubtype="0" fill="hold" nodeType="withEffect">
                  <p:stCondLst>
                    <p:cond delay="8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CC0E9E79-61C5-4421-A7B0-F7DD1CADBBA5}" type="datetimeFigureOut">
              <a:rPr lang="zh-CN" altLang="en-US" smtClean="0"/>
              <a:pPr/>
              <a:t>2017/11/23</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C832A50-3462-41E7-BB57-403F162806FE}" type="slidenum">
              <a:rPr lang="zh-CN" altLang="en-US" smtClean="0"/>
              <a:pPr/>
              <a:t>‹#›</a:t>
            </a:fld>
            <a:endParaRPr lang="zh-CN" altLang="en-US"/>
          </a:p>
        </p:txBody>
      </p:sp>
    </p:spTree>
    <p:extLst>
      <p:ext uri="{BB962C8B-B14F-4D97-AF65-F5344CB8AC3E}">
        <p14:creationId xmlns:p14="http://schemas.microsoft.com/office/powerpoint/2010/main" xmlns="" val="239332431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3304233" y="563719"/>
            <a:ext cx="9242753" cy="7509636"/>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37919" y="6788509"/>
            <a:ext cx="6294300" cy="65382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 Placeholder 7"/>
          <p:cNvSpPr>
            <a:spLocks noGrp="1"/>
          </p:cNvSpPr>
          <p:nvPr>
            <p:ph type="body" sz="quarter" idx="10" hasCustomPrompt="1"/>
          </p:nvPr>
        </p:nvSpPr>
        <p:spPr>
          <a:xfrm>
            <a:off x="6782573" y="2543223"/>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11" name="Text Placeholder 7"/>
          <p:cNvSpPr>
            <a:spLocks noGrp="1"/>
          </p:cNvSpPr>
          <p:nvPr>
            <p:ph type="body" sz="quarter" idx="11" hasCustomPrompt="1"/>
          </p:nvPr>
        </p:nvSpPr>
        <p:spPr>
          <a:xfrm>
            <a:off x="6782573" y="3127020"/>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12" name="Text Placeholder 2"/>
          <p:cNvSpPr>
            <a:spLocks noGrp="1"/>
          </p:cNvSpPr>
          <p:nvPr>
            <p:ph type="body" sz="quarter" idx="16" hasCustomPrompt="1"/>
          </p:nvPr>
        </p:nvSpPr>
        <p:spPr>
          <a:xfrm>
            <a:off x="6803034" y="3559596"/>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p14="http://schemas.microsoft.com/office/powerpoint/2010/main" xmlns="" val="53431676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1610899" y="-1708902"/>
            <a:ext cx="9242753" cy="7509636"/>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001518" y="5334424"/>
            <a:ext cx="6294300" cy="65382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 Placeholder 7"/>
          <p:cNvSpPr>
            <a:spLocks noGrp="1"/>
          </p:cNvSpPr>
          <p:nvPr>
            <p:ph type="body" sz="quarter" idx="10" hasCustomPrompt="1"/>
          </p:nvPr>
        </p:nvSpPr>
        <p:spPr>
          <a:xfrm>
            <a:off x="7138173" y="3247495"/>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11" name="Text Placeholder 7"/>
          <p:cNvSpPr>
            <a:spLocks noGrp="1"/>
          </p:cNvSpPr>
          <p:nvPr>
            <p:ph type="body" sz="quarter" idx="11" hasCustomPrompt="1"/>
          </p:nvPr>
        </p:nvSpPr>
        <p:spPr>
          <a:xfrm>
            <a:off x="7138173" y="3831293"/>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12" name="Text Placeholder 2"/>
          <p:cNvSpPr>
            <a:spLocks noGrp="1"/>
          </p:cNvSpPr>
          <p:nvPr>
            <p:ph type="body" sz="quarter" idx="16" hasCustomPrompt="1"/>
          </p:nvPr>
        </p:nvSpPr>
        <p:spPr>
          <a:xfrm>
            <a:off x="7158634" y="4263868"/>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p14="http://schemas.microsoft.com/office/powerpoint/2010/main" xmlns="" val="274023227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Three Columns Text">
    <p:spTree>
      <p:nvGrpSpPr>
        <p:cNvPr id="1" name=""/>
        <p:cNvGrpSpPr/>
        <p:nvPr/>
      </p:nvGrpSpPr>
      <p:grpSpPr>
        <a:xfrm>
          <a:off x="0" y="0"/>
          <a:ext cx="0" cy="0"/>
          <a:chOff x="0" y="0"/>
          <a:chExt cx="0" cy="0"/>
        </a:xfrm>
      </p:grpSpPr>
      <p:sp>
        <p:nvSpPr>
          <p:cNvPr id="13" name="Rounded Rectangle 12"/>
          <p:cNvSpPr/>
          <p:nvPr userDrawn="1"/>
        </p:nvSpPr>
        <p:spPr>
          <a:xfrm rot="18900000">
            <a:off x="800771" y="3115671"/>
            <a:ext cx="6294300" cy="65382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rot="18900000">
            <a:off x="2256987" y="3714319"/>
            <a:ext cx="4527448" cy="65382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7" name="Rounded Rectangle 16"/>
          <p:cNvSpPr/>
          <p:nvPr userDrawn="1"/>
        </p:nvSpPr>
        <p:spPr>
          <a:xfrm rot="18900000" flipV="1">
            <a:off x="-292739" y="3248182"/>
            <a:ext cx="6422592" cy="37033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 name="Rounded Rectangle 5"/>
          <p:cNvSpPr/>
          <p:nvPr userDrawn="1"/>
        </p:nvSpPr>
        <p:spPr>
          <a:xfrm rot="18900000">
            <a:off x="627181" y="2201944"/>
            <a:ext cx="4527448" cy="653822"/>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 name="Text Placeholder 7"/>
          <p:cNvSpPr>
            <a:spLocks noGrp="1"/>
          </p:cNvSpPr>
          <p:nvPr userDrawn="1">
            <p:ph type="body" sz="quarter" idx="10" hasCustomPrompt="1"/>
          </p:nvPr>
        </p:nvSpPr>
        <p:spPr>
          <a:xfrm>
            <a:off x="6782573" y="2543223"/>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8" name="Text Placeholder 7"/>
          <p:cNvSpPr>
            <a:spLocks noGrp="1"/>
          </p:cNvSpPr>
          <p:nvPr userDrawn="1">
            <p:ph type="body" sz="quarter" idx="11" hasCustomPrompt="1"/>
          </p:nvPr>
        </p:nvSpPr>
        <p:spPr>
          <a:xfrm>
            <a:off x="6782573" y="3127020"/>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baseline="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9" name="Text Placeholder 2"/>
          <p:cNvSpPr>
            <a:spLocks noGrp="1"/>
          </p:cNvSpPr>
          <p:nvPr userDrawn="1">
            <p:ph type="body" sz="quarter" idx="16" hasCustomPrompt="1"/>
          </p:nvPr>
        </p:nvSpPr>
        <p:spPr>
          <a:xfrm>
            <a:off x="6803034" y="3559596"/>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p14="http://schemas.microsoft.com/office/powerpoint/2010/main" xmlns="" val="69989911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400"/>
                                        <p:tgtEl>
                                          <p:spTgt spid="7">
                                            <p:txEl>
                                              <p:pRg st="0" end="0"/>
                                            </p:txEl>
                                          </p:spTgt>
                                        </p:tgtEl>
                                      </p:cBhvr>
                                    </p:animEffect>
                                    <p:anim calcmode="lin" valueType="num">
                                      <p:cBhvr>
                                        <p:cTn id="8" dur="4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par>
                                <p:cTn id="18" presetID="22" presetClass="entr" presetSubtype="1" fill="hold" grpId="0" nodeType="withEffect">
                                  <p:stCondLst>
                                    <p:cond delay="80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par>
                                <p:cTn id="21" presetID="22" presetClass="entr" presetSubtype="4" fill="hold" grpId="0" nodeType="withEffect">
                                  <p:stCondLst>
                                    <p:cond delay="80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80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par>
                                <p:cTn id="27" presetID="22" presetClass="entr" presetSubtype="1" fill="hold" grpId="0" nodeType="withEffect">
                                  <p:stCondLst>
                                    <p:cond delay="80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6" grpId="0" animBg="1"/>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400"/>
                        <p:tgtEl>
                          <p:spTgt spid="7"/>
                        </p:tgtEl>
                      </p:cBhvr>
                    </p:animEffect>
                    <p:anim calcmode="lin" valueType="num">
                      <p:cBhvr>
                        <p:cTn dur="400" fill="hold"/>
                        <p:tgtEl>
                          <p:spTgt spid="7"/>
                        </p:tgtEl>
                        <p:attrNameLst>
                          <p:attrName>ppt_x</p:attrName>
                        </p:attrNameLst>
                      </p:cBhvr>
                      <p:tavLst>
                        <p:tav tm="0">
                          <p:val>
                            <p:strVal val="#ppt_x"/>
                          </p:val>
                        </p:tav>
                        <p:tav tm="100000">
                          <p:val>
                            <p:strVal val="#ppt_x"/>
                          </p:val>
                        </p:tav>
                      </p:tavLst>
                    </p:anim>
                    <p:anim calcmode="lin" valueType="num">
                      <p:cBhvr>
                        <p:cTn dur="400" fill="hold"/>
                        <p:tgtEl>
                          <p:spTgt spid="7"/>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CC0E9E79-61C5-4421-A7B0-F7DD1CADBBA5}" type="datetimeFigureOut">
              <a:rPr lang="zh-CN" altLang="en-US" smtClean="0"/>
              <a:pPr/>
              <a:t>2017/11/23</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C832A50-3462-41E7-BB57-403F162806FE}" type="slidenum">
              <a:rPr lang="zh-CN" altLang="en-US" smtClean="0"/>
              <a:pPr/>
              <a:t>‹#›</a:t>
            </a:fld>
            <a:endParaRPr lang="zh-CN" altLang="en-US"/>
          </a:p>
        </p:txBody>
      </p:sp>
    </p:spTree>
    <p:extLst>
      <p:ext uri="{BB962C8B-B14F-4D97-AF65-F5344CB8AC3E}">
        <p14:creationId xmlns:p14="http://schemas.microsoft.com/office/powerpoint/2010/main" xmlns="" val="406250034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CC0E9E79-61C5-4421-A7B0-F7DD1CADBBA5}" type="datetimeFigureOut">
              <a:rPr lang="zh-CN" altLang="en-US" smtClean="0"/>
              <a:pPr/>
              <a:t>2017/11/23</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C832A50-3462-41E7-BB57-403F162806FE}" type="slidenum">
              <a:rPr lang="zh-CN" altLang="en-US" smtClean="0"/>
              <a:pPr/>
              <a:t>‹#›</a:t>
            </a:fld>
            <a:endParaRPr lang="zh-CN" altLang="en-US"/>
          </a:p>
        </p:txBody>
      </p:sp>
    </p:spTree>
    <p:extLst>
      <p:ext uri="{BB962C8B-B14F-4D97-AF65-F5344CB8AC3E}">
        <p14:creationId xmlns:p14="http://schemas.microsoft.com/office/powerpoint/2010/main" xmlns="" val="203351672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C0E9E79-61C5-4421-A7B0-F7DD1CADBBA5}" type="datetimeFigureOut">
              <a:rPr lang="zh-CN" altLang="en-US" smtClean="0"/>
              <a:pPr/>
              <a:t>2017/11/23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C832A50-3462-41E7-BB57-403F162806FE}" type="slidenum">
              <a:rPr lang="zh-CN" altLang="en-US" smtClean="0"/>
              <a:pPr/>
              <a:t>‹#›</a:t>
            </a:fld>
            <a:endParaRPr lang="zh-CN" altLang="en-US"/>
          </a:p>
        </p:txBody>
      </p:sp>
    </p:spTree>
    <p:extLst>
      <p:ext uri="{BB962C8B-B14F-4D97-AF65-F5344CB8AC3E}">
        <p14:creationId xmlns:p14="http://schemas.microsoft.com/office/powerpoint/2010/main" xmlns="" val="190713658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C0E9E79-61C5-4421-A7B0-F7DD1CADBBA5}" type="datetimeFigureOut">
              <a:rPr lang="zh-CN" altLang="en-US" smtClean="0"/>
              <a:pPr/>
              <a:t>2017/11/23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C832A50-3462-41E7-BB57-403F162806FE}" type="slidenum">
              <a:rPr lang="zh-CN" altLang="en-US" smtClean="0"/>
              <a:pPr/>
              <a:t>‹#›</a:t>
            </a:fld>
            <a:endParaRPr lang="zh-CN" altLang="en-US"/>
          </a:p>
        </p:txBody>
      </p:sp>
    </p:spTree>
    <p:extLst>
      <p:ext uri="{BB962C8B-B14F-4D97-AF65-F5344CB8AC3E}">
        <p14:creationId xmlns:p14="http://schemas.microsoft.com/office/powerpoint/2010/main" xmlns="" val="368697783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8"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microsoft.com/office/2007/relationships/hdphoto" Target="../media/hdphoto1.wdp"/><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54" cstate="print">
            <a:extLst>
              <a:ext uri="{BEBA8EAE-BF5A-486C-A8C5-ECC9F3942E4B}">
                <a14:imgProps xmlns:a14="http://schemas.microsoft.com/office/drawing/2010/main" xmlns="">
                  <a14:imgLayer r:embed="rId57">
                    <a14:imgEffect>
                      <a14:brightnessContrast bright="-20000" contrast="20000"/>
                    </a14:imgEffect>
                  </a14:imgLayer>
                </a14:imgProps>
              </a:ext>
              <a:ext uri="{28A0092B-C50C-407E-A947-70E740481C1C}">
                <a14:useLocalDpi xmlns:a14="http://schemas.microsoft.com/office/drawing/2010/main" xmlns="" val="0"/>
              </a:ext>
            </a:extLst>
          </a:blip>
          <a:stretch>
            <a:fillRect/>
          </a:stretch>
        </p:blipFill>
        <p:spPr>
          <a:xfrm>
            <a:off x="11236825" y="235421"/>
            <a:ext cx="628008" cy="639223"/>
          </a:xfrm>
          <a:prstGeom prst="rect">
            <a:avLst/>
          </a:prstGeom>
        </p:spPr>
      </p:pic>
      <p:pic>
        <p:nvPicPr>
          <p:cNvPr id="10" name="图片 9"/>
          <p:cNvPicPr>
            <a:picLocks noChangeAspect="1"/>
          </p:cNvPicPr>
          <p:nvPr userDrawn="1"/>
        </p:nvPicPr>
        <p:blipFill>
          <a:blip r:embed="rId58" cstate="print">
            <a:extLst>
              <a:ext uri="{28A0092B-C50C-407E-A947-70E740481C1C}">
                <a14:useLocalDpi xmlns:a14="http://schemas.microsoft.com/office/drawing/2010/main" xmlns="" val="0"/>
              </a:ext>
            </a:extLst>
          </a:blip>
          <a:stretch>
            <a:fillRect/>
          </a:stretch>
        </p:blipFill>
        <p:spPr>
          <a:xfrm rot="2816783" flipH="1">
            <a:off x="-531067" y="-746368"/>
            <a:ext cx="1868595" cy="2151876"/>
          </a:xfrm>
          <a:prstGeom prst="rect">
            <a:avLst/>
          </a:prstGeom>
        </p:spPr>
      </p:pic>
    </p:spTree>
    <p:extLst>
      <p:ext uri="{BB962C8B-B14F-4D97-AF65-F5344CB8AC3E}">
        <p14:creationId xmlns:p14="http://schemas.microsoft.com/office/powerpoint/2010/main" xmlns="" val="7479673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 id="2147483695" r:id="rId34"/>
    <p:sldLayoutId id="2147483696" r:id="rId35"/>
    <p:sldLayoutId id="2147483697" r:id="rId36"/>
    <p:sldLayoutId id="2147483698" r:id="rId37"/>
    <p:sldLayoutId id="2147483699" r:id="rId38"/>
    <p:sldLayoutId id="2147483700" r:id="rId39"/>
    <p:sldLayoutId id="2147483701" r:id="rId40"/>
    <p:sldLayoutId id="2147483702" r:id="rId41"/>
    <p:sldLayoutId id="2147483703" r:id="rId42"/>
    <p:sldLayoutId id="2147483704" r:id="rId43"/>
    <p:sldLayoutId id="2147483705" r:id="rId44"/>
    <p:sldLayoutId id="2147483706" r:id="rId45"/>
    <p:sldLayoutId id="2147483707" r:id="rId46"/>
    <p:sldLayoutId id="2147483708" r:id="rId47"/>
    <p:sldLayoutId id="2147483709" r:id="rId48"/>
    <p:sldLayoutId id="2147483710" r:id="rId49"/>
    <p:sldLayoutId id="2147483711" r:id="rId50"/>
    <p:sldLayoutId id="2147483712" r:id="rId51"/>
    <p:sldLayoutId id="2147483713" r:id="rId52"/>
  </p:sldLayoutIdLst>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microsoft.com/office/2007/relationships/media" Target="../media/media1.mp3"/><Relationship Id="rId5" Type="http://schemas.openxmlformats.org/officeDocument/2006/relationships/image" Target="../media/image6.jpeg"/><Relationship Id="rId4" Type="http://schemas.openxmlformats.org/officeDocument/2006/relationships/image" Target="../media/image5.gif"/></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9.gif"/></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gif"/></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9.gif"/></Relationships>
</file>

<file path=ppt/slides/_rels/slide2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1000" r="-31000"/>
          </a:stretch>
        </a:blip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357787" y="1062095"/>
            <a:ext cx="1292396" cy="1204655"/>
          </a:xfrm>
          <a:prstGeom prst="rect">
            <a:avLst/>
          </a:prstGeom>
        </p:spPr>
      </p:pic>
      <p:sp>
        <p:nvSpPr>
          <p:cNvPr id="10" name="圆角矩形 9"/>
          <p:cNvSpPr/>
          <p:nvPr/>
        </p:nvSpPr>
        <p:spPr>
          <a:xfrm>
            <a:off x="-193964" y="2545249"/>
            <a:ext cx="12552219" cy="2441711"/>
          </a:xfrm>
          <a:prstGeom prst="roundRect">
            <a:avLst>
              <a:gd name="adj" fmla="val 26643"/>
            </a:avLst>
          </a:prstGeom>
          <a:solidFill>
            <a:schemeClr val="bg1"/>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25354" y="3190355"/>
            <a:ext cx="10341293" cy="1107996"/>
          </a:xfrm>
          <a:prstGeom prst="rect">
            <a:avLst/>
          </a:prstGeom>
          <a:noFill/>
        </p:spPr>
        <p:txBody>
          <a:bodyPr wrap="none" rtlCol="0">
            <a:spAutoFit/>
            <a:scene3d>
              <a:camera prst="orthographicFront"/>
              <a:lightRig rig="threePt" dir="t"/>
            </a:scene3d>
            <a:sp3d extrusionH="57150">
              <a:bevelT w="82550" h="38100" prst="coolSlant"/>
            </a:sp3d>
          </a:bodyPr>
          <a:lstStyle/>
          <a:p>
            <a:pPr algn="ctr"/>
            <a:r>
              <a:rPr lang="zh-CN" altLang="en-US" sz="6600" b="1" dirty="0">
                <a:ln>
                  <a:solidFill>
                    <a:srgbClr val="C00000"/>
                  </a:solidFill>
                </a:ln>
                <a:solidFill>
                  <a:srgbClr val="D6120D"/>
                </a:solidFill>
                <a:latin typeface="微软雅黑" panose="020B0503020204020204" pitchFamily="34" charset="-122"/>
                <a:ea typeface="微软雅黑" panose="020B0503020204020204" pitchFamily="34" charset="-122"/>
              </a:rPr>
              <a:t>十九大新党章修改学习材料</a:t>
            </a:r>
          </a:p>
        </p:txBody>
      </p:sp>
      <p:sp>
        <p:nvSpPr>
          <p:cNvPr id="7" name="文本框 6"/>
          <p:cNvSpPr txBox="1"/>
          <p:nvPr/>
        </p:nvSpPr>
        <p:spPr>
          <a:xfrm>
            <a:off x="3224947" y="4438344"/>
            <a:ext cx="5742106" cy="408623"/>
          </a:xfrm>
          <a:prstGeom prst="roundRect">
            <a:avLst>
              <a:gd name="adj" fmla="val 50000"/>
            </a:avLst>
          </a:prstGeom>
          <a:solidFill>
            <a:srgbClr val="CC001B"/>
          </a:solidFill>
        </p:spPr>
        <p:txBody>
          <a:bodyPr wrap="none" rtlCol="0" anchor="ctr">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学习贯彻十九大精神党课教材解读课件模板</a:t>
            </a:r>
          </a:p>
        </p:txBody>
      </p:sp>
      <p:sp>
        <p:nvSpPr>
          <p:cNvPr id="8" name="文本框 7"/>
          <p:cNvSpPr txBox="1"/>
          <p:nvPr/>
        </p:nvSpPr>
        <p:spPr>
          <a:xfrm>
            <a:off x="3746640" y="2501024"/>
            <a:ext cx="4698722" cy="584775"/>
          </a:xfrm>
          <a:prstGeom prst="rect">
            <a:avLst/>
          </a:prstGeom>
          <a:noFill/>
        </p:spPr>
        <p:txBody>
          <a:bodyPr wrap="none" rtlCol="0">
            <a:spAutoFit/>
            <a:scene3d>
              <a:camera prst="orthographicFront"/>
              <a:lightRig rig="threePt" dir="t"/>
            </a:scene3d>
            <a:sp3d extrusionH="57150">
              <a:bevelT w="38100" h="38100"/>
            </a:sp3d>
          </a:bodyPr>
          <a:lstStyle>
            <a:defPPr>
              <a:defRPr lang="zh-CN"/>
            </a:defPPr>
            <a:lvl1pPr algn="ctr">
              <a:defRPr sz="6600" b="1">
                <a:ln>
                  <a:solidFill>
                    <a:srgbClr val="C00000"/>
                  </a:solidFill>
                </a:ln>
                <a:blipFill dpi="0" rotWithShape="1">
                  <a:blip r:embed="rId5">
                    <a:extLst>
                      <a:ext uri="{28A0092B-C50C-407E-A947-70E740481C1C}">
                        <a14:useLocalDpi xmlns:a14="http://schemas.microsoft.com/office/drawing/2010/main" xmlns="" val="0"/>
                      </a:ext>
                    </a:extLst>
                  </a:blip>
                  <a:srcRect/>
                  <a:stretch>
                    <a:fillRect/>
                  </a:stretch>
                </a:blipFill>
                <a:latin typeface="微软雅黑" panose="020B0503020204020204" pitchFamily="34" charset="-122"/>
                <a:ea typeface="微软雅黑" panose="020B0503020204020204" pitchFamily="34" charset="-122"/>
              </a:defRPr>
            </a:lvl1pPr>
          </a:lstStyle>
          <a:p>
            <a:r>
              <a:rPr lang="zh-CN" altLang="en-US" sz="3200" dirty="0">
                <a:ln>
                  <a:noFill/>
                </a:ln>
                <a:solidFill>
                  <a:srgbClr val="D6120D"/>
                </a:solidFill>
              </a:rPr>
              <a:t>深入学习贯彻十九大精神</a:t>
            </a:r>
          </a:p>
        </p:txBody>
      </p:sp>
      <p:sp>
        <p:nvSpPr>
          <p:cNvPr id="11" name="文本框 10"/>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pic>
        <p:nvPicPr>
          <p:cNvPr id="13" name="中央乐团合唱队 中国人民解放军总政文工团合唱队 - 社会主义好">
            <a:hlinkClick r:id="" action="ppaction://media"/>
            <a:extLst>
              <a:ext uri="{FF2B5EF4-FFF2-40B4-BE49-F238E27FC236}">
                <a16:creationId xmlns:a16="http://schemas.microsoft.com/office/drawing/2014/main" xmlns="" id="{8D0B4553-9D5A-4E2E-8AEF-0F53B3EF57BB}"/>
              </a:ext>
            </a:extLst>
          </p:cNvPr>
          <p:cNvPicPr>
            <a:picLocks noChangeAspect="1"/>
          </p:cNvPicPr>
          <p:nvPr>
            <a:videoFile r:link="rId1"/>
            <p:extLst>
              <p:ext uri="{DAA4B4D4-6D71-4841-9C94-3DE7FCFB9230}">
                <p14:media xmlns:p14="http://schemas.microsoft.com/office/powerpoint/2010/main" xmlns="" r:embed="rId6">
                  <p14:fade in="500" out="500"/>
                </p14:media>
              </p:ext>
            </p:extLst>
          </p:nvPr>
        </p:nvPicPr>
        <p:blipFill>
          <a:blip r:embed="rId7" cstate="print"/>
          <a:stretch>
            <a:fillRect/>
          </a:stretch>
        </p:blipFill>
        <p:spPr>
          <a:xfrm>
            <a:off x="-2095126" y="284747"/>
            <a:ext cx="609459" cy="609459"/>
          </a:xfrm>
          <a:prstGeom prst="rect">
            <a:avLst/>
          </a:prstGeom>
        </p:spPr>
      </p:pic>
    </p:spTree>
    <p:extLst>
      <p:ext uri="{BB962C8B-B14F-4D97-AF65-F5344CB8AC3E}">
        <p14:creationId xmlns:p14="http://schemas.microsoft.com/office/powerpoint/2010/main" xmlns="" val="4129884569"/>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22" presetClass="entr" presetSubtype="8" fill="hold" grpId="0" nodeType="withEffect">
                                  <p:stCondLst>
                                    <p:cond delay="500"/>
                                  </p:stCondLst>
                                  <p:childTnLst>
                                    <p:set>
                                      <p:cBhvr>
                                        <p:cTn id="8" dur="1" fill="hold">
                                          <p:stCondLst>
                                            <p:cond delay="0"/>
                                          </p:stCondLst>
                                        </p:cTn>
                                        <p:tgtEl>
                                          <p:spTgt spid="6"/>
                                        </p:tgtEl>
                                        <p:attrNameLst>
                                          <p:attrName>style.visibility</p:attrName>
                                        </p:attrNameLst>
                                      </p:cBhvr>
                                      <p:to>
                                        <p:strVal val="visible"/>
                                      </p:to>
                                    </p:set>
                                    <p:animEffect transition="in" filter="wipe(left)">
                                      <p:cBhvr>
                                        <p:cTn id="9" dur="1000"/>
                                        <p:tgtEl>
                                          <p:spTgt spid="6"/>
                                        </p:tgtEl>
                                      </p:cBhvr>
                                    </p:animEffect>
                                  </p:childTnLst>
                                </p:cTn>
                              </p:par>
                              <p:par>
                                <p:cTn id="10" presetID="22" presetClass="entr" presetSubtype="8" fill="hold" grpId="0" nodeType="withEffect">
                                  <p:stCondLst>
                                    <p:cond delay="50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2000"/>
                                        <p:tgtEl>
                                          <p:spTgt spid="10"/>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1000"/>
                                        <p:tgtEl>
                                          <p:spTgt spid="8"/>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childTnLst>
                          </p:cTn>
                        </p:par>
                        <p:par>
                          <p:cTn id="24" fill="hold">
                            <p:stCondLst>
                              <p:cond delay="2500"/>
                            </p:stCondLst>
                            <p:childTnLst>
                              <p:par>
                                <p:cTn id="25" presetID="10" presetClass="exit" presetSubtype="0" fill="hold" grpId="0" nodeType="after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8" repeatCount="indefinite" fill="hold" display="0">
                  <p:stCondLst>
                    <p:cond delay="indefinite"/>
                  </p:stCondLst>
                  <p:endCondLst>
                    <p:cond evt="onStopAudio" delay="0">
                      <p:tgtEl>
                        <p:sldTgt/>
                      </p:tgtEl>
                    </p:cond>
                  </p:endCondLst>
                </p:cTn>
                <p:tgtEl>
                  <p:spTgt spid="13"/>
                </p:tgtEl>
              </p:cMediaNode>
            </p:video>
          </p:childTnLst>
        </p:cTn>
      </p:par>
    </p:tnLst>
    <p:bldLst>
      <p:bldP spid="10" grpId="0" animBg="1"/>
      <p:bldP spid="6" grpId="0"/>
      <p:bldP spid="7" grpId="0" animBg="1"/>
      <p:bldP spid="8"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1000" r="-31000"/>
          </a:stretch>
        </a:blipFill>
        <a:effectLst/>
      </p:bgPr>
    </p:bg>
    <p:spTree>
      <p:nvGrpSpPr>
        <p:cNvPr id="1" name=""/>
        <p:cNvGrpSpPr/>
        <p:nvPr/>
      </p:nvGrpSpPr>
      <p:grpSpPr>
        <a:xfrm>
          <a:off x="0" y="0"/>
          <a:ext cx="0" cy="0"/>
          <a:chOff x="0" y="0"/>
          <a:chExt cx="0" cy="0"/>
        </a:xfrm>
      </p:grpSpPr>
      <p:sp>
        <p:nvSpPr>
          <p:cNvPr id="19" name="圆角矩形 18"/>
          <p:cNvSpPr/>
          <p:nvPr/>
        </p:nvSpPr>
        <p:spPr>
          <a:xfrm>
            <a:off x="861391" y="2226365"/>
            <a:ext cx="10336696" cy="4028661"/>
          </a:xfrm>
          <a:prstGeom prst="roundRect">
            <a:avLst>
              <a:gd name="adj" fmla="val 5483"/>
            </a:avLst>
          </a:prstGeom>
          <a:solidFill>
            <a:schemeClr val="bg1">
              <a:alpha val="90000"/>
            </a:schemeClr>
          </a:solidFill>
          <a:ln w="3175">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431235"/>
            <a:ext cx="12192000" cy="980661"/>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anose="020B0503020204020204" pitchFamily="34" charset="-122"/>
                <a:ea typeface="微软雅黑" panose="020B0503020204020204" pitchFamily="34" charset="-122"/>
              </a:rPr>
              <a:t>历 史</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
        <p:nvSpPr>
          <p:cNvPr id="2" name="上凸带形 1"/>
          <p:cNvSpPr/>
          <p:nvPr/>
        </p:nvSpPr>
        <p:spPr>
          <a:xfrm>
            <a:off x="4770782" y="556590"/>
            <a:ext cx="2650435" cy="662609"/>
          </a:xfrm>
          <a:prstGeom prst="ribbon2">
            <a:avLst>
              <a:gd name="adj1" fmla="val 16667"/>
              <a:gd name="adj2" fmla="val 70859"/>
            </a:avLst>
          </a:prstGeom>
          <a:solidFill>
            <a:srgbClr val="D60000"/>
          </a:solidFill>
          <a:ln w="3175">
            <a:solidFill>
              <a:srgbClr val="FFFF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Century Gothic" panose="020B0502020202020204" pitchFamily="34" charset="0"/>
              </a:rPr>
              <a:t>2</a:t>
            </a:r>
            <a:endParaRPr lang="zh-CN" altLang="en-US" sz="4000" dirty="0">
              <a:latin typeface="Century Gothic" panose="020B0502020202020204" pitchFamily="34" charset="0"/>
            </a:endParaRPr>
          </a:p>
        </p:txBody>
      </p:sp>
      <p:sp>
        <p:nvSpPr>
          <p:cNvPr id="18" name="矩形 17"/>
          <p:cNvSpPr/>
          <p:nvPr/>
        </p:nvSpPr>
        <p:spPr>
          <a:xfrm>
            <a:off x="1212574" y="2824155"/>
            <a:ext cx="4883425" cy="2400657"/>
          </a:xfrm>
          <a:prstGeom prst="rect">
            <a:avLst/>
          </a:prstGeom>
        </p:spPr>
        <p:txBody>
          <a:bodyPr wrap="square">
            <a:spAutoFit/>
          </a:bodyPr>
          <a:lstStyle/>
          <a:p>
            <a:pPr indent="457200">
              <a:lnSpc>
                <a:spcPct val="150000"/>
              </a:lnSpc>
            </a:pPr>
            <a:r>
              <a:rPr lang="zh-CN" altLang="en-US" sz="2000" b="1" dirty="0">
                <a:solidFill>
                  <a:srgbClr val="D60000"/>
                </a:solidFill>
                <a:latin typeface="微软雅黑" panose="020B0503020204020204" pitchFamily="34" charset="-122"/>
                <a:ea typeface="微软雅黑" panose="020B0503020204020204" pitchFamily="34" charset="-122"/>
              </a:rPr>
              <a:t>现行的党章是</a:t>
            </a:r>
            <a:r>
              <a:rPr lang="en-US" altLang="zh-CN" sz="2000" b="1" dirty="0">
                <a:solidFill>
                  <a:srgbClr val="D60000"/>
                </a:solidFill>
                <a:latin typeface="微软雅黑" panose="020B0503020204020204" pitchFamily="34" charset="-122"/>
                <a:ea typeface="微软雅黑" panose="020B0503020204020204" pitchFamily="34" charset="-122"/>
              </a:rPr>
              <a:t>1982</a:t>
            </a:r>
            <a:r>
              <a:rPr lang="zh-CN" altLang="en-US" sz="2000" b="1" dirty="0">
                <a:solidFill>
                  <a:srgbClr val="D60000"/>
                </a:solidFill>
                <a:latin typeface="微软雅黑" panose="020B0503020204020204" pitchFamily="34" charset="-122"/>
                <a:ea typeface="微软雅黑" panose="020B0503020204020204" pitchFamily="34" charset="-122"/>
              </a:rPr>
              <a:t>年</a:t>
            </a:r>
            <a:r>
              <a:rPr lang="en-US" altLang="zh-CN" sz="2000" b="1" dirty="0">
                <a:solidFill>
                  <a:srgbClr val="D60000"/>
                </a:solidFill>
                <a:latin typeface="微软雅黑" panose="020B0503020204020204" pitchFamily="34" charset="-122"/>
                <a:ea typeface="微软雅黑" panose="020B0503020204020204" pitchFamily="34" charset="-122"/>
              </a:rPr>
              <a:t>9</a:t>
            </a:r>
            <a:r>
              <a:rPr lang="zh-CN" altLang="en-US" sz="2000" b="1" dirty="0">
                <a:solidFill>
                  <a:srgbClr val="D60000"/>
                </a:solidFill>
                <a:latin typeface="微软雅黑" panose="020B0503020204020204" pitchFamily="34" charset="-122"/>
                <a:ea typeface="微软雅黑" panose="020B0503020204020204" pitchFamily="34" charset="-122"/>
              </a:rPr>
              <a:t>月，党的十二大上修改制定的。这个奠定了中国特色社会主义建设时期共产党的行动基础。此后的十三大一直到十八大，每一次代表大会都会在</a:t>
            </a:r>
            <a:r>
              <a:rPr lang="en-US" altLang="zh-CN" sz="2000" b="1" dirty="0">
                <a:solidFill>
                  <a:srgbClr val="D60000"/>
                </a:solidFill>
                <a:latin typeface="微软雅黑" panose="020B0503020204020204" pitchFamily="34" charset="-122"/>
                <a:ea typeface="微软雅黑" panose="020B0503020204020204" pitchFamily="34" charset="-122"/>
              </a:rPr>
              <a:t>1982</a:t>
            </a:r>
            <a:r>
              <a:rPr lang="zh-CN" altLang="en-US" sz="2000" b="1" dirty="0">
                <a:solidFill>
                  <a:srgbClr val="D60000"/>
                </a:solidFill>
                <a:latin typeface="微软雅黑" panose="020B0503020204020204" pitchFamily="34" charset="-122"/>
                <a:ea typeface="微软雅黑" panose="020B0503020204020204" pitchFamily="34" charset="-122"/>
              </a:rPr>
              <a:t>年的党章基础上做修改。</a:t>
            </a:r>
          </a:p>
        </p:txBody>
      </p:sp>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877877" y="2890449"/>
            <a:ext cx="3777723" cy="2519711"/>
          </a:xfrm>
          <a:prstGeom prst="rect">
            <a:avLst/>
          </a:prstGeom>
        </p:spPr>
      </p:pic>
    </p:spTree>
    <p:extLst>
      <p:ext uri="{BB962C8B-B14F-4D97-AF65-F5344CB8AC3E}">
        <p14:creationId xmlns:p14="http://schemas.microsoft.com/office/powerpoint/2010/main" xmlns="" val="1892619306"/>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500"/>
                                        <p:tgtEl>
                                          <p:spTgt spid="19"/>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par>
                          <p:cTn id="26" fill="hold">
                            <p:stCondLst>
                              <p:cond delay="2500"/>
                            </p:stCondLst>
                            <p:childTnLst>
                              <p:par>
                                <p:cTn id="27" presetID="10" presetClass="exit" presetSubtype="0" fill="hold" grpId="0" nodeType="after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animBg="1"/>
      <p:bldP spid="5" grpId="0"/>
      <p:bldP spid="2" grpId="0" animBg="1"/>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1000" r="-31000"/>
          </a:stretch>
        </a:blipFill>
        <a:effectLst/>
      </p:bgPr>
    </p:bg>
    <p:spTree>
      <p:nvGrpSpPr>
        <p:cNvPr id="1" name=""/>
        <p:cNvGrpSpPr/>
        <p:nvPr/>
      </p:nvGrpSpPr>
      <p:grpSpPr>
        <a:xfrm>
          <a:off x="0" y="0"/>
          <a:ext cx="0" cy="0"/>
          <a:chOff x="0" y="0"/>
          <a:chExt cx="0" cy="0"/>
        </a:xfrm>
      </p:grpSpPr>
      <p:sp>
        <p:nvSpPr>
          <p:cNvPr id="19" name="圆角矩形 18"/>
          <p:cNvSpPr/>
          <p:nvPr/>
        </p:nvSpPr>
        <p:spPr>
          <a:xfrm>
            <a:off x="861391" y="2226365"/>
            <a:ext cx="10336696" cy="4346713"/>
          </a:xfrm>
          <a:prstGeom prst="roundRect">
            <a:avLst>
              <a:gd name="adj" fmla="val 5483"/>
            </a:avLst>
          </a:prstGeom>
          <a:solidFill>
            <a:schemeClr val="bg1">
              <a:alpha val="90000"/>
            </a:schemeClr>
          </a:solidFill>
          <a:ln w="3175">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431235"/>
            <a:ext cx="12192000" cy="980661"/>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anose="020B0503020204020204" pitchFamily="34" charset="-122"/>
                <a:ea typeface="微软雅黑" panose="020B0503020204020204" pitchFamily="34" charset="-122"/>
              </a:rPr>
              <a:t>十九大</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
        <p:nvSpPr>
          <p:cNvPr id="2" name="上凸带形 1"/>
          <p:cNvSpPr/>
          <p:nvPr/>
        </p:nvSpPr>
        <p:spPr>
          <a:xfrm>
            <a:off x="4770782" y="556590"/>
            <a:ext cx="2650435" cy="662609"/>
          </a:xfrm>
          <a:prstGeom prst="ribbon2">
            <a:avLst>
              <a:gd name="adj1" fmla="val 16667"/>
              <a:gd name="adj2" fmla="val 70859"/>
            </a:avLst>
          </a:prstGeom>
          <a:solidFill>
            <a:srgbClr val="D60000"/>
          </a:solidFill>
          <a:ln w="3175">
            <a:solidFill>
              <a:srgbClr val="FFFF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Century Gothic" panose="020B0502020202020204" pitchFamily="34" charset="0"/>
              </a:rPr>
              <a:t>3</a:t>
            </a:r>
            <a:endParaRPr lang="zh-CN" altLang="en-US" sz="4000" dirty="0">
              <a:latin typeface="Century Gothic" panose="020B0502020202020204" pitchFamily="34" charset="0"/>
            </a:endParaRPr>
          </a:p>
        </p:txBody>
      </p:sp>
      <p:sp>
        <p:nvSpPr>
          <p:cNvPr id="18" name="矩形 17"/>
          <p:cNvSpPr/>
          <p:nvPr/>
        </p:nvSpPr>
        <p:spPr>
          <a:xfrm>
            <a:off x="1176130" y="2612118"/>
            <a:ext cx="9839739" cy="3785652"/>
          </a:xfrm>
          <a:prstGeom prst="rect">
            <a:avLst/>
          </a:prstGeom>
        </p:spPr>
        <p:txBody>
          <a:bodyPr wrap="square">
            <a:spAutoFit/>
          </a:bodyPr>
          <a:lstStyle/>
          <a:p>
            <a:pPr indent="457200">
              <a:lnSpc>
                <a:spcPct val="150000"/>
              </a:lnSpc>
            </a:pPr>
            <a:r>
              <a:rPr lang="zh-CN" altLang="en-US" sz="2000" b="1" dirty="0">
                <a:solidFill>
                  <a:srgbClr val="D60000"/>
                </a:solidFill>
                <a:latin typeface="微软雅黑" panose="020B0503020204020204" pitchFamily="34" charset="-122"/>
                <a:ea typeface="微软雅黑" panose="020B0503020204020204" pitchFamily="34" charset="-122"/>
              </a:rPr>
              <a:t>修改党的基本大法自然是非常严肃的事。我们分析改革开放以来的历次党章修改，可以发现，修改党章主要涉及几大块内容：一是新阶段党的理论和路线方针政策的完善，会有一些新表述、新提法写入党章，充实党的指导思想；二是对中国特色社会主义建设的阶段性经验总结；三是一些党内重要制度和体制机制的修订完善。</a:t>
            </a:r>
          </a:p>
          <a:p>
            <a:pPr indent="457200">
              <a:lnSpc>
                <a:spcPct val="150000"/>
              </a:lnSpc>
            </a:pPr>
            <a:r>
              <a:rPr lang="zh-CN" altLang="en-US" sz="2000" b="1" dirty="0">
                <a:solidFill>
                  <a:srgbClr val="D60000"/>
                </a:solidFill>
                <a:latin typeface="微软雅黑" panose="020B0503020204020204" pitchFamily="34" charset="-122"/>
                <a:ea typeface="微软雅黑" panose="020B0503020204020204" pitchFamily="34" charset="-122"/>
              </a:rPr>
              <a:t>比如，十五大把邓小平理论确定为党的指导思想，十六大写入了“三个代表”重要思想，十七大则写入了“科学发展观”。这些都是中国共产党在不同的历史发展阶段，根据中国特色社会主义建设的新形势新任务，探索总结的宝贵经验和理论升华，充实了中国特色社会主义理论体系。</a:t>
            </a:r>
          </a:p>
        </p:txBody>
      </p:sp>
    </p:spTree>
    <p:extLst>
      <p:ext uri="{BB962C8B-B14F-4D97-AF65-F5344CB8AC3E}">
        <p14:creationId xmlns:p14="http://schemas.microsoft.com/office/powerpoint/2010/main" xmlns="" val="3243950364"/>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500"/>
                                        <p:tgtEl>
                                          <p:spTgt spid="19"/>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2000"/>
                            </p:stCondLst>
                            <p:childTnLst>
                              <p:par>
                                <p:cTn id="23" presetID="10" presetClass="exit" presetSubtype="0" fill="hold" grpId="0" nodeType="after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animBg="1"/>
      <p:bldP spid="5" grpId="0"/>
      <p:bldP spid="2" grpId="0" animBg="1"/>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1000" r="-31000"/>
          </a:stretch>
        </a:blipFill>
        <a:effectLst/>
      </p:bgPr>
    </p:bg>
    <p:spTree>
      <p:nvGrpSpPr>
        <p:cNvPr id="1" name=""/>
        <p:cNvGrpSpPr/>
        <p:nvPr/>
      </p:nvGrpSpPr>
      <p:grpSpPr>
        <a:xfrm>
          <a:off x="0" y="0"/>
          <a:ext cx="0" cy="0"/>
          <a:chOff x="0" y="0"/>
          <a:chExt cx="0" cy="0"/>
        </a:xfrm>
      </p:grpSpPr>
      <p:sp>
        <p:nvSpPr>
          <p:cNvPr id="19" name="圆角矩形 18"/>
          <p:cNvSpPr/>
          <p:nvPr/>
        </p:nvSpPr>
        <p:spPr>
          <a:xfrm>
            <a:off x="861391" y="2226365"/>
            <a:ext cx="10336696" cy="4028661"/>
          </a:xfrm>
          <a:prstGeom prst="roundRect">
            <a:avLst>
              <a:gd name="adj" fmla="val 5483"/>
            </a:avLst>
          </a:prstGeom>
          <a:solidFill>
            <a:schemeClr val="bg1">
              <a:alpha val="90000"/>
            </a:schemeClr>
          </a:solidFill>
          <a:ln w="3175">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431235"/>
            <a:ext cx="12192000" cy="980661"/>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anose="020B0503020204020204" pitchFamily="34" charset="-122"/>
                <a:ea typeface="微软雅黑" panose="020B0503020204020204" pitchFamily="34" charset="-122"/>
              </a:rPr>
              <a:t>新 时 代</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
        <p:nvSpPr>
          <p:cNvPr id="2" name="上凸带形 1"/>
          <p:cNvSpPr/>
          <p:nvPr/>
        </p:nvSpPr>
        <p:spPr>
          <a:xfrm>
            <a:off x="4770782" y="556590"/>
            <a:ext cx="2650435" cy="662609"/>
          </a:xfrm>
          <a:prstGeom prst="ribbon2">
            <a:avLst>
              <a:gd name="adj1" fmla="val 16667"/>
              <a:gd name="adj2" fmla="val 70859"/>
            </a:avLst>
          </a:prstGeom>
          <a:solidFill>
            <a:srgbClr val="D60000"/>
          </a:solidFill>
          <a:ln w="3175">
            <a:solidFill>
              <a:srgbClr val="FFFF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Century Gothic" panose="020B0502020202020204" pitchFamily="34" charset="0"/>
              </a:rPr>
              <a:t>5</a:t>
            </a:r>
            <a:endParaRPr lang="zh-CN" altLang="en-US" sz="4000" dirty="0">
              <a:latin typeface="Century Gothic" panose="020B0502020202020204" pitchFamily="34" charset="0"/>
            </a:endParaRPr>
          </a:p>
        </p:txBody>
      </p:sp>
      <p:sp>
        <p:nvSpPr>
          <p:cNvPr id="18" name="矩形 17"/>
          <p:cNvSpPr/>
          <p:nvPr/>
        </p:nvSpPr>
        <p:spPr>
          <a:xfrm>
            <a:off x="1186070" y="2691635"/>
            <a:ext cx="5400261" cy="3323987"/>
          </a:xfrm>
          <a:prstGeom prst="rect">
            <a:avLst/>
          </a:prstGeom>
        </p:spPr>
        <p:txBody>
          <a:bodyPr wrap="square">
            <a:spAutoFit/>
          </a:bodyPr>
          <a:lstStyle/>
          <a:p>
            <a:pPr indent="457200">
              <a:lnSpc>
                <a:spcPct val="150000"/>
              </a:lnSpc>
            </a:pPr>
            <a:r>
              <a:rPr lang="zh-CN" altLang="en-US" sz="2000" b="1" dirty="0">
                <a:solidFill>
                  <a:srgbClr val="D60000"/>
                </a:solidFill>
                <a:latin typeface="微软雅黑" panose="020B0503020204020204" pitchFamily="34" charset="-122"/>
                <a:ea typeface="微软雅黑" panose="020B0503020204020204" pitchFamily="34" charset="-122"/>
              </a:rPr>
              <a:t>习近平用了“三个意味着”来概括：意味着近代以来久经磨难的中华民族实现了从站起来、富起来到强起来的历史性飞跃，意味着社会主义在中国焕发出强大生机活力并不断开辟发展新境界，意味着中国特色社会主义拓展了发展中国家走向现代化的途径，为解决人类问题贡献了中国智慧、提供了中国方案。</a:t>
            </a:r>
          </a:p>
        </p:txBody>
      </p:sp>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082081" y="2905014"/>
            <a:ext cx="3669046" cy="2751784"/>
          </a:xfrm>
          <a:prstGeom prst="rect">
            <a:avLst/>
          </a:prstGeom>
        </p:spPr>
      </p:pic>
    </p:spTree>
    <p:extLst>
      <p:ext uri="{BB962C8B-B14F-4D97-AF65-F5344CB8AC3E}">
        <p14:creationId xmlns:p14="http://schemas.microsoft.com/office/powerpoint/2010/main" xmlns="" val="1829766839"/>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up)">
                                      <p:cBhvr>
                                        <p:cTn id="21" dur="500"/>
                                        <p:tgtEl>
                                          <p:spTgt spid="19"/>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par>
                                <p:cTn id="26" presetID="22" presetClass="entr" presetSubtype="1"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animBg="1"/>
      <p:bldP spid="5" grpId="0"/>
      <p:bldP spid="2" grpId="0" animBg="1"/>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1000" r="-31000"/>
          </a:stretch>
        </a:blipFill>
        <a:effectLst/>
      </p:bgPr>
    </p:bg>
    <p:spTree>
      <p:nvGrpSpPr>
        <p:cNvPr id="1" name=""/>
        <p:cNvGrpSpPr/>
        <p:nvPr/>
      </p:nvGrpSpPr>
      <p:grpSpPr>
        <a:xfrm>
          <a:off x="0" y="0"/>
          <a:ext cx="0" cy="0"/>
          <a:chOff x="0" y="0"/>
          <a:chExt cx="0" cy="0"/>
        </a:xfrm>
      </p:grpSpPr>
      <p:sp>
        <p:nvSpPr>
          <p:cNvPr id="19" name="圆角矩形 18"/>
          <p:cNvSpPr/>
          <p:nvPr/>
        </p:nvSpPr>
        <p:spPr>
          <a:xfrm>
            <a:off x="861391" y="2226365"/>
            <a:ext cx="10336696" cy="4028661"/>
          </a:xfrm>
          <a:prstGeom prst="roundRect">
            <a:avLst>
              <a:gd name="adj" fmla="val 5483"/>
            </a:avLst>
          </a:prstGeom>
          <a:solidFill>
            <a:schemeClr val="bg1">
              <a:alpha val="90000"/>
            </a:schemeClr>
          </a:solidFill>
          <a:ln w="3175">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431235"/>
            <a:ext cx="12192000" cy="980661"/>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anose="020B0503020204020204" pitchFamily="34" charset="-122"/>
                <a:ea typeface="微软雅黑" panose="020B0503020204020204" pitchFamily="34" charset="-122"/>
              </a:rPr>
              <a:t>新 时 代</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
        <p:nvSpPr>
          <p:cNvPr id="2" name="上凸带形 1"/>
          <p:cNvSpPr/>
          <p:nvPr/>
        </p:nvSpPr>
        <p:spPr>
          <a:xfrm>
            <a:off x="4770782" y="556590"/>
            <a:ext cx="2650435" cy="662609"/>
          </a:xfrm>
          <a:prstGeom prst="ribbon2">
            <a:avLst>
              <a:gd name="adj1" fmla="val 16667"/>
              <a:gd name="adj2" fmla="val 70859"/>
            </a:avLst>
          </a:prstGeom>
          <a:solidFill>
            <a:srgbClr val="D60000"/>
          </a:solidFill>
          <a:ln w="3175">
            <a:solidFill>
              <a:srgbClr val="FFFF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Century Gothic" panose="020B0502020202020204" pitchFamily="34" charset="0"/>
              </a:rPr>
              <a:t>6</a:t>
            </a:r>
            <a:endParaRPr lang="zh-CN" altLang="en-US" sz="4000" dirty="0">
              <a:latin typeface="Century Gothic" panose="020B0502020202020204" pitchFamily="34" charset="0"/>
            </a:endParaRPr>
          </a:p>
        </p:txBody>
      </p:sp>
      <p:sp>
        <p:nvSpPr>
          <p:cNvPr id="18" name="矩形 17"/>
          <p:cNvSpPr/>
          <p:nvPr/>
        </p:nvSpPr>
        <p:spPr>
          <a:xfrm>
            <a:off x="1371598" y="2651879"/>
            <a:ext cx="9428921" cy="3416320"/>
          </a:xfrm>
          <a:prstGeom prst="rect">
            <a:avLst/>
          </a:prstGeom>
        </p:spPr>
        <p:txBody>
          <a:bodyPr wrap="square">
            <a:spAutoFit/>
          </a:bodyPr>
          <a:lstStyle/>
          <a:p>
            <a:pPr indent="457200">
              <a:lnSpc>
                <a:spcPct val="150000"/>
              </a:lnSpc>
            </a:pPr>
            <a:r>
              <a:rPr lang="zh-CN" altLang="en-US" sz="2400" b="1" dirty="0">
                <a:solidFill>
                  <a:srgbClr val="D60000"/>
                </a:solidFill>
                <a:latin typeface="微软雅黑" panose="020B0503020204020204" pitchFamily="34" charset="-122"/>
                <a:ea typeface="微软雅黑" panose="020B0503020204020204" pitchFamily="34" charset="-122"/>
              </a:rPr>
              <a:t>近平执政的这</a:t>
            </a:r>
            <a:r>
              <a:rPr lang="en-US" altLang="zh-CN" sz="2400" b="1" dirty="0">
                <a:solidFill>
                  <a:srgbClr val="D60000"/>
                </a:solidFill>
                <a:latin typeface="微软雅黑" panose="020B0503020204020204" pitchFamily="34" charset="-122"/>
                <a:ea typeface="微软雅黑" panose="020B0503020204020204" pitchFamily="34" charset="-122"/>
              </a:rPr>
              <a:t>5</a:t>
            </a:r>
            <a:r>
              <a:rPr lang="zh-CN" altLang="en-US" sz="2400" b="1" dirty="0">
                <a:solidFill>
                  <a:srgbClr val="D60000"/>
                </a:solidFill>
                <a:latin typeface="微软雅黑" panose="020B0503020204020204" pitchFamily="34" charset="-122"/>
                <a:ea typeface="微软雅黑" panose="020B0503020204020204" pitchFamily="34" charset="-122"/>
              </a:rPr>
              <a:t>年，顺应了这个历史发展趋势。中国共产党提出了一系列治国理政的新理念新思想新战略，在实践中得到了检验，尤其是利用制度的完善来落实从严治党，获得了新鲜经验。这几年的实践可以看出，习近平尤为看中法律法规和党内制度的修订完善，对国家和政党长治久安的基础作用。十九大修订党章注定成为中国政治生活中重要的承前启后的历史性节点。</a:t>
            </a:r>
          </a:p>
        </p:txBody>
      </p:sp>
    </p:spTree>
    <p:extLst>
      <p:ext uri="{BB962C8B-B14F-4D97-AF65-F5344CB8AC3E}">
        <p14:creationId xmlns:p14="http://schemas.microsoft.com/office/powerpoint/2010/main" xmlns="" val="2877494802"/>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up)">
                                      <p:cBhvr>
                                        <p:cTn id="21" dur="500"/>
                                        <p:tgtEl>
                                          <p:spTgt spid="19"/>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animBg="1"/>
      <p:bldP spid="5" grpId="0"/>
      <p:bldP spid="2" grpId="0" animBg="1"/>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1000" r="-31000"/>
          </a:stretch>
        </a:blipFill>
        <a:effectLst/>
      </p:bgPr>
    </p:bg>
    <p:spTree>
      <p:nvGrpSpPr>
        <p:cNvPr id="1" name=""/>
        <p:cNvGrpSpPr/>
        <p:nvPr/>
      </p:nvGrpSpPr>
      <p:grpSpPr>
        <a:xfrm>
          <a:off x="0" y="0"/>
          <a:ext cx="0" cy="0"/>
          <a:chOff x="0" y="0"/>
          <a:chExt cx="0" cy="0"/>
        </a:xfrm>
      </p:grpSpPr>
      <p:sp>
        <p:nvSpPr>
          <p:cNvPr id="16" name="矩形 15"/>
          <p:cNvSpPr/>
          <p:nvPr/>
        </p:nvSpPr>
        <p:spPr>
          <a:xfrm flipH="1">
            <a:off x="6096000" y="2952206"/>
            <a:ext cx="6096000" cy="3905793"/>
          </a:xfrm>
          <a:prstGeom prst="rect">
            <a:avLst/>
          </a:prstGeom>
          <a:blipFill dpi="0" rotWithShape="1">
            <a:blip r:embed="rId4">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rot="20340704">
            <a:off x="849522" y="-831126"/>
            <a:ext cx="11812674" cy="8910795"/>
          </a:xfrm>
          <a:prstGeom prst="rect">
            <a:avLst/>
          </a:prstGeom>
        </p:spPr>
      </p:pic>
      <p:sp>
        <p:nvSpPr>
          <p:cNvPr id="3" name="矩形 2"/>
          <p:cNvSpPr/>
          <p:nvPr/>
        </p:nvSpPr>
        <p:spPr>
          <a:xfrm>
            <a:off x="5659022" y="1350252"/>
            <a:ext cx="873957" cy="1569660"/>
          </a:xfrm>
          <a:prstGeom prst="rect">
            <a:avLst/>
          </a:prstGeom>
        </p:spPr>
        <p:txBody>
          <a:bodyPr wrap="none">
            <a:spAutoFit/>
          </a:bodyPr>
          <a:lstStyle/>
          <a:p>
            <a:pPr algn="ctr"/>
            <a:r>
              <a:rPr lang="en-US" altLang="zh-CN" sz="9600" b="1" i="0" dirty="0">
                <a:solidFill>
                  <a:schemeClr val="bg1"/>
                </a:solidFill>
                <a:effectLst/>
                <a:latin typeface="Century Gothic" panose="020B0502020202020204" pitchFamily="34" charset="0"/>
              </a:rPr>
              <a:t>3</a:t>
            </a:r>
            <a:endParaRPr lang="zh-CN" altLang="en-US" sz="9600" b="1" i="0" dirty="0">
              <a:solidFill>
                <a:schemeClr val="bg1"/>
              </a:solidFill>
              <a:effectLst/>
              <a:latin typeface="Century Gothic" panose="020B0502020202020204" pitchFamily="34" charset="0"/>
            </a:endParaRPr>
          </a:p>
        </p:txBody>
      </p:sp>
      <p:sp>
        <p:nvSpPr>
          <p:cNvPr id="11" name="文本框 10"/>
          <p:cNvSpPr txBox="1"/>
          <p:nvPr/>
        </p:nvSpPr>
        <p:spPr>
          <a:xfrm>
            <a:off x="11806989" y="7443537"/>
            <a:ext cx="242374" cy="369332"/>
          </a:xfrm>
          <a:prstGeom prst="rect">
            <a:avLst/>
          </a:prstGeom>
          <a:noFill/>
        </p:spPr>
        <p:txBody>
          <a:bodyPr wrap="none" rtlCol="0">
            <a:spAutoFit/>
          </a:bodyPr>
          <a:lstStyle/>
          <a:p>
            <a:r>
              <a:rPr lang="en-US" altLang="zh-CN" dirty="0"/>
              <a:t>.</a:t>
            </a:r>
            <a:endParaRPr lang="zh-CN" altLang="en-US" dirty="0"/>
          </a:p>
        </p:txBody>
      </p:sp>
      <p:sp>
        <p:nvSpPr>
          <p:cNvPr id="12" name="矩形 11"/>
          <p:cNvSpPr/>
          <p:nvPr/>
        </p:nvSpPr>
        <p:spPr>
          <a:xfrm>
            <a:off x="4109142" y="3044279"/>
            <a:ext cx="5262979" cy="769441"/>
          </a:xfrm>
          <a:prstGeom prst="rect">
            <a:avLst/>
          </a:prstGeom>
          <a:ln>
            <a:noFill/>
          </a:ln>
          <a:effectLst/>
          <a:scene3d>
            <a:camera prst="orthographicFront">
              <a:rot lat="0" lon="0" rev="0"/>
            </a:camera>
            <a:lightRig rig="glow" dir="t">
              <a:rot lat="0" lon="0" rev="4800000"/>
            </a:lightRig>
          </a:scene3d>
          <a:sp3d prstMaterial="matte">
            <a:bevelT w="127000" h="63500"/>
          </a:sp3d>
        </p:spPr>
        <p:txBody>
          <a:bodyPr wrap="none">
            <a:spAutoFit/>
          </a:bodyPr>
          <a:lstStyle/>
          <a:p>
            <a:r>
              <a:rPr lang="zh-CN" altLang="en-US" sz="4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立起新时代思想旗帜</a:t>
            </a:r>
          </a:p>
        </p:txBody>
      </p:sp>
      <p:sp>
        <p:nvSpPr>
          <p:cNvPr id="2" name="矩形 1"/>
          <p:cNvSpPr/>
          <p:nvPr/>
        </p:nvSpPr>
        <p:spPr>
          <a:xfrm>
            <a:off x="3879181" y="2700995"/>
            <a:ext cx="5827236" cy="400110"/>
          </a:xfrm>
          <a:prstGeom prst="rect">
            <a:avLst/>
          </a:prstGeom>
        </p:spPr>
        <p:txBody>
          <a:bodyPr wrap="none">
            <a:spAutoFit/>
          </a:bodyPr>
          <a:lstStyle/>
          <a:p>
            <a:r>
              <a:rPr lang="zh-CN" altLang="en-US" sz="2000" b="1" i="0" dirty="0">
                <a:solidFill>
                  <a:schemeClr val="bg1"/>
                </a:solidFill>
                <a:effectLst/>
                <a:latin typeface="微软雅黑" panose="020B0503020204020204" pitchFamily="34" charset="-122"/>
                <a:ea typeface="微软雅黑" panose="020B0503020204020204" pitchFamily="34" charset="-122"/>
              </a:rPr>
              <a:t>“习近平新时代中国特色社会主义思想”写入党章</a:t>
            </a:r>
            <a:endParaRPr lang="zh-CN" altLang="en-US" sz="2000" dirty="0"/>
          </a:p>
        </p:txBody>
      </p:sp>
    </p:spTree>
    <p:extLst>
      <p:ext uri="{BB962C8B-B14F-4D97-AF65-F5344CB8AC3E}">
        <p14:creationId xmlns:p14="http://schemas.microsoft.com/office/powerpoint/2010/main" xmlns="" val="2892901036"/>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2000"/>
                            </p:stCondLst>
                            <p:childTnLst>
                              <p:par>
                                <p:cTn id="23" presetID="10" presetClass="exit" presetSubtype="0" fill="hold" grpId="0" nodeType="afterEffect">
                                  <p:stCondLst>
                                    <p:cond delay="0"/>
                                  </p:stCondLst>
                                  <p:childTnLst>
                                    <p:animEffect transition="out" filter="fade">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1000" r="-31000"/>
          </a:stretch>
        </a:blipFill>
        <a:effectLst/>
      </p:bgPr>
    </p:bg>
    <p:spTree>
      <p:nvGrpSpPr>
        <p:cNvPr id="1" name=""/>
        <p:cNvGrpSpPr/>
        <p:nvPr/>
      </p:nvGrpSpPr>
      <p:grpSpPr>
        <a:xfrm>
          <a:off x="0" y="0"/>
          <a:ext cx="0" cy="0"/>
          <a:chOff x="0" y="0"/>
          <a:chExt cx="0" cy="0"/>
        </a:xfrm>
      </p:grpSpPr>
      <p:sp>
        <p:nvSpPr>
          <p:cNvPr id="6" name="圆角矩形 5"/>
          <p:cNvSpPr/>
          <p:nvPr/>
        </p:nvSpPr>
        <p:spPr>
          <a:xfrm>
            <a:off x="769549" y="2035513"/>
            <a:ext cx="10216503" cy="4391104"/>
          </a:xfrm>
          <a:custGeom>
            <a:avLst/>
            <a:gdLst>
              <a:gd name="connsiteX0" fmla="*/ 0 w 10336696"/>
              <a:gd name="connsiteY0" fmla="*/ 220891 h 4028661"/>
              <a:gd name="connsiteX1" fmla="*/ 220891 w 10336696"/>
              <a:gd name="connsiteY1" fmla="*/ 0 h 4028661"/>
              <a:gd name="connsiteX2" fmla="*/ 10115805 w 10336696"/>
              <a:gd name="connsiteY2" fmla="*/ 0 h 4028661"/>
              <a:gd name="connsiteX3" fmla="*/ 10336696 w 10336696"/>
              <a:gd name="connsiteY3" fmla="*/ 220891 h 4028661"/>
              <a:gd name="connsiteX4" fmla="*/ 10336696 w 10336696"/>
              <a:gd name="connsiteY4" fmla="*/ 3807770 h 4028661"/>
              <a:gd name="connsiteX5" fmla="*/ 10115805 w 10336696"/>
              <a:gd name="connsiteY5" fmla="*/ 4028661 h 4028661"/>
              <a:gd name="connsiteX6" fmla="*/ 220891 w 10336696"/>
              <a:gd name="connsiteY6" fmla="*/ 4028661 h 4028661"/>
              <a:gd name="connsiteX7" fmla="*/ 0 w 10336696"/>
              <a:gd name="connsiteY7" fmla="*/ 3807770 h 4028661"/>
              <a:gd name="connsiteX8" fmla="*/ 0 w 10336696"/>
              <a:gd name="connsiteY8" fmla="*/ 220891 h 4028661"/>
              <a:gd name="connsiteX0" fmla="*/ 590319 w 10927015"/>
              <a:gd name="connsiteY0" fmla="*/ 220891 h 4028661"/>
              <a:gd name="connsiteX1" fmla="*/ 811210 w 10927015"/>
              <a:gd name="connsiteY1" fmla="*/ 0 h 4028661"/>
              <a:gd name="connsiteX2" fmla="*/ 10706124 w 10927015"/>
              <a:gd name="connsiteY2" fmla="*/ 0 h 4028661"/>
              <a:gd name="connsiteX3" fmla="*/ 10927015 w 10927015"/>
              <a:gd name="connsiteY3" fmla="*/ 220891 h 4028661"/>
              <a:gd name="connsiteX4" fmla="*/ 10927015 w 10927015"/>
              <a:gd name="connsiteY4" fmla="*/ 3807770 h 4028661"/>
              <a:gd name="connsiteX5" fmla="*/ 10706124 w 10927015"/>
              <a:gd name="connsiteY5" fmla="*/ 4028661 h 4028661"/>
              <a:gd name="connsiteX6" fmla="*/ 811210 w 10927015"/>
              <a:gd name="connsiteY6" fmla="*/ 4028661 h 4028661"/>
              <a:gd name="connsiteX7" fmla="*/ 590319 w 10927015"/>
              <a:gd name="connsiteY7" fmla="*/ 220891 h 4028661"/>
              <a:gd name="connsiteX0" fmla="*/ 590319 w 10927015"/>
              <a:gd name="connsiteY0" fmla="*/ 220891 h 4392678"/>
              <a:gd name="connsiteX1" fmla="*/ 811210 w 10927015"/>
              <a:gd name="connsiteY1" fmla="*/ 0 h 4392678"/>
              <a:gd name="connsiteX2" fmla="*/ 10706124 w 10927015"/>
              <a:gd name="connsiteY2" fmla="*/ 0 h 4392678"/>
              <a:gd name="connsiteX3" fmla="*/ 10927015 w 10927015"/>
              <a:gd name="connsiteY3" fmla="*/ 220891 h 4392678"/>
              <a:gd name="connsiteX4" fmla="*/ 10927015 w 10927015"/>
              <a:gd name="connsiteY4" fmla="*/ 3807770 h 4392678"/>
              <a:gd name="connsiteX5" fmla="*/ 811210 w 10927015"/>
              <a:gd name="connsiteY5" fmla="*/ 4028661 h 4392678"/>
              <a:gd name="connsiteX6" fmla="*/ 590319 w 10927015"/>
              <a:gd name="connsiteY6" fmla="*/ 220891 h 4392678"/>
              <a:gd name="connsiteX0" fmla="*/ 590319 w 10927015"/>
              <a:gd name="connsiteY0" fmla="*/ 220891 h 4226756"/>
              <a:gd name="connsiteX1" fmla="*/ 811210 w 10927015"/>
              <a:gd name="connsiteY1" fmla="*/ 0 h 4226756"/>
              <a:gd name="connsiteX2" fmla="*/ 10706124 w 10927015"/>
              <a:gd name="connsiteY2" fmla="*/ 0 h 4226756"/>
              <a:gd name="connsiteX3" fmla="*/ 10927015 w 10927015"/>
              <a:gd name="connsiteY3" fmla="*/ 220891 h 4226756"/>
              <a:gd name="connsiteX4" fmla="*/ 9919850 w 10927015"/>
              <a:gd name="connsiteY4" fmla="*/ 3105405 h 4226756"/>
              <a:gd name="connsiteX5" fmla="*/ 811210 w 10927015"/>
              <a:gd name="connsiteY5" fmla="*/ 4028661 h 4226756"/>
              <a:gd name="connsiteX6" fmla="*/ 590319 w 10927015"/>
              <a:gd name="connsiteY6" fmla="*/ 220891 h 4226756"/>
              <a:gd name="connsiteX0" fmla="*/ 590319 w 10927015"/>
              <a:gd name="connsiteY0" fmla="*/ 368832 h 4374697"/>
              <a:gd name="connsiteX1" fmla="*/ 10706124 w 10927015"/>
              <a:gd name="connsiteY1" fmla="*/ 147941 h 4374697"/>
              <a:gd name="connsiteX2" fmla="*/ 10927015 w 10927015"/>
              <a:gd name="connsiteY2" fmla="*/ 368832 h 4374697"/>
              <a:gd name="connsiteX3" fmla="*/ 9919850 w 10927015"/>
              <a:gd name="connsiteY3" fmla="*/ 3253346 h 4374697"/>
              <a:gd name="connsiteX4" fmla="*/ 811210 w 10927015"/>
              <a:gd name="connsiteY4" fmla="*/ 4176602 h 4374697"/>
              <a:gd name="connsiteX5" fmla="*/ 590319 w 10927015"/>
              <a:gd name="connsiteY5" fmla="*/ 368832 h 4374697"/>
              <a:gd name="connsiteX0" fmla="*/ 1242567 w 10731124"/>
              <a:gd name="connsiteY0" fmla="*/ 358735 h 4391104"/>
              <a:gd name="connsiteX1" fmla="*/ 10510233 w 10731124"/>
              <a:gd name="connsiteY1" fmla="*/ 164348 h 4391104"/>
              <a:gd name="connsiteX2" fmla="*/ 10731124 w 10731124"/>
              <a:gd name="connsiteY2" fmla="*/ 385239 h 4391104"/>
              <a:gd name="connsiteX3" fmla="*/ 9723959 w 10731124"/>
              <a:gd name="connsiteY3" fmla="*/ 3269753 h 4391104"/>
              <a:gd name="connsiteX4" fmla="*/ 615319 w 10731124"/>
              <a:gd name="connsiteY4" fmla="*/ 4193009 h 4391104"/>
              <a:gd name="connsiteX5" fmla="*/ 1242567 w 10731124"/>
              <a:gd name="connsiteY5" fmla="*/ 358735 h 4391104"/>
              <a:gd name="connsiteX0" fmla="*/ 1242567 w 11319253"/>
              <a:gd name="connsiteY0" fmla="*/ 358735 h 4391104"/>
              <a:gd name="connsiteX1" fmla="*/ 10510233 w 11319253"/>
              <a:gd name="connsiteY1" fmla="*/ 164348 h 4391104"/>
              <a:gd name="connsiteX2" fmla="*/ 9723959 w 11319253"/>
              <a:gd name="connsiteY2" fmla="*/ 3269753 h 4391104"/>
              <a:gd name="connsiteX3" fmla="*/ 615319 w 11319253"/>
              <a:gd name="connsiteY3" fmla="*/ 4193009 h 4391104"/>
              <a:gd name="connsiteX4" fmla="*/ 1242567 w 11319253"/>
              <a:gd name="connsiteY4" fmla="*/ 358735 h 4391104"/>
              <a:gd name="connsiteX0" fmla="*/ 1242567 w 10739097"/>
              <a:gd name="connsiteY0" fmla="*/ 358735 h 4391104"/>
              <a:gd name="connsiteX1" fmla="*/ 10510233 w 10739097"/>
              <a:gd name="connsiteY1" fmla="*/ 164348 h 4391104"/>
              <a:gd name="connsiteX2" fmla="*/ 9723959 w 10739097"/>
              <a:gd name="connsiteY2" fmla="*/ 3269753 h 4391104"/>
              <a:gd name="connsiteX3" fmla="*/ 615319 w 10739097"/>
              <a:gd name="connsiteY3" fmla="*/ 4193009 h 4391104"/>
              <a:gd name="connsiteX4" fmla="*/ 1242567 w 10739097"/>
              <a:gd name="connsiteY4" fmla="*/ 358735 h 4391104"/>
              <a:gd name="connsiteX0" fmla="*/ 939981 w 10436511"/>
              <a:gd name="connsiteY0" fmla="*/ 358735 h 4391104"/>
              <a:gd name="connsiteX1" fmla="*/ 10207647 w 10436511"/>
              <a:gd name="connsiteY1" fmla="*/ 164348 h 4391104"/>
              <a:gd name="connsiteX2" fmla="*/ 9421373 w 10436511"/>
              <a:gd name="connsiteY2" fmla="*/ 3269753 h 4391104"/>
              <a:gd name="connsiteX3" fmla="*/ 312733 w 10436511"/>
              <a:gd name="connsiteY3" fmla="*/ 4193009 h 4391104"/>
              <a:gd name="connsiteX4" fmla="*/ 939981 w 10436511"/>
              <a:gd name="connsiteY4" fmla="*/ 358735 h 4391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6511" h="4391104">
                <a:moveTo>
                  <a:pt x="939981" y="358735"/>
                </a:moveTo>
                <a:cubicBezTo>
                  <a:pt x="2589133" y="-312709"/>
                  <a:pt x="8484864" y="164348"/>
                  <a:pt x="10207647" y="164348"/>
                </a:cubicBezTo>
                <a:cubicBezTo>
                  <a:pt x="10216482" y="1232613"/>
                  <a:pt x="11070525" y="2598309"/>
                  <a:pt x="9421373" y="3269753"/>
                </a:cubicBezTo>
                <a:cubicBezTo>
                  <a:pt x="7735405" y="3904381"/>
                  <a:pt x="2035516" y="4790822"/>
                  <a:pt x="312733" y="4193009"/>
                </a:cubicBezTo>
                <a:cubicBezTo>
                  <a:pt x="-657618" y="3624642"/>
                  <a:pt x="939981" y="1030178"/>
                  <a:pt x="939981" y="358735"/>
                </a:cubicBezTo>
                <a:close/>
              </a:path>
            </a:pathLst>
          </a:custGeom>
          <a:solidFill>
            <a:schemeClr val="bg1">
              <a:alpha val="90000"/>
            </a:schemeClr>
          </a:solidFill>
          <a:ln w="3175">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431235"/>
            <a:ext cx="12192000" cy="980661"/>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i="0" dirty="0">
                <a:solidFill>
                  <a:schemeClr val="bg1"/>
                </a:solidFill>
                <a:effectLst/>
                <a:latin typeface="微软雅黑" panose="020B0503020204020204" pitchFamily="34" charset="-122"/>
                <a:ea typeface="微软雅黑" panose="020B0503020204020204" pitchFamily="34" charset="-122"/>
              </a:rPr>
              <a:t>“习近平新时代中国特色社会主义思想”写入党章：立起了“新时代”思想旗帜</a:t>
            </a:r>
          </a:p>
        </p:txBody>
      </p:sp>
      <p:sp>
        <p:nvSpPr>
          <p:cNvPr id="2" name="矩形 1"/>
          <p:cNvSpPr/>
          <p:nvPr/>
        </p:nvSpPr>
        <p:spPr>
          <a:xfrm>
            <a:off x="1828800" y="2718139"/>
            <a:ext cx="8203096" cy="2862322"/>
          </a:xfrm>
          <a:prstGeom prst="rect">
            <a:avLst/>
          </a:prstGeom>
        </p:spPr>
        <p:txBody>
          <a:bodyPr wrap="square">
            <a:spAutoFit/>
          </a:bodyPr>
          <a:lstStyle/>
          <a:p>
            <a:pPr indent="457200">
              <a:lnSpc>
                <a:spcPct val="150000"/>
              </a:lnSpc>
            </a:pPr>
            <a:r>
              <a:rPr lang="zh-CN" altLang="en-US" sz="2000" b="1" i="0" dirty="0">
                <a:solidFill>
                  <a:srgbClr val="D60000"/>
                </a:solidFill>
                <a:effectLst/>
                <a:latin typeface="微软雅黑" panose="020B0503020204020204" pitchFamily="34" charset="-122"/>
                <a:ea typeface="微软雅黑" panose="020B0503020204020204" pitchFamily="34" charset="-122"/>
              </a:rPr>
              <a:t>中国共产党第十九次全国代表大会在选举产生新一届中央委员会和中央纪律检查委员会，通过关于十八届中央委员会报告的决议、关于十八届中央纪律检查委员会工作报告的决议、关于</a:t>
            </a:r>
            <a:r>
              <a:rPr lang="en-US" altLang="zh-CN" sz="2000" b="1" i="0" dirty="0">
                <a:solidFill>
                  <a:srgbClr val="D60000"/>
                </a:solidFill>
                <a:effectLst/>
                <a:latin typeface="微软雅黑" panose="020B0503020204020204" pitchFamily="34" charset="-122"/>
                <a:ea typeface="微软雅黑" panose="020B0503020204020204" pitchFamily="34" charset="-122"/>
              </a:rPr>
              <a:t>《</a:t>
            </a:r>
            <a:r>
              <a:rPr lang="zh-CN" altLang="en-US" sz="2000" b="1" i="0" dirty="0">
                <a:solidFill>
                  <a:srgbClr val="D60000"/>
                </a:solidFill>
                <a:effectLst/>
                <a:latin typeface="微软雅黑" panose="020B0503020204020204" pitchFamily="34" charset="-122"/>
                <a:ea typeface="微软雅黑" panose="020B0503020204020204" pitchFamily="34" charset="-122"/>
              </a:rPr>
              <a:t>中国共产党章程（修正案）</a:t>
            </a:r>
            <a:r>
              <a:rPr lang="en-US" altLang="zh-CN" sz="2000" b="1" i="0" dirty="0">
                <a:solidFill>
                  <a:srgbClr val="D60000"/>
                </a:solidFill>
                <a:effectLst/>
                <a:latin typeface="微软雅黑" panose="020B0503020204020204" pitchFamily="34" charset="-122"/>
                <a:ea typeface="微软雅黑" panose="020B0503020204020204" pitchFamily="34" charset="-122"/>
              </a:rPr>
              <a:t>》</a:t>
            </a:r>
            <a:r>
              <a:rPr lang="zh-CN" altLang="en-US" sz="2000" b="1" i="0" dirty="0">
                <a:solidFill>
                  <a:srgbClr val="D60000"/>
                </a:solidFill>
                <a:effectLst/>
                <a:latin typeface="微软雅黑" panose="020B0503020204020204" pitchFamily="34" charset="-122"/>
                <a:ea typeface="微软雅黑" panose="020B0503020204020204" pitchFamily="34" charset="-122"/>
              </a:rPr>
              <a:t>的决议后，</a:t>
            </a:r>
            <a:r>
              <a:rPr lang="en-US" altLang="zh-CN" sz="2000" b="1" i="0" dirty="0">
                <a:solidFill>
                  <a:srgbClr val="D60000"/>
                </a:solidFill>
                <a:effectLst/>
                <a:latin typeface="微软雅黑" panose="020B0503020204020204" pitchFamily="34" charset="-122"/>
                <a:ea typeface="微软雅黑" panose="020B0503020204020204" pitchFamily="34" charset="-122"/>
              </a:rPr>
              <a:t>24</a:t>
            </a:r>
            <a:r>
              <a:rPr lang="zh-CN" altLang="en-US" sz="2000" b="1" i="0" dirty="0">
                <a:solidFill>
                  <a:srgbClr val="D60000"/>
                </a:solidFill>
                <a:effectLst/>
                <a:latin typeface="微软雅黑" panose="020B0503020204020204" pitchFamily="34" charset="-122"/>
                <a:ea typeface="微软雅黑" panose="020B0503020204020204" pitchFamily="34" charset="-122"/>
              </a:rPr>
              <a:t>日上午在人民大会堂胜利闭幕。大会通过了关于</a:t>
            </a:r>
            <a:r>
              <a:rPr lang="en-US" altLang="zh-CN" sz="2000" b="1" i="0" dirty="0">
                <a:solidFill>
                  <a:srgbClr val="D60000"/>
                </a:solidFill>
                <a:effectLst/>
                <a:latin typeface="微软雅黑" panose="020B0503020204020204" pitchFamily="34" charset="-122"/>
                <a:ea typeface="微软雅黑" panose="020B0503020204020204" pitchFamily="34" charset="-122"/>
              </a:rPr>
              <a:t>《</a:t>
            </a:r>
            <a:r>
              <a:rPr lang="zh-CN" altLang="en-US" sz="2000" b="1" i="0" dirty="0">
                <a:solidFill>
                  <a:srgbClr val="D60000"/>
                </a:solidFill>
                <a:effectLst/>
                <a:latin typeface="微软雅黑" panose="020B0503020204020204" pitchFamily="34" charset="-122"/>
                <a:ea typeface="微软雅黑" panose="020B0503020204020204" pitchFamily="34" charset="-122"/>
              </a:rPr>
              <a:t>中国共产党章程（修正案）</a:t>
            </a:r>
            <a:r>
              <a:rPr lang="en-US" altLang="zh-CN" sz="2000" b="1" i="0" dirty="0">
                <a:solidFill>
                  <a:srgbClr val="D60000"/>
                </a:solidFill>
                <a:effectLst/>
                <a:latin typeface="微软雅黑" panose="020B0503020204020204" pitchFamily="34" charset="-122"/>
                <a:ea typeface="微软雅黑" panose="020B0503020204020204" pitchFamily="34" charset="-122"/>
              </a:rPr>
              <a:t>》</a:t>
            </a:r>
            <a:r>
              <a:rPr lang="zh-CN" altLang="en-US" sz="2000" b="1" i="0" dirty="0">
                <a:solidFill>
                  <a:srgbClr val="D60000"/>
                </a:solidFill>
                <a:effectLst/>
                <a:latin typeface="微软雅黑" panose="020B0503020204020204" pitchFamily="34" charset="-122"/>
                <a:ea typeface="微软雅黑" panose="020B0503020204020204" pitchFamily="34" charset="-122"/>
              </a:rPr>
              <a:t>的决议，习近平新时代中国特色社会主义思想写入党章。</a:t>
            </a:r>
            <a:endParaRPr lang="zh-CN" altLang="en-US" sz="2000" b="1" dirty="0">
              <a:solidFill>
                <a:srgbClr val="D60000"/>
              </a:solidFill>
              <a:latin typeface="微软雅黑" panose="020B0503020204020204" pitchFamily="34" charset="-122"/>
              <a:ea typeface="微软雅黑" panose="020B0503020204020204" pitchFamily="34" charset="-122"/>
            </a:endParaRPr>
          </a:p>
        </p:txBody>
      </p:sp>
      <p:sp>
        <p:nvSpPr>
          <p:cNvPr id="3" name="上凸带形 2"/>
          <p:cNvSpPr/>
          <p:nvPr/>
        </p:nvSpPr>
        <p:spPr>
          <a:xfrm>
            <a:off x="4770782" y="556590"/>
            <a:ext cx="2650435" cy="662609"/>
          </a:xfrm>
          <a:prstGeom prst="ribbon2">
            <a:avLst>
              <a:gd name="adj1" fmla="val 16667"/>
              <a:gd name="adj2" fmla="val 70859"/>
            </a:avLst>
          </a:prstGeom>
          <a:solidFill>
            <a:srgbClr val="D60000"/>
          </a:solidFill>
          <a:ln w="3175">
            <a:solidFill>
              <a:srgbClr val="FFFF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Century Gothic" panose="020B0502020202020204" pitchFamily="34" charset="0"/>
              </a:rPr>
              <a:t>1</a:t>
            </a:r>
            <a:endParaRPr lang="zh-CN" altLang="en-US" sz="4000" dirty="0">
              <a:latin typeface="Century Gothic" panose="020B0502020202020204" pitchFamily="34" charset="0"/>
            </a:endParaRPr>
          </a:p>
        </p:txBody>
      </p:sp>
      <p:sp>
        <p:nvSpPr>
          <p:cNvPr id="7" name="文本框 6"/>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Tree>
    <p:extLst>
      <p:ext uri="{BB962C8B-B14F-4D97-AF65-F5344CB8AC3E}">
        <p14:creationId xmlns:p14="http://schemas.microsoft.com/office/powerpoint/2010/main" xmlns="" val="2859131109"/>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childTnLst>
                          </p:cTn>
                        </p:par>
                        <p:par>
                          <p:cTn id="22" fill="hold">
                            <p:stCondLst>
                              <p:cond delay="2000"/>
                            </p:stCondLst>
                            <p:childTnLst>
                              <p:par>
                                <p:cTn id="23" presetID="10" presetClass="exit" presetSubtype="0" fill="hold" grpId="0" nodeType="after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2" grpId="0"/>
      <p:bldP spid="3"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1000" r="-31000"/>
          </a:stretch>
        </a:blipFill>
        <a:effectLst/>
      </p:bgPr>
    </p:bg>
    <p:spTree>
      <p:nvGrpSpPr>
        <p:cNvPr id="1" name=""/>
        <p:cNvGrpSpPr/>
        <p:nvPr/>
      </p:nvGrpSpPr>
      <p:grpSpPr>
        <a:xfrm>
          <a:off x="0" y="0"/>
          <a:ext cx="0" cy="0"/>
          <a:chOff x="0" y="0"/>
          <a:chExt cx="0" cy="0"/>
        </a:xfrm>
      </p:grpSpPr>
      <p:sp>
        <p:nvSpPr>
          <p:cNvPr id="6" name="圆角矩形 5"/>
          <p:cNvSpPr/>
          <p:nvPr/>
        </p:nvSpPr>
        <p:spPr>
          <a:xfrm>
            <a:off x="769549" y="2035513"/>
            <a:ext cx="10216503" cy="4391104"/>
          </a:xfrm>
          <a:custGeom>
            <a:avLst/>
            <a:gdLst>
              <a:gd name="connsiteX0" fmla="*/ 0 w 10336696"/>
              <a:gd name="connsiteY0" fmla="*/ 220891 h 4028661"/>
              <a:gd name="connsiteX1" fmla="*/ 220891 w 10336696"/>
              <a:gd name="connsiteY1" fmla="*/ 0 h 4028661"/>
              <a:gd name="connsiteX2" fmla="*/ 10115805 w 10336696"/>
              <a:gd name="connsiteY2" fmla="*/ 0 h 4028661"/>
              <a:gd name="connsiteX3" fmla="*/ 10336696 w 10336696"/>
              <a:gd name="connsiteY3" fmla="*/ 220891 h 4028661"/>
              <a:gd name="connsiteX4" fmla="*/ 10336696 w 10336696"/>
              <a:gd name="connsiteY4" fmla="*/ 3807770 h 4028661"/>
              <a:gd name="connsiteX5" fmla="*/ 10115805 w 10336696"/>
              <a:gd name="connsiteY5" fmla="*/ 4028661 h 4028661"/>
              <a:gd name="connsiteX6" fmla="*/ 220891 w 10336696"/>
              <a:gd name="connsiteY6" fmla="*/ 4028661 h 4028661"/>
              <a:gd name="connsiteX7" fmla="*/ 0 w 10336696"/>
              <a:gd name="connsiteY7" fmla="*/ 3807770 h 4028661"/>
              <a:gd name="connsiteX8" fmla="*/ 0 w 10336696"/>
              <a:gd name="connsiteY8" fmla="*/ 220891 h 4028661"/>
              <a:gd name="connsiteX0" fmla="*/ 590319 w 10927015"/>
              <a:gd name="connsiteY0" fmla="*/ 220891 h 4028661"/>
              <a:gd name="connsiteX1" fmla="*/ 811210 w 10927015"/>
              <a:gd name="connsiteY1" fmla="*/ 0 h 4028661"/>
              <a:gd name="connsiteX2" fmla="*/ 10706124 w 10927015"/>
              <a:gd name="connsiteY2" fmla="*/ 0 h 4028661"/>
              <a:gd name="connsiteX3" fmla="*/ 10927015 w 10927015"/>
              <a:gd name="connsiteY3" fmla="*/ 220891 h 4028661"/>
              <a:gd name="connsiteX4" fmla="*/ 10927015 w 10927015"/>
              <a:gd name="connsiteY4" fmla="*/ 3807770 h 4028661"/>
              <a:gd name="connsiteX5" fmla="*/ 10706124 w 10927015"/>
              <a:gd name="connsiteY5" fmla="*/ 4028661 h 4028661"/>
              <a:gd name="connsiteX6" fmla="*/ 811210 w 10927015"/>
              <a:gd name="connsiteY6" fmla="*/ 4028661 h 4028661"/>
              <a:gd name="connsiteX7" fmla="*/ 590319 w 10927015"/>
              <a:gd name="connsiteY7" fmla="*/ 220891 h 4028661"/>
              <a:gd name="connsiteX0" fmla="*/ 590319 w 10927015"/>
              <a:gd name="connsiteY0" fmla="*/ 220891 h 4392678"/>
              <a:gd name="connsiteX1" fmla="*/ 811210 w 10927015"/>
              <a:gd name="connsiteY1" fmla="*/ 0 h 4392678"/>
              <a:gd name="connsiteX2" fmla="*/ 10706124 w 10927015"/>
              <a:gd name="connsiteY2" fmla="*/ 0 h 4392678"/>
              <a:gd name="connsiteX3" fmla="*/ 10927015 w 10927015"/>
              <a:gd name="connsiteY3" fmla="*/ 220891 h 4392678"/>
              <a:gd name="connsiteX4" fmla="*/ 10927015 w 10927015"/>
              <a:gd name="connsiteY4" fmla="*/ 3807770 h 4392678"/>
              <a:gd name="connsiteX5" fmla="*/ 811210 w 10927015"/>
              <a:gd name="connsiteY5" fmla="*/ 4028661 h 4392678"/>
              <a:gd name="connsiteX6" fmla="*/ 590319 w 10927015"/>
              <a:gd name="connsiteY6" fmla="*/ 220891 h 4392678"/>
              <a:gd name="connsiteX0" fmla="*/ 590319 w 10927015"/>
              <a:gd name="connsiteY0" fmla="*/ 220891 h 4226756"/>
              <a:gd name="connsiteX1" fmla="*/ 811210 w 10927015"/>
              <a:gd name="connsiteY1" fmla="*/ 0 h 4226756"/>
              <a:gd name="connsiteX2" fmla="*/ 10706124 w 10927015"/>
              <a:gd name="connsiteY2" fmla="*/ 0 h 4226756"/>
              <a:gd name="connsiteX3" fmla="*/ 10927015 w 10927015"/>
              <a:gd name="connsiteY3" fmla="*/ 220891 h 4226756"/>
              <a:gd name="connsiteX4" fmla="*/ 9919850 w 10927015"/>
              <a:gd name="connsiteY4" fmla="*/ 3105405 h 4226756"/>
              <a:gd name="connsiteX5" fmla="*/ 811210 w 10927015"/>
              <a:gd name="connsiteY5" fmla="*/ 4028661 h 4226756"/>
              <a:gd name="connsiteX6" fmla="*/ 590319 w 10927015"/>
              <a:gd name="connsiteY6" fmla="*/ 220891 h 4226756"/>
              <a:gd name="connsiteX0" fmla="*/ 590319 w 10927015"/>
              <a:gd name="connsiteY0" fmla="*/ 368832 h 4374697"/>
              <a:gd name="connsiteX1" fmla="*/ 10706124 w 10927015"/>
              <a:gd name="connsiteY1" fmla="*/ 147941 h 4374697"/>
              <a:gd name="connsiteX2" fmla="*/ 10927015 w 10927015"/>
              <a:gd name="connsiteY2" fmla="*/ 368832 h 4374697"/>
              <a:gd name="connsiteX3" fmla="*/ 9919850 w 10927015"/>
              <a:gd name="connsiteY3" fmla="*/ 3253346 h 4374697"/>
              <a:gd name="connsiteX4" fmla="*/ 811210 w 10927015"/>
              <a:gd name="connsiteY4" fmla="*/ 4176602 h 4374697"/>
              <a:gd name="connsiteX5" fmla="*/ 590319 w 10927015"/>
              <a:gd name="connsiteY5" fmla="*/ 368832 h 4374697"/>
              <a:gd name="connsiteX0" fmla="*/ 1242567 w 10731124"/>
              <a:gd name="connsiteY0" fmla="*/ 358735 h 4391104"/>
              <a:gd name="connsiteX1" fmla="*/ 10510233 w 10731124"/>
              <a:gd name="connsiteY1" fmla="*/ 164348 h 4391104"/>
              <a:gd name="connsiteX2" fmla="*/ 10731124 w 10731124"/>
              <a:gd name="connsiteY2" fmla="*/ 385239 h 4391104"/>
              <a:gd name="connsiteX3" fmla="*/ 9723959 w 10731124"/>
              <a:gd name="connsiteY3" fmla="*/ 3269753 h 4391104"/>
              <a:gd name="connsiteX4" fmla="*/ 615319 w 10731124"/>
              <a:gd name="connsiteY4" fmla="*/ 4193009 h 4391104"/>
              <a:gd name="connsiteX5" fmla="*/ 1242567 w 10731124"/>
              <a:gd name="connsiteY5" fmla="*/ 358735 h 4391104"/>
              <a:gd name="connsiteX0" fmla="*/ 1242567 w 11319253"/>
              <a:gd name="connsiteY0" fmla="*/ 358735 h 4391104"/>
              <a:gd name="connsiteX1" fmla="*/ 10510233 w 11319253"/>
              <a:gd name="connsiteY1" fmla="*/ 164348 h 4391104"/>
              <a:gd name="connsiteX2" fmla="*/ 9723959 w 11319253"/>
              <a:gd name="connsiteY2" fmla="*/ 3269753 h 4391104"/>
              <a:gd name="connsiteX3" fmla="*/ 615319 w 11319253"/>
              <a:gd name="connsiteY3" fmla="*/ 4193009 h 4391104"/>
              <a:gd name="connsiteX4" fmla="*/ 1242567 w 11319253"/>
              <a:gd name="connsiteY4" fmla="*/ 358735 h 4391104"/>
              <a:gd name="connsiteX0" fmla="*/ 1242567 w 10739097"/>
              <a:gd name="connsiteY0" fmla="*/ 358735 h 4391104"/>
              <a:gd name="connsiteX1" fmla="*/ 10510233 w 10739097"/>
              <a:gd name="connsiteY1" fmla="*/ 164348 h 4391104"/>
              <a:gd name="connsiteX2" fmla="*/ 9723959 w 10739097"/>
              <a:gd name="connsiteY2" fmla="*/ 3269753 h 4391104"/>
              <a:gd name="connsiteX3" fmla="*/ 615319 w 10739097"/>
              <a:gd name="connsiteY3" fmla="*/ 4193009 h 4391104"/>
              <a:gd name="connsiteX4" fmla="*/ 1242567 w 10739097"/>
              <a:gd name="connsiteY4" fmla="*/ 358735 h 4391104"/>
              <a:gd name="connsiteX0" fmla="*/ 939981 w 10436511"/>
              <a:gd name="connsiteY0" fmla="*/ 358735 h 4391104"/>
              <a:gd name="connsiteX1" fmla="*/ 10207647 w 10436511"/>
              <a:gd name="connsiteY1" fmla="*/ 164348 h 4391104"/>
              <a:gd name="connsiteX2" fmla="*/ 9421373 w 10436511"/>
              <a:gd name="connsiteY2" fmla="*/ 3269753 h 4391104"/>
              <a:gd name="connsiteX3" fmla="*/ 312733 w 10436511"/>
              <a:gd name="connsiteY3" fmla="*/ 4193009 h 4391104"/>
              <a:gd name="connsiteX4" fmla="*/ 939981 w 10436511"/>
              <a:gd name="connsiteY4" fmla="*/ 358735 h 4391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6511" h="4391104">
                <a:moveTo>
                  <a:pt x="939981" y="358735"/>
                </a:moveTo>
                <a:cubicBezTo>
                  <a:pt x="2589133" y="-312709"/>
                  <a:pt x="8484864" y="164348"/>
                  <a:pt x="10207647" y="164348"/>
                </a:cubicBezTo>
                <a:cubicBezTo>
                  <a:pt x="10216482" y="1232613"/>
                  <a:pt x="11070525" y="2598309"/>
                  <a:pt x="9421373" y="3269753"/>
                </a:cubicBezTo>
                <a:cubicBezTo>
                  <a:pt x="7735405" y="3904381"/>
                  <a:pt x="2035516" y="4790822"/>
                  <a:pt x="312733" y="4193009"/>
                </a:cubicBezTo>
                <a:cubicBezTo>
                  <a:pt x="-657618" y="3624642"/>
                  <a:pt x="939981" y="1030178"/>
                  <a:pt x="939981" y="358735"/>
                </a:cubicBezTo>
                <a:close/>
              </a:path>
            </a:pathLst>
          </a:custGeom>
          <a:solidFill>
            <a:schemeClr val="bg1">
              <a:alpha val="90000"/>
            </a:schemeClr>
          </a:solidFill>
          <a:ln w="3175">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431235"/>
            <a:ext cx="12192000" cy="980661"/>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i="0" dirty="0">
                <a:solidFill>
                  <a:schemeClr val="bg1"/>
                </a:solidFill>
                <a:effectLst/>
                <a:latin typeface="微软雅黑" panose="020B0503020204020204" pitchFamily="34" charset="-122"/>
                <a:ea typeface="微软雅黑" panose="020B0503020204020204" pitchFamily="34" charset="-122"/>
              </a:rPr>
              <a:t>“习近平新时代中国特色社会主义思想”写入党章：立起了“新时代”思想旗帜</a:t>
            </a:r>
          </a:p>
        </p:txBody>
      </p:sp>
      <p:sp>
        <p:nvSpPr>
          <p:cNvPr id="2" name="矩形 1"/>
          <p:cNvSpPr/>
          <p:nvPr/>
        </p:nvSpPr>
        <p:spPr>
          <a:xfrm>
            <a:off x="6096000" y="2824157"/>
            <a:ext cx="4373217" cy="2862322"/>
          </a:xfrm>
          <a:prstGeom prst="rect">
            <a:avLst/>
          </a:prstGeom>
        </p:spPr>
        <p:txBody>
          <a:bodyPr wrap="square">
            <a:spAutoFit/>
          </a:bodyPr>
          <a:lstStyle/>
          <a:p>
            <a:pPr indent="457200">
              <a:lnSpc>
                <a:spcPct val="150000"/>
              </a:lnSpc>
            </a:pPr>
            <a:r>
              <a:rPr lang="zh-CN" altLang="en-US" sz="2000" b="1" dirty="0">
                <a:solidFill>
                  <a:srgbClr val="D60000"/>
                </a:solidFill>
                <a:latin typeface="微软雅黑" panose="020B0503020204020204" pitchFamily="34" charset="-122"/>
                <a:ea typeface="微软雅黑" panose="020B0503020204020204" pitchFamily="34" charset="-122"/>
              </a:rPr>
              <a:t>习近平新时代中国特色社会主义思想，是党的十八大以来以习近平同志为核心的党中央推进党的指导思想与时俱进，创新发展中国特色社会主义理论体系，形成的党的理论创新重大成果。</a:t>
            </a:r>
          </a:p>
        </p:txBody>
      </p:sp>
      <p:sp>
        <p:nvSpPr>
          <p:cNvPr id="3" name="上凸带形 2"/>
          <p:cNvSpPr/>
          <p:nvPr/>
        </p:nvSpPr>
        <p:spPr>
          <a:xfrm>
            <a:off x="4770782" y="556590"/>
            <a:ext cx="2650435" cy="662609"/>
          </a:xfrm>
          <a:prstGeom prst="ribbon2">
            <a:avLst>
              <a:gd name="adj1" fmla="val 16667"/>
              <a:gd name="adj2" fmla="val 70859"/>
            </a:avLst>
          </a:prstGeom>
          <a:solidFill>
            <a:srgbClr val="D60000"/>
          </a:solidFill>
          <a:ln w="3175">
            <a:solidFill>
              <a:srgbClr val="FFFF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Century Gothic" panose="020B0502020202020204" pitchFamily="34" charset="0"/>
              </a:rPr>
              <a:t>2</a:t>
            </a:r>
            <a:endParaRPr lang="zh-CN" altLang="en-US" sz="4000" dirty="0">
              <a:latin typeface="Century Gothic" panose="020B0502020202020204" pitchFamily="34" charset="0"/>
            </a:endParaRPr>
          </a:p>
        </p:txBody>
      </p:sp>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706812" y="3056892"/>
            <a:ext cx="4058707" cy="2568054"/>
          </a:xfrm>
          <a:prstGeom prst="rect">
            <a:avLst/>
          </a:prstGeom>
        </p:spPr>
      </p:pic>
      <p:sp>
        <p:nvSpPr>
          <p:cNvPr id="7" name="文本框 6"/>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Tree>
    <p:extLst>
      <p:ext uri="{BB962C8B-B14F-4D97-AF65-F5344CB8AC3E}">
        <p14:creationId xmlns:p14="http://schemas.microsoft.com/office/powerpoint/2010/main" xmlns="" val="3365469623"/>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par>
                          <p:cTn id="26" fill="hold">
                            <p:stCondLst>
                              <p:cond delay="2500"/>
                            </p:stCondLst>
                            <p:childTnLst>
                              <p:par>
                                <p:cTn id="27" presetID="10" presetClass="exit" presetSubtype="0" fill="hold" grpId="0" nodeType="after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2" grpId="0"/>
      <p:bldP spid="3"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1000" r="-31000"/>
          </a:stretch>
        </a:blipFill>
        <a:effectLst/>
      </p:bgPr>
    </p:bg>
    <p:spTree>
      <p:nvGrpSpPr>
        <p:cNvPr id="1" name=""/>
        <p:cNvGrpSpPr/>
        <p:nvPr/>
      </p:nvGrpSpPr>
      <p:grpSpPr>
        <a:xfrm>
          <a:off x="0" y="0"/>
          <a:ext cx="0" cy="0"/>
          <a:chOff x="0" y="0"/>
          <a:chExt cx="0" cy="0"/>
        </a:xfrm>
      </p:grpSpPr>
      <p:sp>
        <p:nvSpPr>
          <p:cNvPr id="6" name="圆角矩形 5"/>
          <p:cNvSpPr/>
          <p:nvPr/>
        </p:nvSpPr>
        <p:spPr>
          <a:xfrm>
            <a:off x="769549" y="2035513"/>
            <a:ext cx="10216503" cy="4391104"/>
          </a:xfrm>
          <a:custGeom>
            <a:avLst/>
            <a:gdLst>
              <a:gd name="connsiteX0" fmla="*/ 0 w 10336696"/>
              <a:gd name="connsiteY0" fmla="*/ 220891 h 4028661"/>
              <a:gd name="connsiteX1" fmla="*/ 220891 w 10336696"/>
              <a:gd name="connsiteY1" fmla="*/ 0 h 4028661"/>
              <a:gd name="connsiteX2" fmla="*/ 10115805 w 10336696"/>
              <a:gd name="connsiteY2" fmla="*/ 0 h 4028661"/>
              <a:gd name="connsiteX3" fmla="*/ 10336696 w 10336696"/>
              <a:gd name="connsiteY3" fmla="*/ 220891 h 4028661"/>
              <a:gd name="connsiteX4" fmla="*/ 10336696 w 10336696"/>
              <a:gd name="connsiteY4" fmla="*/ 3807770 h 4028661"/>
              <a:gd name="connsiteX5" fmla="*/ 10115805 w 10336696"/>
              <a:gd name="connsiteY5" fmla="*/ 4028661 h 4028661"/>
              <a:gd name="connsiteX6" fmla="*/ 220891 w 10336696"/>
              <a:gd name="connsiteY6" fmla="*/ 4028661 h 4028661"/>
              <a:gd name="connsiteX7" fmla="*/ 0 w 10336696"/>
              <a:gd name="connsiteY7" fmla="*/ 3807770 h 4028661"/>
              <a:gd name="connsiteX8" fmla="*/ 0 w 10336696"/>
              <a:gd name="connsiteY8" fmla="*/ 220891 h 4028661"/>
              <a:gd name="connsiteX0" fmla="*/ 590319 w 10927015"/>
              <a:gd name="connsiteY0" fmla="*/ 220891 h 4028661"/>
              <a:gd name="connsiteX1" fmla="*/ 811210 w 10927015"/>
              <a:gd name="connsiteY1" fmla="*/ 0 h 4028661"/>
              <a:gd name="connsiteX2" fmla="*/ 10706124 w 10927015"/>
              <a:gd name="connsiteY2" fmla="*/ 0 h 4028661"/>
              <a:gd name="connsiteX3" fmla="*/ 10927015 w 10927015"/>
              <a:gd name="connsiteY3" fmla="*/ 220891 h 4028661"/>
              <a:gd name="connsiteX4" fmla="*/ 10927015 w 10927015"/>
              <a:gd name="connsiteY4" fmla="*/ 3807770 h 4028661"/>
              <a:gd name="connsiteX5" fmla="*/ 10706124 w 10927015"/>
              <a:gd name="connsiteY5" fmla="*/ 4028661 h 4028661"/>
              <a:gd name="connsiteX6" fmla="*/ 811210 w 10927015"/>
              <a:gd name="connsiteY6" fmla="*/ 4028661 h 4028661"/>
              <a:gd name="connsiteX7" fmla="*/ 590319 w 10927015"/>
              <a:gd name="connsiteY7" fmla="*/ 220891 h 4028661"/>
              <a:gd name="connsiteX0" fmla="*/ 590319 w 10927015"/>
              <a:gd name="connsiteY0" fmla="*/ 220891 h 4392678"/>
              <a:gd name="connsiteX1" fmla="*/ 811210 w 10927015"/>
              <a:gd name="connsiteY1" fmla="*/ 0 h 4392678"/>
              <a:gd name="connsiteX2" fmla="*/ 10706124 w 10927015"/>
              <a:gd name="connsiteY2" fmla="*/ 0 h 4392678"/>
              <a:gd name="connsiteX3" fmla="*/ 10927015 w 10927015"/>
              <a:gd name="connsiteY3" fmla="*/ 220891 h 4392678"/>
              <a:gd name="connsiteX4" fmla="*/ 10927015 w 10927015"/>
              <a:gd name="connsiteY4" fmla="*/ 3807770 h 4392678"/>
              <a:gd name="connsiteX5" fmla="*/ 811210 w 10927015"/>
              <a:gd name="connsiteY5" fmla="*/ 4028661 h 4392678"/>
              <a:gd name="connsiteX6" fmla="*/ 590319 w 10927015"/>
              <a:gd name="connsiteY6" fmla="*/ 220891 h 4392678"/>
              <a:gd name="connsiteX0" fmla="*/ 590319 w 10927015"/>
              <a:gd name="connsiteY0" fmla="*/ 220891 h 4226756"/>
              <a:gd name="connsiteX1" fmla="*/ 811210 w 10927015"/>
              <a:gd name="connsiteY1" fmla="*/ 0 h 4226756"/>
              <a:gd name="connsiteX2" fmla="*/ 10706124 w 10927015"/>
              <a:gd name="connsiteY2" fmla="*/ 0 h 4226756"/>
              <a:gd name="connsiteX3" fmla="*/ 10927015 w 10927015"/>
              <a:gd name="connsiteY3" fmla="*/ 220891 h 4226756"/>
              <a:gd name="connsiteX4" fmla="*/ 9919850 w 10927015"/>
              <a:gd name="connsiteY4" fmla="*/ 3105405 h 4226756"/>
              <a:gd name="connsiteX5" fmla="*/ 811210 w 10927015"/>
              <a:gd name="connsiteY5" fmla="*/ 4028661 h 4226756"/>
              <a:gd name="connsiteX6" fmla="*/ 590319 w 10927015"/>
              <a:gd name="connsiteY6" fmla="*/ 220891 h 4226756"/>
              <a:gd name="connsiteX0" fmla="*/ 590319 w 10927015"/>
              <a:gd name="connsiteY0" fmla="*/ 368832 h 4374697"/>
              <a:gd name="connsiteX1" fmla="*/ 10706124 w 10927015"/>
              <a:gd name="connsiteY1" fmla="*/ 147941 h 4374697"/>
              <a:gd name="connsiteX2" fmla="*/ 10927015 w 10927015"/>
              <a:gd name="connsiteY2" fmla="*/ 368832 h 4374697"/>
              <a:gd name="connsiteX3" fmla="*/ 9919850 w 10927015"/>
              <a:gd name="connsiteY3" fmla="*/ 3253346 h 4374697"/>
              <a:gd name="connsiteX4" fmla="*/ 811210 w 10927015"/>
              <a:gd name="connsiteY4" fmla="*/ 4176602 h 4374697"/>
              <a:gd name="connsiteX5" fmla="*/ 590319 w 10927015"/>
              <a:gd name="connsiteY5" fmla="*/ 368832 h 4374697"/>
              <a:gd name="connsiteX0" fmla="*/ 1242567 w 10731124"/>
              <a:gd name="connsiteY0" fmla="*/ 358735 h 4391104"/>
              <a:gd name="connsiteX1" fmla="*/ 10510233 w 10731124"/>
              <a:gd name="connsiteY1" fmla="*/ 164348 h 4391104"/>
              <a:gd name="connsiteX2" fmla="*/ 10731124 w 10731124"/>
              <a:gd name="connsiteY2" fmla="*/ 385239 h 4391104"/>
              <a:gd name="connsiteX3" fmla="*/ 9723959 w 10731124"/>
              <a:gd name="connsiteY3" fmla="*/ 3269753 h 4391104"/>
              <a:gd name="connsiteX4" fmla="*/ 615319 w 10731124"/>
              <a:gd name="connsiteY4" fmla="*/ 4193009 h 4391104"/>
              <a:gd name="connsiteX5" fmla="*/ 1242567 w 10731124"/>
              <a:gd name="connsiteY5" fmla="*/ 358735 h 4391104"/>
              <a:gd name="connsiteX0" fmla="*/ 1242567 w 11319253"/>
              <a:gd name="connsiteY0" fmla="*/ 358735 h 4391104"/>
              <a:gd name="connsiteX1" fmla="*/ 10510233 w 11319253"/>
              <a:gd name="connsiteY1" fmla="*/ 164348 h 4391104"/>
              <a:gd name="connsiteX2" fmla="*/ 9723959 w 11319253"/>
              <a:gd name="connsiteY2" fmla="*/ 3269753 h 4391104"/>
              <a:gd name="connsiteX3" fmla="*/ 615319 w 11319253"/>
              <a:gd name="connsiteY3" fmla="*/ 4193009 h 4391104"/>
              <a:gd name="connsiteX4" fmla="*/ 1242567 w 11319253"/>
              <a:gd name="connsiteY4" fmla="*/ 358735 h 4391104"/>
              <a:gd name="connsiteX0" fmla="*/ 1242567 w 10739097"/>
              <a:gd name="connsiteY0" fmla="*/ 358735 h 4391104"/>
              <a:gd name="connsiteX1" fmla="*/ 10510233 w 10739097"/>
              <a:gd name="connsiteY1" fmla="*/ 164348 h 4391104"/>
              <a:gd name="connsiteX2" fmla="*/ 9723959 w 10739097"/>
              <a:gd name="connsiteY2" fmla="*/ 3269753 h 4391104"/>
              <a:gd name="connsiteX3" fmla="*/ 615319 w 10739097"/>
              <a:gd name="connsiteY3" fmla="*/ 4193009 h 4391104"/>
              <a:gd name="connsiteX4" fmla="*/ 1242567 w 10739097"/>
              <a:gd name="connsiteY4" fmla="*/ 358735 h 4391104"/>
              <a:gd name="connsiteX0" fmla="*/ 939981 w 10436511"/>
              <a:gd name="connsiteY0" fmla="*/ 358735 h 4391104"/>
              <a:gd name="connsiteX1" fmla="*/ 10207647 w 10436511"/>
              <a:gd name="connsiteY1" fmla="*/ 164348 h 4391104"/>
              <a:gd name="connsiteX2" fmla="*/ 9421373 w 10436511"/>
              <a:gd name="connsiteY2" fmla="*/ 3269753 h 4391104"/>
              <a:gd name="connsiteX3" fmla="*/ 312733 w 10436511"/>
              <a:gd name="connsiteY3" fmla="*/ 4193009 h 4391104"/>
              <a:gd name="connsiteX4" fmla="*/ 939981 w 10436511"/>
              <a:gd name="connsiteY4" fmla="*/ 358735 h 4391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6511" h="4391104">
                <a:moveTo>
                  <a:pt x="939981" y="358735"/>
                </a:moveTo>
                <a:cubicBezTo>
                  <a:pt x="2589133" y="-312709"/>
                  <a:pt x="8484864" y="164348"/>
                  <a:pt x="10207647" y="164348"/>
                </a:cubicBezTo>
                <a:cubicBezTo>
                  <a:pt x="10216482" y="1232613"/>
                  <a:pt x="11070525" y="2598309"/>
                  <a:pt x="9421373" y="3269753"/>
                </a:cubicBezTo>
                <a:cubicBezTo>
                  <a:pt x="7735405" y="3904381"/>
                  <a:pt x="2035516" y="4790822"/>
                  <a:pt x="312733" y="4193009"/>
                </a:cubicBezTo>
                <a:cubicBezTo>
                  <a:pt x="-657618" y="3624642"/>
                  <a:pt x="939981" y="1030178"/>
                  <a:pt x="939981" y="358735"/>
                </a:cubicBezTo>
                <a:close/>
              </a:path>
            </a:pathLst>
          </a:custGeom>
          <a:solidFill>
            <a:schemeClr val="bg1">
              <a:alpha val="90000"/>
            </a:schemeClr>
          </a:solidFill>
          <a:ln w="3175">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431235"/>
            <a:ext cx="12192000" cy="980661"/>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i="0" dirty="0">
                <a:solidFill>
                  <a:schemeClr val="bg1"/>
                </a:solidFill>
                <a:effectLst/>
                <a:latin typeface="微软雅黑" panose="020B0503020204020204" pitchFamily="34" charset="-122"/>
                <a:ea typeface="微软雅黑" panose="020B0503020204020204" pitchFamily="34" charset="-122"/>
              </a:rPr>
              <a:t>“习近平新时代中国特色社会主义思想”写入党章：立起了“新时代”思想旗帜</a:t>
            </a:r>
          </a:p>
        </p:txBody>
      </p:sp>
      <p:sp>
        <p:nvSpPr>
          <p:cNvPr id="2" name="矩形 1"/>
          <p:cNvSpPr/>
          <p:nvPr/>
        </p:nvSpPr>
        <p:spPr>
          <a:xfrm>
            <a:off x="2133600" y="2877166"/>
            <a:ext cx="8203096" cy="1419619"/>
          </a:xfrm>
          <a:prstGeom prst="rect">
            <a:avLst/>
          </a:prstGeom>
        </p:spPr>
        <p:txBody>
          <a:bodyPr wrap="square">
            <a:spAutoFit/>
          </a:bodyPr>
          <a:lstStyle/>
          <a:p>
            <a:pPr indent="457200">
              <a:lnSpc>
                <a:spcPct val="150000"/>
              </a:lnSpc>
            </a:pPr>
            <a:r>
              <a:rPr lang="zh-CN" altLang="en-US" sz="2000" b="1" dirty="0">
                <a:solidFill>
                  <a:srgbClr val="D60000"/>
                </a:solidFill>
                <a:latin typeface="微软雅黑" panose="020B0503020204020204" pitchFamily="34" charset="-122"/>
                <a:ea typeface="微软雅黑" panose="020B0503020204020204" pitchFamily="34" charset="-122"/>
              </a:rPr>
              <a:t>这一理论名称的表述，突出了这一理论创新成果的主题，这就是坚持和发展中国特色社会主义，这一理论提出的一系列新理念新思想新战略，都是紧紧围绕这一主题展开的；体现了三个突出：</a:t>
            </a:r>
          </a:p>
        </p:txBody>
      </p:sp>
      <p:sp>
        <p:nvSpPr>
          <p:cNvPr id="3" name="上凸带形 2"/>
          <p:cNvSpPr/>
          <p:nvPr/>
        </p:nvSpPr>
        <p:spPr>
          <a:xfrm>
            <a:off x="4770782" y="556590"/>
            <a:ext cx="2650435" cy="662609"/>
          </a:xfrm>
          <a:prstGeom prst="ribbon2">
            <a:avLst>
              <a:gd name="adj1" fmla="val 16667"/>
              <a:gd name="adj2" fmla="val 70859"/>
            </a:avLst>
          </a:prstGeom>
          <a:solidFill>
            <a:srgbClr val="D60000"/>
          </a:solidFill>
          <a:ln w="3175">
            <a:solidFill>
              <a:srgbClr val="FFFF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Century Gothic" panose="020B0502020202020204" pitchFamily="34" charset="0"/>
              </a:rPr>
              <a:t>3</a:t>
            </a:r>
            <a:endParaRPr lang="zh-CN" altLang="en-US" sz="4000" dirty="0">
              <a:latin typeface="Century Gothic" panose="020B0502020202020204" pitchFamily="34" charset="0"/>
            </a:endParaRPr>
          </a:p>
        </p:txBody>
      </p:sp>
      <p:sp>
        <p:nvSpPr>
          <p:cNvPr id="4" name="文本框 3"/>
          <p:cNvSpPr txBox="1"/>
          <p:nvPr/>
        </p:nvSpPr>
        <p:spPr>
          <a:xfrm>
            <a:off x="2258921" y="4823791"/>
            <a:ext cx="1723549" cy="1015663"/>
          </a:xfrm>
          <a:prstGeom prst="rect">
            <a:avLst/>
          </a:prstGeom>
          <a:noFill/>
        </p:spPr>
        <p:txBody>
          <a:bodyPr wrap="none" rtlCol="0">
            <a:spAutoFit/>
          </a:bodyPr>
          <a:lstStyle/>
          <a:p>
            <a:pPr algn="ctr"/>
            <a:r>
              <a:rPr lang="zh-CN" altLang="en-US" sz="6000" b="1" dirty="0">
                <a:solidFill>
                  <a:srgbClr val="D60000"/>
                </a:solidFill>
                <a:latin typeface="微软雅黑" panose="020B0503020204020204" pitchFamily="34" charset="-122"/>
                <a:ea typeface="微软雅黑" panose="020B0503020204020204" pitchFamily="34" charset="-122"/>
              </a:rPr>
              <a:t>突出</a:t>
            </a:r>
          </a:p>
        </p:txBody>
      </p:sp>
      <p:sp>
        <p:nvSpPr>
          <p:cNvPr id="7" name="文本框 6"/>
          <p:cNvSpPr txBox="1"/>
          <p:nvPr/>
        </p:nvSpPr>
        <p:spPr>
          <a:xfrm>
            <a:off x="8010746" y="4287078"/>
            <a:ext cx="1723549" cy="1015663"/>
          </a:xfrm>
          <a:prstGeom prst="rect">
            <a:avLst/>
          </a:prstGeom>
          <a:noFill/>
        </p:spPr>
        <p:txBody>
          <a:bodyPr wrap="none" rtlCol="0">
            <a:spAutoFit/>
          </a:bodyPr>
          <a:lstStyle/>
          <a:p>
            <a:pPr algn="ctr"/>
            <a:r>
              <a:rPr lang="zh-CN" altLang="en-US" sz="6000" b="1" dirty="0">
                <a:solidFill>
                  <a:srgbClr val="D60000"/>
                </a:solidFill>
                <a:latin typeface="微软雅黑" panose="020B0503020204020204" pitchFamily="34" charset="-122"/>
                <a:ea typeface="微软雅黑" panose="020B0503020204020204" pitchFamily="34" charset="-122"/>
              </a:rPr>
              <a:t>突出</a:t>
            </a:r>
          </a:p>
        </p:txBody>
      </p:sp>
      <p:sp>
        <p:nvSpPr>
          <p:cNvPr id="8" name="文本框 7"/>
          <p:cNvSpPr txBox="1"/>
          <p:nvPr/>
        </p:nvSpPr>
        <p:spPr>
          <a:xfrm>
            <a:off x="5234225" y="4572000"/>
            <a:ext cx="1723549" cy="1015663"/>
          </a:xfrm>
          <a:prstGeom prst="rect">
            <a:avLst/>
          </a:prstGeom>
          <a:noFill/>
        </p:spPr>
        <p:txBody>
          <a:bodyPr wrap="none" rtlCol="0">
            <a:spAutoFit/>
          </a:bodyPr>
          <a:lstStyle/>
          <a:p>
            <a:pPr algn="ctr"/>
            <a:r>
              <a:rPr lang="zh-CN" altLang="en-US" sz="6000" b="1" dirty="0">
                <a:solidFill>
                  <a:srgbClr val="D60000"/>
                </a:solidFill>
                <a:latin typeface="微软雅黑" panose="020B0503020204020204" pitchFamily="34" charset="-122"/>
                <a:ea typeface="微软雅黑" panose="020B0503020204020204" pitchFamily="34" charset="-122"/>
              </a:rPr>
              <a:t>突出</a:t>
            </a:r>
          </a:p>
        </p:txBody>
      </p:sp>
      <p:sp>
        <p:nvSpPr>
          <p:cNvPr id="9" name="文本框 8"/>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Tree>
    <p:extLst>
      <p:ext uri="{BB962C8B-B14F-4D97-AF65-F5344CB8AC3E}">
        <p14:creationId xmlns:p14="http://schemas.microsoft.com/office/powerpoint/2010/main" xmlns="" val="1400911857"/>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par>
                          <p:cTn id="34" fill="hold">
                            <p:stCondLst>
                              <p:cond delay="3500"/>
                            </p:stCondLst>
                            <p:childTnLst>
                              <p:par>
                                <p:cTn id="35" presetID="10" presetClass="exit" presetSubtype="0" fill="hold" grpId="0" nodeType="afterEffect">
                                  <p:stCondLst>
                                    <p:cond delay="0"/>
                                  </p:stCondLst>
                                  <p:childTnLst>
                                    <p:animEffect transition="out" filter="fade">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2" grpId="0"/>
      <p:bldP spid="3" grpId="0" animBg="1"/>
      <p:bldP spid="4"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1000" r="-31000"/>
          </a:stretch>
        </a:blipFill>
        <a:effectLst/>
      </p:bgPr>
    </p:bg>
    <p:spTree>
      <p:nvGrpSpPr>
        <p:cNvPr id="1" name=""/>
        <p:cNvGrpSpPr/>
        <p:nvPr/>
      </p:nvGrpSpPr>
      <p:grpSpPr>
        <a:xfrm>
          <a:off x="0" y="0"/>
          <a:ext cx="0" cy="0"/>
          <a:chOff x="0" y="0"/>
          <a:chExt cx="0" cy="0"/>
        </a:xfrm>
      </p:grpSpPr>
      <p:sp>
        <p:nvSpPr>
          <p:cNvPr id="16" name="圆角矩形 5"/>
          <p:cNvSpPr/>
          <p:nvPr/>
        </p:nvSpPr>
        <p:spPr>
          <a:xfrm>
            <a:off x="769549" y="2035513"/>
            <a:ext cx="10216503" cy="4391104"/>
          </a:xfrm>
          <a:custGeom>
            <a:avLst/>
            <a:gdLst>
              <a:gd name="connsiteX0" fmla="*/ 0 w 10336696"/>
              <a:gd name="connsiteY0" fmla="*/ 220891 h 4028661"/>
              <a:gd name="connsiteX1" fmla="*/ 220891 w 10336696"/>
              <a:gd name="connsiteY1" fmla="*/ 0 h 4028661"/>
              <a:gd name="connsiteX2" fmla="*/ 10115805 w 10336696"/>
              <a:gd name="connsiteY2" fmla="*/ 0 h 4028661"/>
              <a:gd name="connsiteX3" fmla="*/ 10336696 w 10336696"/>
              <a:gd name="connsiteY3" fmla="*/ 220891 h 4028661"/>
              <a:gd name="connsiteX4" fmla="*/ 10336696 w 10336696"/>
              <a:gd name="connsiteY4" fmla="*/ 3807770 h 4028661"/>
              <a:gd name="connsiteX5" fmla="*/ 10115805 w 10336696"/>
              <a:gd name="connsiteY5" fmla="*/ 4028661 h 4028661"/>
              <a:gd name="connsiteX6" fmla="*/ 220891 w 10336696"/>
              <a:gd name="connsiteY6" fmla="*/ 4028661 h 4028661"/>
              <a:gd name="connsiteX7" fmla="*/ 0 w 10336696"/>
              <a:gd name="connsiteY7" fmla="*/ 3807770 h 4028661"/>
              <a:gd name="connsiteX8" fmla="*/ 0 w 10336696"/>
              <a:gd name="connsiteY8" fmla="*/ 220891 h 4028661"/>
              <a:gd name="connsiteX0" fmla="*/ 590319 w 10927015"/>
              <a:gd name="connsiteY0" fmla="*/ 220891 h 4028661"/>
              <a:gd name="connsiteX1" fmla="*/ 811210 w 10927015"/>
              <a:gd name="connsiteY1" fmla="*/ 0 h 4028661"/>
              <a:gd name="connsiteX2" fmla="*/ 10706124 w 10927015"/>
              <a:gd name="connsiteY2" fmla="*/ 0 h 4028661"/>
              <a:gd name="connsiteX3" fmla="*/ 10927015 w 10927015"/>
              <a:gd name="connsiteY3" fmla="*/ 220891 h 4028661"/>
              <a:gd name="connsiteX4" fmla="*/ 10927015 w 10927015"/>
              <a:gd name="connsiteY4" fmla="*/ 3807770 h 4028661"/>
              <a:gd name="connsiteX5" fmla="*/ 10706124 w 10927015"/>
              <a:gd name="connsiteY5" fmla="*/ 4028661 h 4028661"/>
              <a:gd name="connsiteX6" fmla="*/ 811210 w 10927015"/>
              <a:gd name="connsiteY6" fmla="*/ 4028661 h 4028661"/>
              <a:gd name="connsiteX7" fmla="*/ 590319 w 10927015"/>
              <a:gd name="connsiteY7" fmla="*/ 220891 h 4028661"/>
              <a:gd name="connsiteX0" fmla="*/ 590319 w 10927015"/>
              <a:gd name="connsiteY0" fmla="*/ 220891 h 4392678"/>
              <a:gd name="connsiteX1" fmla="*/ 811210 w 10927015"/>
              <a:gd name="connsiteY1" fmla="*/ 0 h 4392678"/>
              <a:gd name="connsiteX2" fmla="*/ 10706124 w 10927015"/>
              <a:gd name="connsiteY2" fmla="*/ 0 h 4392678"/>
              <a:gd name="connsiteX3" fmla="*/ 10927015 w 10927015"/>
              <a:gd name="connsiteY3" fmla="*/ 220891 h 4392678"/>
              <a:gd name="connsiteX4" fmla="*/ 10927015 w 10927015"/>
              <a:gd name="connsiteY4" fmla="*/ 3807770 h 4392678"/>
              <a:gd name="connsiteX5" fmla="*/ 811210 w 10927015"/>
              <a:gd name="connsiteY5" fmla="*/ 4028661 h 4392678"/>
              <a:gd name="connsiteX6" fmla="*/ 590319 w 10927015"/>
              <a:gd name="connsiteY6" fmla="*/ 220891 h 4392678"/>
              <a:gd name="connsiteX0" fmla="*/ 590319 w 10927015"/>
              <a:gd name="connsiteY0" fmla="*/ 220891 h 4226756"/>
              <a:gd name="connsiteX1" fmla="*/ 811210 w 10927015"/>
              <a:gd name="connsiteY1" fmla="*/ 0 h 4226756"/>
              <a:gd name="connsiteX2" fmla="*/ 10706124 w 10927015"/>
              <a:gd name="connsiteY2" fmla="*/ 0 h 4226756"/>
              <a:gd name="connsiteX3" fmla="*/ 10927015 w 10927015"/>
              <a:gd name="connsiteY3" fmla="*/ 220891 h 4226756"/>
              <a:gd name="connsiteX4" fmla="*/ 9919850 w 10927015"/>
              <a:gd name="connsiteY4" fmla="*/ 3105405 h 4226756"/>
              <a:gd name="connsiteX5" fmla="*/ 811210 w 10927015"/>
              <a:gd name="connsiteY5" fmla="*/ 4028661 h 4226756"/>
              <a:gd name="connsiteX6" fmla="*/ 590319 w 10927015"/>
              <a:gd name="connsiteY6" fmla="*/ 220891 h 4226756"/>
              <a:gd name="connsiteX0" fmla="*/ 590319 w 10927015"/>
              <a:gd name="connsiteY0" fmla="*/ 368832 h 4374697"/>
              <a:gd name="connsiteX1" fmla="*/ 10706124 w 10927015"/>
              <a:gd name="connsiteY1" fmla="*/ 147941 h 4374697"/>
              <a:gd name="connsiteX2" fmla="*/ 10927015 w 10927015"/>
              <a:gd name="connsiteY2" fmla="*/ 368832 h 4374697"/>
              <a:gd name="connsiteX3" fmla="*/ 9919850 w 10927015"/>
              <a:gd name="connsiteY3" fmla="*/ 3253346 h 4374697"/>
              <a:gd name="connsiteX4" fmla="*/ 811210 w 10927015"/>
              <a:gd name="connsiteY4" fmla="*/ 4176602 h 4374697"/>
              <a:gd name="connsiteX5" fmla="*/ 590319 w 10927015"/>
              <a:gd name="connsiteY5" fmla="*/ 368832 h 4374697"/>
              <a:gd name="connsiteX0" fmla="*/ 1242567 w 10731124"/>
              <a:gd name="connsiteY0" fmla="*/ 358735 h 4391104"/>
              <a:gd name="connsiteX1" fmla="*/ 10510233 w 10731124"/>
              <a:gd name="connsiteY1" fmla="*/ 164348 h 4391104"/>
              <a:gd name="connsiteX2" fmla="*/ 10731124 w 10731124"/>
              <a:gd name="connsiteY2" fmla="*/ 385239 h 4391104"/>
              <a:gd name="connsiteX3" fmla="*/ 9723959 w 10731124"/>
              <a:gd name="connsiteY3" fmla="*/ 3269753 h 4391104"/>
              <a:gd name="connsiteX4" fmla="*/ 615319 w 10731124"/>
              <a:gd name="connsiteY4" fmla="*/ 4193009 h 4391104"/>
              <a:gd name="connsiteX5" fmla="*/ 1242567 w 10731124"/>
              <a:gd name="connsiteY5" fmla="*/ 358735 h 4391104"/>
              <a:gd name="connsiteX0" fmla="*/ 1242567 w 11319253"/>
              <a:gd name="connsiteY0" fmla="*/ 358735 h 4391104"/>
              <a:gd name="connsiteX1" fmla="*/ 10510233 w 11319253"/>
              <a:gd name="connsiteY1" fmla="*/ 164348 h 4391104"/>
              <a:gd name="connsiteX2" fmla="*/ 9723959 w 11319253"/>
              <a:gd name="connsiteY2" fmla="*/ 3269753 h 4391104"/>
              <a:gd name="connsiteX3" fmla="*/ 615319 w 11319253"/>
              <a:gd name="connsiteY3" fmla="*/ 4193009 h 4391104"/>
              <a:gd name="connsiteX4" fmla="*/ 1242567 w 11319253"/>
              <a:gd name="connsiteY4" fmla="*/ 358735 h 4391104"/>
              <a:gd name="connsiteX0" fmla="*/ 1242567 w 10739097"/>
              <a:gd name="connsiteY0" fmla="*/ 358735 h 4391104"/>
              <a:gd name="connsiteX1" fmla="*/ 10510233 w 10739097"/>
              <a:gd name="connsiteY1" fmla="*/ 164348 h 4391104"/>
              <a:gd name="connsiteX2" fmla="*/ 9723959 w 10739097"/>
              <a:gd name="connsiteY2" fmla="*/ 3269753 h 4391104"/>
              <a:gd name="connsiteX3" fmla="*/ 615319 w 10739097"/>
              <a:gd name="connsiteY3" fmla="*/ 4193009 h 4391104"/>
              <a:gd name="connsiteX4" fmla="*/ 1242567 w 10739097"/>
              <a:gd name="connsiteY4" fmla="*/ 358735 h 4391104"/>
              <a:gd name="connsiteX0" fmla="*/ 939981 w 10436511"/>
              <a:gd name="connsiteY0" fmla="*/ 358735 h 4391104"/>
              <a:gd name="connsiteX1" fmla="*/ 10207647 w 10436511"/>
              <a:gd name="connsiteY1" fmla="*/ 164348 h 4391104"/>
              <a:gd name="connsiteX2" fmla="*/ 9421373 w 10436511"/>
              <a:gd name="connsiteY2" fmla="*/ 3269753 h 4391104"/>
              <a:gd name="connsiteX3" fmla="*/ 312733 w 10436511"/>
              <a:gd name="connsiteY3" fmla="*/ 4193009 h 4391104"/>
              <a:gd name="connsiteX4" fmla="*/ 939981 w 10436511"/>
              <a:gd name="connsiteY4" fmla="*/ 358735 h 4391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6511" h="4391104">
                <a:moveTo>
                  <a:pt x="939981" y="358735"/>
                </a:moveTo>
                <a:cubicBezTo>
                  <a:pt x="2589133" y="-312709"/>
                  <a:pt x="8484864" y="164348"/>
                  <a:pt x="10207647" y="164348"/>
                </a:cubicBezTo>
                <a:cubicBezTo>
                  <a:pt x="10216482" y="1232613"/>
                  <a:pt x="11070525" y="2598309"/>
                  <a:pt x="9421373" y="3269753"/>
                </a:cubicBezTo>
                <a:cubicBezTo>
                  <a:pt x="7735405" y="3904381"/>
                  <a:pt x="2035516" y="4790822"/>
                  <a:pt x="312733" y="4193009"/>
                </a:cubicBezTo>
                <a:cubicBezTo>
                  <a:pt x="-657618" y="3624642"/>
                  <a:pt x="939981" y="1030178"/>
                  <a:pt x="939981" y="358735"/>
                </a:cubicBezTo>
                <a:close/>
              </a:path>
            </a:pathLst>
          </a:custGeom>
          <a:solidFill>
            <a:schemeClr val="bg1">
              <a:alpha val="90000"/>
            </a:schemeClr>
          </a:solidFill>
          <a:ln w="3175">
            <a:solidFill>
              <a:srgbClr val="D6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419060" y="2967335"/>
            <a:ext cx="7646505" cy="646331"/>
          </a:xfrm>
          <a:prstGeom prst="rect">
            <a:avLst/>
          </a:prstGeom>
        </p:spPr>
        <p:txBody>
          <a:bodyPr wrap="square">
            <a:spAutoFit/>
          </a:bodyPr>
          <a:lstStyle/>
          <a:p>
            <a:pPr indent="457200"/>
            <a:r>
              <a:rPr lang="zh-CN" altLang="en-US" b="1" dirty="0">
                <a:solidFill>
                  <a:srgbClr val="D60000"/>
                </a:solidFill>
                <a:latin typeface="微软雅黑" panose="020B0503020204020204" pitchFamily="34" charset="-122"/>
                <a:ea typeface="微软雅黑" panose="020B0503020204020204" pitchFamily="34" charset="-122"/>
              </a:rPr>
              <a:t>这一理论创新成果的方位，这就是新时代，这一理论是中国特色社会主义进入新时代的思想结晶，是新时代中国特色社会主义的理论阐述；</a:t>
            </a:r>
            <a:endParaRPr lang="en-US" altLang="zh-CN" b="1" dirty="0">
              <a:solidFill>
                <a:srgbClr val="D60000"/>
              </a:solidFill>
              <a:latin typeface="微软雅黑" panose="020B0503020204020204" pitchFamily="34" charset="-122"/>
              <a:ea typeface="微软雅黑" panose="020B0503020204020204" pitchFamily="34" charset="-122"/>
            </a:endParaRPr>
          </a:p>
        </p:txBody>
      </p:sp>
      <p:sp>
        <p:nvSpPr>
          <p:cNvPr id="3" name="矩形 2"/>
          <p:cNvSpPr/>
          <p:nvPr/>
        </p:nvSpPr>
        <p:spPr>
          <a:xfrm>
            <a:off x="0" y="1431235"/>
            <a:ext cx="12192000" cy="980661"/>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i="0" dirty="0">
                <a:solidFill>
                  <a:schemeClr val="bg1"/>
                </a:solidFill>
                <a:effectLst/>
                <a:latin typeface="微软雅黑" panose="020B0503020204020204" pitchFamily="34" charset="-122"/>
                <a:ea typeface="微软雅黑" panose="020B0503020204020204" pitchFamily="34" charset="-122"/>
              </a:rPr>
              <a:t>“习近平新时代中国特色社会主义思想”写入党章：立起了“新时代”思想旗帜</a:t>
            </a:r>
          </a:p>
        </p:txBody>
      </p:sp>
      <p:sp>
        <p:nvSpPr>
          <p:cNvPr id="4" name="上凸带形 3"/>
          <p:cNvSpPr/>
          <p:nvPr/>
        </p:nvSpPr>
        <p:spPr>
          <a:xfrm>
            <a:off x="4770782" y="556590"/>
            <a:ext cx="2650435" cy="662609"/>
          </a:xfrm>
          <a:prstGeom prst="ribbon2">
            <a:avLst>
              <a:gd name="adj1" fmla="val 16667"/>
              <a:gd name="adj2" fmla="val 70859"/>
            </a:avLst>
          </a:prstGeom>
          <a:solidFill>
            <a:srgbClr val="D60000"/>
          </a:solidFill>
          <a:ln w="3175">
            <a:solidFill>
              <a:srgbClr val="FFFF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Century Gothic" panose="020B0502020202020204" pitchFamily="34" charset="0"/>
              </a:rPr>
              <a:t>4</a:t>
            </a:r>
            <a:endParaRPr lang="zh-CN" altLang="en-US" sz="4000" dirty="0">
              <a:latin typeface="Century Gothic" panose="020B0502020202020204" pitchFamily="34" charset="0"/>
            </a:endParaRPr>
          </a:p>
        </p:txBody>
      </p:sp>
      <p:grpSp>
        <p:nvGrpSpPr>
          <p:cNvPr id="7" name="组合 6"/>
          <p:cNvGrpSpPr/>
          <p:nvPr/>
        </p:nvGrpSpPr>
        <p:grpSpPr>
          <a:xfrm>
            <a:off x="1020418" y="2969318"/>
            <a:ext cx="1987826" cy="818322"/>
            <a:chOff x="1139683" y="2715038"/>
            <a:chExt cx="1987826" cy="818322"/>
          </a:xfrm>
        </p:grpSpPr>
        <p:sp>
          <p:nvSpPr>
            <p:cNvPr id="6" name="矩形 5"/>
            <p:cNvSpPr/>
            <p:nvPr/>
          </p:nvSpPr>
          <p:spPr>
            <a:xfrm>
              <a:off x="1139683" y="2715038"/>
              <a:ext cx="1987826" cy="818322"/>
            </a:xfrm>
            <a:prstGeom prst="rect">
              <a:avLst/>
            </a:prstGeom>
            <a:solidFill>
              <a:srgbClr val="D60000"/>
            </a:solidFill>
            <a:ln>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94878" y="2739479"/>
              <a:ext cx="1877437" cy="769441"/>
            </a:xfrm>
            <a:prstGeom prst="rect">
              <a:avLst/>
            </a:prstGeom>
            <a:noFill/>
          </p:spPr>
          <p:txBody>
            <a:bodyPr wrap="non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突出了</a:t>
              </a:r>
            </a:p>
          </p:txBody>
        </p:sp>
      </p:grpSp>
      <p:sp>
        <p:nvSpPr>
          <p:cNvPr id="8" name="矩形 7"/>
          <p:cNvSpPr/>
          <p:nvPr/>
        </p:nvSpPr>
        <p:spPr>
          <a:xfrm>
            <a:off x="3392554" y="4031400"/>
            <a:ext cx="7275445" cy="646331"/>
          </a:xfrm>
          <a:prstGeom prst="rect">
            <a:avLst/>
          </a:prstGeom>
        </p:spPr>
        <p:txBody>
          <a:bodyPr wrap="square">
            <a:spAutoFit/>
          </a:bodyPr>
          <a:lstStyle/>
          <a:p>
            <a:pPr indent="457200"/>
            <a:r>
              <a:rPr lang="zh-CN" altLang="en-US" b="1" dirty="0">
                <a:solidFill>
                  <a:srgbClr val="D60000"/>
                </a:solidFill>
                <a:latin typeface="微软雅黑" panose="020B0503020204020204" pitchFamily="34" charset="-122"/>
                <a:ea typeface="微软雅黑" panose="020B0503020204020204" pitchFamily="34" charset="-122"/>
              </a:rPr>
              <a:t>突出了这一理论创新成果的形态，这一理论是一个科学的、系统的、深刻的思想体系；</a:t>
            </a:r>
            <a:endParaRPr lang="en-US" altLang="zh-CN" b="1" dirty="0">
              <a:solidFill>
                <a:srgbClr val="D60000"/>
              </a:solidFill>
              <a:latin typeface="微软雅黑" panose="020B0503020204020204" pitchFamily="34" charset="-122"/>
              <a:ea typeface="微软雅黑" panose="020B0503020204020204" pitchFamily="34" charset="-122"/>
            </a:endParaRPr>
          </a:p>
        </p:txBody>
      </p:sp>
      <p:sp>
        <p:nvSpPr>
          <p:cNvPr id="9" name="矩形 8"/>
          <p:cNvSpPr/>
          <p:nvPr/>
        </p:nvSpPr>
        <p:spPr>
          <a:xfrm>
            <a:off x="3419061" y="4923976"/>
            <a:ext cx="6096000" cy="1200329"/>
          </a:xfrm>
          <a:prstGeom prst="rect">
            <a:avLst/>
          </a:prstGeom>
        </p:spPr>
        <p:txBody>
          <a:bodyPr>
            <a:spAutoFit/>
          </a:bodyPr>
          <a:lstStyle/>
          <a:p>
            <a:pPr indent="457200"/>
            <a:r>
              <a:rPr lang="zh-CN" altLang="en-US" b="1" dirty="0">
                <a:solidFill>
                  <a:srgbClr val="D60000"/>
                </a:solidFill>
                <a:latin typeface="微软雅黑" panose="020B0503020204020204" pitchFamily="34" charset="-122"/>
                <a:ea typeface="微软雅黑" panose="020B0503020204020204" pitchFamily="34" charset="-122"/>
              </a:rPr>
              <a:t>突出了这一理论创新成果的主体，习近平总书记集中全党智慧、反映人民愿望，紧密结合新的时代条件和实践要求，进行艰辛理论探索，对这一理论创新成果</a:t>
            </a:r>
            <a:endParaRPr lang="en-US" altLang="zh-CN" b="1" dirty="0">
              <a:solidFill>
                <a:srgbClr val="D60000"/>
              </a:solidFill>
              <a:latin typeface="微软雅黑" panose="020B0503020204020204" pitchFamily="34" charset="-122"/>
              <a:ea typeface="微软雅黑" panose="020B0503020204020204" pitchFamily="34" charset="-122"/>
            </a:endParaRPr>
          </a:p>
          <a:p>
            <a:r>
              <a:rPr lang="zh-CN" altLang="en-US" b="1" dirty="0">
                <a:solidFill>
                  <a:srgbClr val="D60000"/>
                </a:solidFill>
                <a:latin typeface="微软雅黑" panose="020B0503020204020204" pitchFamily="34" charset="-122"/>
                <a:ea typeface="微软雅黑" panose="020B0503020204020204" pitchFamily="34" charset="-122"/>
              </a:rPr>
              <a:t>的形成作出了重大贡献。</a:t>
            </a:r>
          </a:p>
        </p:txBody>
      </p:sp>
      <p:grpSp>
        <p:nvGrpSpPr>
          <p:cNvPr id="10" name="组合 9"/>
          <p:cNvGrpSpPr/>
          <p:nvPr/>
        </p:nvGrpSpPr>
        <p:grpSpPr>
          <a:xfrm>
            <a:off x="1020418" y="3987250"/>
            <a:ext cx="1987826" cy="818322"/>
            <a:chOff x="1139683" y="2715038"/>
            <a:chExt cx="1987826" cy="818322"/>
          </a:xfrm>
        </p:grpSpPr>
        <p:sp>
          <p:nvSpPr>
            <p:cNvPr id="11" name="矩形 10"/>
            <p:cNvSpPr/>
            <p:nvPr/>
          </p:nvSpPr>
          <p:spPr>
            <a:xfrm>
              <a:off x="1139683" y="2715038"/>
              <a:ext cx="1987826" cy="818322"/>
            </a:xfrm>
            <a:prstGeom prst="rect">
              <a:avLst/>
            </a:prstGeom>
            <a:solidFill>
              <a:srgbClr val="D60000"/>
            </a:solidFill>
            <a:ln>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194878" y="2739479"/>
              <a:ext cx="1877437" cy="769441"/>
            </a:xfrm>
            <a:prstGeom prst="rect">
              <a:avLst/>
            </a:prstGeom>
            <a:noFill/>
          </p:spPr>
          <p:txBody>
            <a:bodyPr wrap="non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突出了</a:t>
              </a:r>
            </a:p>
          </p:txBody>
        </p:sp>
      </p:grpSp>
      <p:grpSp>
        <p:nvGrpSpPr>
          <p:cNvPr id="13" name="组合 12"/>
          <p:cNvGrpSpPr/>
          <p:nvPr/>
        </p:nvGrpSpPr>
        <p:grpSpPr>
          <a:xfrm>
            <a:off x="1020418" y="4991930"/>
            <a:ext cx="1987826" cy="818322"/>
            <a:chOff x="1139683" y="2715038"/>
            <a:chExt cx="1987826" cy="818322"/>
          </a:xfrm>
        </p:grpSpPr>
        <p:sp>
          <p:nvSpPr>
            <p:cNvPr id="14" name="矩形 13"/>
            <p:cNvSpPr/>
            <p:nvPr/>
          </p:nvSpPr>
          <p:spPr>
            <a:xfrm>
              <a:off x="1139683" y="2715038"/>
              <a:ext cx="1987826" cy="818322"/>
            </a:xfrm>
            <a:prstGeom prst="rect">
              <a:avLst/>
            </a:prstGeom>
            <a:solidFill>
              <a:srgbClr val="D60000"/>
            </a:solidFill>
            <a:ln>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94878" y="2739479"/>
              <a:ext cx="1877437" cy="769441"/>
            </a:xfrm>
            <a:prstGeom prst="rect">
              <a:avLst/>
            </a:prstGeom>
            <a:noFill/>
          </p:spPr>
          <p:txBody>
            <a:bodyPr wrap="non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突出了</a:t>
              </a:r>
            </a:p>
          </p:txBody>
        </p:sp>
      </p:grpSp>
      <p:sp>
        <p:nvSpPr>
          <p:cNvPr id="17" name="文本框 16"/>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Tree>
    <p:extLst>
      <p:ext uri="{BB962C8B-B14F-4D97-AF65-F5344CB8AC3E}">
        <p14:creationId xmlns:p14="http://schemas.microsoft.com/office/powerpoint/2010/main" xmlns="" val="1945777605"/>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4500"/>
                            </p:stCondLst>
                            <p:childTnLst>
                              <p:par>
                                <p:cTn id="43" presetID="10" presetClass="exit" presetSubtype="0" fill="hold" grpId="0" nodeType="afterEffect">
                                  <p:stCondLst>
                                    <p:cond delay="0"/>
                                  </p:stCondLst>
                                  <p:childTnLst>
                                    <p:animEffect transition="out" filter="fade">
                                      <p:cBhvr>
                                        <p:cTn id="44" dur="500"/>
                                        <p:tgtEl>
                                          <p:spTgt spid="17"/>
                                        </p:tgtEl>
                                      </p:cBhvr>
                                    </p:animEffect>
                                    <p:set>
                                      <p:cBhvr>
                                        <p:cTn id="45"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p:bldP spid="3" grpId="0" animBg="1"/>
      <p:bldP spid="4" grpId="0" animBg="1"/>
      <p:bldP spid="8" grpId="0"/>
      <p:bldP spid="9"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1000" r="-31000"/>
          </a:stretch>
        </a:blipFill>
        <a:effectLst/>
      </p:bgPr>
    </p:bg>
    <p:spTree>
      <p:nvGrpSpPr>
        <p:cNvPr id="1" name=""/>
        <p:cNvGrpSpPr/>
        <p:nvPr/>
      </p:nvGrpSpPr>
      <p:grpSpPr>
        <a:xfrm>
          <a:off x="0" y="0"/>
          <a:ext cx="0" cy="0"/>
          <a:chOff x="0" y="0"/>
          <a:chExt cx="0" cy="0"/>
        </a:xfrm>
      </p:grpSpPr>
      <p:sp>
        <p:nvSpPr>
          <p:cNvPr id="16" name="矩形 15"/>
          <p:cNvSpPr/>
          <p:nvPr/>
        </p:nvSpPr>
        <p:spPr>
          <a:xfrm flipH="1">
            <a:off x="6096000" y="2952206"/>
            <a:ext cx="6096000" cy="3905793"/>
          </a:xfrm>
          <a:prstGeom prst="rect">
            <a:avLst/>
          </a:prstGeom>
          <a:blipFill dpi="0" rotWithShape="1">
            <a:blip r:embed="rId4">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rot="20340704">
            <a:off x="849522" y="-831126"/>
            <a:ext cx="11812674" cy="8910795"/>
          </a:xfrm>
          <a:prstGeom prst="rect">
            <a:avLst/>
          </a:prstGeom>
        </p:spPr>
      </p:pic>
      <p:sp>
        <p:nvSpPr>
          <p:cNvPr id="3" name="矩形 2"/>
          <p:cNvSpPr/>
          <p:nvPr/>
        </p:nvSpPr>
        <p:spPr>
          <a:xfrm>
            <a:off x="5659022" y="1350252"/>
            <a:ext cx="873957" cy="1569660"/>
          </a:xfrm>
          <a:prstGeom prst="rect">
            <a:avLst/>
          </a:prstGeom>
        </p:spPr>
        <p:txBody>
          <a:bodyPr wrap="none">
            <a:spAutoFit/>
          </a:bodyPr>
          <a:lstStyle/>
          <a:p>
            <a:pPr algn="ctr"/>
            <a:r>
              <a:rPr lang="en-US" altLang="zh-CN" sz="9600" b="1" i="0" dirty="0">
                <a:solidFill>
                  <a:schemeClr val="bg1"/>
                </a:solidFill>
                <a:effectLst/>
                <a:latin typeface="Century Gothic" panose="020B0502020202020204" pitchFamily="34" charset="0"/>
              </a:rPr>
              <a:t>4</a:t>
            </a:r>
            <a:endParaRPr lang="zh-CN" altLang="en-US" sz="9600" b="1" i="0" dirty="0">
              <a:solidFill>
                <a:schemeClr val="bg1"/>
              </a:solidFill>
              <a:effectLst/>
              <a:latin typeface="Century Gothic" panose="020B0502020202020204" pitchFamily="34" charset="0"/>
            </a:endParaRPr>
          </a:p>
        </p:txBody>
      </p:sp>
      <p:sp>
        <p:nvSpPr>
          <p:cNvPr id="11" name="文本框 10"/>
          <p:cNvSpPr txBox="1"/>
          <p:nvPr/>
        </p:nvSpPr>
        <p:spPr>
          <a:xfrm>
            <a:off x="11806989" y="7443537"/>
            <a:ext cx="242374" cy="369332"/>
          </a:xfrm>
          <a:prstGeom prst="rect">
            <a:avLst/>
          </a:prstGeom>
          <a:noFill/>
        </p:spPr>
        <p:txBody>
          <a:bodyPr wrap="none" rtlCol="0">
            <a:spAutoFit/>
          </a:bodyPr>
          <a:lstStyle/>
          <a:p>
            <a:r>
              <a:rPr lang="en-US" altLang="zh-CN" dirty="0"/>
              <a:t>.</a:t>
            </a:r>
            <a:endParaRPr lang="zh-CN" altLang="en-US" dirty="0"/>
          </a:p>
        </p:txBody>
      </p:sp>
      <p:sp>
        <p:nvSpPr>
          <p:cNvPr id="12" name="矩形 11"/>
          <p:cNvSpPr/>
          <p:nvPr/>
        </p:nvSpPr>
        <p:spPr>
          <a:xfrm>
            <a:off x="4042882" y="3044279"/>
            <a:ext cx="6955750" cy="769441"/>
          </a:xfrm>
          <a:prstGeom prst="rect">
            <a:avLst/>
          </a:prstGeom>
          <a:ln>
            <a:noFill/>
          </a:ln>
          <a:effectLst/>
          <a:scene3d>
            <a:camera prst="orthographicFront">
              <a:rot lat="0" lon="0" rev="0"/>
            </a:camera>
            <a:lightRig rig="glow" dir="t">
              <a:rot lat="0" lon="0" rev="4800000"/>
            </a:lightRig>
          </a:scene3d>
          <a:sp3d prstMaterial="matte">
            <a:bevelT w="127000" h="63500"/>
          </a:sp3d>
        </p:spPr>
        <p:txBody>
          <a:bodyPr wrap="none">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扩充中国特色社会主义内涵</a:t>
            </a:r>
          </a:p>
        </p:txBody>
      </p:sp>
    </p:spTree>
    <p:extLst>
      <p:ext uri="{BB962C8B-B14F-4D97-AF65-F5344CB8AC3E}">
        <p14:creationId xmlns:p14="http://schemas.microsoft.com/office/powerpoint/2010/main" xmlns="" val="248353434"/>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1500"/>
                            </p:stCondLst>
                            <p:childTnLst>
                              <p:par>
                                <p:cTn id="19" presetID="10" presetClass="exit" presetSubtype="0" fill="hold" grpId="0" nodeType="afterEffect">
                                  <p:stCondLst>
                                    <p:cond delay="0"/>
                                  </p:stCondLst>
                                  <p:childTnLst>
                                    <p:animEffect transition="out" filter="fade">
                                      <p:cBhvr>
                                        <p:cTn id="20" dur="500"/>
                                        <p:tgtEl>
                                          <p:spTgt spid="11"/>
                                        </p:tgtEl>
                                      </p:cBhvr>
                                    </p:animEffect>
                                    <p:set>
                                      <p:cBhvr>
                                        <p:cTn id="21"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1000" r="-31000"/>
          </a:stretch>
        </a:blipFill>
        <a:effectLst/>
      </p:bgPr>
    </p:bg>
    <p:spTree>
      <p:nvGrpSpPr>
        <p:cNvPr id="1" name=""/>
        <p:cNvGrpSpPr/>
        <p:nvPr/>
      </p:nvGrpSpPr>
      <p:grpSpPr>
        <a:xfrm>
          <a:off x="0" y="0"/>
          <a:ext cx="0" cy="0"/>
          <a:chOff x="0" y="0"/>
          <a:chExt cx="0" cy="0"/>
        </a:xfrm>
      </p:grpSpPr>
      <p:sp>
        <p:nvSpPr>
          <p:cNvPr id="52" name="矩形 51"/>
          <p:cNvSpPr/>
          <p:nvPr/>
        </p:nvSpPr>
        <p:spPr>
          <a:xfrm>
            <a:off x="0" y="0"/>
            <a:ext cx="12192000" cy="4248150"/>
          </a:xfrm>
          <a:prstGeom prst="rect">
            <a:avLst/>
          </a:prstGeom>
          <a:blipFill dpi="0" rotWithShape="1">
            <a:blip r:embed="rId4">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grpSp>
        <p:nvGrpSpPr>
          <p:cNvPr id="6" name="组合 5"/>
          <p:cNvGrpSpPr/>
          <p:nvPr/>
        </p:nvGrpSpPr>
        <p:grpSpPr>
          <a:xfrm>
            <a:off x="4919870" y="0"/>
            <a:ext cx="2352260" cy="1470990"/>
            <a:chOff x="4953001" y="-304800"/>
            <a:chExt cx="2352260" cy="1470990"/>
          </a:xfrm>
        </p:grpSpPr>
        <p:sp>
          <p:nvSpPr>
            <p:cNvPr id="16" name="圆角矩形 15"/>
            <p:cNvSpPr/>
            <p:nvPr/>
          </p:nvSpPr>
          <p:spPr>
            <a:xfrm>
              <a:off x="4953001" y="-304800"/>
              <a:ext cx="2352260" cy="1470990"/>
            </a:xfrm>
            <a:prstGeom prst="roundRect">
              <a:avLst>
                <a:gd name="adj" fmla="val 0"/>
              </a:avLst>
            </a:prstGeom>
            <a:solidFill>
              <a:srgbClr val="CC0000"/>
            </a:solidFill>
            <a:ln w="28575" cmpd="sng">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65512" y="381865"/>
              <a:ext cx="1127233" cy="584775"/>
            </a:xfrm>
            <a:prstGeom prst="rect">
              <a:avLst/>
            </a:prstGeom>
            <a:ln>
              <a:noFill/>
            </a:ln>
            <a:effectLst/>
            <a:scene3d>
              <a:camera prst="orthographicFront">
                <a:rot lat="0" lon="0" rev="0"/>
              </a:camera>
              <a:lightRig rig="glow" dir="t">
                <a:rot lat="0" lon="0" rev="4800000"/>
              </a:lightRig>
            </a:scene3d>
            <a:sp3d prstMaterial="matte">
              <a:bevelT w="127000" h="63500"/>
            </a:sp3d>
          </p:spPr>
          <p:txBody>
            <a:bodyPr wrap="non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目 录</a:t>
              </a:r>
            </a:p>
          </p:txBody>
        </p:sp>
      </p:grpSp>
      <p:grpSp>
        <p:nvGrpSpPr>
          <p:cNvPr id="4" name="组合 3"/>
          <p:cNvGrpSpPr/>
          <p:nvPr/>
        </p:nvGrpSpPr>
        <p:grpSpPr>
          <a:xfrm>
            <a:off x="3833193" y="2266815"/>
            <a:ext cx="5379086" cy="676421"/>
            <a:chOff x="3448878" y="1948766"/>
            <a:chExt cx="5379086" cy="676421"/>
          </a:xfrm>
        </p:grpSpPr>
        <p:grpSp>
          <p:nvGrpSpPr>
            <p:cNvPr id="11" name="组合 10"/>
            <p:cNvGrpSpPr>
              <a:grpSpLocks noChangeAspect="1"/>
            </p:cNvGrpSpPr>
            <p:nvPr/>
          </p:nvGrpSpPr>
          <p:grpSpPr>
            <a:xfrm>
              <a:off x="3448878" y="1948766"/>
              <a:ext cx="756000" cy="676421"/>
              <a:chOff x="1126434" y="1789740"/>
              <a:chExt cx="1139688" cy="1019721"/>
            </a:xfrm>
            <a:effectLst/>
          </p:grpSpPr>
          <p:sp>
            <p:nvSpPr>
              <p:cNvPr id="9" name="六边形 8"/>
              <p:cNvSpPr/>
              <p:nvPr/>
            </p:nvSpPr>
            <p:spPr>
              <a:xfrm>
                <a:off x="1126434" y="1789740"/>
                <a:ext cx="1139688" cy="1019721"/>
              </a:xfrm>
              <a:prstGeom prst="hexagon">
                <a:avLst/>
              </a:prstGeom>
              <a:solidFill>
                <a:srgbClr val="CC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0" name="文本框 9"/>
              <p:cNvSpPr txBox="1"/>
              <p:nvPr/>
            </p:nvSpPr>
            <p:spPr>
              <a:xfrm>
                <a:off x="1389501" y="1942060"/>
                <a:ext cx="610972" cy="788767"/>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algn="ctr"/>
                <a:r>
                  <a:rPr lang="en-US" altLang="zh-CN" sz="2800" b="1" dirty="0">
                    <a:solidFill>
                      <a:schemeClr val="bg1"/>
                    </a:solidFill>
                    <a:latin typeface="微软雅黑" panose="020B0503020204020204" pitchFamily="34" charset="-122"/>
                    <a:ea typeface="微软雅黑" panose="020B0503020204020204" pitchFamily="34" charset="-122"/>
                  </a:rPr>
                  <a:t>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2" name="矩形 1"/>
            <p:cNvSpPr/>
            <p:nvPr/>
          </p:nvSpPr>
          <p:spPr>
            <a:xfrm>
              <a:off x="4334426" y="1998631"/>
              <a:ext cx="4493538" cy="523220"/>
            </a:xfrm>
            <a:prstGeom prst="rect">
              <a:avLst/>
            </a:prstGeom>
            <a:ln>
              <a:noFill/>
            </a:ln>
            <a:effectLst/>
            <a:scene3d>
              <a:camera prst="orthographicFront">
                <a:rot lat="0" lon="0" rev="0"/>
              </a:camera>
              <a:lightRig rig="glow" dir="t">
                <a:rot lat="0" lon="0" rev="4800000"/>
              </a:lightRig>
            </a:scene3d>
            <a:sp3d prstMaterial="matte">
              <a:bevelT w="127000" h="63500"/>
            </a:sp3d>
          </p:spPr>
          <p:txBody>
            <a:bodyPr wrap="none">
              <a:spAutoFit/>
            </a:bodyPr>
            <a:lstStyle/>
            <a:p>
              <a:r>
                <a:rPr lang="zh-CN" altLang="en-US" sz="2800" b="1" dirty="0">
                  <a:solidFill>
                    <a:srgbClr val="D60000"/>
                  </a:solidFill>
                  <a:latin typeface="微软雅黑" panose="020B0503020204020204" pitchFamily="34" charset="-122"/>
                  <a:ea typeface="微软雅黑" panose="020B0503020204020204" pitchFamily="34" charset="-122"/>
                  <a:cs typeface="经典黑体繁" panose="02010609000101010101" pitchFamily="49" charset="-122"/>
                </a:rPr>
                <a:t>十九大对党章做的重要修改</a:t>
              </a:r>
            </a:p>
          </p:txBody>
        </p:sp>
      </p:grpSp>
      <p:grpSp>
        <p:nvGrpSpPr>
          <p:cNvPr id="34" name="组合 33"/>
          <p:cNvGrpSpPr/>
          <p:nvPr/>
        </p:nvGrpSpPr>
        <p:grpSpPr>
          <a:xfrm>
            <a:off x="3833193" y="3059737"/>
            <a:ext cx="6834808" cy="676421"/>
            <a:chOff x="3448878" y="1948766"/>
            <a:chExt cx="6834808" cy="676421"/>
          </a:xfrm>
        </p:grpSpPr>
        <p:grpSp>
          <p:nvGrpSpPr>
            <p:cNvPr id="35" name="组合 34"/>
            <p:cNvGrpSpPr>
              <a:grpSpLocks noChangeAspect="1"/>
            </p:cNvGrpSpPr>
            <p:nvPr/>
          </p:nvGrpSpPr>
          <p:grpSpPr>
            <a:xfrm>
              <a:off x="3448878" y="1948766"/>
              <a:ext cx="756000" cy="676421"/>
              <a:chOff x="1126434" y="1789740"/>
              <a:chExt cx="1139688" cy="1019721"/>
            </a:xfrm>
            <a:effectLst/>
          </p:grpSpPr>
          <p:sp>
            <p:nvSpPr>
              <p:cNvPr id="38" name="六边形 37"/>
              <p:cNvSpPr/>
              <p:nvPr/>
            </p:nvSpPr>
            <p:spPr>
              <a:xfrm>
                <a:off x="1126434" y="1789740"/>
                <a:ext cx="1139688" cy="1019721"/>
              </a:xfrm>
              <a:prstGeom prst="hexagon">
                <a:avLst/>
              </a:prstGeom>
              <a:solidFill>
                <a:srgbClr val="CC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9" name="文本框 38"/>
              <p:cNvSpPr txBox="1"/>
              <p:nvPr/>
            </p:nvSpPr>
            <p:spPr>
              <a:xfrm>
                <a:off x="1389501" y="1942060"/>
                <a:ext cx="610972" cy="788766"/>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algn="ctr"/>
                <a:r>
                  <a:rPr lang="en-US" altLang="zh-CN" sz="2800" b="1" dirty="0">
                    <a:solidFill>
                      <a:schemeClr val="bg1"/>
                    </a:solidFill>
                    <a:latin typeface="微软雅黑" panose="020B0503020204020204" pitchFamily="34" charset="-122"/>
                    <a:ea typeface="微软雅黑" panose="020B0503020204020204" pitchFamily="34" charset="-122"/>
                  </a:rPr>
                  <a:t>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37" name="矩形 36"/>
            <p:cNvSpPr/>
            <p:nvPr/>
          </p:nvSpPr>
          <p:spPr>
            <a:xfrm>
              <a:off x="4334426" y="1998631"/>
              <a:ext cx="5949260" cy="523220"/>
            </a:xfrm>
            <a:prstGeom prst="rect">
              <a:avLst/>
            </a:prstGeom>
            <a:ln>
              <a:noFill/>
            </a:ln>
            <a:effectLst/>
            <a:scene3d>
              <a:camera prst="orthographicFront">
                <a:rot lat="0" lon="0" rev="0"/>
              </a:camera>
              <a:lightRig rig="glow" dir="t">
                <a:rot lat="0" lon="0" rev="4800000"/>
              </a:lightRig>
            </a:scene3d>
            <a:sp3d prstMaterial="matte">
              <a:bevelT w="127000" h="63500"/>
            </a:sp3d>
          </p:spPr>
          <p:txBody>
            <a:bodyPr wrap="square">
              <a:spAutoFit/>
            </a:bodyPr>
            <a:lstStyle/>
            <a:p>
              <a:r>
                <a:rPr lang="zh-CN" altLang="en-US" sz="2800" b="1" dirty="0">
                  <a:solidFill>
                    <a:srgbClr val="D60000"/>
                  </a:solidFill>
                  <a:latin typeface="微软雅黑" panose="020B0503020204020204" pitchFamily="34" charset="-122"/>
                  <a:ea typeface="微软雅黑" panose="020B0503020204020204" pitchFamily="34" charset="-122"/>
                </a:rPr>
                <a:t>新形势下修改党章顺理成章</a:t>
              </a:r>
            </a:p>
          </p:txBody>
        </p:sp>
      </p:grpSp>
      <p:grpSp>
        <p:nvGrpSpPr>
          <p:cNvPr id="40" name="组合 39"/>
          <p:cNvGrpSpPr/>
          <p:nvPr/>
        </p:nvGrpSpPr>
        <p:grpSpPr>
          <a:xfrm>
            <a:off x="3833193" y="3852659"/>
            <a:ext cx="4301868" cy="676421"/>
            <a:chOff x="3448878" y="1948766"/>
            <a:chExt cx="4301868" cy="676421"/>
          </a:xfrm>
        </p:grpSpPr>
        <p:grpSp>
          <p:nvGrpSpPr>
            <p:cNvPr id="41" name="组合 40"/>
            <p:cNvGrpSpPr>
              <a:grpSpLocks noChangeAspect="1"/>
            </p:cNvGrpSpPr>
            <p:nvPr/>
          </p:nvGrpSpPr>
          <p:grpSpPr>
            <a:xfrm>
              <a:off x="3448878" y="1948766"/>
              <a:ext cx="756000" cy="676421"/>
              <a:chOff x="1126434" y="1789740"/>
              <a:chExt cx="1139688" cy="1019721"/>
            </a:xfrm>
            <a:effectLst/>
          </p:grpSpPr>
          <p:sp>
            <p:nvSpPr>
              <p:cNvPr id="43" name="六边形 42"/>
              <p:cNvSpPr/>
              <p:nvPr/>
            </p:nvSpPr>
            <p:spPr>
              <a:xfrm>
                <a:off x="1126434" y="1789740"/>
                <a:ext cx="1139688" cy="1019721"/>
              </a:xfrm>
              <a:prstGeom prst="hexagon">
                <a:avLst/>
              </a:prstGeom>
              <a:solidFill>
                <a:srgbClr val="CC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4" name="文本框 43"/>
              <p:cNvSpPr txBox="1"/>
              <p:nvPr/>
            </p:nvSpPr>
            <p:spPr>
              <a:xfrm>
                <a:off x="1389501" y="1942060"/>
                <a:ext cx="610972" cy="788766"/>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algn="ctr"/>
                <a:r>
                  <a:rPr lang="en-US" altLang="zh-CN" sz="2800" b="1" dirty="0">
                    <a:solidFill>
                      <a:schemeClr val="bg1"/>
                    </a:solidFill>
                    <a:latin typeface="微软雅黑" panose="020B0503020204020204" pitchFamily="34" charset="-122"/>
                    <a:ea typeface="微软雅黑" panose="020B0503020204020204" pitchFamily="34" charset="-122"/>
                  </a:rPr>
                  <a:t>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42" name="矩形 41"/>
            <p:cNvSpPr/>
            <p:nvPr/>
          </p:nvSpPr>
          <p:spPr>
            <a:xfrm>
              <a:off x="4334426" y="1998631"/>
              <a:ext cx="3416320" cy="523220"/>
            </a:xfrm>
            <a:prstGeom prst="rect">
              <a:avLst/>
            </a:prstGeom>
            <a:ln>
              <a:noFill/>
            </a:ln>
            <a:effectLst/>
            <a:scene3d>
              <a:camera prst="orthographicFront">
                <a:rot lat="0" lon="0" rev="0"/>
              </a:camera>
              <a:lightRig rig="glow" dir="t">
                <a:rot lat="0" lon="0" rev="4800000"/>
              </a:lightRig>
            </a:scene3d>
            <a:sp3d prstMaterial="matte">
              <a:bevelT w="127000" h="63500"/>
            </a:sp3d>
          </p:spPr>
          <p:txBody>
            <a:bodyPr wrap="none">
              <a:spAutoFit/>
            </a:bodyPr>
            <a:lstStyle/>
            <a:p>
              <a:r>
                <a:rPr lang="zh-CN" altLang="en-US" sz="2800" b="1" dirty="0">
                  <a:solidFill>
                    <a:srgbClr val="D60000"/>
                  </a:solidFill>
                  <a:latin typeface="微软雅黑" panose="020B0503020204020204" pitchFamily="34" charset="-122"/>
                  <a:ea typeface="微软雅黑" panose="020B0503020204020204" pitchFamily="34" charset="-122"/>
                </a:rPr>
                <a:t>立起新时代思想旗帜</a:t>
              </a:r>
            </a:p>
          </p:txBody>
        </p:sp>
      </p:grpSp>
      <p:grpSp>
        <p:nvGrpSpPr>
          <p:cNvPr id="45" name="组合 44"/>
          <p:cNvGrpSpPr/>
          <p:nvPr/>
        </p:nvGrpSpPr>
        <p:grpSpPr>
          <a:xfrm>
            <a:off x="3833193" y="4645580"/>
            <a:ext cx="5398322" cy="676421"/>
            <a:chOff x="3448878" y="1948766"/>
            <a:chExt cx="5398322" cy="676421"/>
          </a:xfrm>
        </p:grpSpPr>
        <p:grpSp>
          <p:nvGrpSpPr>
            <p:cNvPr id="46" name="组合 45"/>
            <p:cNvGrpSpPr>
              <a:grpSpLocks noChangeAspect="1"/>
            </p:cNvGrpSpPr>
            <p:nvPr/>
          </p:nvGrpSpPr>
          <p:grpSpPr>
            <a:xfrm>
              <a:off x="3448878" y="1948766"/>
              <a:ext cx="756000" cy="676421"/>
              <a:chOff x="1126434" y="1789740"/>
              <a:chExt cx="1139688" cy="1019721"/>
            </a:xfrm>
            <a:effectLst/>
          </p:grpSpPr>
          <p:sp>
            <p:nvSpPr>
              <p:cNvPr id="48" name="六边形 47"/>
              <p:cNvSpPr/>
              <p:nvPr/>
            </p:nvSpPr>
            <p:spPr>
              <a:xfrm>
                <a:off x="1126434" y="1789740"/>
                <a:ext cx="1139688" cy="1019721"/>
              </a:xfrm>
              <a:prstGeom prst="hexagon">
                <a:avLst/>
              </a:prstGeom>
              <a:solidFill>
                <a:srgbClr val="CC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9" name="文本框 48"/>
              <p:cNvSpPr txBox="1"/>
              <p:nvPr/>
            </p:nvSpPr>
            <p:spPr>
              <a:xfrm>
                <a:off x="1389501" y="1942060"/>
                <a:ext cx="610972" cy="788766"/>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algn="ctr"/>
                <a:r>
                  <a:rPr lang="en-US" altLang="zh-CN" sz="2800" b="1" dirty="0">
                    <a:solidFill>
                      <a:schemeClr val="bg1"/>
                    </a:solidFill>
                    <a:latin typeface="微软雅黑" panose="020B0503020204020204" pitchFamily="34" charset="-122"/>
                    <a:ea typeface="微软雅黑" panose="020B0503020204020204" pitchFamily="34" charset="-122"/>
                  </a:rPr>
                  <a:t>4</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47" name="矩形 46"/>
            <p:cNvSpPr/>
            <p:nvPr/>
          </p:nvSpPr>
          <p:spPr>
            <a:xfrm>
              <a:off x="4334426" y="1998631"/>
              <a:ext cx="4512774" cy="523220"/>
            </a:xfrm>
            <a:prstGeom prst="rect">
              <a:avLst/>
            </a:prstGeom>
            <a:ln>
              <a:noFill/>
            </a:ln>
            <a:effectLst/>
            <a:scene3d>
              <a:camera prst="orthographicFront">
                <a:rot lat="0" lon="0" rev="0"/>
              </a:camera>
              <a:lightRig rig="glow" dir="t">
                <a:rot lat="0" lon="0" rev="4800000"/>
              </a:lightRig>
            </a:scene3d>
            <a:sp3d prstMaterial="matte">
              <a:bevelT w="127000" h="63500"/>
            </a:sp3d>
          </p:spPr>
          <p:txBody>
            <a:bodyPr wrap="none">
              <a:spAutoFit/>
            </a:bodyPr>
            <a:lstStyle/>
            <a:p>
              <a:r>
                <a:rPr lang="zh-CN" altLang="en-US" sz="2800" b="1" dirty="0">
                  <a:solidFill>
                    <a:srgbClr val="D60000"/>
                  </a:solidFill>
                  <a:latin typeface="微软雅黑" panose="020B0503020204020204" pitchFamily="34" charset="-122"/>
                  <a:ea typeface="微软雅黑" panose="020B0503020204020204" pitchFamily="34" charset="-122"/>
                </a:rPr>
                <a:t>扩充中国特色社会主义内涵</a:t>
              </a:r>
            </a:p>
          </p:txBody>
        </p:sp>
      </p:grpSp>
      <p:pic>
        <p:nvPicPr>
          <p:cNvPr id="51" name="图片 50"/>
          <p:cNvPicPr>
            <a:picLocks noChangeAspect="1"/>
          </p:cNvPicPr>
          <p:nvPr/>
        </p:nvPicPr>
        <p:blipFill>
          <a:blip r:embed="rId5">
            <a:extLst>
              <a:ext uri="{BEBA8EAE-BF5A-486C-A8C5-ECC9F3942E4B}">
                <a14:imgProps xmlns:a14="http://schemas.microsoft.com/office/drawing/2010/main" xmlns="">
                  <a14:imgLayer r:embed="rId6">
                    <a14:imgEffect>
                      <a14:brightnessContrast bright="-20000" contrast="20000"/>
                    </a14:imgEffect>
                  </a14:imgLayer>
                </a14:imgProps>
              </a:ext>
              <a:ext uri="{28A0092B-C50C-407E-A947-70E740481C1C}">
                <a14:useLocalDpi xmlns:a14="http://schemas.microsoft.com/office/drawing/2010/main" xmlns="" val="0"/>
              </a:ext>
            </a:extLst>
          </a:blip>
          <a:stretch>
            <a:fillRect/>
          </a:stretch>
        </p:blipFill>
        <p:spPr>
          <a:xfrm>
            <a:off x="1187568" y="2647316"/>
            <a:ext cx="1718795" cy="1749488"/>
          </a:xfrm>
          <a:prstGeom prst="rect">
            <a:avLst/>
          </a:prstGeom>
        </p:spPr>
      </p:pic>
    </p:spTree>
    <p:extLst>
      <p:ext uri="{BB962C8B-B14F-4D97-AF65-F5344CB8AC3E}">
        <p14:creationId xmlns:p14="http://schemas.microsoft.com/office/powerpoint/2010/main" xmlns="" val="3279903721"/>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p:cTn id="12" dur="1000" fill="hold"/>
                                        <p:tgtEl>
                                          <p:spTgt spid="51"/>
                                        </p:tgtEl>
                                        <p:attrNameLst>
                                          <p:attrName>ppt_w</p:attrName>
                                        </p:attrNameLst>
                                      </p:cBhvr>
                                      <p:tavLst>
                                        <p:tav tm="0">
                                          <p:val>
                                            <p:fltVal val="0"/>
                                          </p:val>
                                        </p:tav>
                                        <p:tav tm="100000">
                                          <p:val>
                                            <p:strVal val="#ppt_w"/>
                                          </p:val>
                                        </p:tav>
                                      </p:tavLst>
                                    </p:anim>
                                    <p:anim calcmode="lin" valueType="num">
                                      <p:cBhvr>
                                        <p:cTn id="13" dur="1000" fill="hold"/>
                                        <p:tgtEl>
                                          <p:spTgt spid="51"/>
                                        </p:tgtEl>
                                        <p:attrNameLst>
                                          <p:attrName>ppt_h</p:attrName>
                                        </p:attrNameLst>
                                      </p:cBhvr>
                                      <p:tavLst>
                                        <p:tav tm="0">
                                          <p:val>
                                            <p:fltVal val="0"/>
                                          </p:val>
                                        </p:tav>
                                        <p:tav tm="100000">
                                          <p:val>
                                            <p:strVal val="#ppt_h"/>
                                          </p:val>
                                        </p:tav>
                                      </p:tavLst>
                                    </p:anim>
                                    <p:animEffect transition="in" filter="fade">
                                      <p:cBhvr>
                                        <p:cTn id="14" dur="1000"/>
                                        <p:tgtEl>
                                          <p:spTgt spid="51"/>
                                        </p:tgtEl>
                                      </p:cBhvr>
                                    </p:animEffect>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1+#ppt_w/2"/>
                                          </p:val>
                                        </p:tav>
                                        <p:tav tm="100000">
                                          <p:val>
                                            <p:strVal val="#ppt_x"/>
                                          </p:val>
                                        </p:tav>
                                      </p:tavLst>
                                    </p:anim>
                                    <p:anim calcmode="lin" valueType="num">
                                      <p:cBhvr additive="base">
                                        <p:cTn id="24" dur="500" fill="hold"/>
                                        <p:tgtEl>
                                          <p:spTgt spid="34"/>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1+#ppt_w/2"/>
                                          </p:val>
                                        </p:tav>
                                        <p:tav tm="100000">
                                          <p:val>
                                            <p:strVal val="#ppt_x"/>
                                          </p:val>
                                        </p:tav>
                                      </p:tavLst>
                                    </p:anim>
                                    <p:anim calcmode="lin" valueType="num">
                                      <p:cBhvr additive="base">
                                        <p:cTn id="29" dur="500" fill="hold"/>
                                        <p:tgtEl>
                                          <p:spTgt spid="40"/>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fill="hold"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fill="hold"/>
                                        <p:tgtEl>
                                          <p:spTgt spid="45"/>
                                        </p:tgtEl>
                                        <p:attrNameLst>
                                          <p:attrName>ppt_x</p:attrName>
                                        </p:attrNameLst>
                                      </p:cBhvr>
                                      <p:tavLst>
                                        <p:tav tm="0">
                                          <p:val>
                                            <p:strVal val="1+#ppt_w/2"/>
                                          </p:val>
                                        </p:tav>
                                        <p:tav tm="100000">
                                          <p:val>
                                            <p:strVal val="#ppt_x"/>
                                          </p:val>
                                        </p:tav>
                                      </p:tavLst>
                                    </p:anim>
                                    <p:anim calcmode="lin" valueType="num">
                                      <p:cBhvr additive="base">
                                        <p:cTn id="34" dur="500" fill="hold"/>
                                        <p:tgtEl>
                                          <p:spTgt spid="45"/>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10" presetClass="exit" presetSubtype="0" fill="hold" grpId="0" nodeType="after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1000" r="-31000"/>
          </a:stretch>
        </a:blipFill>
        <a:effectLst/>
      </p:bgPr>
    </p:bg>
    <p:spTree>
      <p:nvGrpSpPr>
        <p:cNvPr id="1" name=""/>
        <p:cNvGrpSpPr/>
        <p:nvPr/>
      </p:nvGrpSpPr>
      <p:grpSpPr>
        <a:xfrm>
          <a:off x="0" y="0"/>
          <a:ext cx="0" cy="0"/>
          <a:chOff x="0" y="0"/>
          <a:chExt cx="0" cy="0"/>
        </a:xfrm>
      </p:grpSpPr>
      <p:sp>
        <p:nvSpPr>
          <p:cNvPr id="3" name="矩形 2"/>
          <p:cNvSpPr/>
          <p:nvPr/>
        </p:nvSpPr>
        <p:spPr>
          <a:xfrm>
            <a:off x="0" y="1431235"/>
            <a:ext cx="12192000" cy="980661"/>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0" dirty="0">
                <a:solidFill>
                  <a:schemeClr val="bg1"/>
                </a:solidFill>
                <a:effectLst/>
                <a:latin typeface="Microsoft Yahei" panose="020B0503020204020204" pitchFamily="34" charset="-122"/>
                <a:ea typeface="Microsoft Yahei" panose="020B0503020204020204" pitchFamily="34" charset="-122"/>
              </a:rPr>
              <a:t>十九大党章修改，扩充中国特色社会主义内涵，顺应时代发展</a:t>
            </a:r>
          </a:p>
        </p:txBody>
      </p:sp>
      <p:sp>
        <p:nvSpPr>
          <p:cNvPr id="4" name="上凸带形 3"/>
          <p:cNvSpPr/>
          <p:nvPr/>
        </p:nvSpPr>
        <p:spPr>
          <a:xfrm>
            <a:off x="4770782" y="556590"/>
            <a:ext cx="2650435" cy="662609"/>
          </a:xfrm>
          <a:prstGeom prst="ribbon2">
            <a:avLst>
              <a:gd name="adj1" fmla="val 16667"/>
              <a:gd name="adj2" fmla="val 70859"/>
            </a:avLst>
          </a:prstGeom>
          <a:blipFill dpi="0" rotWithShape="1">
            <a:blip r:embed="rId3">
              <a:extLst>
                <a:ext uri="{28A0092B-C50C-407E-A947-70E740481C1C}">
                  <a14:useLocalDpi xmlns:a14="http://schemas.microsoft.com/office/drawing/2010/main" xmlns="" val="0"/>
                </a:ext>
              </a:extLst>
            </a:blip>
            <a:srcRect/>
            <a:stretch>
              <a:fillRect/>
            </a:stretch>
          </a:blipFill>
          <a:ln w="3175">
            <a:solidFill>
              <a:srgbClr val="D6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rgbClr val="D60000"/>
                </a:solidFill>
                <a:latin typeface="Century Gothic" panose="020B0502020202020204" pitchFamily="34" charset="0"/>
              </a:rPr>
              <a:t>1</a:t>
            </a:r>
            <a:endParaRPr lang="zh-CN" altLang="en-US" sz="4000" dirty="0">
              <a:solidFill>
                <a:srgbClr val="D60000"/>
              </a:solidFill>
              <a:latin typeface="Century Gothic" panose="020B0502020202020204" pitchFamily="34" charset="0"/>
            </a:endParaRPr>
          </a:p>
        </p:txBody>
      </p:sp>
      <p:sp>
        <p:nvSpPr>
          <p:cNvPr id="5" name="矩形 4"/>
          <p:cNvSpPr/>
          <p:nvPr/>
        </p:nvSpPr>
        <p:spPr>
          <a:xfrm>
            <a:off x="1610139" y="2774558"/>
            <a:ext cx="8971722" cy="1308884"/>
          </a:xfrm>
          <a:prstGeom prst="rect">
            <a:avLst/>
          </a:prstGeom>
        </p:spPr>
        <p:txBody>
          <a:bodyPr wrap="square">
            <a:spAutoFit/>
          </a:bodyPr>
          <a:lstStyle/>
          <a:p>
            <a:pPr algn="ctr">
              <a:lnSpc>
                <a:spcPct val="150000"/>
              </a:lnSpc>
            </a:pPr>
            <a:r>
              <a:rPr lang="en-US" altLang="zh-CN" sz="2800" b="1" i="0" dirty="0">
                <a:solidFill>
                  <a:srgbClr val="D60000"/>
                </a:solidFill>
                <a:effectLst/>
                <a:latin typeface="微软雅黑" panose="020B0503020204020204" pitchFamily="34" charset="-122"/>
                <a:ea typeface="微软雅黑" panose="020B0503020204020204" pitchFamily="34" charset="-122"/>
              </a:rPr>
              <a:t>《</a:t>
            </a:r>
            <a:r>
              <a:rPr lang="zh-CN" altLang="en-US" sz="2800" b="1" i="0" dirty="0">
                <a:solidFill>
                  <a:srgbClr val="D60000"/>
                </a:solidFill>
                <a:effectLst/>
                <a:latin typeface="微软雅黑" panose="020B0503020204020204" pitchFamily="34" charset="-122"/>
                <a:ea typeface="微软雅黑" panose="020B0503020204020204" pitchFamily="34" charset="-122"/>
              </a:rPr>
              <a:t>中国共产党章程（修正案）</a:t>
            </a:r>
            <a:r>
              <a:rPr lang="en-US" altLang="zh-CN" sz="2800" b="1" i="0" dirty="0">
                <a:solidFill>
                  <a:srgbClr val="D60000"/>
                </a:solidFill>
                <a:effectLst/>
                <a:latin typeface="微软雅黑" panose="020B0503020204020204" pitchFamily="34" charset="-122"/>
                <a:ea typeface="微软雅黑" panose="020B0503020204020204" pitchFamily="34" charset="-122"/>
              </a:rPr>
              <a:t>》</a:t>
            </a:r>
            <a:r>
              <a:rPr lang="zh-CN" altLang="en-US" sz="2800" b="1" i="0" dirty="0">
                <a:solidFill>
                  <a:srgbClr val="D60000"/>
                </a:solidFill>
                <a:effectLst/>
                <a:latin typeface="微软雅黑" panose="020B0503020204020204" pitchFamily="34" charset="-122"/>
                <a:ea typeface="微软雅黑" panose="020B0503020204020204" pitchFamily="34" charset="-122"/>
              </a:rPr>
              <a:t>通过中国共产党第十九次全国代表大会审议，修正案自通过之日起生效。</a:t>
            </a:r>
            <a:endParaRPr lang="zh-CN" altLang="en-US" sz="2800" b="1" dirty="0">
              <a:solidFill>
                <a:srgbClr val="D60000"/>
              </a:solidFill>
              <a:latin typeface="微软雅黑" panose="020B0503020204020204" pitchFamily="34" charset="-122"/>
              <a:ea typeface="微软雅黑" panose="020B0503020204020204" pitchFamily="34" charset="-122"/>
            </a:endParaRPr>
          </a:p>
        </p:txBody>
      </p:sp>
      <p:sp>
        <p:nvSpPr>
          <p:cNvPr id="6" name="矩形 5"/>
          <p:cNvSpPr/>
          <p:nvPr/>
        </p:nvSpPr>
        <p:spPr>
          <a:xfrm>
            <a:off x="2319128" y="4498609"/>
            <a:ext cx="6944141" cy="1028936"/>
          </a:xfrm>
          <a:prstGeom prst="rect">
            <a:avLst/>
          </a:prstGeom>
        </p:spPr>
        <p:txBody>
          <a:bodyPr wrap="square">
            <a:spAutoFit/>
          </a:bodyPr>
          <a:lstStyle/>
          <a:p>
            <a:pPr>
              <a:lnSpc>
                <a:spcPts val="2500"/>
              </a:lnSpc>
            </a:pPr>
            <a:r>
              <a:rPr lang="zh-CN" altLang="en-US" b="0" i="0" dirty="0">
                <a:solidFill>
                  <a:srgbClr val="D60000"/>
                </a:solidFill>
                <a:effectLst/>
                <a:latin typeface="微软雅黑" panose="020B0503020204020204" pitchFamily="34" charset="-122"/>
                <a:ea typeface="微软雅黑" panose="020B0503020204020204" pitchFamily="34" charset="-122"/>
              </a:rPr>
              <a:t>党章是党的总章程，对坚持党的领导、加强党的建设具有根本性的规范和指导作用。党章是中国共产党党内的根本大法，党内的任何文献、文章、文件，其地位都高不过党章。</a:t>
            </a:r>
            <a:endParaRPr lang="zh-CN" altLang="en-US" dirty="0">
              <a:solidFill>
                <a:srgbClr val="D6000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196798" y="4571999"/>
            <a:ext cx="973955" cy="808383"/>
          </a:xfrm>
          <a:prstGeom prst="rect">
            <a:avLst/>
          </a:prstGeom>
        </p:spPr>
      </p:pic>
      <p:sp>
        <p:nvSpPr>
          <p:cNvPr id="8" name="文本框 7"/>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Tree>
    <p:extLst>
      <p:ext uri="{BB962C8B-B14F-4D97-AF65-F5344CB8AC3E}">
        <p14:creationId xmlns:p14="http://schemas.microsoft.com/office/powerpoint/2010/main" xmlns="" val="1808746914"/>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2500"/>
                            </p:stCondLst>
                            <p:childTnLst>
                              <p:par>
                                <p:cTn id="27" presetID="10" presetClass="exit" presetSubtype="0" fill="hold" grpId="0" nodeType="after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1000" r="-31000"/>
          </a:stretch>
        </a:blipFill>
        <a:effectLst/>
      </p:bgPr>
    </p:bg>
    <p:spTree>
      <p:nvGrpSpPr>
        <p:cNvPr id="1" name=""/>
        <p:cNvGrpSpPr/>
        <p:nvPr/>
      </p:nvGrpSpPr>
      <p:grpSpPr>
        <a:xfrm>
          <a:off x="0" y="0"/>
          <a:ext cx="0" cy="0"/>
          <a:chOff x="0" y="0"/>
          <a:chExt cx="0" cy="0"/>
        </a:xfrm>
      </p:grpSpPr>
      <p:sp>
        <p:nvSpPr>
          <p:cNvPr id="7" name="圆角矩形 6"/>
          <p:cNvSpPr/>
          <p:nvPr/>
        </p:nvSpPr>
        <p:spPr>
          <a:xfrm>
            <a:off x="2769704" y="715617"/>
            <a:ext cx="7832035" cy="5300870"/>
          </a:xfrm>
          <a:prstGeom prst="roundRect">
            <a:avLst>
              <a:gd name="adj" fmla="val 5667"/>
            </a:avLst>
          </a:prstGeom>
          <a:solidFill>
            <a:schemeClr val="bg1">
              <a:alpha val="90000"/>
            </a:schemeClr>
          </a:solidFill>
          <a:ln>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352804" y="1582340"/>
            <a:ext cx="6851371" cy="3693319"/>
          </a:xfrm>
          <a:prstGeom prst="rect">
            <a:avLst/>
          </a:prstGeom>
        </p:spPr>
        <p:txBody>
          <a:bodyPr wrap="square">
            <a:spAutoFit/>
          </a:bodyPr>
          <a:lstStyle/>
          <a:p>
            <a:pPr indent="457200">
              <a:lnSpc>
                <a:spcPct val="150000"/>
              </a:lnSpc>
            </a:pPr>
            <a:r>
              <a:rPr lang="zh-CN" altLang="en-US" sz="3200" b="1" dirty="0">
                <a:solidFill>
                  <a:srgbClr val="D60000"/>
                </a:solidFill>
                <a:latin typeface="微软雅黑" panose="020B0503020204020204" pitchFamily="34" charset="-122"/>
                <a:ea typeface="微软雅黑" panose="020B0503020204020204" pitchFamily="34" charset="-122"/>
              </a:rPr>
              <a:t>中国共产党的领导是中国特色社会主义最本质的特征，是中国特色社会主义制度的最大优势。党政军民学，东西南北中，党是领导一切的</a:t>
            </a:r>
            <a:r>
              <a:rPr lang="en-US" altLang="zh-CN" sz="3200" b="1" dirty="0">
                <a:solidFill>
                  <a:srgbClr val="D60000"/>
                </a:solidFill>
                <a:latin typeface="微软雅黑" panose="020B0503020204020204" pitchFamily="34" charset="-122"/>
                <a:ea typeface="微软雅黑" panose="020B0503020204020204" pitchFamily="34" charset="-122"/>
              </a:rPr>
              <a:t>——</a:t>
            </a:r>
            <a:r>
              <a:rPr lang="zh-CN" altLang="en-US" sz="3200" b="1" dirty="0">
                <a:solidFill>
                  <a:srgbClr val="D60000"/>
                </a:solidFill>
                <a:latin typeface="微软雅黑" panose="020B0503020204020204" pitchFamily="34" charset="-122"/>
                <a:ea typeface="微软雅黑" panose="020B0503020204020204" pitchFamily="34" charset="-122"/>
              </a:rPr>
              <a:t>这一重大政治原则首次写入党章。</a:t>
            </a:r>
            <a:endParaRPr lang="zh-CN" altLang="en-US" sz="2000" b="1" dirty="0">
              <a:solidFill>
                <a:srgbClr val="D60000"/>
              </a:solidFill>
              <a:latin typeface="微软雅黑" panose="020B0503020204020204" pitchFamily="34" charset="-122"/>
              <a:ea typeface="微软雅黑" panose="020B0503020204020204" pitchFamily="34" charset="-122"/>
            </a:endParaRPr>
          </a:p>
        </p:txBody>
      </p:sp>
      <p:sp>
        <p:nvSpPr>
          <p:cNvPr id="4" name="矩形 3"/>
          <p:cNvSpPr/>
          <p:nvPr/>
        </p:nvSpPr>
        <p:spPr>
          <a:xfrm>
            <a:off x="0" y="0"/>
            <a:ext cx="3008243" cy="6858000"/>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上凸带形 1"/>
          <p:cNvSpPr/>
          <p:nvPr/>
        </p:nvSpPr>
        <p:spPr>
          <a:xfrm>
            <a:off x="212034" y="805069"/>
            <a:ext cx="2650435" cy="662609"/>
          </a:xfrm>
          <a:prstGeom prst="ribbon2">
            <a:avLst>
              <a:gd name="adj1" fmla="val 16667"/>
              <a:gd name="adj2" fmla="val 70859"/>
            </a:avLst>
          </a:prstGeom>
          <a:blipFill dpi="0" rotWithShape="1">
            <a:blip r:embed="rId3">
              <a:extLst>
                <a:ext uri="{28A0092B-C50C-407E-A947-70E740481C1C}">
                  <a14:useLocalDpi xmlns:a14="http://schemas.microsoft.com/office/drawing/2010/main" xmlns="" val="0"/>
                </a:ext>
              </a:extLst>
            </a:blip>
            <a:srcRect/>
            <a:stretch>
              <a:fillRect/>
            </a:stretch>
          </a:blipFill>
          <a:ln w="3175">
            <a:solidFill>
              <a:srgbClr val="D6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rgbClr val="D60000"/>
                </a:solidFill>
                <a:latin typeface="Century Gothic" panose="020B0502020202020204" pitchFamily="34" charset="0"/>
              </a:rPr>
              <a:t>11</a:t>
            </a:r>
            <a:endParaRPr lang="zh-CN" altLang="en-US" sz="4000" dirty="0">
              <a:solidFill>
                <a:srgbClr val="D60000"/>
              </a:solidFill>
              <a:latin typeface="Century Gothic" panose="020B0502020202020204" pitchFamily="34" charset="0"/>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94433" y="2676443"/>
            <a:ext cx="2063237" cy="1505114"/>
          </a:xfrm>
          <a:prstGeom prst="rect">
            <a:avLst/>
          </a:prstGeom>
        </p:spPr>
      </p:pic>
      <p:sp>
        <p:nvSpPr>
          <p:cNvPr id="8" name="文本框 7"/>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Tree>
    <p:extLst>
      <p:ext uri="{BB962C8B-B14F-4D97-AF65-F5344CB8AC3E}">
        <p14:creationId xmlns:p14="http://schemas.microsoft.com/office/powerpoint/2010/main" xmlns="" val="1060651389"/>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500"/>
                            </p:stCondLst>
                            <p:childTnLst>
                              <p:par>
                                <p:cTn id="25" presetID="10" presetClass="exit" presetSubtype="0" fill="hold" grpId="0" nodeType="after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4" grpId="0" animBg="1"/>
      <p:bldP spid="2" grpId="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1000" r="-31000"/>
          </a:stretch>
        </a:blipFill>
        <a:effectLst/>
      </p:bgPr>
    </p:bg>
    <p:spTree>
      <p:nvGrpSpPr>
        <p:cNvPr id="1" name=""/>
        <p:cNvGrpSpPr/>
        <p:nvPr/>
      </p:nvGrpSpPr>
      <p:grpSpPr>
        <a:xfrm>
          <a:off x="0" y="0"/>
          <a:ext cx="0" cy="0"/>
          <a:chOff x="0" y="0"/>
          <a:chExt cx="0" cy="0"/>
        </a:xfrm>
      </p:grpSpPr>
      <p:sp>
        <p:nvSpPr>
          <p:cNvPr id="7" name="圆角矩形 6"/>
          <p:cNvSpPr/>
          <p:nvPr/>
        </p:nvSpPr>
        <p:spPr>
          <a:xfrm>
            <a:off x="2769704" y="715617"/>
            <a:ext cx="7832035" cy="5300870"/>
          </a:xfrm>
          <a:prstGeom prst="roundRect">
            <a:avLst>
              <a:gd name="adj" fmla="val 5667"/>
            </a:avLst>
          </a:prstGeom>
          <a:solidFill>
            <a:schemeClr val="bg1">
              <a:alpha val="90000"/>
            </a:schemeClr>
          </a:solidFill>
          <a:ln>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313048" y="1052254"/>
            <a:ext cx="6851371" cy="1419619"/>
          </a:xfrm>
          <a:prstGeom prst="rect">
            <a:avLst/>
          </a:prstGeom>
        </p:spPr>
        <p:txBody>
          <a:bodyPr wrap="square">
            <a:spAutoFit/>
          </a:bodyPr>
          <a:lstStyle/>
          <a:p>
            <a:pPr indent="457200">
              <a:lnSpc>
                <a:spcPct val="150000"/>
              </a:lnSpc>
            </a:pPr>
            <a:r>
              <a:rPr lang="zh-CN" altLang="en-US" sz="2000" b="1" dirty="0">
                <a:solidFill>
                  <a:srgbClr val="D60000"/>
                </a:solidFill>
                <a:latin typeface="微软雅黑" panose="020B0503020204020204" pitchFamily="34" charset="-122"/>
                <a:ea typeface="微软雅黑" panose="020B0503020204020204" pitchFamily="34" charset="-122"/>
              </a:rPr>
              <a:t>做这样的修改，进一步明确了党在中国特色社会主义事业中的领导核心地位，确保党和人民的事业始终沿着正确方向前进，为做好党和国家各项工作提供根本政治保证。</a:t>
            </a:r>
          </a:p>
        </p:txBody>
      </p:sp>
      <p:sp>
        <p:nvSpPr>
          <p:cNvPr id="4" name="矩形 3"/>
          <p:cNvSpPr/>
          <p:nvPr/>
        </p:nvSpPr>
        <p:spPr>
          <a:xfrm>
            <a:off x="0" y="0"/>
            <a:ext cx="3008243" cy="6858000"/>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上凸带形 1"/>
          <p:cNvSpPr/>
          <p:nvPr/>
        </p:nvSpPr>
        <p:spPr>
          <a:xfrm>
            <a:off x="212034" y="805069"/>
            <a:ext cx="2650435" cy="662609"/>
          </a:xfrm>
          <a:prstGeom prst="ribbon2">
            <a:avLst>
              <a:gd name="adj1" fmla="val 16667"/>
              <a:gd name="adj2" fmla="val 70859"/>
            </a:avLst>
          </a:prstGeom>
          <a:blipFill dpi="0" rotWithShape="1">
            <a:blip r:embed="rId3">
              <a:extLst>
                <a:ext uri="{28A0092B-C50C-407E-A947-70E740481C1C}">
                  <a14:useLocalDpi xmlns:a14="http://schemas.microsoft.com/office/drawing/2010/main" xmlns="" val="0"/>
                </a:ext>
              </a:extLst>
            </a:blip>
            <a:srcRect/>
            <a:stretch>
              <a:fillRect/>
            </a:stretch>
          </a:blipFill>
          <a:ln w="3175">
            <a:solidFill>
              <a:srgbClr val="D6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rgbClr val="D60000"/>
                </a:solidFill>
                <a:latin typeface="Century Gothic" panose="020B0502020202020204" pitchFamily="34" charset="0"/>
              </a:rPr>
              <a:t>12</a:t>
            </a:r>
            <a:endParaRPr lang="zh-CN" altLang="en-US" sz="4000" dirty="0">
              <a:solidFill>
                <a:srgbClr val="D60000"/>
              </a:solidFill>
              <a:latin typeface="Century Gothic" panose="020B0502020202020204" pitchFamily="34" charset="0"/>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94433" y="2676443"/>
            <a:ext cx="2063237" cy="1505114"/>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4214190" y="2786268"/>
            <a:ext cx="4807890" cy="3004931"/>
          </a:xfrm>
          <a:prstGeom prst="rect">
            <a:avLst/>
          </a:prstGeom>
        </p:spPr>
      </p:pic>
      <p:sp>
        <p:nvSpPr>
          <p:cNvPr id="9" name="文本框 8"/>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Tree>
    <p:extLst>
      <p:ext uri="{BB962C8B-B14F-4D97-AF65-F5344CB8AC3E}">
        <p14:creationId xmlns:p14="http://schemas.microsoft.com/office/powerpoint/2010/main" xmlns="" val="3160723150"/>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10" presetClass="exit" presetSubtype="0" fill="hold" grpId="0" nodeType="afterEffect">
                                  <p:stCondLst>
                                    <p:cond delay="0"/>
                                  </p:stCondLst>
                                  <p:childTnLst>
                                    <p:animEffect transition="out" filter="fade">
                                      <p:cBhvr>
                                        <p:cTn id="30" dur="500"/>
                                        <p:tgtEl>
                                          <p:spTgt spid="9"/>
                                        </p:tgtEl>
                                      </p:cBhvr>
                                    </p:animEffect>
                                    <p:set>
                                      <p:cBhvr>
                                        <p:cTn id="31"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4" grpId="0" animBg="1"/>
      <p:bldP spid="2" grpId="0" animBg="1"/>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1000" r="-31000"/>
          </a:stretch>
        </a:blipFill>
        <a:effectLst/>
      </p:bgPr>
    </p:bg>
    <p:spTree>
      <p:nvGrpSpPr>
        <p:cNvPr id="1" name=""/>
        <p:cNvGrpSpPr/>
        <p:nvPr/>
      </p:nvGrpSpPr>
      <p:grpSpPr>
        <a:xfrm>
          <a:off x="0" y="0"/>
          <a:ext cx="0" cy="0"/>
          <a:chOff x="0" y="0"/>
          <a:chExt cx="0" cy="0"/>
        </a:xfrm>
      </p:grpSpPr>
      <p:sp>
        <p:nvSpPr>
          <p:cNvPr id="7" name="圆角矩形 6"/>
          <p:cNvSpPr/>
          <p:nvPr/>
        </p:nvSpPr>
        <p:spPr>
          <a:xfrm>
            <a:off x="2769704" y="715617"/>
            <a:ext cx="7832035" cy="5300870"/>
          </a:xfrm>
          <a:prstGeom prst="roundRect">
            <a:avLst>
              <a:gd name="adj" fmla="val 5667"/>
            </a:avLst>
          </a:prstGeom>
          <a:solidFill>
            <a:schemeClr val="bg1">
              <a:alpha val="90000"/>
            </a:schemeClr>
          </a:solidFill>
          <a:ln>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0"/>
            <a:ext cx="3008243" cy="6858000"/>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上凸带形 1"/>
          <p:cNvSpPr/>
          <p:nvPr/>
        </p:nvSpPr>
        <p:spPr>
          <a:xfrm>
            <a:off x="212034" y="805069"/>
            <a:ext cx="2650435" cy="662609"/>
          </a:xfrm>
          <a:prstGeom prst="ribbon2">
            <a:avLst>
              <a:gd name="adj1" fmla="val 16667"/>
              <a:gd name="adj2" fmla="val 70859"/>
            </a:avLst>
          </a:prstGeom>
          <a:blipFill dpi="0" rotWithShape="1">
            <a:blip r:embed="rId3">
              <a:extLst>
                <a:ext uri="{28A0092B-C50C-407E-A947-70E740481C1C}">
                  <a14:useLocalDpi xmlns:a14="http://schemas.microsoft.com/office/drawing/2010/main" xmlns="" val="0"/>
                </a:ext>
              </a:extLst>
            </a:blip>
            <a:srcRect/>
            <a:stretch>
              <a:fillRect/>
            </a:stretch>
          </a:blipFill>
          <a:ln w="3175">
            <a:solidFill>
              <a:srgbClr val="D6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rgbClr val="D60000"/>
                </a:solidFill>
                <a:latin typeface="Century Gothic" panose="020B0502020202020204" pitchFamily="34" charset="0"/>
              </a:rPr>
              <a:t>13</a:t>
            </a:r>
            <a:endParaRPr lang="zh-CN" altLang="en-US" sz="4000" dirty="0">
              <a:solidFill>
                <a:srgbClr val="D60000"/>
              </a:solidFill>
              <a:latin typeface="Century Gothic" panose="020B0502020202020204" pitchFamily="34" charset="0"/>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94433" y="2676443"/>
            <a:ext cx="2063237" cy="1505114"/>
          </a:xfrm>
          <a:prstGeom prst="rect">
            <a:avLst/>
          </a:prstGeom>
        </p:spPr>
      </p:pic>
      <p:sp>
        <p:nvSpPr>
          <p:cNvPr id="6" name="矩形 5"/>
          <p:cNvSpPr/>
          <p:nvPr/>
        </p:nvSpPr>
        <p:spPr>
          <a:xfrm>
            <a:off x="3485322" y="1015244"/>
            <a:ext cx="6851374" cy="4524315"/>
          </a:xfrm>
          <a:prstGeom prst="rect">
            <a:avLst/>
          </a:prstGeom>
        </p:spPr>
        <p:txBody>
          <a:bodyPr wrap="square">
            <a:spAutoFit/>
          </a:bodyPr>
          <a:lstStyle/>
          <a:p>
            <a:pPr indent="457200">
              <a:lnSpc>
                <a:spcPct val="150000"/>
              </a:lnSpc>
            </a:pPr>
            <a:r>
              <a:rPr lang="zh-CN" altLang="en-US" sz="2400" b="1" i="0" dirty="0">
                <a:solidFill>
                  <a:srgbClr val="D60000"/>
                </a:solidFill>
                <a:effectLst/>
                <a:latin typeface="微软雅黑" panose="020B0503020204020204" pitchFamily="34" charset="-122"/>
                <a:ea typeface="微软雅黑" panose="020B0503020204020204" pitchFamily="34" charset="-122"/>
              </a:rPr>
              <a:t>顺应新时代要求，体现全党共同心声。党章的修改可以说是“顺理成章”，也表明中国共产党进入了新时代。一部党章的制定和修改的历史，也可以说是一部党的历史的浓缩和集中体现，通过党章这种正式规定的方式体现出来了。</a:t>
            </a:r>
            <a:endParaRPr lang="en-US" altLang="zh-CN" sz="2400" b="1" i="0" dirty="0">
              <a:solidFill>
                <a:srgbClr val="D60000"/>
              </a:solidFill>
              <a:effectLst/>
              <a:latin typeface="微软雅黑" panose="020B0503020204020204" pitchFamily="34" charset="-122"/>
              <a:ea typeface="微软雅黑" panose="020B0503020204020204" pitchFamily="34" charset="-122"/>
            </a:endParaRPr>
          </a:p>
          <a:p>
            <a:pPr indent="457200">
              <a:lnSpc>
                <a:spcPct val="150000"/>
              </a:lnSpc>
            </a:pPr>
            <a:r>
              <a:rPr lang="zh-CN" altLang="en-US" sz="2400" b="1" i="0" dirty="0">
                <a:solidFill>
                  <a:srgbClr val="D60000"/>
                </a:solidFill>
                <a:effectLst/>
                <a:latin typeface="微软雅黑" panose="020B0503020204020204" pitchFamily="34" charset="-122"/>
                <a:ea typeface="微软雅黑" panose="020B0503020204020204" pitchFamily="34" charset="-122"/>
              </a:rPr>
              <a:t>党章内容很丰富，都是总结过去经验的基础上，作出的科学规定。这些新的东西，在实践中已经取得巨大成功，显然要长期坚持下去。</a:t>
            </a:r>
            <a:endParaRPr lang="zh-CN" altLang="en-US" sz="2400" b="1" dirty="0">
              <a:solidFill>
                <a:srgbClr val="D6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Tree>
    <p:extLst>
      <p:ext uri="{BB962C8B-B14F-4D97-AF65-F5344CB8AC3E}">
        <p14:creationId xmlns:p14="http://schemas.microsoft.com/office/powerpoint/2010/main" xmlns="" val="449610085"/>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10" presetClass="exit" presetSubtype="0" fill="hold" grpId="0" nodeType="after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2" grpId="0" animBg="1"/>
      <p:bldP spid="6"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1000" r="-31000"/>
          </a:stretch>
        </a:blipFill>
        <a:effectLst/>
      </p:bgPr>
    </p:bg>
    <p:spTree>
      <p:nvGrpSpPr>
        <p:cNvPr id="1" name=""/>
        <p:cNvGrpSpPr/>
        <p:nvPr/>
      </p:nvGrpSpPr>
      <p:grpSpPr>
        <a:xfrm>
          <a:off x="0" y="0"/>
          <a:ext cx="0" cy="0"/>
          <a:chOff x="0" y="0"/>
          <a:chExt cx="0" cy="0"/>
        </a:xfrm>
      </p:grpSpPr>
      <p:sp>
        <p:nvSpPr>
          <p:cNvPr id="12" name="文本框 11"/>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
        <p:nvSpPr>
          <p:cNvPr id="13" name="文本框 12"/>
          <p:cNvSpPr txBox="1"/>
          <p:nvPr/>
        </p:nvSpPr>
        <p:spPr>
          <a:xfrm>
            <a:off x="4420014" y="3517248"/>
            <a:ext cx="2954656" cy="923330"/>
          </a:xfrm>
          <a:prstGeom prst="rect">
            <a:avLst/>
          </a:prstGeom>
          <a:noFill/>
        </p:spPr>
        <p:txBody>
          <a:bodyPr wrap="none" rtlCol="0">
            <a:spAutoFit/>
          </a:bodyPr>
          <a:lstStyle/>
          <a:p>
            <a:pPr algn="ctr"/>
            <a:r>
              <a:rPr lang="zh-CN" altLang="en-US" sz="5400" b="1" dirty="0">
                <a:solidFill>
                  <a:srgbClr val="D6120D"/>
                </a:solidFill>
                <a:latin typeface="微软雅黑" panose="020B0503020204020204" pitchFamily="34" charset="-122"/>
                <a:ea typeface="微软雅黑" panose="020B0503020204020204" pitchFamily="34" charset="-122"/>
              </a:rPr>
              <a:t>感谢观看</a:t>
            </a:r>
          </a:p>
        </p:txBody>
      </p:sp>
      <p:pic>
        <p:nvPicPr>
          <p:cNvPr id="14" name="图片 13">
            <a:extLst>
              <a:ext uri="{FF2B5EF4-FFF2-40B4-BE49-F238E27FC236}">
                <a16:creationId xmlns:a16="http://schemas.microsoft.com/office/drawing/2014/main" xmlns="" id="{20B89473-7A58-4A44-9B3D-9CDCF44360CF}"/>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57787" y="1366895"/>
            <a:ext cx="1292396" cy="1204655"/>
          </a:xfrm>
          <a:prstGeom prst="rect">
            <a:avLst/>
          </a:prstGeom>
        </p:spPr>
      </p:pic>
      <p:sp>
        <p:nvSpPr>
          <p:cNvPr id="15" name="文本框 14">
            <a:extLst>
              <a:ext uri="{FF2B5EF4-FFF2-40B4-BE49-F238E27FC236}">
                <a16:creationId xmlns:a16="http://schemas.microsoft.com/office/drawing/2014/main" xmlns="" id="{DDABC1DB-7305-450F-A124-D9CB94CA220B}"/>
              </a:ext>
            </a:extLst>
          </p:cNvPr>
          <p:cNvSpPr txBox="1"/>
          <p:nvPr/>
        </p:nvSpPr>
        <p:spPr>
          <a:xfrm>
            <a:off x="3224947" y="4743144"/>
            <a:ext cx="5742106" cy="408623"/>
          </a:xfrm>
          <a:prstGeom prst="roundRect">
            <a:avLst>
              <a:gd name="adj" fmla="val 50000"/>
            </a:avLst>
          </a:prstGeom>
          <a:solidFill>
            <a:srgbClr val="CC001B"/>
          </a:solidFill>
        </p:spPr>
        <p:txBody>
          <a:bodyPr wrap="none" rtlCol="0" anchor="ctr">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学习贯彻十九大精神党课教材解读课件模板</a:t>
            </a:r>
          </a:p>
        </p:txBody>
      </p:sp>
      <p:sp>
        <p:nvSpPr>
          <p:cNvPr id="16" name="文本框 15">
            <a:extLst>
              <a:ext uri="{FF2B5EF4-FFF2-40B4-BE49-F238E27FC236}">
                <a16:creationId xmlns:a16="http://schemas.microsoft.com/office/drawing/2014/main" xmlns="" id="{F52C6408-2A24-4863-9363-B103277C2CBD}"/>
              </a:ext>
            </a:extLst>
          </p:cNvPr>
          <p:cNvSpPr txBox="1"/>
          <p:nvPr/>
        </p:nvSpPr>
        <p:spPr>
          <a:xfrm>
            <a:off x="3746640" y="2805824"/>
            <a:ext cx="4698722" cy="584775"/>
          </a:xfrm>
          <a:prstGeom prst="rect">
            <a:avLst/>
          </a:prstGeom>
          <a:noFill/>
        </p:spPr>
        <p:txBody>
          <a:bodyPr wrap="none" rtlCol="0">
            <a:spAutoFit/>
            <a:scene3d>
              <a:camera prst="orthographicFront"/>
              <a:lightRig rig="threePt" dir="t"/>
            </a:scene3d>
            <a:sp3d extrusionH="57150">
              <a:bevelT w="38100" h="38100"/>
            </a:sp3d>
          </a:bodyPr>
          <a:lstStyle>
            <a:defPPr>
              <a:defRPr lang="zh-CN"/>
            </a:defPPr>
            <a:lvl1pPr algn="ctr">
              <a:defRPr sz="6600" b="1">
                <a:ln>
                  <a:solidFill>
                    <a:srgbClr val="C00000"/>
                  </a:solidFill>
                </a:ln>
                <a:blipFill dpi="0" rotWithShape="1">
                  <a:blip r:embed="rId4">
                    <a:extLst>
                      <a:ext uri="{28A0092B-C50C-407E-A947-70E740481C1C}">
                        <a14:useLocalDpi xmlns:a14="http://schemas.microsoft.com/office/drawing/2010/main" xmlns="" val="0"/>
                      </a:ext>
                    </a:extLst>
                  </a:blip>
                  <a:srcRect/>
                  <a:stretch>
                    <a:fillRect/>
                  </a:stretch>
                </a:blipFill>
                <a:latin typeface="微软雅黑" panose="020B0503020204020204" pitchFamily="34" charset="-122"/>
                <a:ea typeface="微软雅黑" panose="020B0503020204020204" pitchFamily="34" charset="-122"/>
              </a:defRPr>
            </a:lvl1pPr>
          </a:lstStyle>
          <a:p>
            <a:r>
              <a:rPr lang="zh-CN" altLang="en-US" sz="3200" dirty="0">
                <a:ln>
                  <a:noFill/>
                </a:ln>
                <a:solidFill>
                  <a:srgbClr val="D6120D"/>
                </a:solidFill>
              </a:rPr>
              <a:t>深入学习贯彻十九大精神</a:t>
            </a:r>
          </a:p>
        </p:txBody>
      </p:sp>
    </p:spTree>
    <p:extLst>
      <p:ext uri="{BB962C8B-B14F-4D97-AF65-F5344CB8AC3E}">
        <p14:creationId xmlns:p14="http://schemas.microsoft.com/office/powerpoint/2010/main" xmlns="" val="216509196"/>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0" presetClass="exit" presetSubtype="0" fill="hold" grpId="0" nodeType="afterEffect">
                                  <p:stCondLst>
                                    <p:cond delay="0"/>
                                  </p:stCondLst>
                                  <p:childTnLst>
                                    <p:animEffect transition="out" filter="fade">
                                      <p:cBhvr>
                                        <p:cTn id="10" dur="500"/>
                                        <p:tgtEl>
                                          <p:spTgt spid="12"/>
                                        </p:tgtEl>
                                      </p:cBhvr>
                                    </p:animEffect>
                                    <p:set>
                                      <p:cBhvr>
                                        <p:cTn id="11" dur="1" fill="hold">
                                          <p:stCondLst>
                                            <p:cond delay="499"/>
                                          </p:stCondLst>
                                        </p:cTn>
                                        <p:tgtEl>
                                          <p:spTgt spid="12"/>
                                        </p:tgtEl>
                                        <p:attrNameLst>
                                          <p:attrName>style.visibility</p:attrName>
                                        </p:attrNameLst>
                                      </p:cBhvr>
                                      <p:to>
                                        <p:strVal val="hidden"/>
                                      </p:to>
                                    </p:set>
                                  </p:childTnLst>
                                </p:cTn>
                              </p:par>
                              <p:par>
                                <p:cTn id="12" presetID="22" presetClass="entr" presetSubtype="8" fill="hold" grpId="0" nodeType="withEffect">
                                  <p:stCondLst>
                                    <p:cond delay="50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10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1000"/>
                                        <p:tgtEl>
                                          <p:spTgt spid="16"/>
                                        </p:tgtEl>
                                      </p:cBhvr>
                                    </p:animEffect>
                                  </p:childTnLst>
                                </p:cTn>
                              </p:par>
                              <p:par>
                                <p:cTn id="18" presetID="53" presetClass="entr" presetSubtype="16"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1000" fill="hold"/>
                                        <p:tgtEl>
                                          <p:spTgt spid="14"/>
                                        </p:tgtEl>
                                        <p:attrNameLst>
                                          <p:attrName>ppt_w</p:attrName>
                                        </p:attrNameLst>
                                      </p:cBhvr>
                                      <p:tavLst>
                                        <p:tav tm="0">
                                          <p:val>
                                            <p:fltVal val="0"/>
                                          </p:val>
                                        </p:tav>
                                        <p:tav tm="100000">
                                          <p:val>
                                            <p:strVal val="#ppt_w"/>
                                          </p:val>
                                        </p:tav>
                                      </p:tavLst>
                                    </p:anim>
                                    <p:anim calcmode="lin" valueType="num">
                                      <p:cBhvr>
                                        <p:cTn id="21" dur="1000" fill="hold"/>
                                        <p:tgtEl>
                                          <p:spTgt spid="14"/>
                                        </p:tgtEl>
                                        <p:attrNameLst>
                                          <p:attrName>ppt_h</p:attrName>
                                        </p:attrNameLst>
                                      </p:cBhvr>
                                      <p:tavLst>
                                        <p:tav tm="0">
                                          <p:val>
                                            <p:fltVal val="0"/>
                                          </p:val>
                                        </p:tav>
                                        <p:tav tm="100000">
                                          <p:val>
                                            <p:strVal val="#ppt_h"/>
                                          </p:val>
                                        </p:tav>
                                      </p:tavLst>
                                    </p:anim>
                                    <p:animEffect transition="in" filter="fade">
                                      <p:cBhvr>
                                        <p:cTn id="2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animBg="1"/>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1000" r="-31000"/>
          </a:stretch>
        </a:blipFill>
        <a:effectLst/>
      </p:bgPr>
    </p:bg>
    <p:spTree>
      <p:nvGrpSpPr>
        <p:cNvPr id="1" name=""/>
        <p:cNvGrpSpPr/>
        <p:nvPr/>
      </p:nvGrpSpPr>
      <p:grpSpPr>
        <a:xfrm>
          <a:off x="0" y="0"/>
          <a:ext cx="0" cy="0"/>
          <a:chOff x="0" y="0"/>
          <a:chExt cx="0" cy="0"/>
        </a:xfrm>
      </p:grpSpPr>
      <p:sp>
        <p:nvSpPr>
          <p:cNvPr id="16" name="矩形 15"/>
          <p:cNvSpPr/>
          <p:nvPr/>
        </p:nvSpPr>
        <p:spPr>
          <a:xfrm flipH="1">
            <a:off x="6096000" y="2952206"/>
            <a:ext cx="6096000" cy="3905793"/>
          </a:xfrm>
          <a:prstGeom prst="rect">
            <a:avLst/>
          </a:prstGeom>
          <a:blipFill dpi="0" rotWithShape="1">
            <a:blip r:embed="rId4">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rot="20340704">
            <a:off x="849522" y="-831126"/>
            <a:ext cx="11812674" cy="8910795"/>
          </a:xfrm>
          <a:prstGeom prst="rect">
            <a:avLst/>
          </a:prstGeom>
        </p:spPr>
      </p:pic>
      <p:sp>
        <p:nvSpPr>
          <p:cNvPr id="3" name="矩形 2"/>
          <p:cNvSpPr/>
          <p:nvPr/>
        </p:nvSpPr>
        <p:spPr>
          <a:xfrm>
            <a:off x="5659022" y="1350252"/>
            <a:ext cx="873957" cy="1569660"/>
          </a:xfrm>
          <a:prstGeom prst="rect">
            <a:avLst/>
          </a:prstGeom>
        </p:spPr>
        <p:txBody>
          <a:bodyPr wrap="none">
            <a:spAutoFit/>
          </a:bodyPr>
          <a:lstStyle/>
          <a:p>
            <a:pPr algn="ctr"/>
            <a:r>
              <a:rPr lang="en-US" altLang="zh-CN" sz="9600" b="1" i="0" dirty="0">
                <a:solidFill>
                  <a:schemeClr val="bg1"/>
                </a:solidFill>
                <a:effectLst/>
                <a:latin typeface="Century Gothic" panose="020B0502020202020204" pitchFamily="34" charset="0"/>
              </a:rPr>
              <a:t>1</a:t>
            </a:r>
            <a:endParaRPr lang="zh-CN" altLang="en-US" sz="9600" b="1" i="0" dirty="0">
              <a:solidFill>
                <a:schemeClr val="bg1"/>
              </a:solidFill>
              <a:effectLst/>
              <a:latin typeface="Century Gothic" panose="020B0502020202020204" pitchFamily="34" charset="0"/>
            </a:endParaRPr>
          </a:p>
        </p:txBody>
      </p:sp>
      <p:sp>
        <p:nvSpPr>
          <p:cNvPr id="11" name="文本框 10"/>
          <p:cNvSpPr txBox="1"/>
          <p:nvPr/>
        </p:nvSpPr>
        <p:spPr>
          <a:xfrm>
            <a:off x="11806989" y="7443537"/>
            <a:ext cx="242374" cy="369332"/>
          </a:xfrm>
          <a:prstGeom prst="rect">
            <a:avLst/>
          </a:prstGeom>
          <a:noFill/>
        </p:spPr>
        <p:txBody>
          <a:bodyPr wrap="none" rtlCol="0">
            <a:spAutoFit/>
          </a:bodyPr>
          <a:lstStyle/>
          <a:p>
            <a:r>
              <a:rPr lang="en-US" altLang="zh-CN" dirty="0"/>
              <a:t>.</a:t>
            </a:r>
            <a:endParaRPr lang="zh-CN" altLang="en-US" dirty="0"/>
          </a:p>
        </p:txBody>
      </p:sp>
      <p:sp>
        <p:nvSpPr>
          <p:cNvPr id="12" name="矩形 11"/>
          <p:cNvSpPr/>
          <p:nvPr/>
        </p:nvSpPr>
        <p:spPr>
          <a:xfrm>
            <a:off x="3963368" y="3008366"/>
            <a:ext cx="6955750" cy="769441"/>
          </a:xfrm>
          <a:prstGeom prst="rect">
            <a:avLst/>
          </a:prstGeom>
          <a:ln>
            <a:noFill/>
          </a:ln>
          <a:effectLst/>
          <a:scene3d>
            <a:camera prst="orthographicFront">
              <a:rot lat="0" lon="0" rev="0"/>
            </a:camera>
            <a:lightRig rig="glow" dir="t">
              <a:rot lat="0" lon="0" rev="4800000"/>
            </a:lightRig>
          </a:scene3d>
          <a:sp3d prstMaterial="matte">
            <a:bevelT w="127000" h="63500"/>
          </a:sp3d>
        </p:spPr>
        <p:txBody>
          <a:bodyPr wrap="none">
            <a:spAutoFit/>
          </a:bodyPr>
          <a:lstStyle/>
          <a:p>
            <a:r>
              <a:rPr lang="zh-CN" altLang="en-US" sz="4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cs typeface="经典黑体繁" panose="02010609000101010101" pitchFamily="49" charset="-122"/>
              </a:rPr>
              <a:t>十九大对党章做的重要修改</a:t>
            </a:r>
          </a:p>
        </p:txBody>
      </p:sp>
    </p:spTree>
    <p:extLst>
      <p:ext uri="{BB962C8B-B14F-4D97-AF65-F5344CB8AC3E}">
        <p14:creationId xmlns:p14="http://schemas.microsoft.com/office/powerpoint/2010/main" xmlns="" val="1884080270"/>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10" presetClass="exit" presetSubtype="0" fill="hold" grpId="0" nodeType="afterEffect">
                                  <p:stCondLst>
                                    <p:cond delay="0"/>
                                  </p:stCondLst>
                                  <p:childTnLst>
                                    <p:animEffect transition="out" filter="fade">
                                      <p:cBhvr>
                                        <p:cTn id="20" dur="500"/>
                                        <p:tgtEl>
                                          <p:spTgt spid="11"/>
                                        </p:tgtEl>
                                      </p:cBhvr>
                                    </p:animEffect>
                                    <p:set>
                                      <p:cBhvr>
                                        <p:cTn id="21"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1000" r="-31000"/>
          </a:stretch>
        </a:blipFill>
        <a:effectLst/>
      </p:bgPr>
    </p:bg>
    <p:spTree>
      <p:nvGrpSpPr>
        <p:cNvPr id="1" name=""/>
        <p:cNvGrpSpPr/>
        <p:nvPr/>
      </p:nvGrpSpPr>
      <p:grpSpPr>
        <a:xfrm>
          <a:off x="0" y="0"/>
          <a:ext cx="0" cy="0"/>
          <a:chOff x="0" y="0"/>
          <a:chExt cx="0" cy="0"/>
        </a:xfrm>
      </p:grpSpPr>
      <p:sp>
        <p:nvSpPr>
          <p:cNvPr id="19" name="圆角矩形 18"/>
          <p:cNvSpPr/>
          <p:nvPr/>
        </p:nvSpPr>
        <p:spPr>
          <a:xfrm>
            <a:off x="861391" y="2226365"/>
            <a:ext cx="10336696" cy="4028661"/>
          </a:xfrm>
          <a:prstGeom prst="roundRect">
            <a:avLst>
              <a:gd name="adj" fmla="val 5483"/>
            </a:avLst>
          </a:prstGeom>
          <a:solidFill>
            <a:schemeClr val="bg1">
              <a:alpha val="90000"/>
            </a:schemeClr>
          </a:solidFill>
          <a:ln w="3175">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431235"/>
            <a:ext cx="12192000" cy="980661"/>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34" charset="-122"/>
                <a:ea typeface="微软雅黑" panose="020B0503020204020204" pitchFamily="34" charset="-122"/>
              </a:rPr>
              <a:t>习近平新时代中国特色社会主义思想写入党章</a:t>
            </a:r>
          </a:p>
        </p:txBody>
      </p:sp>
      <p:sp>
        <p:nvSpPr>
          <p:cNvPr id="5" name="文本框 4"/>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
        <p:nvSpPr>
          <p:cNvPr id="2" name="上凸带形 1"/>
          <p:cNvSpPr/>
          <p:nvPr/>
        </p:nvSpPr>
        <p:spPr>
          <a:xfrm>
            <a:off x="4770782" y="556590"/>
            <a:ext cx="2650435" cy="662609"/>
          </a:xfrm>
          <a:prstGeom prst="ribbon2">
            <a:avLst>
              <a:gd name="adj1" fmla="val 16667"/>
              <a:gd name="adj2" fmla="val 70859"/>
            </a:avLst>
          </a:prstGeom>
          <a:solidFill>
            <a:srgbClr val="D60000"/>
          </a:solidFill>
          <a:ln w="3175">
            <a:solidFill>
              <a:srgbClr val="FFFF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Century Gothic" panose="020B0502020202020204" pitchFamily="34" charset="0"/>
              </a:rPr>
              <a:t>1</a:t>
            </a:r>
            <a:endParaRPr lang="zh-CN" altLang="en-US" sz="4000" dirty="0">
              <a:latin typeface="Century Gothic" panose="020B0502020202020204" pitchFamily="34" charset="0"/>
            </a:endParaRPr>
          </a:p>
        </p:txBody>
      </p:sp>
      <p:sp>
        <p:nvSpPr>
          <p:cNvPr id="18" name="矩形 17"/>
          <p:cNvSpPr/>
          <p:nvPr/>
        </p:nvSpPr>
        <p:spPr>
          <a:xfrm>
            <a:off x="2060713" y="2625374"/>
            <a:ext cx="8070574" cy="2862322"/>
          </a:xfrm>
          <a:prstGeom prst="rect">
            <a:avLst/>
          </a:prstGeom>
        </p:spPr>
        <p:txBody>
          <a:bodyPr wrap="square">
            <a:spAutoFit/>
          </a:bodyPr>
          <a:lstStyle/>
          <a:p>
            <a:pPr indent="457200">
              <a:lnSpc>
                <a:spcPct val="150000"/>
              </a:lnSpc>
            </a:pPr>
            <a:r>
              <a:rPr lang="zh-CN" altLang="en-US" sz="2000" b="1" dirty="0">
                <a:solidFill>
                  <a:srgbClr val="D60000"/>
                </a:solidFill>
                <a:latin typeface="微软雅黑" panose="020B0503020204020204" pitchFamily="34" charset="-122"/>
                <a:ea typeface="微软雅黑" panose="020B0503020204020204" pitchFamily="34" charset="-122"/>
              </a:rPr>
              <a:t>大会一致同意，在党章中把习近平新时代中国特色社会主义思想同马克思列宁主义、毛泽东思想、邓小平理论、“三个代表”重要思想、科学发展观一道确立为党的行动指南。</a:t>
            </a:r>
            <a:endParaRPr lang="en-US" altLang="zh-CN" sz="2000" b="1" dirty="0">
              <a:solidFill>
                <a:srgbClr val="D6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b="1" dirty="0">
                <a:solidFill>
                  <a:srgbClr val="D60000"/>
                </a:solidFill>
                <a:latin typeface="微软雅黑" panose="020B0503020204020204" pitchFamily="34" charset="-122"/>
                <a:ea typeface="微软雅黑" panose="020B0503020204020204" pitchFamily="34" charset="-122"/>
              </a:rPr>
              <a:t>大会要求全党以习近平新时代中国特色社会主义思想统一思想和行动，增强学习贯彻的自觉性和坚定性，把习近平新时代中国特色社会主义思想贯彻到社会主义现代化建设全过程、体现到党的建设各方面。</a:t>
            </a:r>
          </a:p>
        </p:txBody>
      </p:sp>
    </p:spTree>
    <p:extLst>
      <p:ext uri="{BB962C8B-B14F-4D97-AF65-F5344CB8AC3E}">
        <p14:creationId xmlns:p14="http://schemas.microsoft.com/office/powerpoint/2010/main" xmlns="" val="73289915"/>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500"/>
                                        <p:tgtEl>
                                          <p:spTgt spid="19"/>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2000"/>
                            </p:stCondLst>
                            <p:childTnLst>
                              <p:par>
                                <p:cTn id="23" presetID="10" presetClass="exit" presetSubtype="0" fill="hold" grpId="0" nodeType="after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animBg="1"/>
      <p:bldP spid="5" grpId="0"/>
      <p:bldP spid="2"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1000" r="-31000"/>
          </a:stretch>
        </a:blipFill>
        <a:effectLst/>
      </p:bgPr>
    </p:bg>
    <p:spTree>
      <p:nvGrpSpPr>
        <p:cNvPr id="1" name=""/>
        <p:cNvGrpSpPr/>
        <p:nvPr/>
      </p:nvGrpSpPr>
      <p:grpSpPr>
        <a:xfrm>
          <a:off x="0" y="0"/>
          <a:ext cx="0" cy="0"/>
          <a:chOff x="0" y="0"/>
          <a:chExt cx="0" cy="0"/>
        </a:xfrm>
      </p:grpSpPr>
      <p:sp>
        <p:nvSpPr>
          <p:cNvPr id="19" name="圆角矩形 18"/>
          <p:cNvSpPr/>
          <p:nvPr/>
        </p:nvSpPr>
        <p:spPr>
          <a:xfrm>
            <a:off x="861391" y="2226365"/>
            <a:ext cx="10336696" cy="4028661"/>
          </a:xfrm>
          <a:prstGeom prst="roundRect">
            <a:avLst>
              <a:gd name="adj" fmla="val 5483"/>
            </a:avLst>
          </a:prstGeom>
          <a:solidFill>
            <a:schemeClr val="bg1">
              <a:alpha val="90000"/>
            </a:schemeClr>
          </a:solidFill>
          <a:ln w="3175">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431235"/>
            <a:ext cx="12192000" cy="980661"/>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anose="020B0503020204020204" pitchFamily="34" charset="-122"/>
                <a:ea typeface="微软雅黑" panose="020B0503020204020204" pitchFamily="34" charset="-122"/>
              </a:rPr>
              <a:t>中国特色社会主义文化写入党章</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
        <p:nvSpPr>
          <p:cNvPr id="2" name="上凸带形 1"/>
          <p:cNvSpPr/>
          <p:nvPr/>
        </p:nvSpPr>
        <p:spPr>
          <a:xfrm>
            <a:off x="4770782" y="556590"/>
            <a:ext cx="2650435" cy="662609"/>
          </a:xfrm>
          <a:prstGeom prst="ribbon2">
            <a:avLst>
              <a:gd name="adj1" fmla="val 16667"/>
              <a:gd name="adj2" fmla="val 70859"/>
            </a:avLst>
          </a:prstGeom>
          <a:solidFill>
            <a:srgbClr val="D60000"/>
          </a:solidFill>
          <a:ln w="3175">
            <a:solidFill>
              <a:srgbClr val="FFFF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Century Gothic" panose="020B0502020202020204" pitchFamily="34" charset="0"/>
              </a:rPr>
              <a:t>2</a:t>
            </a:r>
            <a:endParaRPr lang="zh-CN" altLang="en-US" sz="4000" dirty="0">
              <a:latin typeface="Century Gothic" panose="020B0502020202020204" pitchFamily="34" charset="0"/>
            </a:endParaRPr>
          </a:p>
        </p:txBody>
      </p:sp>
      <p:sp>
        <p:nvSpPr>
          <p:cNvPr id="18" name="矩形 17"/>
          <p:cNvSpPr/>
          <p:nvPr/>
        </p:nvSpPr>
        <p:spPr>
          <a:xfrm>
            <a:off x="2060713" y="2625374"/>
            <a:ext cx="8070574" cy="3266279"/>
          </a:xfrm>
          <a:prstGeom prst="rect">
            <a:avLst/>
          </a:prstGeom>
        </p:spPr>
        <p:txBody>
          <a:bodyPr wrap="square">
            <a:spAutoFit/>
          </a:bodyPr>
          <a:lstStyle/>
          <a:p>
            <a:pPr indent="457200">
              <a:lnSpc>
                <a:spcPct val="150000"/>
              </a:lnSpc>
            </a:pPr>
            <a:r>
              <a:rPr lang="zh-CN" altLang="en-US" sz="2000" b="1" dirty="0">
                <a:solidFill>
                  <a:srgbClr val="D60000"/>
                </a:solidFill>
                <a:latin typeface="微软雅黑" panose="020B0503020204020204" pitchFamily="34" charset="-122"/>
                <a:ea typeface="微软雅黑" panose="020B0503020204020204" pitchFamily="34" charset="-122"/>
              </a:rPr>
              <a:t>大会同意把中国特色社会主义文化同中国特色社会主义道路、中国特色社会主义理论体系、中国特色社会主义制度一道写入党章，这有利于全党深化对中国特色社会主义的认识、全面把握中国特色社会主义内涵。大会强调，全党同志要倍加珍惜、长期坚持和不断发展党历经艰辛开创的这条道路、这个理论体系、这个制度、这个文化，高举中国特色社会主义伟大旗帜，坚定道路自信、理论自信、制度自信、文化自信，贯彻党的基本理论、基本路线、基本方略。</a:t>
            </a:r>
          </a:p>
        </p:txBody>
      </p:sp>
    </p:spTree>
    <p:extLst>
      <p:ext uri="{BB962C8B-B14F-4D97-AF65-F5344CB8AC3E}">
        <p14:creationId xmlns:p14="http://schemas.microsoft.com/office/powerpoint/2010/main" xmlns="" val="1496477354"/>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500"/>
                                        <p:tgtEl>
                                          <p:spTgt spid="19"/>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2000"/>
                            </p:stCondLst>
                            <p:childTnLst>
                              <p:par>
                                <p:cTn id="23" presetID="10" presetClass="exit" presetSubtype="0" fill="hold" grpId="0" nodeType="after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animBg="1"/>
      <p:bldP spid="5" grpId="0"/>
      <p:bldP spid="2" grpId="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1000" r="-31000"/>
          </a:stretch>
        </a:blipFill>
        <a:effectLst/>
      </p:bgPr>
    </p:bg>
    <p:spTree>
      <p:nvGrpSpPr>
        <p:cNvPr id="1" name=""/>
        <p:cNvGrpSpPr/>
        <p:nvPr/>
      </p:nvGrpSpPr>
      <p:grpSpPr>
        <a:xfrm>
          <a:off x="0" y="0"/>
          <a:ext cx="0" cy="0"/>
          <a:chOff x="0" y="0"/>
          <a:chExt cx="0" cy="0"/>
        </a:xfrm>
      </p:grpSpPr>
      <p:sp>
        <p:nvSpPr>
          <p:cNvPr id="19" name="圆角矩形 18"/>
          <p:cNvSpPr/>
          <p:nvPr/>
        </p:nvSpPr>
        <p:spPr>
          <a:xfrm>
            <a:off x="861391" y="2226365"/>
            <a:ext cx="10336696" cy="4028661"/>
          </a:xfrm>
          <a:prstGeom prst="roundRect">
            <a:avLst>
              <a:gd name="adj" fmla="val 5483"/>
            </a:avLst>
          </a:prstGeom>
          <a:solidFill>
            <a:schemeClr val="bg1">
              <a:alpha val="90000"/>
            </a:schemeClr>
          </a:solidFill>
          <a:ln w="3175">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431235"/>
            <a:ext cx="12192000" cy="980661"/>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anose="020B0503020204020204" pitchFamily="34" charset="-122"/>
                <a:ea typeface="微软雅黑" panose="020B0503020204020204" pitchFamily="34" charset="-122"/>
              </a:rPr>
              <a:t>实现中华民族伟大复兴的中国梦写入党章</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
        <p:nvSpPr>
          <p:cNvPr id="2" name="上凸带形 1"/>
          <p:cNvSpPr/>
          <p:nvPr/>
        </p:nvSpPr>
        <p:spPr>
          <a:xfrm>
            <a:off x="4770782" y="556590"/>
            <a:ext cx="2650435" cy="662609"/>
          </a:xfrm>
          <a:prstGeom prst="ribbon2">
            <a:avLst>
              <a:gd name="adj1" fmla="val 16667"/>
              <a:gd name="adj2" fmla="val 70859"/>
            </a:avLst>
          </a:prstGeom>
          <a:solidFill>
            <a:srgbClr val="D60000"/>
          </a:solidFill>
          <a:ln w="3175">
            <a:solidFill>
              <a:srgbClr val="FFFF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Century Gothic" panose="020B0502020202020204" pitchFamily="34" charset="0"/>
              </a:rPr>
              <a:t>3</a:t>
            </a:r>
            <a:endParaRPr lang="zh-CN" altLang="en-US" sz="4000" dirty="0">
              <a:latin typeface="Century Gothic" panose="020B0502020202020204" pitchFamily="34" charset="0"/>
            </a:endParaRPr>
          </a:p>
        </p:txBody>
      </p:sp>
      <p:sp>
        <p:nvSpPr>
          <p:cNvPr id="18" name="矩形 17"/>
          <p:cNvSpPr/>
          <p:nvPr/>
        </p:nvSpPr>
        <p:spPr>
          <a:xfrm>
            <a:off x="5963477" y="2625374"/>
            <a:ext cx="4558749" cy="2862322"/>
          </a:xfrm>
          <a:prstGeom prst="rect">
            <a:avLst/>
          </a:prstGeom>
        </p:spPr>
        <p:txBody>
          <a:bodyPr wrap="square">
            <a:spAutoFit/>
          </a:bodyPr>
          <a:lstStyle/>
          <a:p>
            <a:pPr indent="457200">
              <a:lnSpc>
                <a:spcPct val="150000"/>
              </a:lnSpc>
            </a:pPr>
            <a:r>
              <a:rPr lang="zh-CN" altLang="en-US" sz="2000" b="1" dirty="0">
                <a:solidFill>
                  <a:srgbClr val="D60000"/>
                </a:solidFill>
                <a:latin typeface="微软雅黑" panose="020B0503020204020204" pitchFamily="34" charset="-122"/>
                <a:ea typeface="微软雅黑" panose="020B0503020204020204" pitchFamily="34" charset="-122"/>
              </a:rPr>
              <a:t>大会认为，实现中华民族伟大复兴是近代以来中华民族最伟大的梦想，是我们党向人民、向历史作出的庄严承诺。</a:t>
            </a:r>
            <a:endParaRPr lang="en-US" altLang="zh-CN" sz="2000" b="1" dirty="0">
              <a:solidFill>
                <a:srgbClr val="D6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b="1" dirty="0">
                <a:solidFill>
                  <a:srgbClr val="D60000"/>
                </a:solidFill>
                <a:latin typeface="微软雅黑" panose="020B0503020204020204" pitchFamily="34" charset="-122"/>
                <a:ea typeface="微软雅黑" panose="020B0503020204020204" pitchFamily="34" charset="-122"/>
              </a:rPr>
              <a:t>大会同意在党章中明确实现“两个一百年”奋斗目标、实现中华民族伟大复兴的中国梦的宏伟目标。</a:t>
            </a:r>
          </a:p>
        </p:txBody>
      </p:sp>
      <p:sp>
        <p:nvSpPr>
          <p:cNvPr id="3" name="矩形 2"/>
          <p:cNvSpPr/>
          <p:nvPr/>
        </p:nvSpPr>
        <p:spPr>
          <a:xfrm>
            <a:off x="1232452" y="2822713"/>
            <a:ext cx="4359965" cy="3061252"/>
          </a:xfrm>
          <a:prstGeom prst="rect">
            <a:avLst/>
          </a:prstGeom>
          <a:blipFill dpi="0" rotWithShape="1">
            <a:blip r:embed="rId4">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02929013"/>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500"/>
                                        <p:tgtEl>
                                          <p:spTgt spid="19"/>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childTnLst>
                          </p:cTn>
                        </p:par>
                        <p:par>
                          <p:cTn id="26" fill="hold">
                            <p:stCondLst>
                              <p:cond delay="2500"/>
                            </p:stCondLst>
                            <p:childTnLst>
                              <p:par>
                                <p:cTn id="27" presetID="10" presetClass="exit" presetSubtype="0" fill="hold" grpId="0" nodeType="after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animBg="1"/>
      <p:bldP spid="5" grpId="0"/>
      <p:bldP spid="2" grpId="0" animBg="1"/>
      <p:bldP spid="18" grpId="0"/>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1000" r="-31000"/>
          </a:stretch>
        </a:blipFill>
        <a:effectLst/>
      </p:bgPr>
    </p:bg>
    <p:spTree>
      <p:nvGrpSpPr>
        <p:cNvPr id="1" name=""/>
        <p:cNvGrpSpPr/>
        <p:nvPr/>
      </p:nvGrpSpPr>
      <p:grpSpPr>
        <a:xfrm>
          <a:off x="0" y="0"/>
          <a:ext cx="0" cy="0"/>
          <a:chOff x="0" y="0"/>
          <a:chExt cx="0" cy="0"/>
        </a:xfrm>
      </p:grpSpPr>
      <p:sp>
        <p:nvSpPr>
          <p:cNvPr id="19" name="圆角矩形 18"/>
          <p:cNvSpPr/>
          <p:nvPr/>
        </p:nvSpPr>
        <p:spPr>
          <a:xfrm>
            <a:off x="861391" y="2226365"/>
            <a:ext cx="10336696" cy="4028661"/>
          </a:xfrm>
          <a:prstGeom prst="roundRect">
            <a:avLst>
              <a:gd name="adj" fmla="val 5483"/>
            </a:avLst>
          </a:prstGeom>
          <a:solidFill>
            <a:schemeClr val="bg1">
              <a:alpha val="90000"/>
            </a:schemeClr>
          </a:solidFill>
          <a:ln w="3175">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431235"/>
            <a:ext cx="12192000" cy="980661"/>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anose="020B0503020204020204" pitchFamily="34" charset="-122"/>
                <a:ea typeface="微软雅黑" panose="020B0503020204020204" pitchFamily="34" charset="-122"/>
              </a:rPr>
              <a:t>党章根据我国社会主要矛盾的转化作出相应修改</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
        <p:nvSpPr>
          <p:cNvPr id="2" name="上凸带形 1"/>
          <p:cNvSpPr/>
          <p:nvPr/>
        </p:nvSpPr>
        <p:spPr>
          <a:xfrm>
            <a:off x="4770782" y="556590"/>
            <a:ext cx="2650435" cy="662609"/>
          </a:xfrm>
          <a:prstGeom prst="ribbon2">
            <a:avLst>
              <a:gd name="adj1" fmla="val 16667"/>
              <a:gd name="adj2" fmla="val 70859"/>
            </a:avLst>
          </a:prstGeom>
          <a:solidFill>
            <a:srgbClr val="D60000"/>
          </a:solidFill>
          <a:ln w="3175">
            <a:solidFill>
              <a:srgbClr val="FFFF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Century Gothic" panose="020B0502020202020204" pitchFamily="34" charset="0"/>
              </a:rPr>
              <a:t>4</a:t>
            </a:r>
            <a:endParaRPr lang="zh-CN" altLang="en-US" sz="4000" dirty="0">
              <a:latin typeface="Century Gothic" panose="020B0502020202020204" pitchFamily="34" charset="0"/>
            </a:endParaRPr>
          </a:p>
        </p:txBody>
      </p:sp>
      <p:sp>
        <p:nvSpPr>
          <p:cNvPr id="18" name="矩形 17"/>
          <p:cNvSpPr/>
          <p:nvPr/>
        </p:nvSpPr>
        <p:spPr>
          <a:xfrm>
            <a:off x="1199322" y="2598869"/>
            <a:ext cx="6394174" cy="3323987"/>
          </a:xfrm>
          <a:prstGeom prst="rect">
            <a:avLst/>
          </a:prstGeom>
        </p:spPr>
        <p:txBody>
          <a:bodyPr wrap="square">
            <a:spAutoFit/>
          </a:bodyPr>
          <a:lstStyle/>
          <a:p>
            <a:pPr indent="457200">
              <a:lnSpc>
                <a:spcPct val="150000"/>
              </a:lnSpc>
            </a:pPr>
            <a:r>
              <a:rPr lang="zh-CN" altLang="en-US" sz="2000" b="1" dirty="0">
                <a:solidFill>
                  <a:srgbClr val="D60000"/>
                </a:solidFill>
                <a:latin typeface="微软雅黑" panose="020B0503020204020204" pitchFamily="34" charset="-122"/>
                <a:ea typeface="微软雅黑" panose="020B0503020204020204" pitchFamily="34" charset="-122"/>
              </a:rPr>
              <a:t>大会认为，党的十九大作出的我国社会主要矛盾已经转化为人民日益增长的美好生活需要和不平衡不充分的发展之间的矛盾的重大政治论断，反映了我国社会发展的客观实际，是制定党和国家大政方针、长远战略的重要依据。党章据此作出相应修改，为我们把握我国发展新的历史方位和阶段性特征、更好推进党和国家事业提供了重要指引。</a:t>
            </a:r>
          </a:p>
        </p:txBody>
      </p:sp>
      <p:sp>
        <p:nvSpPr>
          <p:cNvPr id="3" name="矩形 2"/>
          <p:cNvSpPr/>
          <p:nvPr/>
        </p:nvSpPr>
        <p:spPr>
          <a:xfrm>
            <a:off x="7726017" y="3087757"/>
            <a:ext cx="3207026" cy="2266122"/>
          </a:xfrm>
          <a:prstGeom prst="rect">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69674269"/>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500"/>
                                        <p:tgtEl>
                                          <p:spTgt spid="19"/>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childTnLst>
                          </p:cTn>
                        </p:par>
                        <p:par>
                          <p:cTn id="26" fill="hold">
                            <p:stCondLst>
                              <p:cond delay="2500"/>
                            </p:stCondLst>
                            <p:childTnLst>
                              <p:par>
                                <p:cTn id="27" presetID="10" presetClass="exit" presetSubtype="0" fill="hold" grpId="0" nodeType="after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animBg="1"/>
      <p:bldP spid="5" grpId="0"/>
      <p:bldP spid="2" grpId="0" animBg="1"/>
      <p:bldP spid="18" grpId="0"/>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1000" r="-31000"/>
          </a:stretch>
        </a:blipFill>
        <a:effectLst/>
      </p:bgPr>
    </p:bg>
    <p:spTree>
      <p:nvGrpSpPr>
        <p:cNvPr id="1" name=""/>
        <p:cNvGrpSpPr/>
        <p:nvPr/>
      </p:nvGrpSpPr>
      <p:grpSpPr>
        <a:xfrm>
          <a:off x="0" y="0"/>
          <a:ext cx="0" cy="0"/>
          <a:chOff x="0" y="0"/>
          <a:chExt cx="0" cy="0"/>
        </a:xfrm>
      </p:grpSpPr>
      <p:sp>
        <p:nvSpPr>
          <p:cNvPr id="19" name="圆角矩形 18"/>
          <p:cNvSpPr/>
          <p:nvPr/>
        </p:nvSpPr>
        <p:spPr>
          <a:xfrm>
            <a:off x="861391" y="2226365"/>
            <a:ext cx="10336696" cy="4028661"/>
          </a:xfrm>
          <a:prstGeom prst="roundRect">
            <a:avLst>
              <a:gd name="adj" fmla="val 5483"/>
            </a:avLst>
          </a:prstGeom>
          <a:solidFill>
            <a:schemeClr val="bg1">
              <a:alpha val="90000"/>
            </a:schemeClr>
          </a:solidFill>
          <a:ln w="3175">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431235"/>
            <a:ext cx="12192000" cy="980661"/>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anose="020B0503020204020204" pitchFamily="34" charset="-122"/>
                <a:ea typeface="微软雅黑" panose="020B0503020204020204" pitchFamily="34" charset="-122"/>
              </a:rPr>
              <a:t>实现巡视全覆盖、推进“两学一做”写入党章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192000" y="7620000"/>
            <a:ext cx="242374" cy="369332"/>
          </a:xfrm>
          <a:prstGeom prst="rect">
            <a:avLst/>
          </a:prstGeom>
          <a:noFill/>
        </p:spPr>
        <p:txBody>
          <a:bodyPr wrap="none" rtlCol="0">
            <a:spAutoFit/>
          </a:bodyPr>
          <a:lstStyle/>
          <a:p>
            <a:r>
              <a:rPr lang="en-US" altLang="zh-CN" dirty="0"/>
              <a:t>.</a:t>
            </a:r>
            <a:endParaRPr lang="zh-CN" altLang="en-US" dirty="0"/>
          </a:p>
        </p:txBody>
      </p:sp>
      <p:sp>
        <p:nvSpPr>
          <p:cNvPr id="2" name="上凸带形 1"/>
          <p:cNvSpPr/>
          <p:nvPr/>
        </p:nvSpPr>
        <p:spPr>
          <a:xfrm>
            <a:off x="4770782" y="556590"/>
            <a:ext cx="2650435" cy="662609"/>
          </a:xfrm>
          <a:prstGeom prst="ribbon2">
            <a:avLst>
              <a:gd name="adj1" fmla="val 16667"/>
              <a:gd name="adj2" fmla="val 70859"/>
            </a:avLst>
          </a:prstGeom>
          <a:solidFill>
            <a:srgbClr val="D60000"/>
          </a:solidFill>
          <a:ln w="3175">
            <a:solidFill>
              <a:srgbClr val="FFFF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Century Gothic" panose="020B0502020202020204" pitchFamily="34" charset="0"/>
              </a:rPr>
              <a:t>10</a:t>
            </a:r>
            <a:endParaRPr lang="zh-CN" altLang="en-US" sz="4000" dirty="0">
              <a:latin typeface="Century Gothic" panose="020B0502020202020204" pitchFamily="34" charset="0"/>
            </a:endParaRPr>
          </a:p>
        </p:txBody>
      </p:sp>
      <p:sp>
        <p:nvSpPr>
          <p:cNvPr id="18" name="矩形 17"/>
          <p:cNvSpPr/>
          <p:nvPr/>
        </p:nvSpPr>
        <p:spPr>
          <a:xfrm>
            <a:off x="1265583" y="3102451"/>
            <a:ext cx="4220818" cy="1938992"/>
          </a:xfrm>
          <a:prstGeom prst="rect">
            <a:avLst/>
          </a:prstGeom>
        </p:spPr>
        <p:txBody>
          <a:bodyPr wrap="square">
            <a:spAutoFit/>
          </a:bodyPr>
          <a:lstStyle/>
          <a:p>
            <a:pPr indent="457200">
              <a:lnSpc>
                <a:spcPct val="150000"/>
              </a:lnSpc>
            </a:pPr>
            <a:r>
              <a:rPr lang="zh-CN" altLang="en-US" sz="2000" b="1" dirty="0">
                <a:solidFill>
                  <a:srgbClr val="D60000"/>
                </a:solidFill>
                <a:latin typeface="微软雅黑" panose="020B0503020204020204" pitchFamily="34" charset="-122"/>
                <a:ea typeface="微软雅黑" panose="020B0503020204020204" pitchFamily="34" charset="-122"/>
              </a:rPr>
              <a:t>大会认为，总结吸收党的十八大以来党的工作和党的建设的成功经验，并同总纲部分修改相衔接，对党章部分条文作适当修改十分必要。</a:t>
            </a:r>
          </a:p>
        </p:txBody>
      </p:sp>
      <p:sp>
        <p:nvSpPr>
          <p:cNvPr id="3" name="矩形 2"/>
          <p:cNvSpPr/>
          <p:nvPr/>
        </p:nvSpPr>
        <p:spPr>
          <a:xfrm>
            <a:off x="6096000" y="2700204"/>
            <a:ext cx="5155096" cy="3285900"/>
          </a:xfrm>
          <a:prstGeom prst="rect">
            <a:avLst/>
          </a:prstGeom>
        </p:spPr>
        <p:txBody>
          <a:bodyPr wrap="square">
            <a:spAutoFit/>
          </a:bodyPr>
          <a:lstStyle/>
          <a:p>
            <a:pPr indent="457200">
              <a:lnSpc>
                <a:spcPct val="150000"/>
              </a:lnSpc>
            </a:pPr>
            <a:r>
              <a:rPr lang="zh-CN" altLang="en-US" sz="1400" b="1" dirty="0">
                <a:solidFill>
                  <a:srgbClr val="D60000"/>
                </a:solidFill>
                <a:latin typeface="微软雅黑" panose="020B0503020204020204" pitchFamily="34" charset="-122"/>
                <a:ea typeface="微软雅黑" panose="020B0503020204020204" pitchFamily="34" charset="-122"/>
              </a:rPr>
              <a:t>实现巡视全覆盖，开展中央单位巡视、市县巡察，是巡视工作实践经验的总结，必须加以坚持和发展；推进“两学一做”学习教育常态化制度化；明确中央军事委员会实行主席负责制，明确中央军事委员会负责军队中党的工作和政治工作，反映了军队改革后的中央军委履行管党治党责任的现实需要，等等，是党的十八大以来党的工作和党的建设成果的集中反映。</a:t>
            </a:r>
            <a:endParaRPr lang="en-US" altLang="zh-CN" sz="1400" b="1" dirty="0">
              <a:solidFill>
                <a:srgbClr val="D60000"/>
              </a:solidFill>
              <a:latin typeface="微软雅黑" panose="020B0503020204020204" pitchFamily="34" charset="-122"/>
              <a:ea typeface="微软雅黑" panose="020B0503020204020204" pitchFamily="34" charset="-122"/>
            </a:endParaRPr>
          </a:p>
          <a:p>
            <a:pPr indent="457200">
              <a:lnSpc>
                <a:spcPct val="150000"/>
              </a:lnSpc>
            </a:pPr>
            <a:r>
              <a:rPr lang="zh-CN" altLang="en-US" sz="1400" b="1" dirty="0">
                <a:solidFill>
                  <a:srgbClr val="D60000"/>
                </a:solidFill>
                <a:latin typeface="微软雅黑" panose="020B0503020204020204" pitchFamily="34" charset="-122"/>
                <a:ea typeface="微软雅黑" panose="020B0503020204020204" pitchFamily="34" charset="-122"/>
              </a:rPr>
              <a:t>把这些内容写入党章，有利于全党把握党的指导思想与时俱进，用习近平新时代中国特色社会主义思想武装头脑、指导实践、推动工作，有利于强化基层党组织政治功能，推动全面从严治党向纵深发展。</a:t>
            </a:r>
          </a:p>
        </p:txBody>
      </p:sp>
      <p:cxnSp>
        <p:nvCxnSpPr>
          <p:cNvPr id="6" name="直接连接符 5"/>
          <p:cNvCxnSpPr/>
          <p:nvPr/>
        </p:nvCxnSpPr>
        <p:spPr>
          <a:xfrm>
            <a:off x="5724939" y="2782957"/>
            <a:ext cx="0" cy="3087756"/>
          </a:xfrm>
          <a:prstGeom prst="line">
            <a:avLst/>
          </a:prstGeom>
          <a:ln>
            <a:solidFill>
              <a:srgbClr val="D6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5288712"/>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500"/>
                                        <p:tgtEl>
                                          <p:spTgt spid="19"/>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3000"/>
                            </p:stCondLst>
                            <p:childTnLst>
                              <p:par>
                                <p:cTn id="31" presetID="10" presetClass="exit" presetSubtype="0" fill="hold" grpId="0" nodeType="after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animBg="1"/>
      <p:bldP spid="5" grpId="0"/>
      <p:bldP spid="2" grpId="0" animBg="1"/>
      <p:bldP spid="18"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1000" r="-31000"/>
          </a:stretch>
        </a:blipFill>
        <a:effectLst/>
      </p:bgPr>
    </p:bg>
    <p:spTree>
      <p:nvGrpSpPr>
        <p:cNvPr id="1" name=""/>
        <p:cNvGrpSpPr/>
        <p:nvPr/>
      </p:nvGrpSpPr>
      <p:grpSpPr>
        <a:xfrm>
          <a:off x="0" y="0"/>
          <a:ext cx="0" cy="0"/>
          <a:chOff x="0" y="0"/>
          <a:chExt cx="0" cy="0"/>
        </a:xfrm>
      </p:grpSpPr>
      <p:sp>
        <p:nvSpPr>
          <p:cNvPr id="16" name="矩形 15"/>
          <p:cNvSpPr/>
          <p:nvPr/>
        </p:nvSpPr>
        <p:spPr>
          <a:xfrm flipH="1">
            <a:off x="6096000" y="2952206"/>
            <a:ext cx="6096000" cy="3905793"/>
          </a:xfrm>
          <a:prstGeom prst="rect">
            <a:avLst/>
          </a:prstGeom>
          <a:blipFill dpi="0" rotWithShape="1">
            <a:blip r:embed="rId4">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rot="20340704">
            <a:off x="849522" y="-831126"/>
            <a:ext cx="11812674" cy="8910795"/>
          </a:xfrm>
          <a:prstGeom prst="rect">
            <a:avLst/>
          </a:prstGeom>
        </p:spPr>
      </p:pic>
      <p:sp>
        <p:nvSpPr>
          <p:cNvPr id="3" name="矩形 2"/>
          <p:cNvSpPr/>
          <p:nvPr/>
        </p:nvSpPr>
        <p:spPr>
          <a:xfrm>
            <a:off x="5659022" y="1350252"/>
            <a:ext cx="873957" cy="1569660"/>
          </a:xfrm>
          <a:prstGeom prst="rect">
            <a:avLst/>
          </a:prstGeom>
        </p:spPr>
        <p:txBody>
          <a:bodyPr wrap="none">
            <a:spAutoFit/>
          </a:bodyPr>
          <a:lstStyle/>
          <a:p>
            <a:pPr algn="ctr"/>
            <a:r>
              <a:rPr lang="en-US" altLang="zh-CN" sz="9600" b="1" i="0" dirty="0">
                <a:solidFill>
                  <a:schemeClr val="bg1"/>
                </a:solidFill>
                <a:effectLst/>
                <a:latin typeface="Century Gothic" panose="020B0502020202020204" pitchFamily="34" charset="0"/>
              </a:rPr>
              <a:t>2</a:t>
            </a:r>
            <a:endParaRPr lang="zh-CN" altLang="en-US" sz="9600" b="1" i="0" dirty="0">
              <a:solidFill>
                <a:schemeClr val="bg1"/>
              </a:solidFill>
              <a:effectLst/>
              <a:latin typeface="Century Gothic" panose="020B0502020202020204" pitchFamily="34" charset="0"/>
            </a:endParaRPr>
          </a:p>
        </p:txBody>
      </p:sp>
      <p:sp>
        <p:nvSpPr>
          <p:cNvPr id="11" name="文本框 10"/>
          <p:cNvSpPr txBox="1"/>
          <p:nvPr/>
        </p:nvSpPr>
        <p:spPr>
          <a:xfrm>
            <a:off x="11806989" y="7443537"/>
            <a:ext cx="242374" cy="369332"/>
          </a:xfrm>
          <a:prstGeom prst="rect">
            <a:avLst/>
          </a:prstGeom>
          <a:noFill/>
        </p:spPr>
        <p:txBody>
          <a:bodyPr wrap="none" rtlCol="0">
            <a:spAutoFit/>
          </a:bodyPr>
          <a:lstStyle/>
          <a:p>
            <a:r>
              <a:rPr lang="en-US" altLang="zh-CN" dirty="0"/>
              <a:t>.</a:t>
            </a:r>
            <a:endParaRPr lang="zh-CN" altLang="en-US" dirty="0"/>
          </a:p>
        </p:txBody>
      </p:sp>
      <p:sp>
        <p:nvSpPr>
          <p:cNvPr id="12" name="矩形 11"/>
          <p:cNvSpPr/>
          <p:nvPr/>
        </p:nvSpPr>
        <p:spPr>
          <a:xfrm>
            <a:off x="3738081" y="3008366"/>
            <a:ext cx="6955750" cy="769441"/>
          </a:xfrm>
          <a:prstGeom prst="rect">
            <a:avLst/>
          </a:prstGeom>
          <a:ln>
            <a:noFill/>
          </a:ln>
          <a:effectLst/>
          <a:scene3d>
            <a:camera prst="orthographicFront">
              <a:rot lat="0" lon="0" rev="0"/>
            </a:camera>
            <a:lightRig rig="glow" dir="t">
              <a:rot lat="0" lon="0" rev="4800000"/>
            </a:lightRig>
          </a:scene3d>
          <a:sp3d prstMaterial="matte">
            <a:bevelT w="127000" h="63500"/>
          </a:sp3d>
        </p:spPr>
        <p:txBody>
          <a:bodyPr wrap="none">
            <a:spAutoFit/>
          </a:bodyPr>
          <a:lstStyle/>
          <a:p>
            <a:r>
              <a:rPr lang="zh-CN" altLang="en-US" sz="44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新形势下修改党章顺理成章</a:t>
            </a:r>
          </a:p>
        </p:txBody>
      </p:sp>
    </p:spTree>
    <p:extLst>
      <p:ext uri="{BB962C8B-B14F-4D97-AF65-F5344CB8AC3E}">
        <p14:creationId xmlns:p14="http://schemas.microsoft.com/office/powerpoint/2010/main" xmlns="" val="4155751902"/>
      </p:ext>
    </p:extLst>
  </p:cSld>
  <p:clrMapOvr>
    <a:masterClrMapping/>
  </p:clrMapOvr>
  <mc:AlternateContent xmlns:mc="http://schemas.openxmlformats.org/markup-compatibility/2006">
    <mc:Choice xmlns:p14="http://schemas.microsoft.com/office/powerpoint/2010/main" xmlns=""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1500"/>
                            </p:stCondLst>
                            <p:childTnLst>
                              <p:par>
                                <p:cTn id="19" presetID="10" presetClass="exit" presetSubtype="0" fill="hold" grpId="0" nodeType="afterEffect">
                                  <p:stCondLst>
                                    <p:cond delay="0"/>
                                  </p:stCondLst>
                                  <p:childTnLst>
                                    <p:animEffect transition="out" filter="fade">
                                      <p:cBhvr>
                                        <p:cTn id="20" dur="500"/>
                                        <p:tgtEl>
                                          <p:spTgt spid="11"/>
                                        </p:tgtEl>
                                      </p:cBhvr>
                                    </p:animEffect>
                                    <p:set>
                                      <p:cBhvr>
                                        <p:cTn id="21"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774</TotalTime>
  <Words>1729</Words>
  <Application>Microsoft Office PowerPoint</Application>
  <PresentationFormat>自定义</PresentationFormat>
  <Paragraphs>126</Paragraphs>
  <Slides>24</Slides>
  <Notes>14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zhen wang</dc:creator>
  <cp:lastModifiedBy>hlf</cp:lastModifiedBy>
  <cp:revision>34</cp:revision>
  <dcterms:created xsi:type="dcterms:W3CDTF">2017-10-26T01:10:19Z</dcterms:created>
  <dcterms:modified xsi:type="dcterms:W3CDTF">2017-11-23T02:52:58Z</dcterms:modified>
</cp:coreProperties>
</file>