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0693400" cy="6661150"/>
  <p:notesSz cx="6858000" cy="9144000"/>
  <p:defaultTextStyle>
    <a:defPPr>
      <a:defRPr lang="zh-CN"/>
    </a:defPPr>
    <a:lvl1pPr marL="0" algn="l" defTabSz="104267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335" algn="l" defTabSz="104267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305" algn="l" defTabSz="104267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640" algn="l" defTabSz="104267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5975" algn="l" defTabSz="104267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945" algn="l" defTabSz="104267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280" algn="l" defTabSz="104267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15" algn="l" defTabSz="104267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1950" algn="l" defTabSz="104267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8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43B91"/>
    <a:srgbClr val="75A5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4" d="100"/>
          <a:sy n="114" d="100"/>
        </p:scale>
        <p:origin x="972" y="114"/>
      </p:cViewPr>
      <p:guideLst>
        <p:guide orient="horz" pos="2098"/>
        <p:guide pos="3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C0B730-8A5F-4D0B-AC5B-62D8A18C735E}" type="datetimeFigureOut">
              <a:rPr lang="zh-CN" altLang="en-US" smtClean="0"/>
              <a:pPr/>
              <a:t>2017/7/23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77863" y="685800"/>
            <a:ext cx="55022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D4579-32E5-4271-AC5F-3E06595402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295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267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335" algn="l" defTabSz="104267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3305" algn="l" defTabSz="104267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640" algn="l" defTabSz="104267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5975" algn="l" defTabSz="104267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945" algn="l" defTabSz="104267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280" algn="l" defTabSz="104267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15" algn="l" defTabSz="104267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1950" algn="l" defTabSz="104267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D4579-32E5-4271-AC5F-3E0659540281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715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D4579-32E5-4271-AC5F-3E065954028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1771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D4579-32E5-4271-AC5F-3E0659540281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7443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D4579-32E5-4271-AC5F-3E0659540281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6091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D4579-32E5-4271-AC5F-3E065954028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2789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D4579-32E5-4271-AC5F-3E0659540281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2327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D4579-32E5-4271-AC5F-3E0659540281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43785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D4579-32E5-4271-AC5F-3E0659540281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0214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D4579-32E5-4271-AC5F-3E0659540281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7713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D4579-32E5-4271-AC5F-3E0659540281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28799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D4579-32E5-4271-AC5F-3E0659540281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6823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D4579-32E5-4271-AC5F-3E0659540281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794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D4579-32E5-4271-AC5F-3E0659540281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3224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D4579-32E5-4271-AC5F-3E0659540281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7024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D4579-32E5-4271-AC5F-3E0659540281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8074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D4579-32E5-4271-AC5F-3E0659540281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5582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D4579-32E5-4271-AC5F-3E065954028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5608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D4579-32E5-4271-AC5F-3E065954028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6749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D4579-32E5-4271-AC5F-3E065954028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5010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D4579-32E5-4271-AC5F-3E065954028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764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02005" y="2069275"/>
            <a:ext cx="9089390" cy="142783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04010" y="3774652"/>
            <a:ext cx="7485380" cy="170229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3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3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9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9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19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49DA7-13E1-42AD-A5E0-841377990C37}" type="datetimeFigureOut">
              <a:rPr lang="zh-CN" altLang="en-US" smtClean="0"/>
              <a:pPr/>
              <a:t>2017/7/23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CAF7E-6A79-4F46-B4EC-DA71F00DC4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49DA7-13E1-42AD-A5E0-841377990C37}" type="datetimeFigureOut">
              <a:rPr lang="zh-CN" altLang="en-US" smtClean="0"/>
              <a:pPr/>
              <a:t>2017/7/23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CAF7E-6A79-4F46-B4EC-DA71F00DC4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067112" y="294509"/>
            <a:ext cx="2812588" cy="626641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5639" y="294509"/>
            <a:ext cx="8263250" cy="626641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49DA7-13E1-42AD-A5E0-841377990C37}" type="datetimeFigureOut">
              <a:rPr lang="zh-CN" altLang="en-US" smtClean="0"/>
              <a:pPr/>
              <a:t>2017/7/23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CAF7E-6A79-4F46-B4EC-DA71F00DC4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49DA7-13E1-42AD-A5E0-841377990C37}" type="datetimeFigureOut">
              <a:rPr lang="zh-CN" altLang="en-US" smtClean="0"/>
              <a:pPr/>
              <a:t>2017/7/23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CAF7E-6A79-4F46-B4EC-DA71F00DC4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4705" y="4280406"/>
            <a:ext cx="9089390" cy="1322979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4705" y="2823280"/>
            <a:ext cx="9089390" cy="1457126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33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30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97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94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2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1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195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49DA7-13E1-42AD-A5E0-841377990C37}" type="datetimeFigureOut">
              <a:rPr lang="zh-CN" altLang="en-US" smtClean="0"/>
              <a:pPr/>
              <a:t>2017/7/23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CAF7E-6A79-4F46-B4EC-DA71F00DC4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5639" y="1713088"/>
            <a:ext cx="5537918" cy="4847837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41782" y="1713088"/>
            <a:ext cx="5537919" cy="4847837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49DA7-13E1-42AD-A5E0-841377990C37}" type="datetimeFigureOut">
              <a:rPr lang="zh-CN" altLang="en-US" smtClean="0"/>
              <a:pPr/>
              <a:t>2017/7/23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CAF7E-6A79-4F46-B4EC-DA71F00DC4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4670" y="266755"/>
            <a:ext cx="9624060" cy="1110192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4671" y="1491050"/>
            <a:ext cx="4724775" cy="62139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335" indent="0">
              <a:buNone/>
              <a:defRPr sz="2300" b="1"/>
            </a:lvl2pPr>
            <a:lvl3pPr marL="1043305" indent="0">
              <a:buNone/>
              <a:defRPr sz="2100" b="1"/>
            </a:lvl3pPr>
            <a:lvl4pPr marL="1564640" indent="0">
              <a:buNone/>
              <a:defRPr sz="1800" b="1"/>
            </a:lvl4pPr>
            <a:lvl5pPr marL="2085975" indent="0">
              <a:buNone/>
              <a:defRPr sz="1800" b="1"/>
            </a:lvl5pPr>
            <a:lvl6pPr marL="2607945" indent="0">
              <a:buNone/>
              <a:defRPr sz="1800" b="1"/>
            </a:lvl6pPr>
            <a:lvl7pPr marL="3129280" indent="0">
              <a:buNone/>
              <a:defRPr sz="1800" b="1"/>
            </a:lvl7pPr>
            <a:lvl8pPr marL="3650615" indent="0">
              <a:buNone/>
              <a:defRPr sz="1800" b="1"/>
            </a:lvl8pPr>
            <a:lvl9pPr marL="4171950" indent="0">
              <a:buNone/>
              <a:defRPr sz="18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34671" y="2112449"/>
            <a:ext cx="4724775" cy="3837871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432100" y="1491050"/>
            <a:ext cx="4726631" cy="62139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335" indent="0">
              <a:buNone/>
              <a:defRPr sz="2300" b="1"/>
            </a:lvl2pPr>
            <a:lvl3pPr marL="1043305" indent="0">
              <a:buNone/>
              <a:defRPr sz="2100" b="1"/>
            </a:lvl3pPr>
            <a:lvl4pPr marL="1564640" indent="0">
              <a:buNone/>
              <a:defRPr sz="1800" b="1"/>
            </a:lvl4pPr>
            <a:lvl5pPr marL="2085975" indent="0">
              <a:buNone/>
              <a:defRPr sz="1800" b="1"/>
            </a:lvl5pPr>
            <a:lvl6pPr marL="2607945" indent="0">
              <a:buNone/>
              <a:defRPr sz="1800" b="1"/>
            </a:lvl6pPr>
            <a:lvl7pPr marL="3129280" indent="0">
              <a:buNone/>
              <a:defRPr sz="1800" b="1"/>
            </a:lvl7pPr>
            <a:lvl8pPr marL="3650615" indent="0">
              <a:buNone/>
              <a:defRPr sz="1800" b="1"/>
            </a:lvl8pPr>
            <a:lvl9pPr marL="4171950" indent="0">
              <a:buNone/>
              <a:defRPr sz="18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432100" y="2112449"/>
            <a:ext cx="4726631" cy="3837871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49DA7-13E1-42AD-A5E0-841377990C37}" type="datetimeFigureOut">
              <a:rPr lang="zh-CN" altLang="en-US" smtClean="0"/>
              <a:pPr/>
              <a:t>2017/7/23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CAF7E-6A79-4F46-B4EC-DA71F00DC4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49DA7-13E1-42AD-A5E0-841377990C37}" type="datetimeFigureOut">
              <a:rPr lang="zh-CN" altLang="en-US" smtClean="0"/>
              <a:pPr/>
              <a:t>2017/7/23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CAF7E-6A79-4F46-B4EC-DA71F00DC4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49DA7-13E1-42AD-A5E0-841377990C37}" type="datetimeFigureOut">
              <a:rPr lang="zh-CN" altLang="en-US" smtClean="0"/>
              <a:pPr/>
              <a:t>2017/7/23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CAF7E-6A79-4F46-B4EC-DA71F00DC4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4672" y="265212"/>
            <a:ext cx="3518055" cy="112869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80822" y="265213"/>
            <a:ext cx="5977908" cy="568510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34672" y="1393908"/>
            <a:ext cx="3518055" cy="4556412"/>
          </a:xfrm>
        </p:spPr>
        <p:txBody>
          <a:bodyPr/>
          <a:lstStyle>
            <a:lvl1pPr marL="0" indent="0">
              <a:buNone/>
              <a:defRPr sz="1600"/>
            </a:lvl1pPr>
            <a:lvl2pPr marL="521335" indent="0">
              <a:buNone/>
              <a:defRPr sz="1400"/>
            </a:lvl2pPr>
            <a:lvl3pPr marL="1043305" indent="0">
              <a:buNone/>
              <a:defRPr sz="1100"/>
            </a:lvl3pPr>
            <a:lvl4pPr marL="1564640" indent="0">
              <a:buNone/>
              <a:defRPr sz="1000"/>
            </a:lvl4pPr>
            <a:lvl5pPr marL="2085975" indent="0">
              <a:buNone/>
              <a:defRPr sz="1000"/>
            </a:lvl5pPr>
            <a:lvl6pPr marL="2607945" indent="0">
              <a:buNone/>
              <a:defRPr sz="1000"/>
            </a:lvl6pPr>
            <a:lvl7pPr marL="3129280" indent="0">
              <a:buNone/>
              <a:defRPr sz="1000"/>
            </a:lvl7pPr>
            <a:lvl8pPr marL="3650615" indent="0">
              <a:buNone/>
              <a:defRPr sz="1000"/>
            </a:lvl8pPr>
            <a:lvl9pPr marL="417195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49DA7-13E1-42AD-A5E0-841377990C37}" type="datetimeFigureOut">
              <a:rPr lang="zh-CN" altLang="en-US" smtClean="0"/>
              <a:pPr/>
              <a:t>2017/7/23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CAF7E-6A79-4F46-B4EC-DA71F00DC4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95981" y="4662805"/>
            <a:ext cx="6416040" cy="550471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095981" y="595186"/>
            <a:ext cx="6416040" cy="3996690"/>
          </a:xfrm>
        </p:spPr>
        <p:txBody>
          <a:bodyPr/>
          <a:lstStyle>
            <a:lvl1pPr marL="0" indent="0">
              <a:buNone/>
              <a:defRPr sz="3700"/>
            </a:lvl1pPr>
            <a:lvl2pPr marL="521335" indent="0">
              <a:buNone/>
              <a:defRPr sz="3200"/>
            </a:lvl2pPr>
            <a:lvl3pPr marL="1043305" indent="0">
              <a:buNone/>
              <a:defRPr sz="2700"/>
            </a:lvl3pPr>
            <a:lvl4pPr marL="1564640" indent="0">
              <a:buNone/>
              <a:defRPr sz="2300"/>
            </a:lvl4pPr>
            <a:lvl5pPr marL="2085975" indent="0">
              <a:buNone/>
              <a:defRPr sz="2300"/>
            </a:lvl5pPr>
            <a:lvl6pPr marL="2607945" indent="0">
              <a:buNone/>
              <a:defRPr sz="2300"/>
            </a:lvl6pPr>
            <a:lvl7pPr marL="3129280" indent="0">
              <a:buNone/>
              <a:defRPr sz="2300"/>
            </a:lvl7pPr>
            <a:lvl8pPr marL="3650615" indent="0">
              <a:buNone/>
              <a:defRPr sz="2300"/>
            </a:lvl8pPr>
            <a:lvl9pPr marL="4171950" indent="0">
              <a:buNone/>
              <a:defRPr sz="23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095981" y="5213275"/>
            <a:ext cx="6416040" cy="781760"/>
          </a:xfrm>
        </p:spPr>
        <p:txBody>
          <a:bodyPr/>
          <a:lstStyle>
            <a:lvl1pPr marL="0" indent="0">
              <a:buNone/>
              <a:defRPr sz="1600"/>
            </a:lvl1pPr>
            <a:lvl2pPr marL="521335" indent="0">
              <a:buNone/>
              <a:defRPr sz="1400"/>
            </a:lvl2pPr>
            <a:lvl3pPr marL="1043305" indent="0">
              <a:buNone/>
              <a:defRPr sz="1100"/>
            </a:lvl3pPr>
            <a:lvl4pPr marL="1564640" indent="0">
              <a:buNone/>
              <a:defRPr sz="1000"/>
            </a:lvl4pPr>
            <a:lvl5pPr marL="2085975" indent="0">
              <a:buNone/>
              <a:defRPr sz="1000"/>
            </a:lvl5pPr>
            <a:lvl6pPr marL="2607945" indent="0">
              <a:buNone/>
              <a:defRPr sz="1000"/>
            </a:lvl6pPr>
            <a:lvl7pPr marL="3129280" indent="0">
              <a:buNone/>
              <a:defRPr sz="1000"/>
            </a:lvl7pPr>
            <a:lvl8pPr marL="3650615" indent="0">
              <a:buNone/>
              <a:defRPr sz="1000"/>
            </a:lvl8pPr>
            <a:lvl9pPr marL="417195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49DA7-13E1-42AD-A5E0-841377990C37}" type="datetimeFigureOut">
              <a:rPr lang="zh-CN" altLang="en-US" smtClean="0"/>
              <a:pPr/>
              <a:t>2017/7/23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CAF7E-6A79-4F46-B4EC-DA71F00DC4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34670" y="266755"/>
            <a:ext cx="9624060" cy="1110192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4670" y="1554269"/>
            <a:ext cx="9624060" cy="4396051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34671" y="6173900"/>
            <a:ext cx="2495127" cy="354644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B49DA7-13E1-42AD-A5E0-841377990C37}" type="datetimeFigureOut">
              <a:rPr lang="zh-CN" altLang="en-US" smtClean="0"/>
              <a:pPr/>
              <a:t>2017/7/23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653580" y="6173900"/>
            <a:ext cx="3386243" cy="354644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663604" y="6173900"/>
            <a:ext cx="2495127" cy="354644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6CAF7E-6A79-4F46-B4EC-DA71F00DC4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42670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160" indent="-391160" algn="l" defTabSz="10426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7725" indent="-325755" algn="l" defTabSz="10426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655" indent="-260985" algn="l" defTabSz="10426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625" indent="-260985" algn="l" defTabSz="10426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960" indent="-260985" algn="l" defTabSz="1042670" rtl="0" eaLnBrk="1" latinLnBrk="0" hangingPunct="1">
        <a:spcBef>
          <a:spcPct val="20000"/>
        </a:spcBef>
        <a:buFont typeface="Arial" panose="020B0604020202020204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8295" indent="-260985" algn="l" defTabSz="10426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630" indent="-260985" algn="l" defTabSz="10426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600" indent="-260985" algn="l" defTabSz="10426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35" indent="-260985" algn="l" defTabSz="10426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4267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335" algn="l" defTabSz="104267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305" algn="l" defTabSz="104267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640" algn="l" defTabSz="104267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975" algn="l" defTabSz="104267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945" algn="l" defTabSz="104267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280" algn="l" defTabSz="104267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15" algn="l" defTabSz="104267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950" algn="l" defTabSz="104267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8" name="Freeform 854"/>
          <p:cNvSpPr/>
          <p:nvPr/>
        </p:nvSpPr>
        <p:spPr bwMode="auto">
          <a:xfrm>
            <a:off x="7923213" y="1651000"/>
            <a:ext cx="2767013" cy="5006975"/>
          </a:xfrm>
          <a:custGeom>
            <a:avLst/>
            <a:gdLst/>
            <a:ahLst/>
            <a:cxnLst>
              <a:cxn ang="0">
                <a:pos x="5228" y="896"/>
              </a:cxn>
              <a:cxn ang="0">
                <a:pos x="4250" y="0"/>
              </a:cxn>
              <a:cxn ang="0">
                <a:pos x="0" y="4244"/>
              </a:cxn>
              <a:cxn ang="0">
                <a:pos x="5228" y="9461"/>
              </a:cxn>
              <a:cxn ang="0">
                <a:pos x="5228" y="896"/>
              </a:cxn>
            </a:cxnLst>
            <a:rect l="0" t="0" r="r" b="b"/>
            <a:pathLst>
              <a:path w="5228" h="9461">
                <a:moveTo>
                  <a:pt x="5228" y="896"/>
                </a:moveTo>
                <a:lnTo>
                  <a:pt x="4250" y="0"/>
                </a:lnTo>
                <a:lnTo>
                  <a:pt x="0" y="4244"/>
                </a:lnTo>
                <a:lnTo>
                  <a:pt x="5228" y="9461"/>
                </a:lnTo>
                <a:lnTo>
                  <a:pt x="5228" y="89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79" name="Freeform 855"/>
          <p:cNvSpPr/>
          <p:nvPr/>
        </p:nvSpPr>
        <p:spPr bwMode="auto">
          <a:xfrm>
            <a:off x="5124450" y="523875"/>
            <a:ext cx="1520825" cy="1520825"/>
          </a:xfrm>
          <a:custGeom>
            <a:avLst/>
            <a:gdLst/>
            <a:ahLst/>
            <a:cxnLst>
              <a:cxn ang="0">
                <a:pos x="2874" y="2874"/>
              </a:cxn>
              <a:cxn ang="0">
                <a:pos x="0" y="2874"/>
              </a:cxn>
              <a:cxn ang="0">
                <a:pos x="2874" y="0"/>
              </a:cxn>
              <a:cxn ang="0">
                <a:pos x="2874" y="2874"/>
              </a:cxn>
            </a:cxnLst>
            <a:rect l="0" t="0" r="r" b="b"/>
            <a:pathLst>
              <a:path w="2874" h="2874">
                <a:moveTo>
                  <a:pt x="2874" y="2874"/>
                </a:moveTo>
                <a:lnTo>
                  <a:pt x="0" y="2874"/>
                </a:lnTo>
                <a:lnTo>
                  <a:pt x="2874" y="0"/>
                </a:lnTo>
                <a:lnTo>
                  <a:pt x="2874" y="2874"/>
                </a:lnTo>
                <a:close/>
              </a:path>
            </a:pathLst>
          </a:custGeom>
          <a:solidFill>
            <a:srgbClr val="C3D83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80" name="Freeform 856"/>
          <p:cNvSpPr/>
          <p:nvPr/>
        </p:nvSpPr>
        <p:spPr bwMode="auto">
          <a:xfrm>
            <a:off x="5124450" y="1281113"/>
            <a:ext cx="1520825" cy="763587"/>
          </a:xfrm>
          <a:custGeom>
            <a:avLst/>
            <a:gdLst/>
            <a:ahLst/>
            <a:cxnLst>
              <a:cxn ang="0">
                <a:pos x="2874" y="1441"/>
              </a:cxn>
              <a:cxn ang="0">
                <a:pos x="0" y="1441"/>
              </a:cxn>
              <a:cxn ang="0">
                <a:pos x="1442" y="0"/>
              </a:cxn>
              <a:cxn ang="0">
                <a:pos x="2874" y="1441"/>
              </a:cxn>
            </a:cxnLst>
            <a:rect l="0" t="0" r="r" b="b"/>
            <a:pathLst>
              <a:path w="2874" h="1441">
                <a:moveTo>
                  <a:pt x="2874" y="1441"/>
                </a:moveTo>
                <a:lnTo>
                  <a:pt x="0" y="1441"/>
                </a:lnTo>
                <a:lnTo>
                  <a:pt x="1442" y="0"/>
                </a:lnTo>
                <a:lnTo>
                  <a:pt x="2874" y="1441"/>
                </a:lnTo>
                <a:close/>
              </a:path>
            </a:pathLst>
          </a:custGeom>
          <a:solidFill>
            <a:srgbClr val="A5C82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81" name="Freeform 857"/>
          <p:cNvSpPr/>
          <p:nvPr/>
        </p:nvSpPr>
        <p:spPr bwMode="auto">
          <a:xfrm>
            <a:off x="6794500" y="2767013"/>
            <a:ext cx="2151063" cy="1076325"/>
          </a:xfrm>
          <a:custGeom>
            <a:avLst/>
            <a:gdLst/>
            <a:ahLst/>
            <a:cxnLst>
              <a:cxn ang="0">
                <a:pos x="2032" y="2032"/>
              </a:cxn>
              <a:cxn ang="0">
                <a:pos x="0" y="0"/>
              </a:cxn>
              <a:cxn ang="0">
                <a:pos x="4065" y="0"/>
              </a:cxn>
              <a:cxn ang="0">
                <a:pos x="2032" y="2032"/>
              </a:cxn>
            </a:cxnLst>
            <a:rect l="0" t="0" r="r" b="b"/>
            <a:pathLst>
              <a:path w="4065" h="2032">
                <a:moveTo>
                  <a:pt x="2032" y="2032"/>
                </a:moveTo>
                <a:lnTo>
                  <a:pt x="0" y="0"/>
                </a:lnTo>
                <a:lnTo>
                  <a:pt x="4065" y="0"/>
                </a:lnTo>
                <a:lnTo>
                  <a:pt x="2032" y="2032"/>
                </a:lnTo>
                <a:close/>
              </a:path>
            </a:pathLst>
          </a:custGeom>
          <a:solidFill>
            <a:srgbClr val="4FA7C6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82" name="Freeform 858"/>
          <p:cNvSpPr/>
          <p:nvPr/>
        </p:nvSpPr>
        <p:spPr bwMode="auto">
          <a:xfrm>
            <a:off x="6794500" y="2767013"/>
            <a:ext cx="1077913" cy="1076325"/>
          </a:xfrm>
          <a:custGeom>
            <a:avLst/>
            <a:gdLst/>
            <a:ahLst/>
            <a:cxnLst>
              <a:cxn ang="0">
                <a:pos x="2032" y="2032"/>
              </a:cxn>
              <a:cxn ang="0">
                <a:pos x="0" y="0"/>
              </a:cxn>
              <a:cxn ang="0">
                <a:pos x="2036" y="0"/>
              </a:cxn>
              <a:cxn ang="0">
                <a:pos x="2032" y="2032"/>
              </a:cxn>
            </a:cxnLst>
            <a:rect l="0" t="0" r="r" b="b"/>
            <a:pathLst>
              <a:path w="2036" h="2032">
                <a:moveTo>
                  <a:pt x="2032" y="2032"/>
                </a:moveTo>
                <a:lnTo>
                  <a:pt x="0" y="0"/>
                </a:lnTo>
                <a:lnTo>
                  <a:pt x="2036" y="0"/>
                </a:lnTo>
                <a:lnTo>
                  <a:pt x="2032" y="2032"/>
                </a:lnTo>
                <a:close/>
              </a:path>
            </a:pathLst>
          </a:custGeom>
          <a:solidFill>
            <a:srgbClr val="2D8EA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83" name="Freeform 859"/>
          <p:cNvSpPr/>
          <p:nvPr/>
        </p:nvSpPr>
        <p:spPr bwMode="auto">
          <a:xfrm>
            <a:off x="6794500" y="1628775"/>
            <a:ext cx="2151063" cy="1074737"/>
          </a:xfrm>
          <a:custGeom>
            <a:avLst/>
            <a:gdLst/>
            <a:ahLst/>
            <a:cxnLst>
              <a:cxn ang="0">
                <a:pos x="2032" y="0"/>
              </a:cxn>
              <a:cxn ang="0">
                <a:pos x="0" y="2031"/>
              </a:cxn>
              <a:cxn ang="0">
                <a:pos x="4065" y="2031"/>
              </a:cxn>
              <a:cxn ang="0">
                <a:pos x="2032" y="0"/>
              </a:cxn>
            </a:cxnLst>
            <a:rect l="0" t="0" r="r" b="b"/>
            <a:pathLst>
              <a:path w="4065" h="2031">
                <a:moveTo>
                  <a:pt x="2032" y="0"/>
                </a:moveTo>
                <a:lnTo>
                  <a:pt x="0" y="2031"/>
                </a:lnTo>
                <a:lnTo>
                  <a:pt x="4065" y="2031"/>
                </a:lnTo>
                <a:lnTo>
                  <a:pt x="2032" y="0"/>
                </a:lnTo>
                <a:close/>
              </a:path>
            </a:pathLst>
          </a:custGeom>
          <a:solidFill>
            <a:srgbClr val="E65B77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84" name="Freeform 860"/>
          <p:cNvSpPr/>
          <p:nvPr/>
        </p:nvSpPr>
        <p:spPr bwMode="auto">
          <a:xfrm>
            <a:off x="6794500" y="1628775"/>
            <a:ext cx="1074738" cy="1074737"/>
          </a:xfrm>
          <a:custGeom>
            <a:avLst/>
            <a:gdLst/>
            <a:ahLst/>
            <a:cxnLst>
              <a:cxn ang="0">
                <a:pos x="2032" y="0"/>
              </a:cxn>
              <a:cxn ang="0">
                <a:pos x="0" y="2031"/>
              </a:cxn>
              <a:cxn ang="0">
                <a:pos x="2028" y="2031"/>
              </a:cxn>
              <a:cxn ang="0">
                <a:pos x="2032" y="0"/>
              </a:cxn>
            </a:cxnLst>
            <a:rect l="0" t="0" r="r" b="b"/>
            <a:pathLst>
              <a:path w="2032" h="2031">
                <a:moveTo>
                  <a:pt x="2032" y="0"/>
                </a:moveTo>
                <a:lnTo>
                  <a:pt x="0" y="2031"/>
                </a:lnTo>
                <a:lnTo>
                  <a:pt x="2028" y="2031"/>
                </a:lnTo>
                <a:lnTo>
                  <a:pt x="2032" y="0"/>
                </a:lnTo>
                <a:close/>
              </a:path>
            </a:pathLst>
          </a:custGeom>
          <a:solidFill>
            <a:srgbClr val="EB7997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85" name="Freeform 861"/>
          <p:cNvSpPr/>
          <p:nvPr/>
        </p:nvSpPr>
        <p:spPr bwMode="auto">
          <a:xfrm>
            <a:off x="7951788" y="1600200"/>
            <a:ext cx="2151063" cy="1074737"/>
          </a:xfrm>
          <a:custGeom>
            <a:avLst/>
            <a:gdLst/>
            <a:ahLst/>
            <a:cxnLst>
              <a:cxn ang="0">
                <a:pos x="2032" y="2031"/>
              </a:cxn>
              <a:cxn ang="0">
                <a:pos x="0" y="0"/>
              </a:cxn>
              <a:cxn ang="0">
                <a:pos x="4066" y="0"/>
              </a:cxn>
              <a:cxn ang="0">
                <a:pos x="2032" y="2031"/>
              </a:cxn>
            </a:cxnLst>
            <a:rect l="0" t="0" r="r" b="b"/>
            <a:pathLst>
              <a:path w="4066" h="2031">
                <a:moveTo>
                  <a:pt x="2032" y="2031"/>
                </a:moveTo>
                <a:lnTo>
                  <a:pt x="0" y="0"/>
                </a:lnTo>
                <a:lnTo>
                  <a:pt x="4066" y="0"/>
                </a:lnTo>
                <a:lnTo>
                  <a:pt x="2032" y="2031"/>
                </a:lnTo>
                <a:close/>
              </a:path>
            </a:pathLst>
          </a:custGeom>
          <a:solidFill>
            <a:srgbClr val="EB5B18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86" name="Freeform 862"/>
          <p:cNvSpPr/>
          <p:nvPr/>
        </p:nvSpPr>
        <p:spPr bwMode="auto">
          <a:xfrm>
            <a:off x="7951788" y="1600200"/>
            <a:ext cx="1077913" cy="1074737"/>
          </a:xfrm>
          <a:custGeom>
            <a:avLst/>
            <a:gdLst/>
            <a:ahLst/>
            <a:cxnLst>
              <a:cxn ang="0">
                <a:pos x="2032" y="2031"/>
              </a:cxn>
              <a:cxn ang="0">
                <a:pos x="0" y="0"/>
              </a:cxn>
              <a:cxn ang="0">
                <a:pos x="2038" y="0"/>
              </a:cxn>
              <a:cxn ang="0">
                <a:pos x="2032" y="2031"/>
              </a:cxn>
            </a:cxnLst>
            <a:rect l="0" t="0" r="r" b="b"/>
            <a:pathLst>
              <a:path w="2038" h="2031">
                <a:moveTo>
                  <a:pt x="2032" y="2031"/>
                </a:moveTo>
                <a:lnTo>
                  <a:pt x="0" y="0"/>
                </a:lnTo>
                <a:lnTo>
                  <a:pt x="2038" y="0"/>
                </a:lnTo>
                <a:lnTo>
                  <a:pt x="2032" y="2031"/>
                </a:lnTo>
                <a:close/>
              </a:path>
            </a:pathLst>
          </a:custGeom>
          <a:solidFill>
            <a:srgbClr val="F29118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87" name="Freeform 863"/>
          <p:cNvSpPr/>
          <p:nvPr/>
        </p:nvSpPr>
        <p:spPr bwMode="auto">
          <a:xfrm>
            <a:off x="6718300" y="523875"/>
            <a:ext cx="1076325" cy="2149475"/>
          </a:xfrm>
          <a:custGeom>
            <a:avLst/>
            <a:gdLst/>
            <a:ahLst/>
            <a:cxnLst>
              <a:cxn ang="0">
                <a:pos x="2033" y="2032"/>
              </a:cxn>
              <a:cxn ang="0">
                <a:pos x="0" y="0"/>
              </a:cxn>
              <a:cxn ang="0">
                <a:pos x="0" y="4063"/>
              </a:cxn>
              <a:cxn ang="0">
                <a:pos x="2033" y="2032"/>
              </a:cxn>
            </a:cxnLst>
            <a:rect l="0" t="0" r="r" b="b"/>
            <a:pathLst>
              <a:path w="2033" h="4063">
                <a:moveTo>
                  <a:pt x="2033" y="2032"/>
                </a:moveTo>
                <a:lnTo>
                  <a:pt x="0" y="0"/>
                </a:lnTo>
                <a:lnTo>
                  <a:pt x="0" y="4063"/>
                </a:lnTo>
                <a:lnTo>
                  <a:pt x="2033" y="2032"/>
                </a:lnTo>
                <a:close/>
              </a:path>
            </a:pathLst>
          </a:custGeom>
          <a:solidFill>
            <a:srgbClr val="75A52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88" name="Freeform 864"/>
          <p:cNvSpPr/>
          <p:nvPr/>
        </p:nvSpPr>
        <p:spPr bwMode="auto">
          <a:xfrm>
            <a:off x="6718300" y="1598613"/>
            <a:ext cx="1076325" cy="1074737"/>
          </a:xfrm>
          <a:custGeom>
            <a:avLst/>
            <a:gdLst/>
            <a:ahLst/>
            <a:cxnLst>
              <a:cxn ang="0">
                <a:pos x="2033" y="0"/>
              </a:cxn>
              <a:cxn ang="0">
                <a:pos x="0" y="0"/>
              </a:cxn>
              <a:cxn ang="0">
                <a:pos x="0" y="2031"/>
              </a:cxn>
              <a:cxn ang="0">
                <a:pos x="2033" y="0"/>
              </a:cxn>
            </a:cxnLst>
            <a:rect l="0" t="0" r="r" b="b"/>
            <a:pathLst>
              <a:path w="2033" h="2031">
                <a:moveTo>
                  <a:pt x="2033" y="0"/>
                </a:moveTo>
                <a:lnTo>
                  <a:pt x="0" y="0"/>
                </a:lnTo>
                <a:lnTo>
                  <a:pt x="0" y="2031"/>
                </a:lnTo>
                <a:lnTo>
                  <a:pt x="2033" y="0"/>
                </a:lnTo>
                <a:close/>
              </a:path>
            </a:pathLst>
          </a:custGeom>
          <a:solidFill>
            <a:srgbClr val="528536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89" name="Freeform 865"/>
          <p:cNvSpPr/>
          <p:nvPr/>
        </p:nvSpPr>
        <p:spPr bwMode="auto">
          <a:xfrm>
            <a:off x="7923213" y="2822575"/>
            <a:ext cx="1076325" cy="2149475"/>
          </a:xfrm>
          <a:custGeom>
            <a:avLst/>
            <a:gdLst/>
            <a:ahLst/>
            <a:cxnLst>
              <a:cxn ang="0">
                <a:pos x="0" y="2032"/>
              </a:cxn>
              <a:cxn ang="0">
                <a:pos x="2033" y="0"/>
              </a:cxn>
              <a:cxn ang="0">
                <a:pos x="2033" y="4063"/>
              </a:cxn>
              <a:cxn ang="0">
                <a:pos x="0" y="2032"/>
              </a:cxn>
            </a:cxnLst>
            <a:rect l="0" t="0" r="r" b="b"/>
            <a:pathLst>
              <a:path w="2033" h="4063">
                <a:moveTo>
                  <a:pt x="0" y="2032"/>
                </a:moveTo>
                <a:lnTo>
                  <a:pt x="2033" y="0"/>
                </a:lnTo>
                <a:lnTo>
                  <a:pt x="2033" y="4063"/>
                </a:lnTo>
                <a:lnTo>
                  <a:pt x="0" y="2032"/>
                </a:lnTo>
                <a:close/>
              </a:path>
            </a:pathLst>
          </a:custGeom>
          <a:solidFill>
            <a:srgbClr val="9172A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90" name="Freeform 866"/>
          <p:cNvSpPr/>
          <p:nvPr/>
        </p:nvSpPr>
        <p:spPr bwMode="auto">
          <a:xfrm>
            <a:off x="7923213" y="3897313"/>
            <a:ext cx="1076325" cy="10747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033" y="0"/>
              </a:cxn>
              <a:cxn ang="0">
                <a:pos x="2033" y="2031"/>
              </a:cxn>
              <a:cxn ang="0">
                <a:pos x="0" y="0"/>
              </a:cxn>
            </a:cxnLst>
            <a:rect l="0" t="0" r="r" b="b"/>
            <a:pathLst>
              <a:path w="2033" h="2031">
                <a:moveTo>
                  <a:pt x="0" y="0"/>
                </a:moveTo>
                <a:lnTo>
                  <a:pt x="2033" y="0"/>
                </a:lnTo>
                <a:lnTo>
                  <a:pt x="2033" y="2031"/>
                </a:lnTo>
                <a:lnTo>
                  <a:pt x="0" y="0"/>
                </a:lnTo>
                <a:close/>
              </a:path>
            </a:pathLst>
          </a:custGeom>
          <a:solidFill>
            <a:srgbClr val="7B3B9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197" name="组合 2196"/>
          <p:cNvGrpSpPr/>
          <p:nvPr/>
        </p:nvGrpSpPr>
        <p:grpSpPr>
          <a:xfrm>
            <a:off x="1541461" y="2330443"/>
            <a:ext cx="793750" cy="708025"/>
            <a:chOff x="1541461" y="2330443"/>
            <a:chExt cx="793750" cy="708025"/>
          </a:xfrm>
        </p:grpSpPr>
        <p:sp>
          <p:nvSpPr>
            <p:cNvPr id="1891" name="Freeform 867"/>
            <p:cNvSpPr/>
            <p:nvPr/>
          </p:nvSpPr>
          <p:spPr bwMode="auto">
            <a:xfrm>
              <a:off x="2092323" y="2330443"/>
              <a:ext cx="242888" cy="241300"/>
            </a:xfrm>
            <a:custGeom>
              <a:avLst/>
              <a:gdLst/>
              <a:ahLst/>
              <a:cxnLst>
                <a:cxn ang="0">
                  <a:pos x="0" y="457"/>
                </a:cxn>
                <a:cxn ang="0">
                  <a:pos x="458" y="457"/>
                </a:cxn>
                <a:cxn ang="0">
                  <a:pos x="0" y="0"/>
                </a:cxn>
                <a:cxn ang="0">
                  <a:pos x="0" y="457"/>
                </a:cxn>
              </a:cxnLst>
              <a:rect l="0" t="0" r="r" b="b"/>
              <a:pathLst>
                <a:path w="458" h="457">
                  <a:moveTo>
                    <a:pt x="0" y="457"/>
                  </a:moveTo>
                  <a:lnTo>
                    <a:pt x="458" y="457"/>
                  </a:lnTo>
                  <a:lnTo>
                    <a:pt x="0" y="0"/>
                  </a:lnTo>
                  <a:lnTo>
                    <a:pt x="0" y="457"/>
                  </a:lnTo>
                  <a:close/>
                </a:path>
              </a:pathLst>
            </a:custGeom>
            <a:solidFill>
              <a:srgbClr val="C3D83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2" name="Freeform 868"/>
            <p:cNvSpPr/>
            <p:nvPr/>
          </p:nvSpPr>
          <p:spPr bwMode="auto">
            <a:xfrm>
              <a:off x="2092323" y="2451093"/>
              <a:ext cx="242888" cy="120650"/>
            </a:xfrm>
            <a:custGeom>
              <a:avLst/>
              <a:gdLst/>
              <a:ahLst/>
              <a:cxnLst>
                <a:cxn ang="0">
                  <a:pos x="0" y="229"/>
                </a:cxn>
                <a:cxn ang="0">
                  <a:pos x="458" y="229"/>
                </a:cxn>
                <a:cxn ang="0">
                  <a:pos x="228" y="0"/>
                </a:cxn>
                <a:cxn ang="0">
                  <a:pos x="0" y="229"/>
                </a:cxn>
              </a:cxnLst>
              <a:rect l="0" t="0" r="r" b="b"/>
              <a:pathLst>
                <a:path w="458" h="229">
                  <a:moveTo>
                    <a:pt x="0" y="229"/>
                  </a:moveTo>
                  <a:lnTo>
                    <a:pt x="458" y="229"/>
                  </a:lnTo>
                  <a:lnTo>
                    <a:pt x="228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A5C82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3" name="Freeform 869"/>
            <p:cNvSpPr/>
            <p:nvPr/>
          </p:nvSpPr>
          <p:spPr bwMode="auto">
            <a:xfrm>
              <a:off x="1725611" y="2687630"/>
              <a:ext cx="342900" cy="169862"/>
            </a:xfrm>
            <a:custGeom>
              <a:avLst/>
              <a:gdLst/>
              <a:ahLst/>
              <a:cxnLst>
                <a:cxn ang="0">
                  <a:pos x="324" y="323"/>
                </a:cxn>
                <a:cxn ang="0">
                  <a:pos x="648" y="0"/>
                </a:cxn>
                <a:cxn ang="0">
                  <a:pos x="0" y="0"/>
                </a:cxn>
                <a:cxn ang="0">
                  <a:pos x="324" y="323"/>
                </a:cxn>
              </a:cxnLst>
              <a:rect l="0" t="0" r="r" b="b"/>
              <a:pathLst>
                <a:path w="648" h="323">
                  <a:moveTo>
                    <a:pt x="324" y="323"/>
                  </a:moveTo>
                  <a:lnTo>
                    <a:pt x="648" y="0"/>
                  </a:lnTo>
                  <a:lnTo>
                    <a:pt x="0" y="0"/>
                  </a:lnTo>
                  <a:lnTo>
                    <a:pt x="324" y="323"/>
                  </a:lnTo>
                  <a:close/>
                </a:path>
              </a:pathLst>
            </a:custGeom>
            <a:solidFill>
              <a:srgbClr val="4FA7C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4" name="Freeform 870"/>
            <p:cNvSpPr/>
            <p:nvPr/>
          </p:nvSpPr>
          <p:spPr bwMode="auto">
            <a:xfrm>
              <a:off x="1897061" y="2687630"/>
              <a:ext cx="171450" cy="169862"/>
            </a:xfrm>
            <a:custGeom>
              <a:avLst/>
              <a:gdLst/>
              <a:ahLst/>
              <a:cxnLst>
                <a:cxn ang="0">
                  <a:pos x="1" y="323"/>
                </a:cxn>
                <a:cxn ang="0">
                  <a:pos x="325" y="0"/>
                </a:cxn>
                <a:cxn ang="0">
                  <a:pos x="0" y="0"/>
                </a:cxn>
                <a:cxn ang="0">
                  <a:pos x="1" y="323"/>
                </a:cxn>
              </a:cxnLst>
              <a:rect l="0" t="0" r="r" b="b"/>
              <a:pathLst>
                <a:path w="325" h="323">
                  <a:moveTo>
                    <a:pt x="1" y="323"/>
                  </a:moveTo>
                  <a:lnTo>
                    <a:pt x="325" y="0"/>
                  </a:lnTo>
                  <a:lnTo>
                    <a:pt x="0" y="0"/>
                  </a:lnTo>
                  <a:lnTo>
                    <a:pt x="1" y="323"/>
                  </a:lnTo>
                  <a:close/>
                </a:path>
              </a:pathLst>
            </a:custGeom>
            <a:solidFill>
              <a:srgbClr val="2D8EA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5" name="Freeform 871"/>
            <p:cNvSpPr/>
            <p:nvPr/>
          </p:nvSpPr>
          <p:spPr bwMode="auto">
            <a:xfrm>
              <a:off x="1725611" y="2505068"/>
              <a:ext cx="342900" cy="171450"/>
            </a:xfrm>
            <a:custGeom>
              <a:avLst/>
              <a:gdLst/>
              <a:ahLst/>
              <a:cxnLst>
                <a:cxn ang="0">
                  <a:pos x="324" y="0"/>
                </a:cxn>
                <a:cxn ang="0">
                  <a:pos x="648" y="324"/>
                </a:cxn>
                <a:cxn ang="0">
                  <a:pos x="0" y="324"/>
                </a:cxn>
                <a:cxn ang="0">
                  <a:pos x="324" y="0"/>
                </a:cxn>
              </a:cxnLst>
              <a:rect l="0" t="0" r="r" b="b"/>
              <a:pathLst>
                <a:path w="648" h="324">
                  <a:moveTo>
                    <a:pt x="324" y="0"/>
                  </a:moveTo>
                  <a:lnTo>
                    <a:pt x="648" y="324"/>
                  </a:lnTo>
                  <a:lnTo>
                    <a:pt x="0" y="324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E95B7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6" name="Freeform 872"/>
            <p:cNvSpPr/>
            <p:nvPr/>
          </p:nvSpPr>
          <p:spPr bwMode="auto">
            <a:xfrm>
              <a:off x="1897061" y="2505068"/>
              <a:ext cx="171450" cy="1714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4" y="324"/>
                </a:cxn>
                <a:cxn ang="0">
                  <a:pos x="0" y="324"/>
                </a:cxn>
                <a:cxn ang="0">
                  <a:pos x="0" y="0"/>
                </a:cxn>
              </a:cxnLst>
              <a:rect l="0" t="0" r="r" b="b"/>
              <a:pathLst>
                <a:path w="324" h="324">
                  <a:moveTo>
                    <a:pt x="0" y="0"/>
                  </a:moveTo>
                  <a:lnTo>
                    <a:pt x="324" y="324"/>
                  </a:lnTo>
                  <a:lnTo>
                    <a:pt x="0" y="3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899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7" name="Freeform 873"/>
            <p:cNvSpPr/>
            <p:nvPr/>
          </p:nvSpPr>
          <p:spPr bwMode="auto">
            <a:xfrm>
              <a:off x="1541461" y="2501893"/>
              <a:ext cx="342900" cy="169862"/>
            </a:xfrm>
            <a:custGeom>
              <a:avLst/>
              <a:gdLst/>
              <a:ahLst/>
              <a:cxnLst>
                <a:cxn ang="0">
                  <a:pos x="325" y="323"/>
                </a:cxn>
                <a:cxn ang="0">
                  <a:pos x="648" y="0"/>
                </a:cxn>
                <a:cxn ang="0">
                  <a:pos x="0" y="0"/>
                </a:cxn>
                <a:cxn ang="0">
                  <a:pos x="325" y="323"/>
                </a:cxn>
              </a:cxnLst>
              <a:rect l="0" t="0" r="r" b="b"/>
              <a:pathLst>
                <a:path w="648" h="323">
                  <a:moveTo>
                    <a:pt x="325" y="323"/>
                  </a:moveTo>
                  <a:lnTo>
                    <a:pt x="648" y="0"/>
                  </a:lnTo>
                  <a:lnTo>
                    <a:pt x="0" y="0"/>
                  </a:lnTo>
                  <a:lnTo>
                    <a:pt x="325" y="323"/>
                  </a:lnTo>
                  <a:close/>
                </a:path>
              </a:pathLst>
            </a:custGeom>
            <a:solidFill>
              <a:srgbClr val="EB5B1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8" name="Freeform 874"/>
            <p:cNvSpPr/>
            <p:nvPr/>
          </p:nvSpPr>
          <p:spPr bwMode="auto">
            <a:xfrm>
              <a:off x="1712911" y="2501893"/>
              <a:ext cx="171450" cy="169862"/>
            </a:xfrm>
            <a:custGeom>
              <a:avLst/>
              <a:gdLst/>
              <a:ahLst/>
              <a:cxnLst>
                <a:cxn ang="0">
                  <a:pos x="2" y="323"/>
                </a:cxn>
                <a:cxn ang="0">
                  <a:pos x="325" y="0"/>
                </a:cxn>
                <a:cxn ang="0">
                  <a:pos x="0" y="0"/>
                </a:cxn>
                <a:cxn ang="0">
                  <a:pos x="2" y="323"/>
                </a:cxn>
              </a:cxnLst>
              <a:rect l="0" t="0" r="r" b="b"/>
              <a:pathLst>
                <a:path w="325" h="323">
                  <a:moveTo>
                    <a:pt x="2" y="323"/>
                  </a:moveTo>
                  <a:lnTo>
                    <a:pt x="325" y="0"/>
                  </a:lnTo>
                  <a:lnTo>
                    <a:pt x="0" y="0"/>
                  </a:lnTo>
                  <a:lnTo>
                    <a:pt x="2" y="323"/>
                  </a:lnTo>
                  <a:close/>
                </a:path>
              </a:pathLst>
            </a:custGeom>
            <a:solidFill>
              <a:srgbClr val="F08C1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9" name="Freeform 875"/>
            <p:cNvSpPr/>
            <p:nvPr/>
          </p:nvSpPr>
          <p:spPr bwMode="auto">
            <a:xfrm>
              <a:off x="1909761" y="2330443"/>
              <a:ext cx="171450" cy="341312"/>
            </a:xfrm>
            <a:custGeom>
              <a:avLst/>
              <a:gdLst/>
              <a:ahLst/>
              <a:cxnLst>
                <a:cxn ang="0">
                  <a:pos x="0" y="323"/>
                </a:cxn>
                <a:cxn ang="0">
                  <a:pos x="323" y="0"/>
                </a:cxn>
                <a:cxn ang="0">
                  <a:pos x="323" y="647"/>
                </a:cxn>
                <a:cxn ang="0">
                  <a:pos x="0" y="323"/>
                </a:cxn>
              </a:cxnLst>
              <a:rect l="0" t="0" r="r" b="b"/>
              <a:pathLst>
                <a:path w="323" h="647">
                  <a:moveTo>
                    <a:pt x="0" y="323"/>
                  </a:moveTo>
                  <a:lnTo>
                    <a:pt x="323" y="0"/>
                  </a:lnTo>
                  <a:lnTo>
                    <a:pt x="323" y="647"/>
                  </a:lnTo>
                  <a:lnTo>
                    <a:pt x="0" y="323"/>
                  </a:lnTo>
                  <a:close/>
                </a:path>
              </a:pathLst>
            </a:custGeom>
            <a:solidFill>
              <a:srgbClr val="75A52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0" name="Freeform 876"/>
            <p:cNvSpPr/>
            <p:nvPr/>
          </p:nvSpPr>
          <p:spPr bwMode="auto">
            <a:xfrm>
              <a:off x="1909761" y="2500305"/>
              <a:ext cx="171450" cy="1714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3" y="0"/>
                </a:cxn>
                <a:cxn ang="0">
                  <a:pos x="323" y="324"/>
                </a:cxn>
                <a:cxn ang="0">
                  <a:pos x="0" y="0"/>
                </a:cxn>
              </a:cxnLst>
              <a:rect l="0" t="0" r="r" b="b"/>
              <a:pathLst>
                <a:path w="323" h="324">
                  <a:moveTo>
                    <a:pt x="0" y="0"/>
                  </a:moveTo>
                  <a:lnTo>
                    <a:pt x="323" y="0"/>
                  </a:lnTo>
                  <a:lnTo>
                    <a:pt x="323" y="3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2853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1" name="Freeform 877"/>
            <p:cNvSpPr/>
            <p:nvPr/>
          </p:nvSpPr>
          <p:spPr bwMode="auto">
            <a:xfrm>
              <a:off x="1717673" y="2695568"/>
              <a:ext cx="171450" cy="342900"/>
            </a:xfrm>
            <a:custGeom>
              <a:avLst/>
              <a:gdLst/>
              <a:ahLst/>
              <a:cxnLst>
                <a:cxn ang="0">
                  <a:pos x="324" y="323"/>
                </a:cxn>
                <a:cxn ang="0">
                  <a:pos x="0" y="0"/>
                </a:cxn>
                <a:cxn ang="0">
                  <a:pos x="0" y="648"/>
                </a:cxn>
                <a:cxn ang="0">
                  <a:pos x="324" y="323"/>
                </a:cxn>
              </a:cxnLst>
              <a:rect l="0" t="0" r="r" b="b"/>
              <a:pathLst>
                <a:path w="324" h="648">
                  <a:moveTo>
                    <a:pt x="324" y="323"/>
                  </a:moveTo>
                  <a:lnTo>
                    <a:pt x="0" y="0"/>
                  </a:lnTo>
                  <a:lnTo>
                    <a:pt x="0" y="648"/>
                  </a:lnTo>
                  <a:lnTo>
                    <a:pt x="324" y="323"/>
                  </a:lnTo>
                  <a:close/>
                </a:path>
              </a:pathLst>
            </a:custGeom>
            <a:solidFill>
              <a:srgbClr val="9172A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2" name="Freeform 878"/>
            <p:cNvSpPr/>
            <p:nvPr/>
          </p:nvSpPr>
          <p:spPr bwMode="auto">
            <a:xfrm>
              <a:off x="1717673" y="2867018"/>
              <a:ext cx="171450" cy="171450"/>
            </a:xfrm>
            <a:custGeom>
              <a:avLst/>
              <a:gdLst/>
              <a:ahLst/>
              <a:cxnLst>
                <a:cxn ang="0">
                  <a:pos x="324" y="0"/>
                </a:cxn>
                <a:cxn ang="0">
                  <a:pos x="0" y="0"/>
                </a:cxn>
                <a:cxn ang="0">
                  <a:pos x="0" y="325"/>
                </a:cxn>
                <a:cxn ang="0">
                  <a:pos x="324" y="0"/>
                </a:cxn>
              </a:cxnLst>
              <a:rect l="0" t="0" r="r" b="b"/>
              <a:pathLst>
                <a:path w="324" h="325">
                  <a:moveTo>
                    <a:pt x="324" y="0"/>
                  </a:moveTo>
                  <a:lnTo>
                    <a:pt x="0" y="0"/>
                  </a:lnTo>
                  <a:lnTo>
                    <a:pt x="0" y="325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7B3B9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194" name="组合 2193"/>
          <p:cNvGrpSpPr/>
          <p:nvPr/>
        </p:nvGrpSpPr>
        <p:grpSpPr>
          <a:xfrm>
            <a:off x="1990723" y="2928930"/>
            <a:ext cx="2957513" cy="1158875"/>
            <a:chOff x="2276475" y="3159125"/>
            <a:chExt cx="2957513" cy="1158875"/>
          </a:xfrm>
        </p:grpSpPr>
        <p:sp>
          <p:nvSpPr>
            <p:cNvPr id="1903" name="Rectangle 879"/>
            <p:cNvSpPr>
              <a:spLocks noChangeArrowheads="1"/>
            </p:cNvSpPr>
            <p:nvPr/>
          </p:nvSpPr>
          <p:spPr bwMode="auto">
            <a:xfrm>
              <a:off x="3651250" y="3249613"/>
              <a:ext cx="233363" cy="314325"/>
            </a:xfrm>
            <a:prstGeom prst="rect">
              <a:avLst/>
            </a:prstGeom>
            <a:solidFill>
              <a:srgbClr val="EB5B18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4" name="Rectangle 880"/>
            <p:cNvSpPr>
              <a:spLocks noChangeArrowheads="1"/>
            </p:cNvSpPr>
            <p:nvPr/>
          </p:nvSpPr>
          <p:spPr bwMode="auto">
            <a:xfrm>
              <a:off x="3505200" y="3776663"/>
              <a:ext cx="103188" cy="438150"/>
            </a:xfrm>
            <a:prstGeom prst="rect">
              <a:avLst/>
            </a:prstGeom>
            <a:solidFill>
              <a:srgbClr val="75A52F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5" name="Rectangle 881"/>
            <p:cNvSpPr>
              <a:spLocks noChangeArrowheads="1"/>
            </p:cNvSpPr>
            <p:nvPr/>
          </p:nvSpPr>
          <p:spPr bwMode="auto">
            <a:xfrm>
              <a:off x="3924300" y="3776663"/>
              <a:ext cx="103188" cy="438150"/>
            </a:xfrm>
            <a:prstGeom prst="rect">
              <a:avLst/>
            </a:prstGeom>
            <a:solidFill>
              <a:srgbClr val="4FA7C6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6" name="Freeform 882"/>
            <p:cNvSpPr>
              <a:spLocks noEditPoints="1"/>
            </p:cNvSpPr>
            <p:nvPr/>
          </p:nvSpPr>
          <p:spPr bwMode="auto">
            <a:xfrm>
              <a:off x="2276475" y="3159125"/>
              <a:ext cx="2957513" cy="1158875"/>
            </a:xfrm>
            <a:custGeom>
              <a:avLst/>
              <a:gdLst/>
              <a:ahLst/>
              <a:cxnLst>
                <a:cxn ang="0">
                  <a:pos x="698" y="956"/>
                </a:cxn>
                <a:cxn ang="0">
                  <a:pos x="868" y="703"/>
                </a:cxn>
                <a:cxn ang="0">
                  <a:pos x="1195" y="1553"/>
                </a:cxn>
                <a:cxn ang="0">
                  <a:pos x="1195" y="1043"/>
                </a:cxn>
                <a:cxn ang="0">
                  <a:pos x="1195" y="536"/>
                </a:cxn>
                <a:cxn ang="0">
                  <a:pos x="1013" y="451"/>
                </a:cxn>
                <a:cxn ang="0">
                  <a:pos x="1098" y="287"/>
                </a:cxn>
                <a:cxn ang="0">
                  <a:pos x="841" y="50"/>
                </a:cxn>
                <a:cxn ang="0">
                  <a:pos x="49" y="1196"/>
                </a:cxn>
                <a:cxn ang="0">
                  <a:pos x="148" y="1064"/>
                </a:cxn>
                <a:cxn ang="0">
                  <a:pos x="484" y="2191"/>
                </a:cxn>
                <a:cxn ang="0">
                  <a:pos x="455" y="580"/>
                </a:cxn>
                <a:cxn ang="0">
                  <a:pos x="597" y="313"/>
                </a:cxn>
                <a:cxn ang="0">
                  <a:pos x="0" y="1262"/>
                </a:cxn>
                <a:cxn ang="0">
                  <a:pos x="2612" y="92"/>
                </a:cxn>
                <a:cxn ang="0">
                  <a:pos x="2612" y="787"/>
                </a:cxn>
                <a:cxn ang="0">
                  <a:pos x="3322" y="92"/>
                </a:cxn>
                <a:cxn ang="0">
                  <a:pos x="2334" y="1150"/>
                </a:cxn>
                <a:cxn ang="0">
                  <a:pos x="2334" y="2147"/>
                </a:cxn>
                <a:cxn ang="0">
                  <a:pos x="2771" y="2147"/>
                </a:cxn>
                <a:cxn ang="0">
                  <a:pos x="3295" y="1153"/>
                </a:cxn>
                <a:cxn ang="0">
                  <a:pos x="2865" y="2151"/>
                </a:cxn>
                <a:cxn ang="0">
                  <a:pos x="3295" y="2151"/>
                </a:cxn>
                <a:cxn ang="0">
                  <a:pos x="2612" y="191"/>
                </a:cxn>
                <a:cxn ang="0">
                  <a:pos x="2612" y="191"/>
                </a:cxn>
                <a:cxn ang="0">
                  <a:pos x="2334" y="1976"/>
                </a:cxn>
                <a:cxn ang="0">
                  <a:pos x="3295" y="1981"/>
                </a:cxn>
                <a:cxn ang="0">
                  <a:pos x="3985" y="816"/>
                </a:cxn>
                <a:cxn ang="0">
                  <a:pos x="4076" y="715"/>
                </a:cxn>
                <a:cxn ang="0">
                  <a:pos x="4140" y="1315"/>
                </a:cxn>
                <a:cxn ang="0">
                  <a:pos x="5502" y="1115"/>
                </a:cxn>
                <a:cxn ang="0">
                  <a:pos x="5423" y="852"/>
                </a:cxn>
                <a:cxn ang="0">
                  <a:pos x="5423" y="588"/>
                </a:cxn>
                <a:cxn ang="0">
                  <a:pos x="5502" y="308"/>
                </a:cxn>
                <a:cxn ang="0">
                  <a:pos x="5023" y="212"/>
                </a:cxn>
                <a:cxn ang="0">
                  <a:pos x="4957" y="136"/>
                </a:cxn>
                <a:cxn ang="0">
                  <a:pos x="4870" y="73"/>
                </a:cxn>
                <a:cxn ang="0">
                  <a:pos x="4767" y="24"/>
                </a:cxn>
                <a:cxn ang="0">
                  <a:pos x="4378" y="308"/>
                </a:cxn>
                <a:cxn ang="0">
                  <a:pos x="4439" y="209"/>
                </a:cxn>
                <a:cxn ang="0">
                  <a:pos x="4503" y="106"/>
                </a:cxn>
                <a:cxn ang="0">
                  <a:pos x="4638" y="1436"/>
                </a:cxn>
                <a:cxn ang="0">
                  <a:pos x="3948" y="2074"/>
                </a:cxn>
                <a:cxn ang="0">
                  <a:pos x="4135" y="2015"/>
                </a:cxn>
                <a:cxn ang="0">
                  <a:pos x="4312" y="1945"/>
                </a:cxn>
                <a:cxn ang="0">
                  <a:pos x="4479" y="1856"/>
                </a:cxn>
                <a:cxn ang="0">
                  <a:pos x="4638" y="1747"/>
                </a:cxn>
                <a:cxn ang="0">
                  <a:pos x="4941" y="1641"/>
                </a:cxn>
                <a:cxn ang="0">
                  <a:pos x="5061" y="1779"/>
                </a:cxn>
                <a:cxn ang="0">
                  <a:pos x="5196" y="1897"/>
                </a:cxn>
                <a:cxn ang="0">
                  <a:pos x="5348" y="1994"/>
                </a:cxn>
                <a:cxn ang="0">
                  <a:pos x="5588" y="1798"/>
                </a:cxn>
                <a:cxn ang="0">
                  <a:pos x="4913" y="1436"/>
                </a:cxn>
                <a:cxn ang="0">
                  <a:pos x="4765" y="352"/>
                </a:cxn>
                <a:cxn ang="0">
                  <a:pos x="4405" y="896"/>
                </a:cxn>
                <a:cxn ang="0">
                  <a:pos x="4405" y="896"/>
                </a:cxn>
                <a:cxn ang="0">
                  <a:pos x="4405" y="852"/>
                </a:cxn>
              </a:cxnLst>
              <a:rect l="0" t="0" r="r" b="b"/>
              <a:pathLst>
                <a:path w="5588" h="2191">
                  <a:moveTo>
                    <a:pt x="565" y="1136"/>
                  </a:moveTo>
                  <a:lnTo>
                    <a:pt x="610" y="1078"/>
                  </a:lnTo>
                  <a:lnTo>
                    <a:pt x="654" y="1017"/>
                  </a:lnTo>
                  <a:lnTo>
                    <a:pt x="698" y="956"/>
                  </a:lnTo>
                  <a:lnTo>
                    <a:pt x="741" y="895"/>
                  </a:lnTo>
                  <a:lnTo>
                    <a:pt x="784" y="831"/>
                  </a:lnTo>
                  <a:lnTo>
                    <a:pt x="826" y="767"/>
                  </a:lnTo>
                  <a:lnTo>
                    <a:pt x="868" y="703"/>
                  </a:lnTo>
                  <a:lnTo>
                    <a:pt x="907" y="637"/>
                  </a:lnTo>
                  <a:lnTo>
                    <a:pt x="907" y="2191"/>
                  </a:lnTo>
                  <a:lnTo>
                    <a:pt x="1195" y="2191"/>
                  </a:lnTo>
                  <a:lnTo>
                    <a:pt x="1195" y="1553"/>
                  </a:lnTo>
                  <a:lnTo>
                    <a:pt x="1680" y="1553"/>
                  </a:lnTo>
                  <a:lnTo>
                    <a:pt x="1680" y="1509"/>
                  </a:lnTo>
                  <a:lnTo>
                    <a:pt x="1195" y="1509"/>
                  </a:lnTo>
                  <a:lnTo>
                    <a:pt x="1195" y="1043"/>
                  </a:lnTo>
                  <a:lnTo>
                    <a:pt x="1641" y="1043"/>
                  </a:lnTo>
                  <a:lnTo>
                    <a:pt x="1641" y="999"/>
                  </a:lnTo>
                  <a:lnTo>
                    <a:pt x="1195" y="999"/>
                  </a:lnTo>
                  <a:lnTo>
                    <a:pt x="1195" y="536"/>
                  </a:lnTo>
                  <a:lnTo>
                    <a:pt x="1715" y="536"/>
                  </a:lnTo>
                  <a:lnTo>
                    <a:pt x="1715" y="492"/>
                  </a:lnTo>
                  <a:lnTo>
                    <a:pt x="991" y="492"/>
                  </a:lnTo>
                  <a:lnTo>
                    <a:pt x="1013" y="451"/>
                  </a:lnTo>
                  <a:lnTo>
                    <a:pt x="1034" y="411"/>
                  </a:lnTo>
                  <a:lnTo>
                    <a:pt x="1056" y="371"/>
                  </a:lnTo>
                  <a:lnTo>
                    <a:pt x="1077" y="329"/>
                  </a:lnTo>
                  <a:lnTo>
                    <a:pt x="1098" y="287"/>
                  </a:lnTo>
                  <a:lnTo>
                    <a:pt x="1119" y="246"/>
                  </a:lnTo>
                  <a:lnTo>
                    <a:pt x="1139" y="203"/>
                  </a:lnTo>
                  <a:lnTo>
                    <a:pt x="1159" y="160"/>
                  </a:lnTo>
                  <a:lnTo>
                    <a:pt x="841" y="50"/>
                  </a:lnTo>
                  <a:lnTo>
                    <a:pt x="565" y="1136"/>
                  </a:lnTo>
                  <a:close/>
                  <a:moveTo>
                    <a:pt x="0" y="1262"/>
                  </a:moveTo>
                  <a:lnTo>
                    <a:pt x="24" y="1229"/>
                  </a:lnTo>
                  <a:lnTo>
                    <a:pt x="49" y="1196"/>
                  </a:lnTo>
                  <a:lnTo>
                    <a:pt x="75" y="1163"/>
                  </a:lnTo>
                  <a:lnTo>
                    <a:pt x="99" y="1131"/>
                  </a:lnTo>
                  <a:lnTo>
                    <a:pt x="124" y="1096"/>
                  </a:lnTo>
                  <a:lnTo>
                    <a:pt x="148" y="1064"/>
                  </a:lnTo>
                  <a:lnTo>
                    <a:pt x="172" y="1030"/>
                  </a:lnTo>
                  <a:lnTo>
                    <a:pt x="196" y="994"/>
                  </a:lnTo>
                  <a:lnTo>
                    <a:pt x="196" y="2191"/>
                  </a:lnTo>
                  <a:lnTo>
                    <a:pt x="484" y="2191"/>
                  </a:lnTo>
                  <a:lnTo>
                    <a:pt x="484" y="710"/>
                  </a:lnTo>
                  <a:lnTo>
                    <a:pt x="379" y="710"/>
                  </a:lnTo>
                  <a:lnTo>
                    <a:pt x="417" y="646"/>
                  </a:lnTo>
                  <a:lnTo>
                    <a:pt x="455" y="580"/>
                  </a:lnTo>
                  <a:lnTo>
                    <a:pt x="491" y="515"/>
                  </a:lnTo>
                  <a:lnTo>
                    <a:pt x="527" y="448"/>
                  </a:lnTo>
                  <a:lnTo>
                    <a:pt x="562" y="381"/>
                  </a:lnTo>
                  <a:lnTo>
                    <a:pt x="597" y="313"/>
                  </a:lnTo>
                  <a:lnTo>
                    <a:pt x="632" y="243"/>
                  </a:lnTo>
                  <a:lnTo>
                    <a:pt x="664" y="174"/>
                  </a:lnTo>
                  <a:lnTo>
                    <a:pt x="309" y="50"/>
                  </a:lnTo>
                  <a:lnTo>
                    <a:pt x="0" y="1262"/>
                  </a:lnTo>
                  <a:close/>
                  <a:moveTo>
                    <a:pt x="3012" y="92"/>
                  </a:moveTo>
                  <a:lnTo>
                    <a:pt x="3012" y="147"/>
                  </a:lnTo>
                  <a:lnTo>
                    <a:pt x="2612" y="147"/>
                  </a:lnTo>
                  <a:lnTo>
                    <a:pt x="2612" y="92"/>
                  </a:lnTo>
                  <a:lnTo>
                    <a:pt x="2304" y="92"/>
                  </a:lnTo>
                  <a:lnTo>
                    <a:pt x="2304" y="932"/>
                  </a:lnTo>
                  <a:lnTo>
                    <a:pt x="2612" y="932"/>
                  </a:lnTo>
                  <a:lnTo>
                    <a:pt x="2612" y="787"/>
                  </a:lnTo>
                  <a:lnTo>
                    <a:pt x="3012" y="787"/>
                  </a:lnTo>
                  <a:lnTo>
                    <a:pt x="3012" y="932"/>
                  </a:lnTo>
                  <a:lnTo>
                    <a:pt x="3322" y="932"/>
                  </a:lnTo>
                  <a:lnTo>
                    <a:pt x="3322" y="92"/>
                  </a:lnTo>
                  <a:lnTo>
                    <a:pt x="3012" y="92"/>
                  </a:lnTo>
                  <a:close/>
                  <a:moveTo>
                    <a:pt x="2491" y="1083"/>
                  </a:moveTo>
                  <a:lnTo>
                    <a:pt x="2491" y="1150"/>
                  </a:lnTo>
                  <a:lnTo>
                    <a:pt x="2334" y="1150"/>
                  </a:lnTo>
                  <a:lnTo>
                    <a:pt x="2334" y="1083"/>
                  </a:lnTo>
                  <a:lnTo>
                    <a:pt x="2054" y="1083"/>
                  </a:lnTo>
                  <a:lnTo>
                    <a:pt x="2054" y="2147"/>
                  </a:lnTo>
                  <a:lnTo>
                    <a:pt x="2334" y="2147"/>
                  </a:lnTo>
                  <a:lnTo>
                    <a:pt x="2334" y="2020"/>
                  </a:lnTo>
                  <a:lnTo>
                    <a:pt x="2491" y="2020"/>
                  </a:lnTo>
                  <a:lnTo>
                    <a:pt x="2491" y="2147"/>
                  </a:lnTo>
                  <a:lnTo>
                    <a:pt x="2771" y="2147"/>
                  </a:lnTo>
                  <a:lnTo>
                    <a:pt x="2771" y="1083"/>
                  </a:lnTo>
                  <a:lnTo>
                    <a:pt x="2491" y="1083"/>
                  </a:lnTo>
                  <a:close/>
                  <a:moveTo>
                    <a:pt x="3295" y="1088"/>
                  </a:moveTo>
                  <a:lnTo>
                    <a:pt x="3295" y="1153"/>
                  </a:lnTo>
                  <a:lnTo>
                    <a:pt x="3140" y="1153"/>
                  </a:lnTo>
                  <a:lnTo>
                    <a:pt x="3140" y="1088"/>
                  </a:lnTo>
                  <a:lnTo>
                    <a:pt x="2865" y="1088"/>
                  </a:lnTo>
                  <a:lnTo>
                    <a:pt x="2865" y="2151"/>
                  </a:lnTo>
                  <a:lnTo>
                    <a:pt x="3140" y="2151"/>
                  </a:lnTo>
                  <a:lnTo>
                    <a:pt x="3140" y="2026"/>
                  </a:lnTo>
                  <a:lnTo>
                    <a:pt x="3295" y="2026"/>
                  </a:lnTo>
                  <a:lnTo>
                    <a:pt x="3295" y="2151"/>
                  </a:lnTo>
                  <a:lnTo>
                    <a:pt x="3573" y="2151"/>
                  </a:lnTo>
                  <a:lnTo>
                    <a:pt x="3573" y="1088"/>
                  </a:lnTo>
                  <a:lnTo>
                    <a:pt x="3295" y="1088"/>
                  </a:lnTo>
                  <a:close/>
                  <a:moveTo>
                    <a:pt x="2612" y="191"/>
                  </a:moveTo>
                  <a:lnTo>
                    <a:pt x="3012" y="191"/>
                  </a:lnTo>
                  <a:lnTo>
                    <a:pt x="3012" y="743"/>
                  </a:lnTo>
                  <a:lnTo>
                    <a:pt x="2612" y="743"/>
                  </a:lnTo>
                  <a:lnTo>
                    <a:pt x="2612" y="191"/>
                  </a:lnTo>
                  <a:close/>
                  <a:moveTo>
                    <a:pt x="2334" y="1194"/>
                  </a:moveTo>
                  <a:lnTo>
                    <a:pt x="2491" y="1194"/>
                  </a:lnTo>
                  <a:lnTo>
                    <a:pt x="2491" y="1976"/>
                  </a:lnTo>
                  <a:lnTo>
                    <a:pt x="2334" y="1976"/>
                  </a:lnTo>
                  <a:lnTo>
                    <a:pt x="2334" y="1194"/>
                  </a:lnTo>
                  <a:close/>
                  <a:moveTo>
                    <a:pt x="3140" y="1197"/>
                  </a:moveTo>
                  <a:lnTo>
                    <a:pt x="3295" y="1197"/>
                  </a:lnTo>
                  <a:lnTo>
                    <a:pt x="3295" y="1981"/>
                  </a:lnTo>
                  <a:lnTo>
                    <a:pt x="3140" y="1981"/>
                  </a:lnTo>
                  <a:lnTo>
                    <a:pt x="3140" y="1197"/>
                  </a:lnTo>
                  <a:close/>
                  <a:moveTo>
                    <a:pt x="3962" y="840"/>
                  </a:moveTo>
                  <a:lnTo>
                    <a:pt x="3985" y="816"/>
                  </a:lnTo>
                  <a:lnTo>
                    <a:pt x="4008" y="791"/>
                  </a:lnTo>
                  <a:lnTo>
                    <a:pt x="4030" y="766"/>
                  </a:lnTo>
                  <a:lnTo>
                    <a:pt x="4053" y="741"/>
                  </a:lnTo>
                  <a:lnTo>
                    <a:pt x="4076" y="715"/>
                  </a:lnTo>
                  <a:lnTo>
                    <a:pt x="4097" y="690"/>
                  </a:lnTo>
                  <a:lnTo>
                    <a:pt x="4119" y="664"/>
                  </a:lnTo>
                  <a:lnTo>
                    <a:pt x="4140" y="637"/>
                  </a:lnTo>
                  <a:lnTo>
                    <a:pt x="4140" y="1315"/>
                  </a:lnTo>
                  <a:lnTo>
                    <a:pt x="4405" y="1315"/>
                  </a:lnTo>
                  <a:lnTo>
                    <a:pt x="4405" y="1160"/>
                  </a:lnTo>
                  <a:lnTo>
                    <a:pt x="5502" y="1160"/>
                  </a:lnTo>
                  <a:lnTo>
                    <a:pt x="5502" y="1115"/>
                  </a:lnTo>
                  <a:lnTo>
                    <a:pt x="5031" y="1115"/>
                  </a:lnTo>
                  <a:lnTo>
                    <a:pt x="5031" y="896"/>
                  </a:lnTo>
                  <a:lnTo>
                    <a:pt x="5423" y="896"/>
                  </a:lnTo>
                  <a:lnTo>
                    <a:pt x="5423" y="852"/>
                  </a:lnTo>
                  <a:lnTo>
                    <a:pt x="5031" y="852"/>
                  </a:lnTo>
                  <a:lnTo>
                    <a:pt x="5031" y="632"/>
                  </a:lnTo>
                  <a:lnTo>
                    <a:pt x="5423" y="632"/>
                  </a:lnTo>
                  <a:lnTo>
                    <a:pt x="5423" y="588"/>
                  </a:lnTo>
                  <a:lnTo>
                    <a:pt x="5031" y="588"/>
                  </a:lnTo>
                  <a:lnTo>
                    <a:pt x="5031" y="352"/>
                  </a:lnTo>
                  <a:lnTo>
                    <a:pt x="5502" y="352"/>
                  </a:lnTo>
                  <a:lnTo>
                    <a:pt x="5502" y="308"/>
                  </a:lnTo>
                  <a:lnTo>
                    <a:pt x="4933" y="308"/>
                  </a:lnTo>
                  <a:lnTo>
                    <a:pt x="5046" y="253"/>
                  </a:lnTo>
                  <a:lnTo>
                    <a:pt x="5036" y="232"/>
                  </a:lnTo>
                  <a:lnTo>
                    <a:pt x="5023" y="212"/>
                  </a:lnTo>
                  <a:lnTo>
                    <a:pt x="5009" y="191"/>
                  </a:lnTo>
                  <a:lnTo>
                    <a:pt x="4993" y="173"/>
                  </a:lnTo>
                  <a:lnTo>
                    <a:pt x="4975" y="154"/>
                  </a:lnTo>
                  <a:lnTo>
                    <a:pt x="4957" y="136"/>
                  </a:lnTo>
                  <a:lnTo>
                    <a:pt x="4937" y="119"/>
                  </a:lnTo>
                  <a:lnTo>
                    <a:pt x="4916" y="103"/>
                  </a:lnTo>
                  <a:lnTo>
                    <a:pt x="4893" y="88"/>
                  </a:lnTo>
                  <a:lnTo>
                    <a:pt x="4870" y="73"/>
                  </a:lnTo>
                  <a:lnTo>
                    <a:pt x="4845" y="59"/>
                  </a:lnTo>
                  <a:lnTo>
                    <a:pt x="4820" y="46"/>
                  </a:lnTo>
                  <a:lnTo>
                    <a:pt x="4793" y="35"/>
                  </a:lnTo>
                  <a:lnTo>
                    <a:pt x="4767" y="24"/>
                  </a:lnTo>
                  <a:lnTo>
                    <a:pt x="4739" y="15"/>
                  </a:lnTo>
                  <a:lnTo>
                    <a:pt x="4711" y="6"/>
                  </a:lnTo>
                  <a:lnTo>
                    <a:pt x="4797" y="308"/>
                  </a:lnTo>
                  <a:lnTo>
                    <a:pt x="4378" y="308"/>
                  </a:lnTo>
                  <a:lnTo>
                    <a:pt x="4393" y="284"/>
                  </a:lnTo>
                  <a:lnTo>
                    <a:pt x="4408" y="260"/>
                  </a:lnTo>
                  <a:lnTo>
                    <a:pt x="4424" y="234"/>
                  </a:lnTo>
                  <a:lnTo>
                    <a:pt x="4439" y="209"/>
                  </a:lnTo>
                  <a:lnTo>
                    <a:pt x="4456" y="184"/>
                  </a:lnTo>
                  <a:lnTo>
                    <a:pt x="4471" y="157"/>
                  </a:lnTo>
                  <a:lnTo>
                    <a:pt x="4487" y="131"/>
                  </a:lnTo>
                  <a:lnTo>
                    <a:pt x="4503" y="106"/>
                  </a:lnTo>
                  <a:lnTo>
                    <a:pt x="4236" y="0"/>
                  </a:lnTo>
                  <a:lnTo>
                    <a:pt x="3962" y="840"/>
                  </a:lnTo>
                  <a:close/>
                  <a:moveTo>
                    <a:pt x="4638" y="1247"/>
                  </a:moveTo>
                  <a:lnTo>
                    <a:pt x="4638" y="1436"/>
                  </a:lnTo>
                  <a:lnTo>
                    <a:pt x="3982" y="1436"/>
                  </a:lnTo>
                  <a:lnTo>
                    <a:pt x="3982" y="1480"/>
                  </a:lnTo>
                  <a:lnTo>
                    <a:pt x="4529" y="1480"/>
                  </a:lnTo>
                  <a:lnTo>
                    <a:pt x="3948" y="2074"/>
                  </a:lnTo>
                  <a:lnTo>
                    <a:pt x="3996" y="2061"/>
                  </a:lnTo>
                  <a:lnTo>
                    <a:pt x="4043" y="2046"/>
                  </a:lnTo>
                  <a:lnTo>
                    <a:pt x="4088" y="2032"/>
                  </a:lnTo>
                  <a:lnTo>
                    <a:pt x="4135" y="2015"/>
                  </a:lnTo>
                  <a:lnTo>
                    <a:pt x="4179" y="1999"/>
                  </a:lnTo>
                  <a:lnTo>
                    <a:pt x="4224" y="1981"/>
                  </a:lnTo>
                  <a:lnTo>
                    <a:pt x="4268" y="1964"/>
                  </a:lnTo>
                  <a:lnTo>
                    <a:pt x="4312" y="1945"/>
                  </a:lnTo>
                  <a:lnTo>
                    <a:pt x="4354" y="1925"/>
                  </a:lnTo>
                  <a:lnTo>
                    <a:pt x="4397" y="1903"/>
                  </a:lnTo>
                  <a:lnTo>
                    <a:pt x="4438" y="1880"/>
                  </a:lnTo>
                  <a:lnTo>
                    <a:pt x="4479" y="1856"/>
                  </a:lnTo>
                  <a:lnTo>
                    <a:pt x="4519" y="1831"/>
                  </a:lnTo>
                  <a:lnTo>
                    <a:pt x="4559" y="1805"/>
                  </a:lnTo>
                  <a:lnTo>
                    <a:pt x="4599" y="1777"/>
                  </a:lnTo>
                  <a:lnTo>
                    <a:pt x="4638" y="1747"/>
                  </a:lnTo>
                  <a:lnTo>
                    <a:pt x="4638" y="2191"/>
                  </a:lnTo>
                  <a:lnTo>
                    <a:pt x="4913" y="2191"/>
                  </a:lnTo>
                  <a:lnTo>
                    <a:pt x="4913" y="1601"/>
                  </a:lnTo>
                  <a:lnTo>
                    <a:pt x="4941" y="1641"/>
                  </a:lnTo>
                  <a:lnTo>
                    <a:pt x="4970" y="1677"/>
                  </a:lnTo>
                  <a:lnTo>
                    <a:pt x="4999" y="1712"/>
                  </a:lnTo>
                  <a:lnTo>
                    <a:pt x="5029" y="1747"/>
                  </a:lnTo>
                  <a:lnTo>
                    <a:pt x="5061" y="1779"/>
                  </a:lnTo>
                  <a:lnTo>
                    <a:pt x="5092" y="1811"/>
                  </a:lnTo>
                  <a:lnTo>
                    <a:pt x="5127" y="1841"/>
                  </a:lnTo>
                  <a:lnTo>
                    <a:pt x="5161" y="1870"/>
                  </a:lnTo>
                  <a:lnTo>
                    <a:pt x="5196" y="1897"/>
                  </a:lnTo>
                  <a:lnTo>
                    <a:pt x="5233" y="1923"/>
                  </a:lnTo>
                  <a:lnTo>
                    <a:pt x="5271" y="1949"/>
                  </a:lnTo>
                  <a:lnTo>
                    <a:pt x="5308" y="1971"/>
                  </a:lnTo>
                  <a:lnTo>
                    <a:pt x="5348" y="1994"/>
                  </a:lnTo>
                  <a:lnTo>
                    <a:pt x="5388" y="2015"/>
                  </a:lnTo>
                  <a:lnTo>
                    <a:pt x="5430" y="2036"/>
                  </a:lnTo>
                  <a:lnTo>
                    <a:pt x="5473" y="2055"/>
                  </a:lnTo>
                  <a:lnTo>
                    <a:pt x="5588" y="1798"/>
                  </a:lnTo>
                  <a:lnTo>
                    <a:pt x="4931" y="1480"/>
                  </a:lnTo>
                  <a:lnTo>
                    <a:pt x="5588" y="1480"/>
                  </a:lnTo>
                  <a:lnTo>
                    <a:pt x="5588" y="1436"/>
                  </a:lnTo>
                  <a:lnTo>
                    <a:pt x="4913" y="1436"/>
                  </a:lnTo>
                  <a:lnTo>
                    <a:pt x="4913" y="1247"/>
                  </a:lnTo>
                  <a:lnTo>
                    <a:pt x="4638" y="1247"/>
                  </a:lnTo>
                  <a:close/>
                  <a:moveTo>
                    <a:pt x="4405" y="352"/>
                  </a:moveTo>
                  <a:lnTo>
                    <a:pt x="4765" y="352"/>
                  </a:lnTo>
                  <a:lnTo>
                    <a:pt x="4765" y="588"/>
                  </a:lnTo>
                  <a:lnTo>
                    <a:pt x="4405" y="588"/>
                  </a:lnTo>
                  <a:lnTo>
                    <a:pt x="4405" y="352"/>
                  </a:lnTo>
                  <a:close/>
                  <a:moveTo>
                    <a:pt x="4405" y="896"/>
                  </a:moveTo>
                  <a:lnTo>
                    <a:pt x="4765" y="896"/>
                  </a:lnTo>
                  <a:lnTo>
                    <a:pt x="4765" y="1115"/>
                  </a:lnTo>
                  <a:lnTo>
                    <a:pt x="4405" y="1115"/>
                  </a:lnTo>
                  <a:lnTo>
                    <a:pt x="4405" y="896"/>
                  </a:lnTo>
                  <a:close/>
                  <a:moveTo>
                    <a:pt x="4405" y="632"/>
                  </a:moveTo>
                  <a:lnTo>
                    <a:pt x="4765" y="632"/>
                  </a:lnTo>
                  <a:lnTo>
                    <a:pt x="4765" y="852"/>
                  </a:lnTo>
                  <a:lnTo>
                    <a:pt x="4405" y="852"/>
                  </a:lnTo>
                  <a:lnTo>
                    <a:pt x="4405" y="632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199" name="组合 2198"/>
          <p:cNvGrpSpPr/>
          <p:nvPr/>
        </p:nvGrpSpPr>
        <p:grpSpPr>
          <a:xfrm>
            <a:off x="774700" y="473075"/>
            <a:ext cx="476250" cy="476250"/>
            <a:chOff x="774700" y="473075"/>
            <a:chExt cx="476250" cy="476250"/>
          </a:xfrm>
        </p:grpSpPr>
        <p:sp>
          <p:nvSpPr>
            <p:cNvPr id="2175" name="Rectangle 1151"/>
            <p:cNvSpPr>
              <a:spLocks noChangeArrowheads="1"/>
            </p:cNvSpPr>
            <p:nvPr/>
          </p:nvSpPr>
          <p:spPr bwMode="auto">
            <a:xfrm>
              <a:off x="774700" y="473075"/>
              <a:ext cx="476250" cy="476250"/>
            </a:xfrm>
            <a:prstGeom prst="rect">
              <a:avLst/>
            </a:prstGeom>
            <a:solidFill>
              <a:srgbClr val="006DB8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6" name="Freeform 1152"/>
            <p:cNvSpPr>
              <a:spLocks noEditPoints="1"/>
            </p:cNvSpPr>
            <p:nvPr/>
          </p:nvSpPr>
          <p:spPr bwMode="auto">
            <a:xfrm>
              <a:off x="852488" y="555625"/>
              <a:ext cx="192088" cy="306388"/>
            </a:xfrm>
            <a:custGeom>
              <a:avLst/>
              <a:gdLst/>
              <a:ahLst/>
              <a:cxnLst>
                <a:cxn ang="0">
                  <a:pos x="0" y="2324"/>
                </a:cxn>
                <a:cxn ang="0">
                  <a:pos x="706" y="2"/>
                </a:cxn>
                <a:cxn ang="0">
                  <a:pos x="838" y="12"/>
                </a:cxn>
                <a:cxn ang="0">
                  <a:pos x="957" y="36"/>
                </a:cxn>
                <a:cxn ang="0">
                  <a:pos x="1065" y="72"/>
                </a:cxn>
                <a:cxn ang="0">
                  <a:pos x="1160" y="121"/>
                </a:cxn>
                <a:cxn ang="0">
                  <a:pos x="1244" y="182"/>
                </a:cxn>
                <a:cxn ang="0">
                  <a:pos x="1315" y="256"/>
                </a:cxn>
                <a:cxn ang="0">
                  <a:pos x="1371" y="340"/>
                </a:cxn>
                <a:cxn ang="0">
                  <a:pos x="1413" y="436"/>
                </a:cxn>
                <a:cxn ang="0">
                  <a:pos x="1439" y="542"/>
                </a:cxn>
                <a:cxn ang="0">
                  <a:pos x="1451" y="659"/>
                </a:cxn>
                <a:cxn ang="0">
                  <a:pos x="1448" y="785"/>
                </a:cxn>
                <a:cxn ang="0">
                  <a:pos x="1428" y="902"/>
                </a:cxn>
                <a:cxn ang="0">
                  <a:pos x="1405" y="975"/>
                </a:cxn>
                <a:cxn ang="0">
                  <a:pos x="1383" y="1028"/>
                </a:cxn>
                <a:cxn ang="0">
                  <a:pos x="1357" y="1078"/>
                </a:cxn>
                <a:cxn ang="0">
                  <a:pos x="1326" y="1126"/>
                </a:cxn>
                <a:cxn ang="0">
                  <a:pos x="1266" y="1200"/>
                </a:cxn>
                <a:cxn ang="0">
                  <a:pos x="1177" y="1281"/>
                </a:cxn>
                <a:cxn ang="0">
                  <a:pos x="1079" y="1348"/>
                </a:cxn>
                <a:cxn ang="0">
                  <a:pos x="973" y="1398"/>
                </a:cxn>
                <a:cxn ang="0">
                  <a:pos x="858" y="1433"/>
                </a:cxn>
                <a:cxn ang="0">
                  <a:pos x="734" y="1452"/>
                </a:cxn>
                <a:cxn ang="0">
                  <a:pos x="602" y="1456"/>
                </a:cxn>
                <a:cxn ang="0">
                  <a:pos x="300" y="1192"/>
                </a:cxn>
                <a:cxn ang="0">
                  <a:pos x="644" y="1189"/>
                </a:cxn>
                <a:cxn ang="0">
                  <a:pos x="736" y="1180"/>
                </a:cxn>
                <a:cxn ang="0">
                  <a:pos x="819" y="1161"/>
                </a:cxn>
                <a:cxn ang="0">
                  <a:pos x="892" y="1133"/>
                </a:cxn>
                <a:cxn ang="0">
                  <a:pos x="956" y="1097"/>
                </a:cxn>
                <a:cxn ang="0">
                  <a:pos x="1011" y="1052"/>
                </a:cxn>
                <a:cxn ang="0">
                  <a:pos x="1057" y="999"/>
                </a:cxn>
                <a:cxn ang="0">
                  <a:pos x="1092" y="939"/>
                </a:cxn>
                <a:cxn ang="0">
                  <a:pos x="1117" y="871"/>
                </a:cxn>
                <a:cxn ang="0">
                  <a:pos x="1132" y="796"/>
                </a:cxn>
                <a:cxn ang="0">
                  <a:pos x="1137" y="713"/>
                </a:cxn>
                <a:cxn ang="0">
                  <a:pos x="1133" y="633"/>
                </a:cxn>
                <a:cxn ang="0">
                  <a:pos x="1119" y="560"/>
                </a:cxn>
                <a:cxn ang="0">
                  <a:pos x="1095" y="496"/>
                </a:cxn>
                <a:cxn ang="0">
                  <a:pos x="1062" y="440"/>
                </a:cxn>
                <a:cxn ang="0">
                  <a:pos x="1020" y="391"/>
                </a:cxn>
                <a:cxn ang="0">
                  <a:pos x="969" y="351"/>
                </a:cxn>
                <a:cxn ang="0">
                  <a:pos x="908" y="318"/>
                </a:cxn>
                <a:cxn ang="0">
                  <a:pos x="838" y="293"/>
                </a:cxn>
                <a:cxn ang="0">
                  <a:pos x="759" y="276"/>
                </a:cxn>
                <a:cxn ang="0">
                  <a:pos x="671" y="267"/>
                </a:cxn>
                <a:cxn ang="0">
                  <a:pos x="300" y="264"/>
                </a:cxn>
              </a:cxnLst>
              <a:rect l="0" t="0" r="r" b="b"/>
              <a:pathLst>
                <a:path w="1452" h="2324">
                  <a:moveTo>
                    <a:pt x="300" y="1456"/>
                  </a:moveTo>
                  <a:lnTo>
                    <a:pt x="300" y="2324"/>
                  </a:lnTo>
                  <a:lnTo>
                    <a:pt x="0" y="2324"/>
                  </a:lnTo>
                  <a:lnTo>
                    <a:pt x="0" y="0"/>
                  </a:lnTo>
                  <a:lnTo>
                    <a:pt x="660" y="0"/>
                  </a:lnTo>
                  <a:lnTo>
                    <a:pt x="706" y="2"/>
                  </a:lnTo>
                  <a:lnTo>
                    <a:pt x="752" y="4"/>
                  </a:lnTo>
                  <a:lnTo>
                    <a:pt x="795" y="7"/>
                  </a:lnTo>
                  <a:lnTo>
                    <a:pt x="838" y="12"/>
                  </a:lnTo>
                  <a:lnTo>
                    <a:pt x="878" y="19"/>
                  </a:lnTo>
                  <a:lnTo>
                    <a:pt x="919" y="26"/>
                  </a:lnTo>
                  <a:lnTo>
                    <a:pt x="957" y="36"/>
                  </a:lnTo>
                  <a:lnTo>
                    <a:pt x="994" y="46"/>
                  </a:lnTo>
                  <a:lnTo>
                    <a:pt x="1030" y="58"/>
                  </a:lnTo>
                  <a:lnTo>
                    <a:pt x="1065" y="72"/>
                  </a:lnTo>
                  <a:lnTo>
                    <a:pt x="1098" y="87"/>
                  </a:lnTo>
                  <a:lnTo>
                    <a:pt x="1129" y="103"/>
                  </a:lnTo>
                  <a:lnTo>
                    <a:pt x="1160" y="121"/>
                  </a:lnTo>
                  <a:lnTo>
                    <a:pt x="1189" y="140"/>
                  </a:lnTo>
                  <a:lnTo>
                    <a:pt x="1218" y="160"/>
                  </a:lnTo>
                  <a:lnTo>
                    <a:pt x="1244" y="182"/>
                  </a:lnTo>
                  <a:lnTo>
                    <a:pt x="1269" y="205"/>
                  </a:lnTo>
                  <a:lnTo>
                    <a:pt x="1292" y="230"/>
                  </a:lnTo>
                  <a:lnTo>
                    <a:pt x="1315" y="256"/>
                  </a:lnTo>
                  <a:lnTo>
                    <a:pt x="1335" y="283"/>
                  </a:lnTo>
                  <a:lnTo>
                    <a:pt x="1354" y="311"/>
                  </a:lnTo>
                  <a:lnTo>
                    <a:pt x="1371" y="340"/>
                  </a:lnTo>
                  <a:lnTo>
                    <a:pt x="1386" y="371"/>
                  </a:lnTo>
                  <a:lnTo>
                    <a:pt x="1400" y="403"/>
                  </a:lnTo>
                  <a:lnTo>
                    <a:pt x="1413" y="436"/>
                  </a:lnTo>
                  <a:lnTo>
                    <a:pt x="1422" y="470"/>
                  </a:lnTo>
                  <a:lnTo>
                    <a:pt x="1432" y="506"/>
                  </a:lnTo>
                  <a:lnTo>
                    <a:pt x="1439" y="542"/>
                  </a:lnTo>
                  <a:lnTo>
                    <a:pt x="1444" y="581"/>
                  </a:lnTo>
                  <a:lnTo>
                    <a:pt x="1449" y="619"/>
                  </a:lnTo>
                  <a:lnTo>
                    <a:pt x="1451" y="659"/>
                  </a:lnTo>
                  <a:lnTo>
                    <a:pt x="1452" y="701"/>
                  </a:lnTo>
                  <a:lnTo>
                    <a:pt x="1451" y="743"/>
                  </a:lnTo>
                  <a:lnTo>
                    <a:pt x="1448" y="785"/>
                  </a:lnTo>
                  <a:lnTo>
                    <a:pt x="1443" y="824"/>
                  </a:lnTo>
                  <a:lnTo>
                    <a:pt x="1437" y="864"/>
                  </a:lnTo>
                  <a:lnTo>
                    <a:pt x="1428" y="902"/>
                  </a:lnTo>
                  <a:lnTo>
                    <a:pt x="1418" y="939"/>
                  </a:lnTo>
                  <a:lnTo>
                    <a:pt x="1411" y="957"/>
                  </a:lnTo>
                  <a:lnTo>
                    <a:pt x="1405" y="975"/>
                  </a:lnTo>
                  <a:lnTo>
                    <a:pt x="1399" y="994"/>
                  </a:lnTo>
                  <a:lnTo>
                    <a:pt x="1391" y="1011"/>
                  </a:lnTo>
                  <a:lnTo>
                    <a:pt x="1383" y="1028"/>
                  </a:lnTo>
                  <a:lnTo>
                    <a:pt x="1375" y="1045"/>
                  </a:lnTo>
                  <a:lnTo>
                    <a:pt x="1366" y="1062"/>
                  </a:lnTo>
                  <a:lnTo>
                    <a:pt x="1357" y="1078"/>
                  </a:lnTo>
                  <a:lnTo>
                    <a:pt x="1348" y="1095"/>
                  </a:lnTo>
                  <a:lnTo>
                    <a:pt x="1337" y="1111"/>
                  </a:lnTo>
                  <a:lnTo>
                    <a:pt x="1326" y="1126"/>
                  </a:lnTo>
                  <a:lnTo>
                    <a:pt x="1315" y="1142"/>
                  </a:lnTo>
                  <a:lnTo>
                    <a:pt x="1291" y="1171"/>
                  </a:lnTo>
                  <a:lnTo>
                    <a:pt x="1266" y="1200"/>
                  </a:lnTo>
                  <a:lnTo>
                    <a:pt x="1238" y="1229"/>
                  </a:lnTo>
                  <a:lnTo>
                    <a:pt x="1208" y="1255"/>
                  </a:lnTo>
                  <a:lnTo>
                    <a:pt x="1177" y="1281"/>
                  </a:lnTo>
                  <a:lnTo>
                    <a:pt x="1146" y="1305"/>
                  </a:lnTo>
                  <a:lnTo>
                    <a:pt x="1113" y="1328"/>
                  </a:lnTo>
                  <a:lnTo>
                    <a:pt x="1079" y="1348"/>
                  </a:lnTo>
                  <a:lnTo>
                    <a:pt x="1045" y="1366"/>
                  </a:lnTo>
                  <a:lnTo>
                    <a:pt x="1009" y="1383"/>
                  </a:lnTo>
                  <a:lnTo>
                    <a:pt x="973" y="1398"/>
                  </a:lnTo>
                  <a:lnTo>
                    <a:pt x="936" y="1412"/>
                  </a:lnTo>
                  <a:lnTo>
                    <a:pt x="896" y="1424"/>
                  </a:lnTo>
                  <a:lnTo>
                    <a:pt x="858" y="1433"/>
                  </a:lnTo>
                  <a:lnTo>
                    <a:pt x="818" y="1442"/>
                  </a:lnTo>
                  <a:lnTo>
                    <a:pt x="776" y="1448"/>
                  </a:lnTo>
                  <a:lnTo>
                    <a:pt x="734" y="1452"/>
                  </a:lnTo>
                  <a:lnTo>
                    <a:pt x="691" y="1456"/>
                  </a:lnTo>
                  <a:lnTo>
                    <a:pt x="646" y="1457"/>
                  </a:lnTo>
                  <a:lnTo>
                    <a:pt x="602" y="1456"/>
                  </a:lnTo>
                  <a:lnTo>
                    <a:pt x="300" y="1456"/>
                  </a:lnTo>
                  <a:close/>
                  <a:moveTo>
                    <a:pt x="300" y="264"/>
                  </a:moveTo>
                  <a:lnTo>
                    <a:pt x="300" y="1192"/>
                  </a:lnTo>
                  <a:lnTo>
                    <a:pt x="577" y="1192"/>
                  </a:lnTo>
                  <a:lnTo>
                    <a:pt x="611" y="1192"/>
                  </a:lnTo>
                  <a:lnTo>
                    <a:pt x="644" y="1189"/>
                  </a:lnTo>
                  <a:lnTo>
                    <a:pt x="676" y="1187"/>
                  </a:lnTo>
                  <a:lnTo>
                    <a:pt x="706" y="1184"/>
                  </a:lnTo>
                  <a:lnTo>
                    <a:pt x="736" y="1180"/>
                  </a:lnTo>
                  <a:lnTo>
                    <a:pt x="764" y="1175"/>
                  </a:lnTo>
                  <a:lnTo>
                    <a:pt x="792" y="1168"/>
                  </a:lnTo>
                  <a:lnTo>
                    <a:pt x="819" y="1161"/>
                  </a:lnTo>
                  <a:lnTo>
                    <a:pt x="844" y="1152"/>
                  </a:lnTo>
                  <a:lnTo>
                    <a:pt x="869" y="1144"/>
                  </a:lnTo>
                  <a:lnTo>
                    <a:pt x="892" y="1133"/>
                  </a:lnTo>
                  <a:lnTo>
                    <a:pt x="914" y="1122"/>
                  </a:lnTo>
                  <a:lnTo>
                    <a:pt x="936" y="1110"/>
                  </a:lnTo>
                  <a:lnTo>
                    <a:pt x="956" y="1097"/>
                  </a:lnTo>
                  <a:lnTo>
                    <a:pt x="976" y="1083"/>
                  </a:lnTo>
                  <a:lnTo>
                    <a:pt x="994" y="1068"/>
                  </a:lnTo>
                  <a:lnTo>
                    <a:pt x="1011" y="1052"/>
                  </a:lnTo>
                  <a:lnTo>
                    <a:pt x="1027" y="1035"/>
                  </a:lnTo>
                  <a:lnTo>
                    <a:pt x="1042" y="1018"/>
                  </a:lnTo>
                  <a:lnTo>
                    <a:pt x="1057" y="999"/>
                  </a:lnTo>
                  <a:lnTo>
                    <a:pt x="1070" y="980"/>
                  </a:lnTo>
                  <a:lnTo>
                    <a:pt x="1082" y="960"/>
                  </a:lnTo>
                  <a:lnTo>
                    <a:pt x="1092" y="939"/>
                  </a:lnTo>
                  <a:lnTo>
                    <a:pt x="1101" y="917"/>
                  </a:lnTo>
                  <a:lnTo>
                    <a:pt x="1109" y="895"/>
                  </a:lnTo>
                  <a:lnTo>
                    <a:pt x="1117" y="871"/>
                  </a:lnTo>
                  <a:lnTo>
                    <a:pt x="1123" y="847"/>
                  </a:lnTo>
                  <a:lnTo>
                    <a:pt x="1128" y="822"/>
                  </a:lnTo>
                  <a:lnTo>
                    <a:pt x="1132" y="796"/>
                  </a:lnTo>
                  <a:lnTo>
                    <a:pt x="1135" y="769"/>
                  </a:lnTo>
                  <a:lnTo>
                    <a:pt x="1137" y="741"/>
                  </a:lnTo>
                  <a:lnTo>
                    <a:pt x="1137" y="713"/>
                  </a:lnTo>
                  <a:lnTo>
                    <a:pt x="1137" y="685"/>
                  </a:lnTo>
                  <a:lnTo>
                    <a:pt x="1135" y="658"/>
                  </a:lnTo>
                  <a:lnTo>
                    <a:pt x="1133" y="633"/>
                  </a:lnTo>
                  <a:lnTo>
                    <a:pt x="1128" y="608"/>
                  </a:lnTo>
                  <a:lnTo>
                    <a:pt x="1124" y="584"/>
                  </a:lnTo>
                  <a:lnTo>
                    <a:pt x="1119" y="560"/>
                  </a:lnTo>
                  <a:lnTo>
                    <a:pt x="1111" y="538"/>
                  </a:lnTo>
                  <a:lnTo>
                    <a:pt x="1104" y="517"/>
                  </a:lnTo>
                  <a:lnTo>
                    <a:pt x="1095" y="496"/>
                  </a:lnTo>
                  <a:lnTo>
                    <a:pt x="1085" y="476"/>
                  </a:lnTo>
                  <a:lnTo>
                    <a:pt x="1074" y="458"/>
                  </a:lnTo>
                  <a:lnTo>
                    <a:pt x="1062" y="440"/>
                  </a:lnTo>
                  <a:lnTo>
                    <a:pt x="1050" y="423"/>
                  </a:lnTo>
                  <a:lnTo>
                    <a:pt x="1036" y="407"/>
                  </a:lnTo>
                  <a:lnTo>
                    <a:pt x="1020" y="391"/>
                  </a:lnTo>
                  <a:lnTo>
                    <a:pt x="1004" y="377"/>
                  </a:lnTo>
                  <a:lnTo>
                    <a:pt x="987" y="363"/>
                  </a:lnTo>
                  <a:lnTo>
                    <a:pt x="969" y="351"/>
                  </a:lnTo>
                  <a:lnTo>
                    <a:pt x="950" y="339"/>
                  </a:lnTo>
                  <a:lnTo>
                    <a:pt x="929" y="328"/>
                  </a:lnTo>
                  <a:lnTo>
                    <a:pt x="908" y="318"/>
                  </a:lnTo>
                  <a:lnTo>
                    <a:pt x="886" y="309"/>
                  </a:lnTo>
                  <a:lnTo>
                    <a:pt x="862" y="301"/>
                  </a:lnTo>
                  <a:lnTo>
                    <a:pt x="838" y="293"/>
                  </a:lnTo>
                  <a:lnTo>
                    <a:pt x="813" y="287"/>
                  </a:lnTo>
                  <a:lnTo>
                    <a:pt x="787" y="280"/>
                  </a:lnTo>
                  <a:lnTo>
                    <a:pt x="759" y="276"/>
                  </a:lnTo>
                  <a:lnTo>
                    <a:pt x="730" y="272"/>
                  </a:lnTo>
                  <a:lnTo>
                    <a:pt x="701" y="269"/>
                  </a:lnTo>
                  <a:lnTo>
                    <a:pt x="671" y="267"/>
                  </a:lnTo>
                  <a:lnTo>
                    <a:pt x="639" y="266"/>
                  </a:lnTo>
                  <a:lnTo>
                    <a:pt x="606" y="264"/>
                  </a:lnTo>
                  <a:lnTo>
                    <a:pt x="300" y="264"/>
                  </a:lnTo>
                  <a:close/>
                </a:path>
              </a:pathLst>
            </a:custGeom>
            <a:solidFill>
              <a:srgbClr val="A0D9F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7" name="Freeform 1153"/>
            <p:cNvSpPr/>
            <p:nvPr/>
          </p:nvSpPr>
          <p:spPr bwMode="auto">
            <a:xfrm>
              <a:off x="1065213" y="638175"/>
              <a:ext cx="147638" cy="228600"/>
            </a:xfrm>
            <a:custGeom>
              <a:avLst/>
              <a:gdLst/>
              <a:ahLst/>
              <a:cxnLst>
                <a:cxn ang="0">
                  <a:pos x="112" y="1410"/>
                </a:cxn>
                <a:cxn ang="0">
                  <a:pos x="260" y="1469"/>
                </a:cxn>
                <a:cxn ang="0">
                  <a:pos x="415" y="1498"/>
                </a:cxn>
                <a:cxn ang="0">
                  <a:pos x="576" y="1495"/>
                </a:cxn>
                <a:cxn ang="0">
                  <a:pos x="659" y="1478"/>
                </a:cxn>
                <a:cxn ang="0">
                  <a:pos x="724" y="1451"/>
                </a:cxn>
                <a:cxn ang="0">
                  <a:pos x="773" y="1413"/>
                </a:cxn>
                <a:cxn ang="0">
                  <a:pos x="805" y="1363"/>
                </a:cxn>
                <a:cxn ang="0">
                  <a:pos x="820" y="1302"/>
                </a:cxn>
                <a:cxn ang="0">
                  <a:pos x="819" y="1240"/>
                </a:cxn>
                <a:cxn ang="0">
                  <a:pos x="803" y="1188"/>
                </a:cxn>
                <a:cxn ang="0">
                  <a:pos x="772" y="1141"/>
                </a:cxn>
                <a:cxn ang="0">
                  <a:pos x="699" y="1085"/>
                </a:cxn>
                <a:cxn ang="0">
                  <a:pos x="497" y="990"/>
                </a:cxn>
                <a:cxn ang="0">
                  <a:pos x="316" y="914"/>
                </a:cxn>
                <a:cxn ang="0">
                  <a:pos x="192" y="846"/>
                </a:cxn>
                <a:cxn ang="0">
                  <a:pos x="107" y="776"/>
                </a:cxn>
                <a:cxn ang="0">
                  <a:pos x="55" y="707"/>
                </a:cxn>
                <a:cxn ang="0">
                  <a:pos x="21" y="629"/>
                </a:cxn>
                <a:cxn ang="0">
                  <a:pos x="4" y="542"/>
                </a:cxn>
                <a:cxn ang="0">
                  <a:pos x="4" y="433"/>
                </a:cxn>
                <a:cxn ang="0">
                  <a:pos x="37" y="310"/>
                </a:cxn>
                <a:cxn ang="0">
                  <a:pos x="106" y="205"/>
                </a:cxn>
                <a:cxn ang="0">
                  <a:pos x="211" y="117"/>
                </a:cxn>
                <a:cxn ang="0">
                  <a:pos x="340" y="53"/>
                </a:cxn>
                <a:cxn ang="0">
                  <a:pos x="485" y="13"/>
                </a:cxn>
                <a:cxn ang="0">
                  <a:pos x="648" y="0"/>
                </a:cxn>
                <a:cxn ang="0">
                  <a:pos x="776" y="8"/>
                </a:cxn>
                <a:cxn ang="0">
                  <a:pos x="900" y="29"/>
                </a:cxn>
                <a:cxn ang="0">
                  <a:pos x="1017" y="64"/>
                </a:cxn>
                <a:cxn ang="0">
                  <a:pos x="968" y="316"/>
                </a:cxn>
                <a:cxn ang="0">
                  <a:pos x="841" y="268"/>
                </a:cxn>
                <a:cxn ang="0">
                  <a:pos x="705" y="241"/>
                </a:cxn>
                <a:cxn ang="0">
                  <a:pos x="551" y="241"/>
                </a:cxn>
                <a:cxn ang="0">
                  <a:pos x="476" y="257"/>
                </a:cxn>
                <a:cxn ang="0">
                  <a:pos x="412" y="285"/>
                </a:cxn>
                <a:cxn ang="0">
                  <a:pos x="359" y="323"/>
                </a:cxn>
                <a:cxn ang="0">
                  <a:pos x="323" y="370"/>
                </a:cxn>
                <a:cxn ang="0">
                  <a:pos x="304" y="424"/>
                </a:cxn>
                <a:cxn ang="0">
                  <a:pos x="305" y="507"/>
                </a:cxn>
                <a:cxn ang="0">
                  <a:pos x="321" y="558"/>
                </a:cxn>
                <a:cxn ang="0">
                  <a:pos x="350" y="601"/>
                </a:cxn>
                <a:cxn ang="0">
                  <a:pos x="434" y="661"/>
                </a:cxn>
                <a:cxn ang="0">
                  <a:pos x="648" y="758"/>
                </a:cxn>
                <a:cxn ang="0">
                  <a:pos x="803" y="823"/>
                </a:cxn>
                <a:cxn ang="0">
                  <a:pos x="923" y="890"/>
                </a:cxn>
                <a:cxn ang="0">
                  <a:pos x="1010" y="958"/>
                </a:cxn>
                <a:cxn ang="0">
                  <a:pos x="1065" y="1031"/>
                </a:cxn>
                <a:cxn ang="0">
                  <a:pos x="1101" y="1114"/>
                </a:cxn>
                <a:cxn ang="0">
                  <a:pos x="1118" y="1206"/>
                </a:cxn>
                <a:cxn ang="0">
                  <a:pos x="1113" y="1329"/>
                </a:cxn>
                <a:cxn ang="0">
                  <a:pos x="1073" y="1450"/>
                </a:cxn>
                <a:cxn ang="0">
                  <a:pos x="997" y="1553"/>
                </a:cxn>
                <a:cxn ang="0">
                  <a:pos x="885" y="1636"/>
                </a:cxn>
                <a:cxn ang="0">
                  <a:pos x="749" y="1696"/>
                </a:cxn>
                <a:cxn ang="0">
                  <a:pos x="591" y="1729"/>
                </a:cxn>
                <a:cxn ang="0">
                  <a:pos x="417" y="1736"/>
                </a:cxn>
                <a:cxn ang="0">
                  <a:pos x="265" y="1724"/>
                </a:cxn>
                <a:cxn ang="0">
                  <a:pos x="125" y="1692"/>
                </a:cxn>
                <a:cxn ang="0">
                  <a:pos x="0" y="1640"/>
                </a:cxn>
              </a:cxnLst>
              <a:rect l="0" t="0" r="r" b="b"/>
              <a:pathLst>
                <a:path w="1120" h="1738">
                  <a:moveTo>
                    <a:pt x="0" y="1339"/>
                  </a:moveTo>
                  <a:lnTo>
                    <a:pt x="27" y="1360"/>
                  </a:lnTo>
                  <a:lnTo>
                    <a:pt x="55" y="1378"/>
                  </a:lnTo>
                  <a:lnTo>
                    <a:pt x="84" y="1395"/>
                  </a:lnTo>
                  <a:lnTo>
                    <a:pt x="112" y="1410"/>
                  </a:lnTo>
                  <a:lnTo>
                    <a:pt x="141" y="1425"/>
                  </a:lnTo>
                  <a:lnTo>
                    <a:pt x="171" y="1437"/>
                  </a:lnTo>
                  <a:lnTo>
                    <a:pt x="200" y="1449"/>
                  </a:lnTo>
                  <a:lnTo>
                    <a:pt x="229" y="1460"/>
                  </a:lnTo>
                  <a:lnTo>
                    <a:pt x="260" y="1469"/>
                  </a:lnTo>
                  <a:lnTo>
                    <a:pt x="290" y="1478"/>
                  </a:lnTo>
                  <a:lnTo>
                    <a:pt x="321" y="1484"/>
                  </a:lnTo>
                  <a:lnTo>
                    <a:pt x="352" y="1491"/>
                  </a:lnTo>
                  <a:lnTo>
                    <a:pt x="383" y="1495"/>
                  </a:lnTo>
                  <a:lnTo>
                    <a:pt x="415" y="1498"/>
                  </a:lnTo>
                  <a:lnTo>
                    <a:pt x="445" y="1499"/>
                  </a:lnTo>
                  <a:lnTo>
                    <a:pt x="477" y="1500"/>
                  </a:lnTo>
                  <a:lnTo>
                    <a:pt x="519" y="1499"/>
                  </a:lnTo>
                  <a:lnTo>
                    <a:pt x="558" y="1497"/>
                  </a:lnTo>
                  <a:lnTo>
                    <a:pt x="576" y="1495"/>
                  </a:lnTo>
                  <a:lnTo>
                    <a:pt x="594" y="1493"/>
                  </a:lnTo>
                  <a:lnTo>
                    <a:pt x="611" y="1490"/>
                  </a:lnTo>
                  <a:lnTo>
                    <a:pt x="629" y="1486"/>
                  </a:lnTo>
                  <a:lnTo>
                    <a:pt x="643" y="1482"/>
                  </a:lnTo>
                  <a:lnTo>
                    <a:pt x="659" y="1478"/>
                  </a:lnTo>
                  <a:lnTo>
                    <a:pt x="673" y="1474"/>
                  </a:lnTo>
                  <a:lnTo>
                    <a:pt x="687" y="1468"/>
                  </a:lnTo>
                  <a:lnTo>
                    <a:pt x="700" y="1463"/>
                  </a:lnTo>
                  <a:lnTo>
                    <a:pt x="713" y="1458"/>
                  </a:lnTo>
                  <a:lnTo>
                    <a:pt x="724" y="1451"/>
                  </a:lnTo>
                  <a:lnTo>
                    <a:pt x="735" y="1444"/>
                  </a:lnTo>
                  <a:lnTo>
                    <a:pt x="746" y="1436"/>
                  </a:lnTo>
                  <a:lnTo>
                    <a:pt x="755" y="1429"/>
                  </a:lnTo>
                  <a:lnTo>
                    <a:pt x="765" y="1421"/>
                  </a:lnTo>
                  <a:lnTo>
                    <a:pt x="773" y="1413"/>
                  </a:lnTo>
                  <a:lnTo>
                    <a:pt x="781" y="1403"/>
                  </a:lnTo>
                  <a:lnTo>
                    <a:pt x="788" y="1394"/>
                  </a:lnTo>
                  <a:lnTo>
                    <a:pt x="795" y="1384"/>
                  </a:lnTo>
                  <a:lnTo>
                    <a:pt x="800" y="1374"/>
                  </a:lnTo>
                  <a:lnTo>
                    <a:pt x="805" y="1363"/>
                  </a:lnTo>
                  <a:lnTo>
                    <a:pt x="809" y="1352"/>
                  </a:lnTo>
                  <a:lnTo>
                    <a:pt x="813" y="1341"/>
                  </a:lnTo>
                  <a:lnTo>
                    <a:pt x="816" y="1328"/>
                  </a:lnTo>
                  <a:lnTo>
                    <a:pt x="818" y="1316"/>
                  </a:lnTo>
                  <a:lnTo>
                    <a:pt x="820" y="1302"/>
                  </a:lnTo>
                  <a:lnTo>
                    <a:pt x="821" y="1289"/>
                  </a:lnTo>
                  <a:lnTo>
                    <a:pt x="821" y="1276"/>
                  </a:lnTo>
                  <a:lnTo>
                    <a:pt x="821" y="1264"/>
                  </a:lnTo>
                  <a:lnTo>
                    <a:pt x="820" y="1252"/>
                  </a:lnTo>
                  <a:lnTo>
                    <a:pt x="819" y="1240"/>
                  </a:lnTo>
                  <a:lnTo>
                    <a:pt x="817" y="1230"/>
                  </a:lnTo>
                  <a:lnTo>
                    <a:pt x="814" y="1219"/>
                  </a:lnTo>
                  <a:lnTo>
                    <a:pt x="811" y="1209"/>
                  </a:lnTo>
                  <a:lnTo>
                    <a:pt x="807" y="1198"/>
                  </a:lnTo>
                  <a:lnTo>
                    <a:pt x="803" y="1188"/>
                  </a:lnTo>
                  <a:lnTo>
                    <a:pt x="798" y="1178"/>
                  </a:lnTo>
                  <a:lnTo>
                    <a:pt x="792" y="1168"/>
                  </a:lnTo>
                  <a:lnTo>
                    <a:pt x="786" y="1160"/>
                  </a:lnTo>
                  <a:lnTo>
                    <a:pt x="779" y="1150"/>
                  </a:lnTo>
                  <a:lnTo>
                    <a:pt x="772" y="1141"/>
                  </a:lnTo>
                  <a:lnTo>
                    <a:pt x="764" y="1133"/>
                  </a:lnTo>
                  <a:lnTo>
                    <a:pt x="755" y="1125"/>
                  </a:lnTo>
                  <a:lnTo>
                    <a:pt x="746" y="1117"/>
                  </a:lnTo>
                  <a:lnTo>
                    <a:pt x="725" y="1101"/>
                  </a:lnTo>
                  <a:lnTo>
                    <a:pt x="699" y="1085"/>
                  </a:lnTo>
                  <a:lnTo>
                    <a:pt x="668" y="1067"/>
                  </a:lnTo>
                  <a:lnTo>
                    <a:pt x="633" y="1049"/>
                  </a:lnTo>
                  <a:lnTo>
                    <a:pt x="592" y="1030"/>
                  </a:lnTo>
                  <a:lnTo>
                    <a:pt x="547" y="1011"/>
                  </a:lnTo>
                  <a:lnTo>
                    <a:pt x="497" y="990"/>
                  </a:lnTo>
                  <a:lnTo>
                    <a:pt x="441" y="969"/>
                  </a:lnTo>
                  <a:lnTo>
                    <a:pt x="408" y="955"/>
                  </a:lnTo>
                  <a:lnTo>
                    <a:pt x="375" y="941"/>
                  </a:lnTo>
                  <a:lnTo>
                    <a:pt x="344" y="927"/>
                  </a:lnTo>
                  <a:lnTo>
                    <a:pt x="316" y="914"/>
                  </a:lnTo>
                  <a:lnTo>
                    <a:pt x="288" y="900"/>
                  </a:lnTo>
                  <a:lnTo>
                    <a:pt x="262" y="886"/>
                  </a:lnTo>
                  <a:lnTo>
                    <a:pt x="237" y="873"/>
                  </a:lnTo>
                  <a:lnTo>
                    <a:pt x="215" y="859"/>
                  </a:lnTo>
                  <a:lnTo>
                    <a:pt x="192" y="846"/>
                  </a:lnTo>
                  <a:lnTo>
                    <a:pt x="172" y="832"/>
                  </a:lnTo>
                  <a:lnTo>
                    <a:pt x="154" y="818"/>
                  </a:lnTo>
                  <a:lnTo>
                    <a:pt x="137" y="804"/>
                  </a:lnTo>
                  <a:lnTo>
                    <a:pt x="121" y="790"/>
                  </a:lnTo>
                  <a:lnTo>
                    <a:pt x="107" y="776"/>
                  </a:lnTo>
                  <a:lnTo>
                    <a:pt x="94" y="764"/>
                  </a:lnTo>
                  <a:lnTo>
                    <a:pt x="83" y="750"/>
                  </a:lnTo>
                  <a:lnTo>
                    <a:pt x="73" y="736"/>
                  </a:lnTo>
                  <a:lnTo>
                    <a:pt x="63" y="722"/>
                  </a:lnTo>
                  <a:lnTo>
                    <a:pt x="55" y="707"/>
                  </a:lnTo>
                  <a:lnTo>
                    <a:pt x="47" y="692"/>
                  </a:lnTo>
                  <a:lnTo>
                    <a:pt x="40" y="677"/>
                  </a:lnTo>
                  <a:lnTo>
                    <a:pt x="33" y="661"/>
                  </a:lnTo>
                  <a:lnTo>
                    <a:pt x="27" y="645"/>
                  </a:lnTo>
                  <a:lnTo>
                    <a:pt x="21" y="629"/>
                  </a:lnTo>
                  <a:lnTo>
                    <a:pt x="17" y="612"/>
                  </a:lnTo>
                  <a:lnTo>
                    <a:pt x="12" y="595"/>
                  </a:lnTo>
                  <a:lnTo>
                    <a:pt x="9" y="578"/>
                  </a:lnTo>
                  <a:lnTo>
                    <a:pt x="6" y="560"/>
                  </a:lnTo>
                  <a:lnTo>
                    <a:pt x="4" y="542"/>
                  </a:lnTo>
                  <a:lnTo>
                    <a:pt x="2" y="524"/>
                  </a:lnTo>
                  <a:lnTo>
                    <a:pt x="1" y="506"/>
                  </a:lnTo>
                  <a:lnTo>
                    <a:pt x="1" y="487"/>
                  </a:lnTo>
                  <a:lnTo>
                    <a:pt x="2" y="459"/>
                  </a:lnTo>
                  <a:lnTo>
                    <a:pt x="4" y="433"/>
                  </a:lnTo>
                  <a:lnTo>
                    <a:pt x="7" y="407"/>
                  </a:lnTo>
                  <a:lnTo>
                    <a:pt x="12" y="381"/>
                  </a:lnTo>
                  <a:lnTo>
                    <a:pt x="19" y="357"/>
                  </a:lnTo>
                  <a:lnTo>
                    <a:pt x="27" y="334"/>
                  </a:lnTo>
                  <a:lnTo>
                    <a:pt x="37" y="310"/>
                  </a:lnTo>
                  <a:lnTo>
                    <a:pt x="47" y="288"/>
                  </a:lnTo>
                  <a:lnTo>
                    <a:pt x="60" y="266"/>
                  </a:lnTo>
                  <a:lnTo>
                    <a:pt x="74" y="245"/>
                  </a:lnTo>
                  <a:lnTo>
                    <a:pt x="89" y="225"/>
                  </a:lnTo>
                  <a:lnTo>
                    <a:pt x="106" y="205"/>
                  </a:lnTo>
                  <a:lnTo>
                    <a:pt x="124" y="186"/>
                  </a:lnTo>
                  <a:lnTo>
                    <a:pt x="144" y="167"/>
                  </a:lnTo>
                  <a:lnTo>
                    <a:pt x="165" y="150"/>
                  </a:lnTo>
                  <a:lnTo>
                    <a:pt x="188" y="133"/>
                  </a:lnTo>
                  <a:lnTo>
                    <a:pt x="211" y="117"/>
                  </a:lnTo>
                  <a:lnTo>
                    <a:pt x="236" y="101"/>
                  </a:lnTo>
                  <a:lnTo>
                    <a:pt x="260" y="88"/>
                  </a:lnTo>
                  <a:lnTo>
                    <a:pt x="286" y="75"/>
                  </a:lnTo>
                  <a:lnTo>
                    <a:pt x="312" y="63"/>
                  </a:lnTo>
                  <a:lnTo>
                    <a:pt x="340" y="53"/>
                  </a:lnTo>
                  <a:lnTo>
                    <a:pt x="368" y="42"/>
                  </a:lnTo>
                  <a:lnTo>
                    <a:pt x="395" y="33"/>
                  </a:lnTo>
                  <a:lnTo>
                    <a:pt x="425" y="26"/>
                  </a:lnTo>
                  <a:lnTo>
                    <a:pt x="455" y="20"/>
                  </a:lnTo>
                  <a:lnTo>
                    <a:pt x="485" y="13"/>
                  </a:lnTo>
                  <a:lnTo>
                    <a:pt x="516" y="9"/>
                  </a:lnTo>
                  <a:lnTo>
                    <a:pt x="548" y="5"/>
                  </a:lnTo>
                  <a:lnTo>
                    <a:pt x="581" y="2"/>
                  </a:lnTo>
                  <a:lnTo>
                    <a:pt x="614" y="1"/>
                  </a:lnTo>
                  <a:lnTo>
                    <a:pt x="648" y="0"/>
                  </a:lnTo>
                  <a:lnTo>
                    <a:pt x="673" y="0"/>
                  </a:lnTo>
                  <a:lnTo>
                    <a:pt x="700" y="1"/>
                  </a:lnTo>
                  <a:lnTo>
                    <a:pt x="725" y="2"/>
                  </a:lnTo>
                  <a:lnTo>
                    <a:pt x="751" y="5"/>
                  </a:lnTo>
                  <a:lnTo>
                    <a:pt x="776" y="8"/>
                  </a:lnTo>
                  <a:lnTo>
                    <a:pt x="802" y="11"/>
                  </a:lnTo>
                  <a:lnTo>
                    <a:pt x="826" y="14"/>
                  </a:lnTo>
                  <a:lnTo>
                    <a:pt x="851" y="18"/>
                  </a:lnTo>
                  <a:lnTo>
                    <a:pt x="875" y="24"/>
                  </a:lnTo>
                  <a:lnTo>
                    <a:pt x="900" y="29"/>
                  </a:lnTo>
                  <a:lnTo>
                    <a:pt x="923" y="34"/>
                  </a:lnTo>
                  <a:lnTo>
                    <a:pt x="948" y="42"/>
                  </a:lnTo>
                  <a:lnTo>
                    <a:pt x="971" y="48"/>
                  </a:lnTo>
                  <a:lnTo>
                    <a:pt x="995" y="57"/>
                  </a:lnTo>
                  <a:lnTo>
                    <a:pt x="1017" y="64"/>
                  </a:lnTo>
                  <a:lnTo>
                    <a:pt x="1040" y="74"/>
                  </a:lnTo>
                  <a:lnTo>
                    <a:pt x="1040" y="357"/>
                  </a:lnTo>
                  <a:lnTo>
                    <a:pt x="1017" y="343"/>
                  </a:lnTo>
                  <a:lnTo>
                    <a:pt x="992" y="329"/>
                  </a:lnTo>
                  <a:lnTo>
                    <a:pt x="968" y="316"/>
                  </a:lnTo>
                  <a:lnTo>
                    <a:pt x="944" y="305"/>
                  </a:lnTo>
                  <a:lnTo>
                    <a:pt x="919" y="294"/>
                  </a:lnTo>
                  <a:lnTo>
                    <a:pt x="894" y="285"/>
                  </a:lnTo>
                  <a:lnTo>
                    <a:pt x="868" y="275"/>
                  </a:lnTo>
                  <a:lnTo>
                    <a:pt x="841" y="268"/>
                  </a:lnTo>
                  <a:lnTo>
                    <a:pt x="815" y="260"/>
                  </a:lnTo>
                  <a:lnTo>
                    <a:pt x="788" y="254"/>
                  </a:lnTo>
                  <a:lnTo>
                    <a:pt x="762" y="248"/>
                  </a:lnTo>
                  <a:lnTo>
                    <a:pt x="734" y="244"/>
                  </a:lnTo>
                  <a:lnTo>
                    <a:pt x="705" y="241"/>
                  </a:lnTo>
                  <a:lnTo>
                    <a:pt x="676" y="239"/>
                  </a:lnTo>
                  <a:lnTo>
                    <a:pt x="648" y="238"/>
                  </a:lnTo>
                  <a:lnTo>
                    <a:pt x="619" y="237"/>
                  </a:lnTo>
                  <a:lnTo>
                    <a:pt x="584" y="238"/>
                  </a:lnTo>
                  <a:lnTo>
                    <a:pt x="551" y="241"/>
                  </a:lnTo>
                  <a:lnTo>
                    <a:pt x="536" y="243"/>
                  </a:lnTo>
                  <a:lnTo>
                    <a:pt x="520" y="245"/>
                  </a:lnTo>
                  <a:lnTo>
                    <a:pt x="505" y="248"/>
                  </a:lnTo>
                  <a:lnTo>
                    <a:pt x="490" y="253"/>
                  </a:lnTo>
                  <a:lnTo>
                    <a:pt x="476" y="257"/>
                  </a:lnTo>
                  <a:lnTo>
                    <a:pt x="462" y="261"/>
                  </a:lnTo>
                  <a:lnTo>
                    <a:pt x="450" y="266"/>
                  </a:lnTo>
                  <a:lnTo>
                    <a:pt x="437" y="272"/>
                  </a:lnTo>
                  <a:lnTo>
                    <a:pt x="424" y="278"/>
                  </a:lnTo>
                  <a:lnTo>
                    <a:pt x="412" y="285"/>
                  </a:lnTo>
                  <a:lnTo>
                    <a:pt x="401" y="291"/>
                  </a:lnTo>
                  <a:lnTo>
                    <a:pt x="389" y="299"/>
                  </a:lnTo>
                  <a:lnTo>
                    <a:pt x="378" y="307"/>
                  </a:lnTo>
                  <a:lnTo>
                    <a:pt x="369" y="314"/>
                  </a:lnTo>
                  <a:lnTo>
                    <a:pt x="359" y="323"/>
                  </a:lnTo>
                  <a:lnTo>
                    <a:pt x="351" y="332"/>
                  </a:lnTo>
                  <a:lnTo>
                    <a:pt x="342" y="341"/>
                  </a:lnTo>
                  <a:lnTo>
                    <a:pt x="336" y="351"/>
                  </a:lnTo>
                  <a:lnTo>
                    <a:pt x="328" y="360"/>
                  </a:lnTo>
                  <a:lnTo>
                    <a:pt x="323" y="370"/>
                  </a:lnTo>
                  <a:lnTo>
                    <a:pt x="318" y="380"/>
                  </a:lnTo>
                  <a:lnTo>
                    <a:pt x="314" y="391"/>
                  </a:lnTo>
                  <a:lnTo>
                    <a:pt x="309" y="402"/>
                  </a:lnTo>
                  <a:lnTo>
                    <a:pt x="306" y="413"/>
                  </a:lnTo>
                  <a:lnTo>
                    <a:pt x="304" y="424"/>
                  </a:lnTo>
                  <a:lnTo>
                    <a:pt x="302" y="436"/>
                  </a:lnTo>
                  <a:lnTo>
                    <a:pt x="301" y="448"/>
                  </a:lnTo>
                  <a:lnTo>
                    <a:pt x="301" y="461"/>
                  </a:lnTo>
                  <a:lnTo>
                    <a:pt x="302" y="485"/>
                  </a:lnTo>
                  <a:lnTo>
                    <a:pt x="305" y="507"/>
                  </a:lnTo>
                  <a:lnTo>
                    <a:pt x="307" y="519"/>
                  </a:lnTo>
                  <a:lnTo>
                    <a:pt x="309" y="528"/>
                  </a:lnTo>
                  <a:lnTo>
                    <a:pt x="312" y="539"/>
                  </a:lnTo>
                  <a:lnTo>
                    <a:pt x="317" y="549"/>
                  </a:lnTo>
                  <a:lnTo>
                    <a:pt x="321" y="558"/>
                  </a:lnTo>
                  <a:lnTo>
                    <a:pt x="325" y="568"/>
                  </a:lnTo>
                  <a:lnTo>
                    <a:pt x="331" y="576"/>
                  </a:lnTo>
                  <a:lnTo>
                    <a:pt x="336" y="585"/>
                  </a:lnTo>
                  <a:lnTo>
                    <a:pt x="342" y="593"/>
                  </a:lnTo>
                  <a:lnTo>
                    <a:pt x="350" y="601"/>
                  </a:lnTo>
                  <a:lnTo>
                    <a:pt x="356" y="608"/>
                  </a:lnTo>
                  <a:lnTo>
                    <a:pt x="365" y="616"/>
                  </a:lnTo>
                  <a:lnTo>
                    <a:pt x="383" y="629"/>
                  </a:lnTo>
                  <a:lnTo>
                    <a:pt x="406" y="645"/>
                  </a:lnTo>
                  <a:lnTo>
                    <a:pt x="434" y="661"/>
                  </a:lnTo>
                  <a:lnTo>
                    <a:pt x="467" y="678"/>
                  </a:lnTo>
                  <a:lnTo>
                    <a:pt x="505" y="697"/>
                  </a:lnTo>
                  <a:lnTo>
                    <a:pt x="548" y="717"/>
                  </a:lnTo>
                  <a:lnTo>
                    <a:pt x="594" y="737"/>
                  </a:lnTo>
                  <a:lnTo>
                    <a:pt x="648" y="758"/>
                  </a:lnTo>
                  <a:lnTo>
                    <a:pt x="682" y="771"/>
                  </a:lnTo>
                  <a:lnTo>
                    <a:pt x="714" y="784"/>
                  </a:lnTo>
                  <a:lnTo>
                    <a:pt x="745" y="797"/>
                  </a:lnTo>
                  <a:lnTo>
                    <a:pt x="774" y="810"/>
                  </a:lnTo>
                  <a:lnTo>
                    <a:pt x="803" y="823"/>
                  </a:lnTo>
                  <a:lnTo>
                    <a:pt x="830" y="836"/>
                  </a:lnTo>
                  <a:lnTo>
                    <a:pt x="855" y="850"/>
                  </a:lnTo>
                  <a:lnTo>
                    <a:pt x="880" y="863"/>
                  </a:lnTo>
                  <a:lnTo>
                    <a:pt x="902" y="876"/>
                  </a:lnTo>
                  <a:lnTo>
                    <a:pt x="923" y="890"/>
                  </a:lnTo>
                  <a:lnTo>
                    <a:pt x="944" y="903"/>
                  </a:lnTo>
                  <a:lnTo>
                    <a:pt x="962" y="917"/>
                  </a:lnTo>
                  <a:lnTo>
                    <a:pt x="979" y="931"/>
                  </a:lnTo>
                  <a:lnTo>
                    <a:pt x="995" y="945"/>
                  </a:lnTo>
                  <a:lnTo>
                    <a:pt x="1010" y="958"/>
                  </a:lnTo>
                  <a:lnTo>
                    <a:pt x="1022" y="972"/>
                  </a:lnTo>
                  <a:lnTo>
                    <a:pt x="1034" y="986"/>
                  </a:lnTo>
                  <a:lnTo>
                    <a:pt x="1045" y="1001"/>
                  </a:lnTo>
                  <a:lnTo>
                    <a:pt x="1055" y="1016"/>
                  </a:lnTo>
                  <a:lnTo>
                    <a:pt x="1065" y="1031"/>
                  </a:lnTo>
                  <a:lnTo>
                    <a:pt x="1073" y="1047"/>
                  </a:lnTo>
                  <a:lnTo>
                    <a:pt x="1082" y="1063"/>
                  </a:lnTo>
                  <a:lnTo>
                    <a:pt x="1089" y="1080"/>
                  </a:lnTo>
                  <a:lnTo>
                    <a:pt x="1096" y="1097"/>
                  </a:lnTo>
                  <a:lnTo>
                    <a:pt x="1101" y="1114"/>
                  </a:lnTo>
                  <a:lnTo>
                    <a:pt x="1106" y="1132"/>
                  </a:lnTo>
                  <a:lnTo>
                    <a:pt x="1111" y="1150"/>
                  </a:lnTo>
                  <a:lnTo>
                    <a:pt x="1114" y="1168"/>
                  </a:lnTo>
                  <a:lnTo>
                    <a:pt x="1116" y="1187"/>
                  </a:lnTo>
                  <a:lnTo>
                    <a:pt x="1118" y="1206"/>
                  </a:lnTo>
                  <a:lnTo>
                    <a:pt x="1119" y="1227"/>
                  </a:lnTo>
                  <a:lnTo>
                    <a:pt x="1120" y="1247"/>
                  </a:lnTo>
                  <a:lnTo>
                    <a:pt x="1119" y="1275"/>
                  </a:lnTo>
                  <a:lnTo>
                    <a:pt x="1117" y="1302"/>
                  </a:lnTo>
                  <a:lnTo>
                    <a:pt x="1113" y="1329"/>
                  </a:lnTo>
                  <a:lnTo>
                    <a:pt x="1108" y="1354"/>
                  </a:lnTo>
                  <a:lnTo>
                    <a:pt x="1101" y="1380"/>
                  </a:lnTo>
                  <a:lnTo>
                    <a:pt x="1094" y="1404"/>
                  </a:lnTo>
                  <a:lnTo>
                    <a:pt x="1084" y="1428"/>
                  </a:lnTo>
                  <a:lnTo>
                    <a:pt x="1073" y="1450"/>
                  </a:lnTo>
                  <a:lnTo>
                    <a:pt x="1061" y="1472"/>
                  </a:lnTo>
                  <a:lnTo>
                    <a:pt x="1047" y="1494"/>
                  </a:lnTo>
                  <a:lnTo>
                    <a:pt x="1032" y="1515"/>
                  </a:lnTo>
                  <a:lnTo>
                    <a:pt x="1015" y="1534"/>
                  </a:lnTo>
                  <a:lnTo>
                    <a:pt x="997" y="1553"/>
                  </a:lnTo>
                  <a:lnTo>
                    <a:pt x="977" y="1571"/>
                  </a:lnTo>
                  <a:lnTo>
                    <a:pt x="955" y="1590"/>
                  </a:lnTo>
                  <a:lnTo>
                    <a:pt x="933" y="1607"/>
                  </a:lnTo>
                  <a:lnTo>
                    <a:pt x="909" y="1622"/>
                  </a:lnTo>
                  <a:lnTo>
                    <a:pt x="885" y="1636"/>
                  </a:lnTo>
                  <a:lnTo>
                    <a:pt x="859" y="1650"/>
                  </a:lnTo>
                  <a:lnTo>
                    <a:pt x="833" y="1664"/>
                  </a:lnTo>
                  <a:lnTo>
                    <a:pt x="805" y="1676"/>
                  </a:lnTo>
                  <a:lnTo>
                    <a:pt x="778" y="1686"/>
                  </a:lnTo>
                  <a:lnTo>
                    <a:pt x="749" y="1696"/>
                  </a:lnTo>
                  <a:lnTo>
                    <a:pt x="719" y="1705"/>
                  </a:lnTo>
                  <a:lnTo>
                    <a:pt x="688" y="1712"/>
                  </a:lnTo>
                  <a:lnTo>
                    <a:pt x="656" y="1718"/>
                  </a:lnTo>
                  <a:lnTo>
                    <a:pt x="624" y="1725"/>
                  </a:lnTo>
                  <a:lnTo>
                    <a:pt x="591" y="1729"/>
                  </a:lnTo>
                  <a:lnTo>
                    <a:pt x="557" y="1732"/>
                  </a:lnTo>
                  <a:lnTo>
                    <a:pt x="522" y="1735"/>
                  </a:lnTo>
                  <a:lnTo>
                    <a:pt x="486" y="1736"/>
                  </a:lnTo>
                  <a:lnTo>
                    <a:pt x="449" y="1738"/>
                  </a:lnTo>
                  <a:lnTo>
                    <a:pt x="417" y="1736"/>
                  </a:lnTo>
                  <a:lnTo>
                    <a:pt x="386" y="1735"/>
                  </a:lnTo>
                  <a:lnTo>
                    <a:pt x="355" y="1733"/>
                  </a:lnTo>
                  <a:lnTo>
                    <a:pt x="324" y="1731"/>
                  </a:lnTo>
                  <a:lnTo>
                    <a:pt x="294" y="1728"/>
                  </a:lnTo>
                  <a:lnTo>
                    <a:pt x="265" y="1724"/>
                  </a:lnTo>
                  <a:lnTo>
                    <a:pt x="236" y="1718"/>
                  </a:lnTo>
                  <a:lnTo>
                    <a:pt x="208" y="1713"/>
                  </a:lnTo>
                  <a:lnTo>
                    <a:pt x="179" y="1707"/>
                  </a:lnTo>
                  <a:lnTo>
                    <a:pt x="153" y="1699"/>
                  </a:lnTo>
                  <a:lnTo>
                    <a:pt x="125" y="1692"/>
                  </a:lnTo>
                  <a:lnTo>
                    <a:pt x="100" y="1682"/>
                  </a:lnTo>
                  <a:lnTo>
                    <a:pt x="73" y="1673"/>
                  </a:lnTo>
                  <a:lnTo>
                    <a:pt x="49" y="1663"/>
                  </a:lnTo>
                  <a:lnTo>
                    <a:pt x="23" y="1651"/>
                  </a:lnTo>
                  <a:lnTo>
                    <a:pt x="0" y="1640"/>
                  </a:lnTo>
                  <a:lnTo>
                    <a:pt x="0" y="1339"/>
                  </a:lnTo>
                  <a:close/>
                </a:path>
              </a:pathLst>
            </a:custGeom>
            <a:solidFill>
              <a:srgbClr val="A0D9F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200" name="组合 2199"/>
          <p:cNvGrpSpPr/>
          <p:nvPr/>
        </p:nvGrpSpPr>
        <p:grpSpPr>
          <a:xfrm>
            <a:off x="1366838" y="473075"/>
            <a:ext cx="476250" cy="476250"/>
            <a:chOff x="1366838" y="473075"/>
            <a:chExt cx="476250" cy="476250"/>
          </a:xfrm>
        </p:grpSpPr>
        <p:sp>
          <p:nvSpPr>
            <p:cNvPr id="2178" name="Rectangle 1154"/>
            <p:cNvSpPr>
              <a:spLocks noChangeArrowheads="1"/>
            </p:cNvSpPr>
            <p:nvPr/>
          </p:nvSpPr>
          <p:spPr bwMode="auto">
            <a:xfrm>
              <a:off x="1366838" y="473075"/>
              <a:ext cx="476250" cy="476250"/>
            </a:xfrm>
            <a:prstGeom prst="rect">
              <a:avLst/>
            </a:prstGeom>
            <a:solidFill>
              <a:srgbClr val="E26F24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9" name="Freeform 1155"/>
            <p:cNvSpPr>
              <a:spLocks noEditPoints="1"/>
            </p:cNvSpPr>
            <p:nvPr/>
          </p:nvSpPr>
          <p:spPr bwMode="auto">
            <a:xfrm>
              <a:off x="1409700" y="555625"/>
              <a:ext cx="276225" cy="306388"/>
            </a:xfrm>
            <a:custGeom>
              <a:avLst/>
              <a:gdLst/>
              <a:ahLst/>
              <a:cxnLst>
                <a:cxn ang="0">
                  <a:pos x="2091" y="2324"/>
                </a:cxn>
                <a:cxn ang="0">
                  <a:pos x="1760" y="2324"/>
                </a:cxn>
                <a:cxn ang="0">
                  <a:pos x="1523" y="1689"/>
                </a:cxn>
                <a:cxn ang="0">
                  <a:pos x="555" y="1689"/>
                </a:cxn>
                <a:cxn ang="0">
                  <a:pos x="332" y="2324"/>
                </a:cxn>
                <a:cxn ang="0">
                  <a:pos x="0" y="2324"/>
                </a:cxn>
                <a:cxn ang="0">
                  <a:pos x="886" y="0"/>
                </a:cxn>
                <a:cxn ang="0">
                  <a:pos x="1206" y="0"/>
                </a:cxn>
                <a:cxn ang="0">
                  <a:pos x="2091" y="2324"/>
                </a:cxn>
                <a:cxn ang="0">
                  <a:pos x="1430" y="1426"/>
                </a:cxn>
                <a:cxn ang="0">
                  <a:pos x="1079" y="459"/>
                </a:cxn>
                <a:cxn ang="0">
                  <a:pos x="1074" y="446"/>
                </a:cxn>
                <a:cxn ang="0">
                  <a:pos x="1070" y="432"/>
                </a:cxn>
                <a:cxn ang="0">
                  <a:pos x="1066" y="416"/>
                </a:cxn>
                <a:cxn ang="0">
                  <a:pos x="1062" y="396"/>
                </a:cxn>
                <a:cxn ang="0">
                  <a:pos x="1057" y="374"/>
                </a:cxn>
                <a:cxn ang="0">
                  <a:pos x="1053" y="351"/>
                </a:cxn>
                <a:cxn ang="0">
                  <a:pos x="1048" y="325"/>
                </a:cxn>
                <a:cxn ang="0">
                  <a:pos x="1043" y="297"/>
                </a:cxn>
                <a:cxn ang="0">
                  <a:pos x="1036" y="297"/>
                </a:cxn>
                <a:cxn ang="0">
                  <a:pos x="1032" y="323"/>
                </a:cxn>
                <a:cxn ang="0">
                  <a:pos x="1026" y="347"/>
                </a:cxn>
                <a:cxn ang="0">
                  <a:pos x="1022" y="370"/>
                </a:cxn>
                <a:cxn ang="0">
                  <a:pos x="1018" y="391"/>
                </a:cxn>
                <a:cxn ang="0">
                  <a:pos x="1013" y="410"/>
                </a:cxn>
                <a:cxn ang="0">
                  <a:pos x="1008" y="428"/>
                </a:cxn>
                <a:cxn ang="0">
                  <a:pos x="1003" y="444"/>
                </a:cxn>
                <a:cxn ang="0">
                  <a:pos x="998" y="459"/>
                </a:cxn>
                <a:cxn ang="0">
                  <a:pos x="650" y="1426"/>
                </a:cxn>
                <a:cxn ang="0">
                  <a:pos x="1430" y="1426"/>
                </a:cxn>
              </a:cxnLst>
              <a:rect l="0" t="0" r="r" b="b"/>
              <a:pathLst>
                <a:path w="2091" h="2324">
                  <a:moveTo>
                    <a:pt x="2091" y="2324"/>
                  </a:moveTo>
                  <a:lnTo>
                    <a:pt x="1760" y="2324"/>
                  </a:lnTo>
                  <a:lnTo>
                    <a:pt x="1523" y="1689"/>
                  </a:lnTo>
                  <a:lnTo>
                    <a:pt x="555" y="1689"/>
                  </a:lnTo>
                  <a:lnTo>
                    <a:pt x="332" y="2324"/>
                  </a:lnTo>
                  <a:lnTo>
                    <a:pt x="0" y="2324"/>
                  </a:lnTo>
                  <a:lnTo>
                    <a:pt x="886" y="0"/>
                  </a:lnTo>
                  <a:lnTo>
                    <a:pt x="1206" y="0"/>
                  </a:lnTo>
                  <a:lnTo>
                    <a:pt x="2091" y="2324"/>
                  </a:lnTo>
                  <a:close/>
                  <a:moveTo>
                    <a:pt x="1430" y="1426"/>
                  </a:moveTo>
                  <a:lnTo>
                    <a:pt x="1079" y="459"/>
                  </a:lnTo>
                  <a:lnTo>
                    <a:pt x="1074" y="446"/>
                  </a:lnTo>
                  <a:lnTo>
                    <a:pt x="1070" y="432"/>
                  </a:lnTo>
                  <a:lnTo>
                    <a:pt x="1066" y="416"/>
                  </a:lnTo>
                  <a:lnTo>
                    <a:pt x="1062" y="396"/>
                  </a:lnTo>
                  <a:lnTo>
                    <a:pt x="1057" y="374"/>
                  </a:lnTo>
                  <a:lnTo>
                    <a:pt x="1053" y="351"/>
                  </a:lnTo>
                  <a:lnTo>
                    <a:pt x="1048" y="325"/>
                  </a:lnTo>
                  <a:lnTo>
                    <a:pt x="1043" y="297"/>
                  </a:lnTo>
                  <a:lnTo>
                    <a:pt x="1036" y="297"/>
                  </a:lnTo>
                  <a:lnTo>
                    <a:pt x="1032" y="323"/>
                  </a:lnTo>
                  <a:lnTo>
                    <a:pt x="1026" y="347"/>
                  </a:lnTo>
                  <a:lnTo>
                    <a:pt x="1022" y="370"/>
                  </a:lnTo>
                  <a:lnTo>
                    <a:pt x="1018" y="391"/>
                  </a:lnTo>
                  <a:lnTo>
                    <a:pt x="1013" y="410"/>
                  </a:lnTo>
                  <a:lnTo>
                    <a:pt x="1008" y="428"/>
                  </a:lnTo>
                  <a:lnTo>
                    <a:pt x="1003" y="444"/>
                  </a:lnTo>
                  <a:lnTo>
                    <a:pt x="998" y="459"/>
                  </a:lnTo>
                  <a:lnTo>
                    <a:pt x="650" y="1426"/>
                  </a:lnTo>
                  <a:lnTo>
                    <a:pt x="1430" y="1426"/>
                  </a:lnTo>
                  <a:close/>
                </a:path>
              </a:pathLst>
            </a:custGeom>
            <a:solidFill>
              <a:srgbClr val="FDD10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0" name="Freeform 1156"/>
            <p:cNvSpPr>
              <a:spLocks noEditPoints="1"/>
            </p:cNvSpPr>
            <p:nvPr/>
          </p:nvSpPr>
          <p:spPr bwMode="auto">
            <a:xfrm>
              <a:off x="1701800" y="541338"/>
              <a:ext cx="49213" cy="320675"/>
            </a:xfrm>
            <a:custGeom>
              <a:avLst/>
              <a:gdLst/>
              <a:ahLst/>
              <a:cxnLst>
                <a:cxn ang="0">
                  <a:pos x="1" y="165"/>
                </a:cxn>
                <a:cxn ang="0">
                  <a:pos x="8" y="129"/>
                </a:cxn>
                <a:cxn ang="0">
                  <a:pos x="21" y="96"/>
                </a:cxn>
                <a:cxn ang="0">
                  <a:pos x="41" y="67"/>
                </a:cxn>
                <a:cxn ang="0">
                  <a:pos x="67" y="41"/>
                </a:cxn>
                <a:cxn ang="0">
                  <a:pos x="97" y="20"/>
                </a:cxn>
                <a:cxn ang="0">
                  <a:pos x="130" y="8"/>
                </a:cxn>
                <a:cxn ang="0">
                  <a:pos x="166" y="0"/>
                </a:cxn>
                <a:cxn ang="0">
                  <a:pos x="205" y="0"/>
                </a:cxn>
                <a:cxn ang="0">
                  <a:pos x="241" y="8"/>
                </a:cxn>
                <a:cxn ang="0">
                  <a:pos x="275" y="20"/>
                </a:cxn>
                <a:cxn ang="0">
                  <a:pos x="305" y="40"/>
                </a:cxn>
                <a:cxn ang="0">
                  <a:pos x="332" y="66"/>
                </a:cxn>
                <a:cxn ang="0">
                  <a:pos x="352" y="95"/>
                </a:cxn>
                <a:cxn ang="0">
                  <a:pos x="366" y="129"/>
                </a:cxn>
                <a:cxn ang="0">
                  <a:pos x="373" y="165"/>
                </a:cxn>
                <a:cxn ang="0">
                  <a:pos x="373" y="203"/>
                </a:cxn>
                <a:cxn ang="0">
                  <a:pos x="366" y="239"/>
                </a:cxn>
                <a:cxn ang="0">
                  <a:pos x="352" y="272"/>
                </a:cxn>
                <a:cxn ang="0">
                  <a:pos x="332" y="300"/>
                </a:cxn>
                <a:cxn ang="0">
                  <a:pos x="305" y="326"/>
                </a:cxn>
                <a:cxn ang="0">
                  <a:pos x="275" y="346"/>
                </a:cxn>
                <a:cxn ang="0">
                  <a:pos x="241" y="359"/>
                </a:cxn>
                <a:cxn ang="0">
                  <a:pos x="205" y="365"/>
                </a:cxn>
                <a:cxn ang="0">
                  <a:pos x="165" y="365"/>
                </a:cxn>
                <a:cxn ang="0">
                  <a:pos x="129" y="359"/>
                </a:cxn>
                <a:cxn ang="0">
                  <a:pos x="96" y="346"/>
                </a:cxn>
                <a:cxn ang="0">
                  <a:pos x="66" y="326"/>
                </a:cxn>
                <a:cxn ang="0">
                  <a:pos x="41" y="300"/>
                </a:cxn>
                <a:cxn ang="0">
                  <a:pos x="20" y="272"/>
                </a:cxn>
                <a:cxn ang="0">
                  <a:pos x="8" y="239"/>
                </a:cxn>
                <a:cxn ang="0">
                  <a:pos x="1" y="203"/>
                </a:cxn>
                <a:cxn ang="0">
                  <a:pos x="35" y="2428"/>
                </a:cxn>
                <a:cxn ang="0">
                  <a:pos x="329" y="770"/>
                </a:cxn>
                <a:cxn ang="0">
                  <a:pos x="35" y="2428"/>
                </a:cxn>
              </a:cxnLst>
              <a:rect l="0" t="0" r="r" b="b"/>
              <a:pathLst>
                <a:path w="374" h="2428">
                  <a:moveTo>
                    <a:pt x="0" y="184"/>
                  </a:moveTo>
                  <a:lnTo>
                    <a:pt x="1" y="165"/>
                  </a:lnTo>
                  <a:lnTo>
                    <a:pt x="3" y="147"/>
                  </a:lnTo>
                  <a:lnTo>
                    <a:pt x="8" y="129"/>
                  </a:lnTo>
                  <a:lnTo>
                    <a:pt x="14" y="112"/>
                  </a:lnTo>
                  <a:lnTo>
                    <a:pt x="21" y="96"/>
                  </a:lnTo>
                  <a:lnTo>
                    <a:pt x="30" y="81"/>
                  </a:lnTo>
                  <a:lnTo>
                    <a:pt x="41" y="67"/>
                  </a:lnTo>
                  <a:lnTo>
                    <a:pt x="53" y="53"/>
                  </a:lnTo>
                  <a:lnTo>
                    <a:pt x="67" y="41"/>
                  </a:lnTo>
                  <a:lnTo>
                    <a:pt x="82" y="30"/>
                  </a:lnTo>
                  <a:lnTo>
                    <a:pt x="97" y="20"/>
                  </a:lnTo>
                  <a:lnTo>
                    <a:pt x="113" y="13"/>
                  </a:lnTo>
                  <a:lnTo>
                    <a:pt x="130" y="8"/>
                  </a:lnTo>
                  <a:lnTo>
                    <a:pt x="147" y="3"/>
                  </a:lnTo>
                  <a:lnTo>
                    <a:pt x="166" y="0"/>
                  </a:lnTo>
                  <a:lnTo>
                    <a:pt x="185" y="0"/>
                  </a:lnTo>
                  <a:lnTo>
                    <a:pt x="205" y="0"/>
                  </a:lnTo>
                  <a:lnTo>
                    <a:pt x="223" y="3"/>
                  </a:lnTo>
                  <a:lnTo>
                    <a:pt x="241" y="8"/>
                  </a:lnTo>
                  <a:lnTo>
                    <a:pt x="258" y="13"/>
                  </a:lnTo>
                  <a:lnTo>
                    <a:pt x="275" y="20"/>
                  </a:lnTo>
                  <a:lnTo>
                    <a:pt x="291" y="29"/>
                  </a:lnTo>
                  <a:lnTo>
                    <a:pt x="305" y="40"/>
                  </a:lnTo>
                  <a:lnTo>
                    <a:pt x="319" y="52"/>
                  </a:lnTo>
                  <a:lnTo>
                    <a:pt x="332" y="66"/>
                  </a:lnTo>
                  <a:lnTo>
                    <a:pt x="343" y="80"/>
                  </a:lnTo>
                  <a:lnTo>
                    <a:pt x="352" y="95"/>
                  </a:lnTo>
                  <a:lnTo>
                    <a:pt x="360" y="112"/>
                  </a:lnTo>
                  <a:lnTo>
                    <a:pt x="366" y="129"/>
                  </a:lnTo>
                  <a:lnTo>
                    <a:pt x="371" y="146"/>
                  </a:lnTo>
                  <a:lnTo>
                    <a:pt x="373" y="165"/>
                  </a:lnTo>
                  <a:lnTo>
                    <a:pt x="374" y="184"/>
                  </a:lnTo>
                  <a:lnTo>
                    <a:pt x="373" y="203"/>
                  </a:lnTo>
                  <a:lnTo>
                    <a:pt x="371" y="222"/>
                  </a:lnTo>
                  <a:lnTo>
                    <a:pt x="366" y="239"/>
                  </a:lnTo>
                  <a:lnTo>
                    <a:pt x="360" y="256"/>
                  </a:lnTo>
                  <a:lnTo>
                    <a:pt x="352" y="272"/>
                  </a:lnTo>
                  <a:lnTo>
                    <a:pt x="343" y="286"/>
                  </a:lnTo>
                  <a:lnTo>
                    <a:pt x="332" y="300"/>
                  </a:lnTo>
                  <a:lnTo>
                    <a:pt x="319" y="314"/>
                  </a:lnTo>
                  <a:lnTo>
                    <a:pt x="305" y="326"/>
                  </a:lnTo>
                  <a:lnTo>
                    <a:pt x="291" y="337"/>
                  </a:lnTo>
                  <a:lnTo>
                    <a:pt x="275" y="346"/>
                  </a:lnTo>
                  <a:lnTo>
                    <a:pt x="258" y="352"/>
                  </a:lnTo>
                  <a:lnTo>
                    <a:pt x="241" y="359"/>
                  </a:lnTo>
                  <a:lnTo>
                    <a:pt x="223" y="363"/>
                  </a:lnTo>
                  <a:lnTo>
                    <a:pt x="205" y="365"/>
                  </a:lnTo>
                  <a:lnTo>
                    <a:pt x="185" y="366"/>
                  </a:lnTo>
                  <a:lnTo>
                    <a:pt x="165" y="365"/>
                  </a:lnTo>
                  <a:lnTo>
                    <a:pt x="147" y="363"/>
                  </a:lnTo>
                  <a:lnTo>
                    <a:pt x="129" y="359"/>
                  </a:lnTo>
                  <a:lnTo>
                    <a:pt x="112" y="352"/>
                  </a:lnTo>
                  <a:lnTo>
                    <a:pt x="96" y="346"/>
                  </a:lnTo>
                  <a:lnTo>
                    <a:pt x="81" y="337"/>
                  </a:lnTo>
                  <a:lnTo>
                    <a:pt x="66" y="326"/>
                  </a:lnTo>
                  <a:lnTo>
                    <a:pt x="53" y="314"/>
                  </a:lnTo>
                  <a:lnTo>
                    <a:pt x="41" y="300"/>
                  </a:lnTo>
                  <a:lnTo>
                    <a:pt x="30" y="286"/>
                  </a:lnTo>
                  <a:lnTo>
                    <a:pt x="20" y="272"/>
                  </a:lnTo>
                  <a:lnTo>
                    <a:pt x="13" y="256"/>
                  </a:lnTo>
                  <a:lnTo>
                    <a:pt x="8" y="239"/>
                  </a:lnTo>
                  <a:lnTo>
                    <a:pt x="3" y="222"/>
                  </a:lnTo>
                  <a:lnTo>
                    <a:pt x="1" y="203"/>
                  </a:lnTo>
                  <a:lnTo>
                    <a:pt x="0" y="184"/>
                  </a:lnTo>
                  <a:close/>
                  <a:moveTo>
                    <a:pt x="35" y="2428"/>
                  </a:moveTo>
                  <a:lnTo>
                    <a:pt x="35" y="770"/>
                  </a:lnTo>
                  <a:lnTo>
                    <a:pt x="329" y="770"/>
                  </a:lnTo>
                  <a:lnTo>
                    <a:pt x="329" y="2428"/>
                  </a:lnTo>
                  <a:lnTo>
                    <a:pt x="35" y="2428"/>
                  </a:lnTo>
                  <a:close/>
                </a:path>
              </a:pathLst>
            </a:custGeom>
            <a:solidFill>
              <a:srgbClr val="FDD10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201" name="组合 2200"/>
          <p:cNvGrpSpPr/>
          <p:nvPr/>
        </p:nvGrpSpPr>
        <p:grpSpPr>
          <a:xfrm>
            <a:off x="1958975" y="473075"/>
            <a:ext cx="476250" cy="476250"/>
            <a:chOff x="1958975" y="473075"/>
            <a:chExt cx="476250" cy="476250"/>
          </a:xfrm>
        </p:grpSpPr>
        <p:sp>
          <p:nvSpPr>
            <p:cNvPr id="2181" name="Rectangle 1157"/>
            <p:cNvSpPr>
              <a:spLocks noChangeArrowheads="1"/>
            </p:cNvSpPr>
            <p:nvPr/>
          </p:nvSpPr>
          <p:spPr bwMode="auto">
            <a:xfrm>
              <a:off x="1958975" y="473075"/>
              <a:ext cx="476250" cy="476250"/>
            </a:xfrm>
            <a:prstGeom prst="rect">
              <a:avLst/>
            </a:prstGeom>
            <a:solidFill>
              <a:srgbClr val="75944A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2" name="Freeform 1158"/>
            <p:cNvSpPr>
              <a:spLocks noEditPoints="1"/>
            </p:cNvSpPr>
            <p:nvPr/>
          </p:nvSpPr>
          <p:spPr bwMode="auto">
            <a:xfrm>
              <a:off x="2012950" y="587375"/>
              <a:ext cx="174625" cy="231775"/>
            </a:xfrm>
            <a:custGeom>
              <a:avLst/>
              <a:gdLst/>
              <a:ahLst/>
              <a:cxnLst>
                <a:cxn ang="0">
                  <a:pos x="463" y="0"/>
                </a:cxn>
                <a:cxn ang="0">
                  <a:pos x="597" y="9"/>
                </a:cxn>
                <a:cxn ang="0">
                  <a:pos x="722" y="33"/>
                </a:cxn>
                <a:cxn ang="0">
                  <a:pos x="839" y="74"/>
                </a:cxn>
                <a:cxn ang="0">
                  <a:pos x="946" y="130"/>
                </a:cxn>
                <a:cxn ang="0">
                  <a:pos x="1045" y="204"/>
                </a:cxn>
                <a:cxn ang="0">
                  <a:pos x="1106" y="261"/>
                </a:cxn>
                <a:cxn ang="0">
                  <a:pos x="1146" y="308"/>
                </a:cxn>
                <a:cxn ang="0">
                  <a:pos x="1183" y="357"/>
                </a:cxn>
                <a:cxn ang="0">
                  <a:pos x="1215" y="409"/>
                </a:cxn>
                <a:cxn ang="0">
                  <a:pos x="1243" y="464"/>
                </a:cxn>
                <a:cxn ang="0">
                  <a:pos x="1266" y="522"/>
                </a:cxn>
                <a:cxn ang="0">
                  <a:pos x="1287" y="582"/>
                </a:cxn>
                <a:cxn ang="0">
                  <a:pos x="1302" y="646"/>
                </a:cxn>
                <a:cxn ang="0">
                  <a:pos x="1316" y="756"/>
                </a:cxn>
                <a:cxn ang="0">
                  <a:pos x="1320" y="901"/>
                </a:cxn>
                <a:cxn ang="0">
                  <a:pos x="1306" y="1044"/>
                </a:cxn>
                <a:cxn ang="0">
                  <a:pos x="1292" y="1111"/>
                </a:cxn>
                <a:cxn ang="0">
                  <a:pos x="1274" y="1176"/>
                </a:cxn>
                <a:cxn ang="0">
                  <a:pos x="1252" y="1236"/>
                </a:cxn>
                <a:cxn ang="0">
                  <a:pos x="1225" y="1295"/>
                </a:cxn>
                <a:cxn ang="0">
                  <a:pos x="1194" y="1351"/>
                </a:cxn>
                <a:cxn ang="0">
                  <a:pos x="1159" y="1403"/>
                </a:cxn>
                <a:cxn ang="0">
                  <a:pos x="1120" y="1453"/>
                </a:cxn>
                <a:cxn ang="0">
                  <a:pos x="1076" y="1501"/>
                </a:cxn>
                <a:cxn ang="0">
                  <a:pos x="1029" y="1545"/>
                </a:cxn>
                <a:cxn ang="0">
                  <a:pos x="979" y="1584"/>
                </a:cxn>
                <a:cxn ang="0">
                  <a:pos x="927" y="1620"/>
                </a:cxn>
                <a:cxn ang="0">
                  <a:pos x="873" y="1650"/>
                </a:cxn>
                <a:cxn ang="0">
                  <a:pos x="816" y="1677"/>
                </a:cxn>
                <a:cxn ang="0">
                  <a:pos x="757" y="1698"/>
                </a:cxn>
                <a:cxn ang="0">
                  <a:pos x="674" y="1722"/>
                </a:cxn>
                <a:cxn ang="0">
                  <a:pos x="540" y="1742"/>
                </a:cxn>
                <a:cxn ang="0">
                  <a:pos x="0" y="1745"/>
                </a:cxn>
                <a:cxn ang="0">
                  <a:pos x="445" y="1546"/>
                </a:cxn>
                <a:cxn ang="0">
                  <a:pos x="556" y="1540"/>
                </a:cxn>
                <a:cxn ang="0">
                  <a:pos x="658" y="1521"/>
                </a:cxn>
                <a:cxn ang="0">
                  <a:pos x="749" y="1489"/>
                </a:cxn>
                <a:cxn ang="0">
                  <a:pos x="832" y="1444"/>
                </a:cxn>
                <a:cxn ang="0">
                  <a:pos x="905" y="1386"/>
                </a:cxn>
                <a:cxn ang="0">
                  <a:pos x="967" y="1317"/>
                </a:cxn>
                <a:cxn ang="0">
                  <a:pos x="1019" y="1237"/>
                </a:cxn>
                <a:cxn ang="0">
                  <a:pos x="1057" y="1147"/>
                </a:cxn>
                <a:cxn ang="0">
                  <a:pos x="1083" y="1047"/>
                </a:cxn>
                <a:cxn ang="0">
                  <a:pos x="1098" y="936"/>
                </a:cxn>
                <a:cxn ang="0">
                  <a:pos x="1100" y="817"/>
                </a:cxn>
                <a:cxn ang="0">
                  <a:pos x="1090" y="704"/>
                </a:cxn>
                <a:cxn ang="0">
                  <a:pos x="1066" y="602"/>
                </a:cxn>
                <a:cxn ang="0">
                  <a:pos x="1031" y="511"/>
                </a:cxn>
                <a:cxn ang="0">
                  <a:pos x="983" y="433"/>
                </a:cxn>
                <a:cxn ang="0">
                  <a:pos x="923" y="366"/>
                </a:cxn>
                <a:cxn ang="0">
                  <a:pos x="851" y="310"/>
                </a:cxn>
                <a:cxn ang="0">
                  <a:pos x="774" y="266"/>
                </a:cxn>
                <a:cxn ang="0">
                  <a:pos x="686" y="233"/>
                </a:cxn>
                <a:cxn ang="0">
                  <a:pos x="592" y="211"/>
                </a:cxn>
                <a:cxn ang="0">
                  <a:pos x="490" y="202"/>
                </a:cxn>
              </a:cxnLst>
              <a:rect l="0" t="0" r="r" b="b"/>
              <a:pathLst>
                <a:path w="1321" h="1745">
                  <a:moveTo>
                    <a:pt x="0" y="1745"/>
                  </a:moveTo>
                  <a:lnTo>
                    <a:pt x="0" y="0"/>
                  </a:lnTo>
                  <a:lnTo>
                    <a:pt x="463" y="0"/>
                  </a:lnTo>
                  <a:lnTo>
                    <a:pt x="509" y="2"/>
                  </a:lnTo>
                  <a:lnTo>
                    <a:pt x="553" y="5"/>
                  </a:lnTo>
                  <a:lnTo>
                    <a:pt x="597" y="9"/>
                  </a:lnTo>
                  <a:lnTo>
                    <a:pt x="640" y="15"/>
                  </a:lnTo>
                  <a:lnTo>
                    <a:pt x="681" y="24"/>
                  </a:lnTo>
                  <a:lnTo>
                    <a:pt x="722" y="33"/>
                  </a:lnTo>
                  <a:lnTo>
                    <a:pt x="762" y="45"/>
                  </a:lnTo>
                  <a:lnTo>
                    <a:pt x="800" y="59"/>
                  </a:lnTo>
                  <a:lnTo>
                    <a:pt x="839" y="74"/>
                  </a:lnTo>
                  <a:lnTo>
                    <a:pt x="875" y="91"/>
                  </a:lnTo>
                  <a:lnTo>
                    <a:pt x="911" y="110"/>
                  </a:lnTo>
                  <a:lnTo>
                    <a:pt x="946" y="130"/>
                  </a:lnTo>
                  <a:lnTo>
                    <a:pt x="980" y="153"/>
                  </a:lnTo>
                  <a:lnTo>
                    <a:pt x="1013" y="177"/>
                  </a:lnTo>
                  <a:lnTo>
                    <a:pt x="1045" y="204"/>
                  </a:lnTo>
                  <a:lnTo>
                    <a:pt x="1076" y="231"/>
                  </a:lnTo>
                  <a:lnTo>
                    <a:pt x="1091" y="246"/>
                  </a:lnTo>
                  <a:lnTo>
                    <a:pt x="1106" y="261"/>
                  </a:lnTo>
                  <a:lnTo>
                    <a:pt x="1120" y="276"/>
                  </a:lnTo>
                  <a:lnTo>
                    <a:pt x="1133" y="292"/>
                  </a:lnTo>
                  <a:lnTo>
                    <a:pt x="1146" y="308"/>
                  </a:lnTo>
                  <a:lnTo>
                    <a:pt x="1159" y="324"/>
                  </a:lnTo>
                  <a:lnTo>
                    <a:pt x="1172" y="340"/>
                  </a:lnTo>
                  <a:lnTo>
                    <a:pt x="1183" y="357"/>
                  </a:lnTo>
                  <a:lnTo>
                    <a:pt x="1194" y="374"/>
                  </a:lnTo>
                  <a:lnTo>
                    <a:pt x="1205" y="391"/>
                  </a:lnTo>
                  <a:lnTo>
                    <a:pt x="1215" y="409"/>
                  </a:lnTo>
                  <a:lnTo>
                    <a:pt x="1225" y="427"/>
                  </a:lnTo>
                  <a:lnTo>
                    <a:pt x="1235" y="445"/>
                  </a:lnTo>
                  <a:lnTo>
                    <a:pt x="1243" y="464"/>
                  </a:lnTo>
                  <a:lnTo>
                    <a:pt x="1252" y="483"/>
                  </a:lnTo>
                  <a:lnTo>
                    <a:pt x="1259" y="502"/>
                  </a:lnTo>
                  <a:lnTo>
                    <a:pt x="1266" y="522"/>
                  </a:lnTo>
                  <a:lnTo>
                    <a:pt x="1274" y="541"/>
                  </a:lnTo>
                  <a:lnTo>
                    <a:pt x="1280" y="561"/>
                  </a:lnTo>
                  <a:lnTo>
                    <a:pt x="1287" y="582"/>
                  </a:lnTo>
                  <a:lnTo>
                    <a:pt x="1292" y="603"/>
                  </a:lnTo>
                  <a:lnTo>
                    <a:pt x="1296" y="624"/>
                  </a:lnTo>
                  <a:lnTo>
                    <a:pt x="1302" y="646"/>
                  </a:lnTo>
                  <a:lnTo>
                    <a:pt x="1306" y="667"/>
                  </a:lnTo>
                  <a:lnTo>
                    <a:pt x="1312" y="712"/>
                  </a:lnTo>
                  <a:lnTo>
                    <a:pt x="1316" y="756"/>
                  </a:lnTo>
                  <a:lnTo>
                    <a:pt x="1320" y="803"/>
                  </a:lnTo>
                  <a:lnTo>
                    <a:pt x="1321" y="851"/>
                  </a:lnTo>
                  <a:lnTo>
                    <a:pt x="1320" y="901"/>
                  </a:lnTo>
                  <a:lnTo>
                    <a:pt x="1316" y="950"/>
                  </a:lnTo>
                  <a:lnTo>
                    <a:pt x="1312" y="998"/>
                  </a:lnTo>
                  <a:lnTo>
                    <a:pt x="1306" y="1044"/>
                  </a:lnTo>
                  <a:lnTo>
                    <a:pt x="1302" y="1067"/>
                  </a:lnTo>
                  <a:lnTo>
                    <a:pt x="1296" y="1089"/>
                  </a:lnTo>
                  <a:lnTo>
                    <a:pt x="1292" y="1111"/>
                  </a:lnTo>
                  <a:lnTo>
                    <a:pt x="1287" y="1133"/>
                  </a:lnTo>
                  <a:lnTo>
                    <a:pt x="1280" y="1154"/>
                  </a:lnTo>
                  <a:lnTo>
                    <a:pt x="1274" y="1176"/>
                  </a:lnTo>
                  <a:lnTo>
                    <a:pt x="1266" y="1196"/>
                  </a:lnTo>
                  <a:lnTo>
                    <a:pt x="1259" y="1216"/>
                  </a:lnTo>
                  <a:lnTo>
                    <a:pt x="1252" y="1236"/>
                  </a:lnTo>
                  <a:lnTo>
                    <a:pt x="1243" y="1257"/>
                  </a:lnTo>
                  <a:lnTo>
                    <a:pt x="1235" y="1276"/>
                  </a:lnTo>
                  <a:lnTo>
                    <a:pt x="1225" y="1295"/>
                  </a:lnTo>
                  <a:lnTo>
                    <a:pt x="1215" y="1314"/>
                  </a:lnTo>
                  <a:lnTo>
                    <a:pt x="1205" y="1332"/>
                  </a:lnTo>
                  <a:lnTo>
                    <a:pt x="1194" y="1351"/>
                  </a:lnTo>
                  <a:lnTo>
                    <a:pt x="1183" y="1368"/>
                  </a:lnTo>
                  <a:lnTo>
                    <a:pt x="1172" y="1386"/>
                  </a:lnTo>
                  <a:lnTo>
                    <a:pt x="1159" y="1403"/>
                  </a:lnTo>
                  <a:lnTo>
                    <a:pt x="1146" y="1420"/>
                  </a:lnTo>
                  <a:lnTo>
                    <a:pt x="1133" y="1437"/>
                  </a:lnTo>
                  <a:lnTo>
                    <a:pt x="1120" y="1453"/>
                  </a:lnTo>
                  <a:lnTo>
                    <a:pt x="1106" y="1469"/>
                  </a:lnTo>
                  <a:lnTo>
                    <a:pt x="1091" y="1485"/>
                  </a:lnTo>
                  <a:lnTo>
                    <a:pt x="1076" y="1501"/>
                  </a:lnTo>
                  <a:lnTo>
                    <a:pt x="1061" y="1516"/>
                  </a:lnTo>
                  <a:lnTo>
                    <a:pt x="1045" y="1531"/>
                  </a:lnTo>
                  <a:lnTo>
                    <a:pt x="1029" y="1545"/>
                  </a:lnTo>
                  <a:lnTo>
                    <a:pt x="1013" y="1559"/>
                  </a:lnTo>
                  <a:lnTo>
                    <a:pt x="996" y="1572"/>
                  </a:lnTo>
                  <a:lnTo>
                    <a:pt x="979" y="1584"/>
                  </a:lnTo>
                  <a:lnTo>
                    <a:pt x="962" y="1596"/>
                  </a:lnTo>
                  <a:lnTo>
                    <a:pt x="945" y="1608"/>
                  </a:lnTo>
                  <a:lnTo>
                    <a:pt x="927" y="1620"/>
                  </a:lnTo>
                  <a:lnTo>
                    <a:pt x="910" y="1630"/>
                  </a:lnTo>
                  <a:lnTo>
                    <a:pt x="891" y="1640"/>
                  </a:lnTo>
                  <a:lnTo>
                    <a:pt x="873" y="1650"/>
                  </a:lnTo>
                  <a:lnTo>
                    <a:pt x="855" y="1659"/>
                  </a:lnTo>
                  <a:lnTo>
                    <a:pt x="835" y="1668"/>
                  </a:lnTo>
                  <a:lnTo>
                    <a:pt x="816" y="1677"/>
                  </a:lnTo>
                  <a:lnTo>
                    <a:pt x="796" y="1684"/>
                  </a:lnTo>
                  <a:lnTo>
                    <a:pt x="777" y="1692"/>
                  </a:lnTo>
                  <a:lnTo>
                    <a:pt x="757" y="1698"/>
                  </a:lnTo>
                  <a:lnTo>
                    <a:pt x="736" y="1706"/>
                  </a:lnTo>
                  <a:lnTo>
                    <a:pt x="715" y="1711"/>
                  </a:lnTo>
                  <a:lnTo>
                    <a:pt x="674" y="1722"/>
                  </a:lnTo>
                  <a:lnTo>
                    <a:pt x="630" y="1730"/>
                  </a:lnTo>
                  <a:lnTo>
                    <a:pt x="585" y="1737"/>
                  </a:lnTo>
                  <a:lnTo>
                    <a:pt x="540" y="1742"/>
                  </a:lnTo>
                  <a:lnTo>
                    <a:pt x="494" y="1745"/>
                  </a:lnTo>
                  <a:lnTo>
                    <a:pt x="446" y="1745"/>
                  </a:lnTo>
                  <a:lnTo>
                    <a:pt x="0" y="1745"/>
                  </a:lnTo>
                  <a:close/>
                  <a:moveTo>
                    <a:pt x="210" y="202"/>
                  </a:moveTo>
                  <a:lnTo>
                    <a:pt x="210" y="1546"/>
                  </a:lnTo>
                  <a:lnTo>
                    <a:pt x="445" y="1546"/>
                  </a:lnTo>
                  <a:lnTo>
                    <a:pt x="483" y="1545"/>
                  </a:lnTo>
                  <a:lnTo>
                    <a:pt x="520" y="1543"/>
                  </a:lnTo>
                  <a:lnTo>
                    <a:pt x="556" y="1540"/>
                  </a:lnTo>
                  <a:lnTo>
                    <a:pt x="591" y="1534"/>
                  </a:lnTo>
                  <a:lnTo>
                    <a:pt x="625" y="1528"/>
                  </a:lnTo>
                  <a:lnTo>
                    <a:pt x="658" y="1521"/>
                  </a:lnTo>
                  <a:lnTo>
                    <a:pt x="690" y="1511"/>
                  </a:lnTo>
                  <a:lnTo>
                    <a:pt x="721" y="1500"/>
                  </a:lnTo>
                  <a:lnTo>
                    <a:pt x="749" y="1489"/>
                  </a:lnTo>
                  <a:lnTo>
                    <a:pt x="778" y="1476"/>
                  </a:lnTo>
                  <a:lnTo>
                    <a:pt x="806" y="1461"/>
                  </a:lnTo>
                  <a:lnTo>
                    <a:pt x="832" y="1444"/>
                  </a:lnTo>
                  <a:lnTo>
                    <a:pt x="858" y="1427"/>
                  </a:lnTo>
                  <a:lnTo>
                    <a:pt x="882" y="1408"/>
                  </a:lnTo>
                  <a:lnTo>
                    <a:pt x="905" y="1386"/>
                  </a:lnTo>
                  <a:lnTo>
                    <a:pt x="927" y="1365"/>
                  </a:lnTo>
                  <a:lnTo>
                    <a:pt x="948" y="1342"/>
                  </a:lnTo>
                  <a:lnTo>
                    <a:pt x="967" y="1317"/>
                  </a:lnTo>
                  <a:lnTo>
                    <a:pt x="987" y="1292"/>
                  </a:lnTo>
                  <a:lnTo>
                    <a:pt x="1004" y="1265"/>
                  </a:lnTo>
                  <a:lnTo>
                    <a:pt x="1019" y="1237"/>
                  </a:lnTo>
                  <a:lnTo>
                    <a:pt x="1033" y="1209"/>
                  </a:lnTo>
                  <a:lnTo>
                    <a:pt x="1046" y="1179"/>
                  </a:lnTo>
                  <a:lnTo>
                    <a:pt x="1057" y="1147"/>
                  </a:lnTo>
                  <a:lnTo>
                    <a:pt x="1067" y="1115"/>
                  </a:lnTo>
                  <a:lnTo>
                    <a:pt x="1076" y="1081"/>
                  </a:lnTo>
                  <a:lnTo>
                    <a:pt x="1083" y="1047"/>
                  </a:lnTo>
                  <a:lnTo>
                    <a:pt x="1090" y="1011"/>
                  </a:lnTo>
                  <a:lnTo>
                    <a:pt x="1095" y="974"/>
                  </a:lnTo>
                  <a:lnTo>
                    <a:pt x="1098" y="936"/>
                  </a:lnTo>
                  <a:lnTo>
                    <a:pt x="1100" y="897"/>
                  </a:lnTo>
                  <a:lnTo>
                    <a:pt x="1100" y="856"/>
                  </a:lnTo>
                  <a:lnTo>
                    <a:pt x="1100" y="817"/>
                  </a:lnTo>
                  <a:lnTo>
                    <a:pt x="1098" y="778"/>
                  </a:lnTo>
                  <a:lnTo>
                    <a:pt x="1094" y="740"/>
                  </a:lnTo>
                  <a:lnTo>
                    <a:pt x="1090" y="704"/>
                  </a:lnTo>
                  <a:lnTo>
                    <a:pt x="1083" y="669"/>
                  </a:lnTo>
                  <a:lnTo>
                    <a:pt x="1076" y="635"/>
                  </a:lnTo>
                  <a:lnTo>
                    <a:pt x="1066" y="602"/>
                  </a:lnTo>
                  <a:lnTo>
                    <a:pt x="1056" y="571"/>
                  </a:lnTo>
                  <a:lnTo>
                    <a:pt x="1044" y="540"/>
                  </a:lnTo>
                  <a:lnTo>
                    <a:pt x="1031" y="511"/>
                  </a:lnTo>
                  <a:lnTo>
                    <a:pt x="1016" y="485"/>
                  </a:lnTo>
                  <a:lnTo>
                    <a:pt x="1000" y="458"/>
                  </a:lnTo>
                  <a:lnTo>
                    <a:pt x="983" y="433"/>
                  </a:lnTo>
                  <a:lnTo>
                    <a:pt x="964" y="409"/>
                  </a:lnTo>
                  <a:lnTo>
                    <a:pt x="944" y="387"/>
                  </a:lnTo>
                  <a:lnTo>
                    <a:pt x="923" y="366"/>
                  </a:lnTo>
                  <a:lnTo>
                    <a:pt x="900" y="345"/>
                  </a:lnTo>
                  <a:lnTo>
                    <a:pt x="876" y="327"/>
                  </a:lnTo>
                  <a:lnTo>
                    <a:pt x="851" y="310"/>
                  </a:lnTo>
                  <a:lnTo>
                    <a:pt x="827" y="294"/>
                  </a:lnTo>
                  <a:lnTo>
                    <a:pt x="800" y="279"/>
                  </a:lnTo>
                  <a:lnTo>
                    <a:pt x="774" y="266"/>
                  </a:lnTo>
                  <a:lnTo>
                    <a:pt x="745" y="254"/>
                  </a:lnTo>
                  <a:lnTo>
                    <a:pt x="716" y="242"/>
                  </a:lnTo>
                  <a:lnTo>
                    <a:pt x="686" y="233"/>
                  </a:lnTo>
                  <a:lnTo>
                    <a:pt x="656" y="224"/>
                  </a:lnTo>
                  <a:lnTo>
                    <a:pt x="625" y="218"/>
                  </a:lnTo>
                  <a:lnTo>
                    <a:pt x="592" y="211"/>
                  </a:lnTo>
                  <a:lnTo>
                    <a:pt x="559" y="207"/>
                  </a:lnTo>
                  <a:lnTo>
                    <a:pt x="525" y="204"/>
                  </a:lnTo>
                  <a:lnTo>
                    <a:pt x="490" y="202"/>
                  </a:lnTo>
                  <a:lnTo>
                    <a:pt x="454" y="202"/>
                  </a:lnTo>
                  <a:lnTo>
                    <a:pt x="210" y="202"/>
                  </a:lnTo>
                  <a:close/>
                </a:path>
              </a:pathLst>
            </a:custGeom>
            <a:solidFill>
              <a:srgbClr val="DBE00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3" name="Freeform 1159"/>
            <p:cNvSpPr/>
            <p:nvPr/>
          </p:nvSpPr>
          <p:spPr bwMode="auto">
            <a:xfrm>
              <a:off x="2192338" y="654050"/>
              <a:ext cx="217488" cy="165100"/>
            </a:xfrm>
            <a:custGeom>
              <a:avLst/>
              <a:gdLst/>
              <a:ahLst/>
              <a:cxnLst>
                <a:cxn ang="0">
                  <a:pos x="1641" y="0"/>
                </a:cxn>
                <a:cxn ang="0">
                  <a:pos x="1295" y="1245"/>
                </a:cxn>
                <a:cxn ang="0">
                  <a:pos x="1082" y="1245"/>
                </a:cxn>
                <a:cxn ang="0">
                  <a:pos x="851" y="371"/>
                </a:cxn>
                <a:cxn ang="0">
                  <a:pos x="845" y="344"/>
                </a:cxn>
                <a:cxn ang="0">
                  <a:pos x="839" y="314"/>
                </a:cxn>
                <a:cxn ang="0">
                  <a:pos x="835" y="283"/>
                </a:cxn>
                <a:cxn ang="0">
                  <a:pos x="832" y="252"/>
                </a:cxn>
                <a:cxn ang="0">
                  <a:pos x="829" y="252"/>
                </a:cxn>
                <a:cxn ang="0">
                  <a:pos x="826" y="278"/>
                </a:cxn>
                <a:cxn ang="0">
                  <a:pos x="820" y="305"/>
                </a:cxn>
                <a:cxn ang="0">
                  <a:pos x="813" y="336"/>
                </a:cxn>
                <a:cxn ang="0">
                  <a:pos x="804" y="369"/>
                </a:cxn>
                <a:cxn ang="0">
                  <a:pos x="554" y="1245"/>
                </a:cxn>
                <a:cxn ang="0">
                  <a:pos x="348" y="1245"/>
                </a:cxn>
                <a:cxn ang="0">
                  <a:pos x="0" y="0"/>
                </a:cxn>
                <a:cxn ang="0">
                  <a:pos x="214" y="0"/>
                </a:cxn>
                <a:cxn ang="0">
                  <a:pos x="445" y="924"/>
                </a:cxn>
                <a:cxn ang="0">
                  <a:pos x="450" y="946"/>
                </a:cxn>
                <a:cxn ang="0">
                  <a:pos x="454" y="973"/>
                </a:cxn>
                <a:cxn ang="0">
                  <a:pos x="457" y="1003"/>
                </a:cxn>
                <a:cxn ang="0">
                  <a:pos x="461" y="1038"/>
                </a:cxn>
                <a:cxn ang="0">
                  <a:pos x="469" y="1038"/>
                </a:cxn>
                <a:cxn ang="0">
                  <a:pos x="471" y="1007"/>
                </a:cxn>
                <a:cxn ang="0">
                  <a:pos x="476" y="977"/>
                </a:cxn>
                <a:cxn ang="0">
                  <a:pos x="482" y="948"/>
                </a:cxn>
                <a:cxn ang="0">
                  <a:pos x="488" y="919"/>
                </a:cxn>
                <a:cxn ang="0">
                  <a:pos x="738" y="0"/>
                </a:cxn>
                <a:cxn ang="0">
                  <a:pos x="928" y="0"/>
                </a:cxn>
                <a:cxn ang="0">
                  <a:pos x="1170" y="925"/>
                </a:cxn>
                <a:cxn ang="0">
                  <a:pos x="1176" y="947"/>
                </a:cxn>
                <a:cxn ang="0">
                  <a:pos x="1180" y="974"/>
                </a:cxn>
                <a:cxn ang="0">
                  <a:pos x="1184" y="1005"/>
                </a:cxn>
                <a:cxn ang="0">
                  <a:pos x="1188" y="1040"/>
                </a:cxn>
                <a:cxn ang="0">
                  <a:pos x="1197" y="1040"/>
                </a:cxn>
                <a:cxn ang="0">
                  <a:pos x="1199" y="1014"/>
                </a:cxn>
                <a:cxn ang="0">
                  <a:pos x="1202" y="985"/>
                </a:cxn>
                <a:cxn ang="0">
                  <a:pos x="1209" y="957"/>
                </a:cxn>
                <a:cxn ang="0">
                  <a:pos x="1216" y="925"/>
                </a:cxn>
                <a:cxn ang="0">
                  <a:pos x="1442" y="0"/>
                </a:cxn>
                <a:cxn ang="0">
                  <a:pos x="1641" y="0"/>
                </a:cxn>
              </a:cxnLst>
              <a:rect l="0" t="0" r="r" b="b"/>
              <a:pathLst>
                <a:path w="1641" h="1245">
                  <a:moveTo>
                    <a:pt x="1641" y="0"/>
                  </a:moveTo>
                  <a:lnTo>
                    <a:pt x="1295" y="1245"/>
                  </a:lnTo>
                  <a:lnTo>
                    <a:pt x="1082" y="1245"/>
                  </a:lnTo>
                  <a:lnTo>
                    <a:pt x="851" y="371"/>
                  </a:lnTo>
                  <a:lnTo>
                    <a:pt x="845" y="344"/>
                  </a:lnTo>
                  <a:lnTo>
                    <a:pt x="839" y="314"/>
                  </a:lnTo>
                  <a:lnTo>
                    <a:pt x="835" y="283"/>
                  </a:lnTo>
                  <a:lnTo>
                    <a:pt x="832" y="252"/>
                  </a:lnTo>
                  <a:lnTo>
                    <a:pt x="829" y="252"/>
                  </a:lnTo>
                  <a:lnTo>
                    <a:pt x="826" y="278"/>
                  </a:lnTo>
                  <a:lnTo>
                    <a:pt x="820" y="305"/>
                  </a:lnTo>
                  <a:lnTo>
                    <a:pt x="813" y="336"/>
                  </a:lnTo>
                  <a:lnTo>
                    <a:pt x="804" y="369"/>
                  </a:lnTo>
                  <a:lnTo>
                    <a:pt x="554" y="1245"/>
                  </a:lnTo>
                  <a:lnTo>
                    <a:pt x="348" y="1245"/>
                  </a:lnTo>
                  <a:lnTo>
                    <a:pt x="0" y="0"/>
                  </a:lnTo>
                  <a:lnTo>
                    <a:pt x="214" y="0"/>
                  </a:lnTo>
                  <a:lnTo>
                    <a:pt x="445" y="924"/>
                  </a:lnTo>
                  <a:lnTo>
                    <a:pt x="450" y="946"/>
                  </a:lnTo>
                  <a:lnTo>
                    <a:pt x="454" y="973"/>
                  </a:lnTo>
                  <a:lnTo>
                    <a:pt x="457" y="1003"/>
                  </a:lnTo>
                  <a:lnTo>
                    <a:pt x="461" y="1038"/>
                  </a:lnTo>
                  <a:lnTo>
                    <a:pt x="469" y="1038"/>
                  </a:lnTo>
                  <a:lnTo>
                    <a:pt x="471" y="1007"/>
                  </a:lnTo>
                  <a:lnTo>
                    <a:pt x="476" y="977"/>
                  </a:lnTo>
                  <a:lnTo>
                    <a:pt x="482" y="948"/>
                  </a:lnTo>
                  <a:lnTo>
                    <a:pt x="488" y="919"/>
                  </a:lnTo>
                  <a:lnTo>
                    <a:pt x="738" y="0"/>
                  </a:lnTo>
                  <a:lnTo>
                    <a:pt x="928" y="0"/>
                  </a:lnTo>
                  <a:lnTo>
                    <a:pt x="1170" y="925"/>
                  </a:lnTo>
                  <a:lnTo>
                    <a:pt x="1176" y="947"/>
                  </a:lnTo>
                  <a:lnTo>
                    <a:pt x="1180" y="974"/>
                  </a:lnTo>
                  <a:lnTo>
                    <a:pt x="1184" y="1005"/>
                  </a:lnTo>
                  <a:lnTo>
                    <a:pt x="1188" y="1040"/>
                  </a:lnTo>
                  <a:lnTo>
                    <a:pt x="1197" y="1040"/>
                  </a:lnTo>
                  <a:lnTo>
                    <a:pt x="1199" y="1014"/>
                  </a:lnTo>
                  <a:lnTo>
                    <a:pt x="1202" y="985"/>
                  </a:lnTo>
                  <a:lnTo>
                    <a:pt x="1209" y="957"/>
                  </a:lnTo>
                  <a:lnTo>
                    <a:pt x="1216" y="925"/>
                  </a:lnTo>
                  <a:lnTo>
                    <a:pt x="1442" y="0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DBE00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202" name="组合 2201"/>
          <p:cNvGrpSpPr/>
          <p:nvPr/>
        </p:nvGrpSpPr>
        <p:grpSpPr>
          <a:xfrm>
            <a:off x="2551113" y="473075"/>
            <a:ext cx="476250" cy="476250"/>
            <a:chOff x="2551113" y="473075"/>
            <a:chExt cx="476250" cy="476250"/>
          </a:xfrm>
        </p:grpSpPr>
        <p:sp>
          <p:nvSpPr>
            <p:cNvPr id="2184" name="Rectangle 1160"/>
            <p:cNvSpPr>
              <a:spLocks noChangeArrowheads="1"/>
            </p:cNvSpPr>
            <p:nvPr/>
          </p:nvSpPr>
          <p:spPr bwMode="auto">
            <a:xfrm>
              <a:off x="2551113" y="473075"/>
              <a:ext cx="476250" cy="476250"/>
            </a:xfrm>
            <a:prstGeom prst="rect">
              <a:avLst/>
            </a:prstGeom>
            <a:solidFill>
              <a:srgbClr val="5887A1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5" name="Freeform 1161"/>
            <p:cNvSpPr/>
            <p:nvPr/>
          </p:nvSpPr>
          <p:spPr bwMode="auto">
            <a:xfrm>
              <a:off x="2630488" y="546100"/>
              <a:ext cx="325438" cy="323850"/>
            </a:xfrm>
            <a:custGeom>
              <a:avLst/>
              <a:gdLst/>
              <a:ahLst/>
              <a:cxnLst>
                <a:cxn ang="0">
                  <a:pos x="1289" y="56"/>
                </a:cxn>
                <a:cxn ang="0">
                  <a:pos x="1473" y="80"/>
                </a:cxn>
                <a:cxn ang="0">
                  <a:pos x="1659" y="107"/>
                </a:cxn>
                <a:cxn ang="0">
                  <a:pos x="1772" y="114"/>
                </a:cxn>
                <a:cxn ang="0">
                  <a:pos x="1838" y="113"/>
                </a:cxn>
                <a:cxn ang="0">
                  <a:pos x="1903" y="105"/>
                </a:cxn>
                <a:cxn ang="0">
                  <a:pos x="2001" y="82"/>
                </a:cxn>
                <a:cxn ang="0">
                  <a:pos x="2156" y="40"/>
                </a:cxn>
                <a:cxn ang="0">
                  <a:pos x="2296" y="7"/>
                </a:cxn>
                <a:cxn ang="0">
                  <a:pos x="2366" y="0"/>
                </a:cxn>
                <a:cxn ang="0">
                  <a:pos x="2400" y="3"/>
                </a:cxn>
                <a:cxn ang="0">
                  <a:pos x="2424" y="15"/>
                </a:cxn>
                <a:cxn ang="0">
                  <a:pos x="2441" y="34"/>
                </a:cxn>
                <a:cxn ang="0">
                  <a:pos x="2451" y="64"/>
                </a:cxn>
                <a:cxn ang="0">
                  <a:pos x="2454" y="102"/>
                </a:cxn>
                <a:cxn ang="0">
                  <a:pos x="2447" y="198"/>
                </a:cxn>
                <a:cxn ang="0">
                  <a:pos x="2423" y="313"/>
                </a:cxn>
                <a:cxn ang="0">
                  <a:pos x="2383" y="474"/>
                </a:cxn>
                <a:cxn ang="0">
                  <a:pos x="2348" y="618"/>
                </a:cxn>
                <a:cxn ang="0">
                  <a:pos x="2340" y="702"/>
                </a:cxn>
                <a:cxn ang="0">
                  <a:pos x="2348" y="773"/>
                </a:cxn>
                <a:cxn ang="0">
                  <a:pos x="2375" y="895"/>
                </a:cxn>
                <a:cxn ang="0">
                  <a:pos x="2392" y="986"/>
                </a:cxn>
                <a:cxn ang="0">
                  <a:pos x="2403" y="1097"/>
                </a:cxn>
                <a:cxn ang="0">
                  <a:pos x="2405" y="1209"/>
                </a:cxn>
                <a:cxn ang="0">
                  <a:pos x="2399" y="1323"/>
                </a:cxn>
                <a:cxn ang="0">
                  <a:pos x="2385" y="1432"/>
                </a:cxn>
                <a:cxn ang="0">
                  <a:pos x="2365" y="1533"/>
                </a:cxn>
                <a:cxn ang="0">
                  <a:pos x="2327" y="1659"/>
                </a:cxn>
                <a:cxn ang="0">
                  <a:pos x="2270" y="1794"/>
                </a:cxn>
                <a:cxn ang="0">
                  <a:pos x="2197" y="1918"/>
                </a:cxn>
                <a:cxn ang="0">
                  <a:pos x="2109" y="2033"/>
                </a:cxn>
                <a:cxn ang="0">
                  <a:pos x="2009" y="2137"/>
                </a:cxn>
                <a:cxn ang="0">
                  <a:pos x="1896" y="2228"/>
                </a:cxn>
                <a:cxn ang="0">
                  <a:pos x="1773" y="2305"/>
                </a:cxn>
                <a:cxn ang="0">
                  <a:pos x="1641" y="2367"/>
                </a:cxn>
                <a:cxn ang="0">
                  <a:pos x="1499" y="2412"/>
                </a:cxn>
                <a:cxn ang="0">
                  <a:pos x="1353" y="2440"/>
                </a:cxn>
                <a:cxn ang="0">
                  <a:pos x="1199" y="2450"/>
                </a:cxn>
                <a:cxn ang="0">
                  <a:pos x="1016" y="2436"/>
                </a:cxn>
                <a:cxn ang="0">
                  <a:pos x="843" y="2396"/>
                </a:cxn>
                <a:cxn ang="0">
                  <a:pos x="679" y="2331"/>
                </a:cxn>
                <a:cxn ang="0">
                  <a:pos x="529" y="2245"/>
                </a:cxn>
                <a:cxn ang="0">
                  <a:pos x="393" y="2139"/>
                </a:cxn>
                <a:cxn ang="0">
                  <a:pos x="275" y="2014"/>
                </a:cxn>
                <a:cxn ang="0">
                  <a:pos x="173" y="1873"/>
                </a:cxn>
                <a:cxn ang="0">
                  <a:pos x="95" y="1717"/>
                </a:cxn>
                <a:cxn ang="0">
                  <a:pos x="38" y="1550"/>
                </a:cxn>
                <a:cxn ang="0">
                  <a:pos x="6" y="1373"/>
                </a:cxn>
                <a:cxn ang="0">
                  <a:pos x="2" y="1189"/>
                </a:cxn>
                <a:cxn ang="0">
                  <a:pos x="24" y="1009"/>
                </a:cxn>
                <a:cxn ang="0">
                  <a:pos x="73" y="839"/>
                </a:cxn>
                <a:cxn ang="0">
                  <a:pos x="145" y="679"/>
                </a:cxn>
                <a:cxn ang="0">
                  <a:pos x="238" y="534"/>
                </a:cxn>
                <a:cxn ang="0">
                  <a:pos x="351" y="403"/>
                </a:cxn>
                <a:cxn ang="0">
                  <a:pos x="482" y="290"/>
                </a:cxn>
                <a:cxn ang="0">
                  <a:pos x="628" y="196"/>
                </a:cxn>
                <a:cxn ang="0">
                  <a:pos x="787" y="125"/>
                </a:cxn>
                <a:cxn ang="0">
                  <a:pos x="958" y="76"/>
                </a:cxn>
                <a:cxn ang="0">
                  <a:pos x="1138" y="53"/>
                </a:cxn>
              </a:cxnLst>
              <a:rect l="0" t="0" r="r" b="b"/>
              <a:pathLst>
                <a:path w="2454" h="2450">
                  <a:moveTo>
                    <a:pt x="1199" y="51"/>
                  </a:moveTo>
                  <a:lnTo>
                    <a:pt x="1244" y="53"/>
                  </a:lnTo>
                  <a:lnTo>
                    <a:pt x="1289" y="56"/>
                  </a:lnTo>
                  <a:lnTo>
                    <a:pt x="1335" y="61"/>
                  </a:lnTo>
                  <a:lnTo>
                    <a:pt x="1380" y="66"/>
                  </a:lnTo>
                  <a:lnTo>
                    <a:pt x="1473" y="80"/>
                  </a:lnTo>
                  <a:lnTo>
                    <a:pt x="1567" y="95"/>
                  </a:lnTo>
                  <a:lnTo>
                    <a:pt x="1612" y="101"/>
                  </a:lnTo>
                  <a:lnTo>
                    <a:pt x="1659" y="107"/>
                  </a:lnTo>
                  <a:lnTo>
                    <a:pt x="1705" y="111"/>
                  </a:lnTo>
                  <a:lnTo>
                    <a:pt x="1750" y="114"/>
                  </a:lnTo>
                  <a:lnTo>
                    <a:pt x="1772" y="114"/>
                  </a:lnTo>
                  <a:lnTo>
                    <a:pt x="1794" y="114"/>
                  </a:lnTo>
                  <a:lnTo>
                    <a:pt x="1817" y="114"/>
                  </a:lnTo>
                  <a:lnTo>
                    <a:pt x="1838" y="113"/>
                  </a:lnTo>
                  <a:lnTo>
                    <a:pt x="1860" y="111"/>
                  </a:lnTo>
                  <a:lnTo>
                    <a:pt x="1882" y="109"/>
                  </a:lnTo>
                  <a:lnTo>
                    <a:pt x="1903" y="105"/>
                  </a:lnTo>
                  <a:lnTo>
                    <a:pt x="1923" y="101"/>
                  </a:lnTo>
                  <a:lnTo>
                    <a:pt x="1961" y="92"/>
                  </a:lnTo>
                  <a:lnTo>
                    <a:pt x="2001" y="82"/>
                  </a:lnTo>
                  <a:lnTo>
                    <a:pt x="2040" y="72"/>
                  </a:lnTo>
                  <a:lnTo>
                    <a:pt x="2079" y="61"/>
                  </a:lnTo>
                  <a:lnTo>
                    <a:pt x="2156" y="40"/>
                  </a:lnTo>
                  <a:lnTo>
                    <a:pt x="2230" y="20"/>
                  </a:lnTo>
                  <a:lnTo>
                    <a:pt x="2264" y="13"/>
                  </a:lnTo>
                  <a:lnTo>
                    <a:pt x="2296" y="7"/>
                  </a:lnTo>
                  <a:lnTo>
                    <a:pt x="2326" y="2"/>
                  </a:lnTo>
                  <a:lnTo>
                    <a:pt x="2353" y="0"/>
                  </a:lnTo>
                  <a:lnTo>
                    <a:pt x="2366" y="0"/>
                  </a:lnTo>
                  <a:lnTo>
                    <a:pt x="2377" y="0"/>
                  </a:lnTo>
                  <a:lnTo>
                    <a:pt x="2389" y="1"/>
                  </a:lnTo>
                  <a:lnTo>
                    <a:pt x="2400" y="3"/>
                  </a:lnTo>
                  <a:lnTo>
                    <a:pt x="2408" y="7"/>
                  </a:lnTo>
                  <a:lnTo>
                    <a:pt x="2417" y="10"/>
                  </a:lnTo>
                  <a:lnTo>
                    <a:pt x="2424" y="15"/>
                  </a:lnTo>
                  <a:lnTo>
                    <a:pt x="2431" y="20"/>
                  </a:lnTo>
                  <a:lnTo>
                    <a:pt x="2437" y="27"/>
                  </a:lnTo>
                  <a:lnTo>
                    <a:pt x="2441" y="34"/>
                  </a:lnTo>
                  <a:lnTo>
                    <a:pt x="2446" y="43"/>
                  </a:lnTo>
                  <a:lnTo>
                    <a:pt x="2449" y="53"/>
                  </a:lnTo>
                  <a:lnTo>
                    <a:pt x="2451" y="64"/>
                  </a:lnTo>
                  <a:lnTo>
                    <a:pt x="2453" y="76"/>
                  </a:lnTo>
                  <a:lnTo>
                    <a:pt x="2454" y="89"/>
                  </a:lnTo>
                  <a:lnTo>
                    <a:pt x="2454" y="102"/>
                  </a:lnTo>
                  <a:lnTo>
                    <a:pt x="2454" y="131"/>
                  </a:lnTo>
                  <a:lnTo>
                    <a:pt x="2451" y="164"/>
                  </a:lnTo>
                  <a:lnTo>
                    <a:pt x="2447" y="198"/>
                  </a:lnTo>
                  <a:lnTo>
                    <a:pt x="2440" y="236"/>
                  </a:lnTo>
                  <a:lnTo>
                    <a:pt x="2433" y="274"/>
                  </a:lnTo>
                  <a:lnTo>
                    <a:pt x="2423" y="313"/>
                  </a:lnTo>
                  <a:lnTo>
                    <a:pt x="2414" y="354"/>
                  </a:lnTo>
                  <a:lnTo>
                    <a:pt x="2404" y="394"/>
                  </a:lnTo>
                  <a:lnTo>
                    <a:pt x="2383" y="474"/>
                  </a:lnTo>
                  <a:lnTo>
                    <a:pt x="2362" y="552"/>
                  </a:lnTo>
                  <a:lnTo>
                    <a:pt x="2353" y="586"/>
                  </a:lnTo>
                  <a:lnTo>
                    <a:pt x="2348" y="618"/>
                  </a:lnTo>
                  <a:lnTo>
                    <a:pt x="2343" y="647"/>
                  </a:lnTo>
                  <a:lnTo>
                    <a:pt x="2341" y="675"/>
                  </a:lnTo>
                  <a:lnTo>
                    <a:pt x="2340" y="702"/>
                  </a:lnTo>
                  <a:lnTo>
                    <a:pt x="2341" y="726"/>
                  </a:lnTo>
                  <a:lnTo>
                    <a:pt x="2344" y="750"/>
                  </a:lnTo>
                  <a:lnTo>
                    <a:pt x="2348" y="773"/>
                  </a:lnTo>
                  <a:lnTo>
                    <a:pt x="2357" y="820"/>
                  </a:lnTo>
                  <a:lnTo>
                    <a:pt x="2369" y="869"/>
                  </a:lnTo>
                  <a:lnTo>
                    <a:pt x="2375" y="895"/>
                  </a:lnTo>
                  <a:lnTo>
                    <a:pt x="2381" y="923"/>
                  </a:lnTo>
                  <a:lnTo>
                    <a:pt x="2387" y="953"/>
                  </a:lnTo>
                  <a:lnTo>
                    <a:pt x="2392" y="986"/>
                  </a:lnTo>
                  <a:lnTo>
                    <a:pt x="2398" y="1022"/>
                  </a:lnTo>
                  <a:lnTo>
                    <a:pt x="2401" y="1059"/>
                  </a:lnTo>
                  <a:lnTo>
                    <a:pt x="2403" y="1097"/>
                  </a:lnTo>
                  <a:lnTo>
                    <a:pt x="2405" y="1134"/>
                  </a:lnTo>
                  <a:lnTo>
                    <a:pt x="2405" y="1172"/>
                  </a:lnTo>
                  <a:lnTo>
                    <a:pt x="2405" y="1209"/>
                  </a:lnTo>
                  <a:lnTo>
                    <a:pt x="2404" y="1248"/>
                  </a:lnTo>
                  <a:lnTo>
                    <a:pt x="2402" y="1285"/>
                  </a:lnTo>
                  <a:lnTo>
                    <a:pt x="2399" y="1323"/>
                  </a:lnTo>
                  <a:lnTo>
                    <a:pt x="2395" y="1360"/>
                  </a:lnTo>
                  <a:lnTo>
                    <a:pt x="2390" y="1397"/>
                  </a:lnTo>
                  <a:lnTo>
                    <a:pt x="2385" y="1432"/>
                  </a:lnTo>
                  <a:lnTo>
                    <a:pt x="2379" y="1467"/>
                  </a:lnTo>
                  <a:lnTo>
                    <a:pt x="2372" y="1501"/>
                  </a:lnTo>
                  <a:lnTo>
                    <a:pt x="2365" y="1533"/>
                  </a:lnTo>
                  <a:lnTo>
                    <a:pt x="2356" y="1565"/>
                  </a:lnTo>
                  <a:lnTo>
                    <a:pt x="2343" y="1613"/>
                  </a:lnTo>
                  <a:lnTo>
                    <a:pt x="2327" y="1659"/>
                  </a:lnTo>
                  <a:lnTo>
                    <a:pt x="2310" y="1704"/>
                  </a:lnTo>
                  <a:lnTo>
                    <a:pt x="2291" y="1749"/>
                  </a:lnTo>
                  <a:lnTo>
                    <a:pt x="2270" y="1794"/>
                  </a:lnTo>
                  <a:lnTo>
                    <a:pt x="2248" y="1836"/>
                  </a:lnTo>
                  <a:lnTo>
                    <a:pt x="2223" y="1878"/>
                  </a:lnTo>
                  <a:lnTo>
                    <a:pt x="2197" y="1918"/>
                  </a:lnTo>
                  <a:lnTo>
                    <a:pt x="2169" y="1958"/>
                  </a:lnTo>
                  <a:lnTo>
                    <a:pt x="2140" y="1996"/>
                  </a:lnTo>
                  <a:lnTo>
                    <a:pt x="2109" y="2033"/>
                  </a:lnTo>
                  <a:lnTo>
                    <a:pt x="2077" y="2070"/>
                  </a:lnTo>
                  <a:lnTo>
                    <a:pt x="2043" y="2104"/>
                  </a:lnTo>
                  <a:lnTo>
                    <a:pt x="2009" y="2137"/>
                  </a:lnTo>
                  <a:lnTo>
                    <a:pt x="1973" y="2169"/>
                  </a:lnTo>
                  <a:lnTo>
                    <a:pt x="1935" y="2199"/>
                  </a:lnTo>
                  <a:lnTo>
                    <a:pt x="1896" y="2228"/>
                  </a:lnTo>
                  <a:lnTo>
                    <a:pt x="1856" y="2255"/>
                  </a:lnTo>
                  <a:lnTo>
                    <a:pt x="1816" y="2280"/>
                  </a:lnTo>
                  <a:lnTo>
                    <a:pt x="1773" y="2305"/>
                  </a:lnTo>
                  <a:lnTo>
                    <a:pt x="1730" y="2327"/>
                  </a:lnTo>
                  <a:lnTo>
                    <a:pt x="1686" y="2347"/>
                  </a:lnTo>
                  <a:lnTo>
                    <a:pt x="1641" y="2367"/>
                  </a:lnTo>
                  <a:lnTo>
                    <a:pt x="1594" y="2384"/>
                  </a:lnTo>
                  <a:lnTo>
                    <a:pt x="1547" y="2398"/>
                  </a:lnTo>
                  <a:lnTo>
                    <a:pt x="1499" y="2412"/>
                  </a:lnTo>
                  <a:lnTo>
                    <a:pt x="1452" y="2424"/>
                  </a:lnTo>
                  <a:lnTo>
                    <a:pt x="1403" y="2433"/>
                  </a:lnTo>
                  <a:lnTo>
                    <a:pt x="1353" y="2440"/>
                  </a:lnTo>
                  <a:lnTo>
                    <a:pt x="1302" y="2445"/>
                  </a:lnTo>
                  <a:lnTo>
                    <a:pt x="1250" y="2449"/>
                  </a:lnTo>
                  <a:lnTo>
                    <a:pt x="1199" y="2450"/>
                  </a:lnTo>
                  <a:lnTo>
                    <a:pt x="1138" y="2449"/>
                  </a:lnTo>
                  <a:lnTo>
                    <a:pt x="1077" y="2444"/>
                  </a:lnTo>
                  <a:lnTo>
                    <a:pt x="1016" y="2436"/>
                  </a:lnTo>
                  <a:lnTo>
                    <a:pt x="958" y="2426"/>
                  </a:lnTo>
                  <a:lnTo>
                    <a:pt x="899" y="2412"/>
                  </a:lnTo>
                  <a:lnTo>
                    <a:pt x="843" y="2396"/>
                  </a:lnTo>
                  <a:lnTo>
                    <a:pt x="787" y="2377"/>
                  </a:lnTo>
                  <a:lnTo>
                    <a:pt x="732" y="2356"/>
                  </a:lnTo>
                  <a:lnTo>
                    <a:pt x="679" y="2331"/>
                  </a:lnTo>
                  <a:lnTo>
                    <a:pt x="628" y="2306"/>
                  </a:lnTo>
                  <a:lnTo>
                    <a:pt x="578" y="2276"/>
                  </a:lnTo>
                  <a:lnTo>
                    <a:pt x="529" y="2245"/>
                  </a:lnTo>
                  <a:lnTo>
                    <a:pt x="482" y="2212"/>
                  </a:lnTo>
                  <a:lnTo>
                    <a:pt x="436" y="2176"/>
                  </a:lnTo>
                  <a:lnTo>
                    <a:pt x="393" y="2139"/>
                  </a:lnTo>
                  <a:lnTo>
                    <a:pt x="351" y="2099"/>
                  </a:lnTo>
                  <a:lnTo>
                    <a:pt x="312" y="2057"/>
                  </a:lnTo>
                  <a:lnTo>
                    <a:pt x="275" y="2014"/>
                  </a:lnTo>
                  <a:lnTo>
                    <a:pt x="238" y="1968"/>
                  </a:lnTo>
                  <a:lnTo>
                    <a:pt x="205" y="1922"/>
                  </a:lnTo>
                  <a:lnTo>
                    <a:pt x="173" y="1873"/>
                  </a:lnTo>
                  <a:lnTo>
                    <a:pt x="145" y="1823"/>
                  </a:lnTo>
                  <a:lnTo>
                    <a:pt x="118" y="1770"/>
                  </a:lnTo>
                  <a:lnTo>
                    <a:pt x="95" y="1717"/>
                  </a:lnTo>
                  <a:lnTo>
                    <a:pt x="73" y="1663"/>
                  </a:lnTo>
                  <a:lnTo>
                    <a:pt x="54" y="1608"/>
                  </a:lnTo>
                  <a:lnTo>
                    <a:pt x="38" y="1550"/>
                  </a:lnTo>
                  <a:lnTo>
                    <a:pt x="24" y="1493"/>
                  </a:lnTo>
                  <a:lnTo>
                    <a:pt x="14" y="1434"/>
                  </a:lnTo>
                  <a:lnTo>
                    <a:pt x="6" y="1373"/>
                  </a:lnTo>
                  <a:lnTo>
                    <a:pt x="2" y="1313"/>
                  </a:lnTo>
                  <a:lnTo>
                    <a:pt x="0" y="1251"/>
                  </a:lnTo>
                  <a:lnTo>
                    <a:pt x="2" y="1189"/>
                  </a:lnTo>
                  <a:lnTo>
                    <a:pt x="6" y="1129"/>
                  </a:lnTo>
                  <a:lnTo>
                    <a:pt x="14" y="1068"/>
                  </a:lnTo>
                  <a:lnTo>
                    <a:pt x="24" y="1009"/>
                  </a:lnTo>
                  <a:lnTo>
                    <a:pt x="38" y="952"/>
                  </a:lnTo>
                  <a:lnTo>
                    <a:pt x="54" y="894"/>
                  </a:lnTo>
                  <a:lnTo>
                    <a:pt x="73" y="839"/>
                  </a:lnTo>
                  <a:lnTo>
                    <a:pt x="95" y="785"/>
                  </a:lnTo>
                  <a:lnTo>
                    <a:pt x="118" y="732"/>
                  </a:lnTo>
                  <a:lnTo>
                    <a:pt x="145" y="679"/>
                  </a:lnTo>
                  <a:lnTo>
                    <a:pt x="173" y="629"/>
                  </a:lnTo>
                  <a:lnTo>
                    <a:pt x="205" y="580"/>
                  </a:lnTo>
                  <a:lnTo>
                    <a:pt x="238" y="534"/>
                  </a:lnTo>
                  <a:lnTo>
                    <a:pt x="275" y="488"/>
                  </a:lnTo>
                  <a:lnTo>
                    <a:pt x="312" y="445"/>
                  </a:lnTo>
                  <a:lnTo>
                    <a:pt x="351" y="403"/>
                  </a:lnTo>
                  <a:lnTo>
                    <a:pt x="393" y="363"/>
                  </a:lnTo>
                  <a:lnTo>
                    <a:pt x="436" y="326"/>
                  </a:lnTo>
                  <a:lnTo>
                    <a:pt x="482" y="290"/>
                  </a:lnTo>
                  <a:lnTo>
                    <a:pt x="529" y="257"/>
                  </a:lnTo>
                  <a:lnTo>
                    <a:pt x="578" y="226"/>
                  </a:lnTo>
                  <a:lnTo>
                    <a:pt x="628" y="196"/>
                  </a:lnTo>
                  <a:lnTo>
                    <a:pt x="679" y="171"/>
                  </a:lnTo>
                  <a:lnTo>
                    <a:pt x="732" y="146"/>
                  </a:lnTo>
                  <a:lnTo>
                    <a:pt x="787" y="125"/>
                  </a:lnTo>
                  <a:lnTo>
                    <a:pt x="843" y="106"/>
                  </a:lnTo>
                  <a:lnTo>
                    <a:pt x="899" y="90"/>
                  </a:lnTo>
                  <a:lnTo>
                    <a:pt x="958" y="76"/>
                  </a:lnTo>
                  <a:lnTo>
                    <a:pt x="1016" y="65"/>
                  </a:lnTo>
                  <a:lnTo>
                    <a:pt x="1077" y="58"/>
                  </a:lnTo>
                  <a:lnTo>
                    <a:pt x="1138" y="53"/>
                  </a:lnTo>
                  <a:lnTo>
                    <a:pt x="1199" y="51"/>
                  </a:lnTo>
                  <a:close/>
                </a:path>
              </a:pathLst>
            </a:custGeom>
            <a:solidFill>
              <a:srgbClr val="01569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6" name="Freeform 1162"/>
            <p:cNvSpPr>
              <a:spLocks noEditPoints="1"/>
            </p:cNvSpPr>
            <p:nvPr/>
          </p:nvSpPr>
          <p:spPr bwMode="auto">
            <a:xfrm>
              <a:off x="2624138" y="538163"/>
              <a:ext cx="338138" cy="338138"/>
            </a:xfrm>
            <a:custGeom>
              <a:avLst/>
              <a:gdLst/>
              <a:ahLst/>
              <a:cxnLst>
                <a:cxn ang="0">
                  <a:pos x="1555" y="83"/>
                </a:cxn>
                <a:cxn ang="0">
                  <a:pos x="1253" y="161"/>
                </a:cxn>
                <a:cxn ang="0">
                  <a:pos x="1844" y="114"/>
                </a:cxn>
                <a:cxn ang="0">
                  <a:pos x="1907" y="220"/>
                </a:cxn>
                <a:cxn ang="0">
                  <a:pos x="1538" y="191"/>
                </a:cxn>
                <a:cxn ang="0">
                  <a:pos x="2116" y="63"/>
                </a:cxn>
                <a:cxn ang="0">
                  <a:pos x="2010" y="203"/>
                </a:cxn>
                <a:cxn ang="0">
                  <a:pos x="2367" y="3"/>
                </a:cxn>
                <a:cxn ang="0">
                  <a:pos x="2502" y="19"/>
                </a:cxn>
                <a:cxn ang="0">
                  <a:pos x="2398" y="106"/>
                </a:cxn>
                <a:cxn ang="0">
                  <a:pos x="2523" y="35"/>
                </a:cxn>
                <a:cxn ang="0">
                  <a:pos x="2560" y="137"/>
                </a:cxn>
                <a:cxn ang="0">
                  <a:pos x="2524" y="407"/>
                </a:cxn>
                <a:cxn ang="0">
                  <a:pos x="2453" y="216"/>
                </a:cxn>
                <a:cxn ang="0">
                  <a:pos x="2523" y="35"/>
                </a:cxn>
                <a:cxn ang="0">
                  <a:pos x="2363" y="592"/>
                </a:cxn>
                <a:cxn ang="0">
                  <a:pos x="2450" y="771"/>
                </a:cxn>
                <a:cxn ang="0">
                  <a:pos x="2344" y="810"/>
                </a:cxn>
                <a:cxn ang="0">
                  <a:pos x="2357" y="618"/>
                </a:cxn>
                <a:cxn ang="0">
                  <a:pos x="2387" y="1011"/>
                </a:cxn>
                <a:cxn ang="0">
                  <a:pos x="2513" y="1177"/>
                </a:cxn>
                <a:cxn ang="0">
                  <a:pos x="2405" y="1183"/>
                </a:cxn>
                <a:cxn ang="0">
                  <a:pos x="2499" y="1449"/>
                </a:cxn>
                <a:cxn ang="0">
                  <a:pos x="2380" y="1505"/>
                </a:cxn>
                <a:cxn ang="0">
                  <a:pos x="2449" y="1683"/>
                </a:cxn>
                <a:cxn ang="0">
                  <a:pos x="2360" y="1897"/>
                </a:cxn>
                <a:cxn ang="0">
                  <a:pos x="2095" y="2235"/>
                </a:cxn>
                <a:cxn ang="0">
                  <a:pos x="2149" y="2020"/>
                </a:cxn>
                <a:cxn ang="0">
                  <a:pos x="2345" y="1651"/>
                </a:cxn>
                <a:cxn ang="0">
                  <a:pos x="1758" y="2454"/>
                </a:cxn>
                <a:cxn ang="0">
                  <a:pos x="1437" y="2545"/>
                </a:cxn>
                <a:cxn ang="0">
                  <a:pos x="1302" y="2448"/>
                </a:cxn>
                <a:cxn ang="0">
                  <a:pos x="1714" y="2353"/>
                </a:cxn>
                <a:cxn ang="0">
                  <a:pos x="1220" y="2558"/>
                </a:cxn>
                <a:cxn ang="0">
                  <a:pos x="940" y="2520"/>
                </a:cxn>
                <a:cxn ang="0">
                  <a:pos x="683" y="2422"/>
                </a:cxn>
                <a:cxn ang="0">
                  <a:pos x="456" y="2273"/>
                </a:cxn>
                <a:cxn ang="0">
                  <a:pos x="525" y="2189"/>
                </a:cxn>
                <a:cxn ang="0">
                  <a:pos x="732" y="2325"/>
                </a:cxn>
                <a:cxn ang="0">
                  <a:pos x="967" y="2413"/>
                </a:cxn>
                <a:cxn ang="0">
                  <a:pos x="1224" y="2449"/>
                </a:cxn>
                <a:cxn ang="0">
                  <a:pos x="249" y="2055"/>
                </a:cxn>
                <a:cxn ang="0">
                  <a:pos x="110" y="1821"/>
                </a:cxn>
                <a:cxn ang="0">
                  <a:pos x="25" y="1557"/>
                </a:cxn>
                <a:cxn ang="0">
                  <a:pos x="108" y="1305"/>
                </a:cxn>
                <a:cxn ang="0">
                  <a:pos x="138" y="1564"/>
                </a:cxn>
                <a:cxn ang="0">
                  <a:pos x="221" y="1801"/>
                </a:cxn>
                <a:cxn ang="0">
                  <a:pos x="353" y="2012"/>
                </a:cxn>
                <a:cxn ang="0">
                  <a:pos x="2" y="1240"/>
                </a:cxn>
                <a:cxn ang="0">
                  <a:pos x="48" y="962"/>
                </a:cxn>
                <a:cxn ang="0">
                  <a:pos x="151" y="708"/>
                </a:cxn>
                <a:cxn ang="0">
                  <a:pos x="305" y="484"/>
                </a:cxn>
                <a:cxn ang="0">
                  <a:pos x="353" y="598"/>
                </a:cxn>
                <a:cxn ang="0">
                  <a:pos x="221" y="809"/>
                </a:cxn>
                <a:cxn ang="0">
                  <a:pos x="138" y="1046"/>
                </a:cxn>
                <a:cxn ang="0">
                  <a:pos x="108" y="1305"/>
                </a:cxn>
                <a:cxn ang="0">
                  <a:pos x="528" y="283"/>
                </a:cxn>
                <a:cxn ang="0">
                  <a:pos x="765" y="150"/>
                </a:cxn>
                <a:cxn ang="0">
                  <a:pos x="1031" y="71"/>
                </a:cxn>
                <a:cxn ang="0">
                  <a:pos x="1224" y="161"/>
                </a:cxn>
                <a:cxn ang="0">
                  <a:pos x="967" y="197"/>
                </a:cxn>
                <a:cxn ang="0">
                  <a:pos x="732" y="285"/>
                </a:cxn>
                <a:cxn ang="0">
                  <a:pos x="525" y="421"/>
                </a:cxn>
              </a:cxnLst>
              <a:rect l="0" t="0" r="r" b="b"/>
              <a:pathLst>
                <a:path w="2561" h="2559">
                  <a:moveTo>
                    <a:pt x="1253" y="51"/>
                  </a:moveTo>
                  <a:lnTo>
                    <a:pt x="1290" y="52"/>
                  </a:lnTo>
                  <a:lnTo>
                    <a:pt x="1327" y="54"/>
                  </a:lnTo>
                  <a:lnTo>
                    <a:pt x="1364" y="57"/>
                  </a:lnTo>
                  <a:lnTo>
                    <a:pt x="1402" y="62"/>
                  </a:lnTo>
                  <a:lnTo>
                    <a:pt x="1440" y="66"/>
                  </a:lnTo>
                  <a:lnTo>
                    <a:pt x="1478" y="71"/>
                  </a:lnTo>
                  <a:lnTo>
                    <a:pt x="1516" y="78"/>
                  </a:lnTo>
                  <a:lnTo>
                    <a:pt x="1555" y="83"/>
                  </a:lnTo>
                  <a:lnTo>
                    <a:pt x="1538" y="191"/>
                  </a:lnTo>
                  <a:lnTo>
                    <a:pt x="1501" y="185"/>
                  </a:lnTo>
                  <a:lnTo>
                    <a:pt x="1465" y="180"/>
                  </a:lnTo>
                  <a:lnTo>
                    <a:pt x="1429" y="175"/>
                  </a:lnTo>
                  <a:lnTo>
                    <a:pt x="1394" y="170"/>
                  </a:lnTo>
                  <a:lnTo>
                    <a:pt x="1358" y="166"/>
                  </a:lnTo>
                  <a:lnTo>
                    <a:pt x="1323" y="163"/>
                  </a:lnTo>
                  <a:lnTo>
                    <a:pt x="1287" y="161"/>
                  </a:lnTo>
                  <a:lnTo>
                    <a:pt x="1253" y="161"/>
                  </a:lnTo>
                  <a:lnTo>
                    <a:pt x="1253" y="51"/>
                  </a:lnTo>
                  <a:close/>
                  <a:moveTo>
                    <a:pt x="1555" y="83"/>
                  </a:moveTo>
                  <a:lnTo>
                    <a:pt x="1608" y="92"/>
                  </a:lnTo>
                  <a:lnTo>
                    <a:pt x="1662" y="100"/>
                  </a:lnTo>
                  <a:lnTo>
                    <a:pt x="1715" y="106"/>
                  </a:lnTo>
                  <a:lnTo>
                    <a:pt x="1767" y="112"/>
                  </a:lnTo>
                  <a:lnTo>
                    <a:pt x="1793" y="113"/>
                  </a:lnTo>
                  <a:lnTo>
                    <a:pt x="1820" y="114"/>
                  </a:lnTo>
                  <a:lnTo>
                    <a:pt x="1844" y="114"/>
                  </a:lnTo>
                  <a:lnTo>
                    <a:pt x="1870" y="114"/>
                  </a:lnTo>
                  <a:lnTo>
                    <a:pt x="1894" y="112"/>
                  </a:lnTo>
                  <a:lnTo>
                    <a:pt x="1919" y="110"/>
                  </a:lnTo>
                  <a:lnTo>
                    <a:pt x="1942" y="106"/>
                  </a:lnTo>
                  <a:lnTo>
                    <a:pt x="1965" y="102"/>
                  </a:lnTo>
                  <a:lnTo>
                    <a:pt x="1989" y="208"/>
                  </a:lnTo>
                  <a:lnTo>
                    <a:pt x="1962" y="213"/>
                  </a:lnTo>
                  <a:lnTo>
                    <a:pt x="1934" y="217"/>
                  </a:lnTo>
                  <a:lnTo>
                    <a:pt x="1907" y="220"/>
                  </a:lnTo>
                  <a:lnTo>
                    <a:pt x="1880" y="222"/>
                  </a:lnTo>
                  <a:lnTo>
                    <a:pt x="1851" y="222"/>
                  </a:lnTo>
                  <a:lnTo>
                    <a:pt x="1824" y="222"/>
                  </a:lnTo>
                  <a:lnTo>
                    <a:pt x="1796" y="221"/>
                  </a:lnTo>
                  <a:lnTo>
                    <a:pt x="1767" y="220"/>
                  </a:lnTo>
                  <a:lnTo>
                    <a:pt x="1710" y="215"/>
                  </a:lnTo>
                  <a:lnTo>
                    <a:pt x="1654" y="208"/>
                  </a:lnTo>
                  <a:lnTo>
                    <a:pt x="1595" y="200"/>
                  </a:lnTo>
                  <a:lnTo>
                    <a:pt x="1538" y="191"/>
                  </a:lnTo>
                  <a:lnTo>
                    <a:pt x="1555" y="83"/>
                  </a:lnTo>
                  <a:close/>
                  <a:moveTo>
                    <a:pt x="1965" y="102"/>
                  </a:moveTo>
                  <a:lnTo>
                    <a:pt x="1987" y="97"/>
                  </a:lnTo>
                  <a:lnTo>
                    <a:pt x="2008" y="92"/>
                  </a:lnTo>
                  <a:lnTo>
                    <a:pt x="2030" y="86"/>
                  </a:lnTo>
                  <a:lnTo>
                    <a:pt x="2052" y="81"/>
                  </a:lnTo>
                  <a:lnTo>
                    <a:pt x="2073" y="74"/>
                  </a:lnTo>
                  <a:lnTo>
                    <a:pt x="2095" y="69"/>
                  </a:lnTo>
                  <a:lnTo>
                    <a:pt x="2116" y="63"/>
                  </a:lnTo>
                  <a:lnTo>
                    <a:pt x="2138" y="56"/>
                  </a:lnTo>
                  <a:lnTo>
                    <a:pt x="2168" y="162"/>
                  </a:lnTo>
                  <a:lnTo>
                    <a:pt x="2145" y="168"/>
                  </a:lnTo>
                  <a:lnTo>
                    <a:pt x="2123" y="175"/>
                  </a:lnTo>
                  <a:lnTo>
                    <a:pt x="2099" y="180"/>
                  </a:lnTo>
                  <a:lnTo>
                    <a:pt x="2077" y="186"/>
                  </a:lnTo>
                  <a:lnTo>
                    <a:pt x="2055" y="193"/>
                  </a:lnTo>
                  <a:lnTo>
                    <a:pt x="2032" y="198"/>
                  </a:lnTo>
                  <a:lnTo>
                    <a:pt x="2010" y="203"/>
                  </a:lnTo>
                  <a:lnTo>
                    <a:pt x="1989" y="208"/>
                  </a:lnTo>
                  <a:lnTo>
                    <a:pt x="1965" y="102"/>
                  </a:lnTo>
                  <a:close/>
                  <a:moveTo>
                    <a:pt x="2138" y="56"/>
                  </a:moveTo>
                  <a:lnTo>
                    <a:pt x="2199" y="40"/>
                  </a:lnTo>
                  <a:lnTo>
                    <a:pt x="2258" y="24"/>
                  </a:lnTo>
                  <a:lnTo>
                    <a:pt x="2287" y="18"/>
                  </a:lnTo>
                  <a:lnTo>
                    <a:pt x="2314" y="12"/>
                  </a:lnTo>
                  <a:lnTo>
                    <a:pt x="2341" y="7"/>
                  </a:lnTo>
                  <a:lnTo>
                    <a:pt x="2367" y="3"/>
                  </a:lnTo>
                  <a:lnTo>
                    <a:pt x="2391" y="1"/>
                  </a:lnTo>
                  <a:lnTo>
                    <a:pt x="2414" y="0"/>
                  </a:lnTo>
                  <a:lnTo>
                    <a:pt x="2437" y="1"/>
                  </a:lnTo>
                  <a:lnTo>
                    <a:pt x="2457" y="4"/>
                  </a:lnTo>
                  <a:lnTo>
                    <a:pt x="2468" y="6"/>
                  </a:lnTo>
                  <a:lnTo>
                    <a:pt x="2476" y="8"/>
                  </a:lnTo>
                  <a:lnTo>
                    <a:pt x="2486" y="12"/>
                  </a:lnTo>
                  <a:lnTo>
                    <a:pt x="2494" y="15"/>
                  </a:lnTo>
                  <a:lnTo>
                    <a:pt x="2502" y="19"/>
                  </a:lnTo>
                  <a:lnTo>
                    <a:pt x="2509" y="24"/>
                  </a:lnTo>
                  <a:lnTo>
                    <a:pt x="2517" y="30"/>
                  </a:lnTo>
                  <a:lnTo>
                    <a:pt x="2523" y="35"/>
                  </a:lnTo>
                  <a:lnTo>
                    <a:pt x="2446" y="113"/>
                  </a:lnTo>
                  <a:lnTo>
                    <a:pt x="2441" y="109"/>
                  </a:lnTo>
                  <a:lnTo>
                    <a:pt x="2434" y="106"/>
                  </a:lnTo>
                  <a:lnTo>
                    <a:pt x="2424" y="105"/>
                  </a:lnTo>
                  <a:lnTo>
                    <a:pt x="2412" y="105"/>
                  </a:lnTo>
                  <a:lnTo>
                    <a:pt x="2398" y="106"/>
                  </a:lnTo>
                  <a:lnTo>
                    <a:pt x="2384" y="109"/>
                  </a:lnTo>
                  <a:lnTo>
                    <a:pt x="2367" y="111"/>
                  </a:lnTo>
                  <a:lnTo>
                    <a:pt x="2348" y="115"/>
                  </a:lnTo>
                  <a:lnTo>
                    <a:pt x="2308" y="123"/>
                  </a:lnTo>
                  <a:lnTo>
                    <a:pt x="2264" y="135"/>
                  </a:lnTo>
                  <a:lnTo>
                    <a:pt x="2216" y="148"/>
                  </a:lnTo>
                  <a:lnTo>
                    <a:pt x="2168" y="162"/>
                  </a:lnTo>
                  <a:lnTo>
                    <a:pt x="2138" y="56"/>
                  </a:lnTo>
                  <a:close/>
                  <a:moveTo>
                    <a:pt x="2523" y="35"/>
                  </a:moveTo>
                  <a:lnTo>
                    <a:pt x="2530" y="44"/>
                  </a:lnTo>
                  <a:lnTo>
                    <a:pt x="2537" y="52"/>
                  </a:lnTo>
                  <a:lnTo>
                    <a:pt x="2542" y="62"/>
                  </a:lnTo>
                  <a:lnTo>
                    <a:pt x="2546" y="72"/>
                  </a:lnTo>
                  <a:lnTo>
                    <a:pt x="2551" y="84"/>
                  </a:lnTo>
                  <a:lnTo>
                    <a:pt x="2554" y="97"/>
                  </a:lnTo>
                  <a:lnTo>
                    <a:pt x="2557" y="110"/>
                  </a:lnTo>
                  <a:lnTo>
                    <a:pt x="2559" y="123"/>
                  </a:lnTo>
                  <a:lnTo>
                    <a:pt x="2560" y="137"/>
                  </a:lnTo>
                  <a:lnTo>
                    <a:pt x="2560" y="152"/>
                  </a:lnTo>
                  <a:lnTo>
                    <a:pt x="2561" y="168"/>
                  </a:lnTo>
                  <a:lnTo>
                    <a:pt x="2560" y="184"/>
                  </a:lnTo>
                  <a:lnTo>
                    <a:pt x="2558" y="218"/>
                  </a:lnTo>
                  <a:lnTo>
                    <a:pt x="2554" y="253"/>
                  </a:lnTo>
                  <a:lnTo>
                    <a:pt x="2549" y="291"/>
                  </a:lnTo>
                  <a:lnTo>
                    <a:pt x="2541" y="328"/>
                  </a:lnTo>
                  <a:lnTo>
                    <a:pt x="2533" y="367"/>
                  </a:lnTo>
                  <a:lnTo>
                    <a:pt x="2524" y="407"/>
                  </a:lnTo>
                  <a:lnTo>
                    <a:pt x="2504" y="485"/>
                  </a:lnTo>
                  <a:lnTo>
                    <a:pt x="2484" y="563"/>
                  </a:lnTo>
                  <a:lnTo>
                    <a:pt x="2378" y="535"/>
                  </a:lnTo>
                  <a:lnTo>
                    <a:pt x="2396" y="468"/>
                  </a:lnTo>
                  <a:lnTo>
                    <a:pt x="2413" y="400"/>
                  </a:lnTo>
                  <a:lnTo>
                    <a:pt x="2430" y="334"/>
                  </a:lnTo>
                  <a:lnTo>
                    <a:pt x="2443" y="271"/>
                  </a:lnTo>
                  <a:lnTo>
                    <a:pt x="2449" y="243"/>
                  </a:lnTo>
                  <a:lnTo>
                    <a:pt x="2453" y="216"/>
                  </a:lnTo>
                  <a:lnTo>
                    <a:pt x="2456" y="191"/>
                  </a:lnTo>
                  <a:lnTo>
                    <a:pt x="2458" y="169"/>
                  </a:lnTo>
                  <a:lnTo>
                    <a:pt x="2458" y="150"/>
                  </a:lnTo>
                  <a:lnTo>
                    <a:pt x="2456" y="134"/>
                  </a:lnTo>
                  <a:lnTo>
                    <a:pt x="2455" y="127"/>
                  </a:lnTo>
                  <a:lnTo>
                    <a:pt x="2453" y="121"/>
                  </a:lnTo>
                  <a:lnTo>
                    <a:pt x="2450" y="116"/>
                  </a:lnTo>
                  <a:lnTo>
                    <a:pt x="2446" y="113"/>
                  </a:lnTo>
                  <a:lnTo>
                    <a:pt x="2523" y="35"/>
                  </a:lnTo>
                  <a:close/>
                  <a:moveTo>
                    <a:pt x="2484" y="563"/>
                  </a:moveTo>
                  <a:lnTo>
                    <a:pt x="2469" y="619"/>
                  </a:lnTo>
                  <a:lnTo>
                    <a:pt x="2363" y="591"/>
                  </a:lnTo>
                  <a:lnTo>
                    <a:pt x="2378" y="535"/>
                  </a:lnTo>
                  <a:lnTo>
                    <a:pt x="2484" y="563"/>
                  </a:lnTo>
                  <a:close/>
                  <a:moveTo>
                    <a:pt x="2363" y="592"/>
                  </a:moveTo>
                  <a:lnTo>
                    <a:pt x="2363" y="591"/>
                  </a:lnTo>
                  <a:lnTo>
                    <a:pt x="2416" y="606"/>
                  </a:lnTo>
                  <a:lnTo>
                    <a:pt x="2363" y="592"/>
                  </a:lnTo>
                  <a:close/>
                  <a:moveTo>
                    <a:pt x="2469" y="619"/>
                  </a:moveTo>
                  <a:lnTo>
                    <a:pt x="2462" y="642"/>
                  </a:lnTo>
                  <a:lnTo>
                    <a:pt x="2458" y="663"/>
                  </a:lnTo>
                  <a:lnTo>
                    <a:pt x="2455" y="683"/>
                  </a:lnTo>
                  <a:lnTo>
                    <a:pt x="2452" y="703"/>
                  </a:lnTo>
                  <a:lnTo>
                    <a:pt x="2451" y="721"/>
                  </a:lnTo>
                  <a:lnTo>
                    <a:pt x="2450" y="738"/>
                  </a:lnTo>
                  <a:lnTo>
                    <a:pt x="2450" y="755"/>
                  </a:lnTo>
                  <a:lnTo>
                    <a:pt x="2450" y="771"/>
                  </a:lnTo>
                  <a:lnTo>
                    <a:pt x="2453" y="802"/>
                  </a:lnTo>
                  <a:lnTo>
                    <a:pt x="2458" y="831"/>
                  </a:lnTo>
                  <a:lnTo>
                    <a:pt x="2464" y="862"/>
                  </a:lnTo>
                  <a:lnTo>
                    <a:pt x="2472" y="893"/>
                  </a:lnTo>
                  <a:lnTo>
                    <a:pt x="2367" y="919"/>
                  </a:lnTo>
                  <a:lnTo>
                    <a:pt x="2357" y="881"/>
                  </a:lnTo>
                  <a:lnTo>
                    <a:pt x="2350" y="846"/>
                  </a:lnTo>
                  <a:lnTo>
                    <a:pt x="2346" y="828"/>
                  </a:lnTo>
                  <a:lnTo>
                    <a:pt x="2344" y="810"/>
                  </a:lnTo>
                  <a:lnTo>
                    <a:pt x="2342" y="792"/>
                  </a:lnTo>
                  <a:lnTo>
                    <a:pt x="2341" y="774"/>
                  </a:lnTo>
                  <a:lnTo>
                    <a:pt x="2340" y="755"/>
                  </a:lnTo>
                  <a:lnTo>
                    <a:pt x="2340" y="734"/>
                  </a:lnTo>
                  <a:lnTo>
                    <a:pt x="2341" y="713"/>
                  </a:lnTo>
                  <a:lnTo>
                    <a:pt x="2343" y="692"/>
                  </a:lnTo>
                  <a:lnTo>
                    <a:pt x="2346" y="668"/>
                  </a:lnTo>
                  <a:lnTo>
                    <a:pt x="2351" y="644"/>
                  </a:lnTo>
                  <a:lnTo>
                    <a:pt x="2357" y="618"/>
                  </a:lnTo>
                  <a:lnTo>
                    <a:pt x="2363" y="592"/>
                  </a:lnTo>
                  <a:lnTo>
                    <a:pt x="2469" y="619"/>
                  </a:lnTo>
                  <a:close/>
                  <a:moveTo>
                    <a:pt x="2472" y="893"/>
                  </a:moveTo>
                  <a:lnTo>
                    <a:pt x="2479" y="925"/>
                  </a:lnTo>
                  <a:lnTo>
                    <a:pt x="2487" y="958"/>
                  </a:lnTo>
                  <a:lnTo>
                    <a:pt x="2493" y="993"/>
                  </a:lnTo>
                  <a:lnTo>
                    <a:pt x="2501" y="1031"/>
                  </a:lnTo>
                  <a:lnTo>
                    <a:pt x="2392" y="1048"/>
                  </a:lnTo>
                  <a:lnTo>
                    <a:pt x="2387" y="1011"/>
                  </a:lnTo>
                  <a:lnTo>
                    <a:pt x="2379" y="977"/>
                  </a:lnTo>
                  <a:lnTo>
                    <a:pt x="2373" y="947"/>
                  </a:lnTo>
                  <a:lnTo>
                    <a:pt x="2367" y="919"/>
                  </a:lnTo>
                  <a:lnTo>
                    <a:pt x="2472" y="893"/>
                  </a:lnTo>
                  <a:close/>
                  <a:moveTo>
                    <a:pt x="2501" y="1031"/>
                  </a:moveTo>
                  <a:lnTo>
                    <a:pt x="2505" y="1068"/>
                  </a:lnTo>
                  <a:lnTo>
                    <a:pt x="2509" y="1104"/>
                  </a:lnTo>
                  <a:lnTo>
                    <a:pt x="2511" y="1141"/>
                  </a:lnTo>
                  <a:lnTo>
                    <a:pt x="2513" y="1177"/>
                  </a:lnTo>
                  <a:lnTo>
                    <a:pt x="2513" y="1216"/>
                  </a:lnTo>
                  <a:lnTo>
                    <a:pt x="2513" y="1253"/>
                  </a:lnTo>
                  <a:lnTo>
                    <a:pt x="2512" y="1290"/>
                  </a:lnTo>
                  <a:lnTo>
                    <a:pt x="2510" y="1327"/>
                  </a:lnTo>
                  <a:lnTo>
                    <a:pt x="2403" y="1321"/>
                  </a:lnTo>
                  <a:lnTo>
                    <a:pt x="2404" y="1287"/>
                  </a:lnTo>
                  <a:lnTo>
                    <a:pt x="2405" y="1252"/>
                  </a:lnTo>
                  <a:lnTo>
                    <a:pt x="2405" y="1218"/>
                  </a:lnTo>
                  <a:lnTo>
                    <a:pt x="2405" y="1183"/>
                  </a:lnTo>
                  <a:lnTo>
                    <a:pt x="2403" y="1149"/>
                  </a:lnTo>
                  <a:lnTo>
                    <a:pt x="2401" y="1114"/>
                  </a:lnTo>
                  <a:lnTo>
                    <a:pt x="2397" y="1081"/>
                  </a:lnTo>
                  <a:lnTo>
                    <a:pt x="2392" y="1048"/>
                  </a:lnTo>
                  <a:lnTo>
                    <a:pt x="2501" y="1031"/>
                  </a:lnTo>
                  <a:close/>
                  <a:moveTo>
                    <a:pt x="2510" y="1327"/>
                  </a:moveTo>
                  <a:lnTo>
                    <a:pt x="2508" y="1368"/>
                  </a:lnTo>
                  <a:lnTo>
                    <a:pt x="2504" y="1408"/>
                  </a:lnTo>
                  <a:lnTo>
                    <a:pt x="2499" y="1449"/>
                  </a:lnTo>
                  <a:lnTo>
                    <a:pt x="2493" y="1487"/>
                  </a:lnTo>
                  <a:lnTo>
                    <a:pt x="2487" y="1525"/>
                  </a:lnTo>
                  <a:lnTo>
                    <a:pt x="2479" y="1563"/>
                  </a:lnTo>
                  <a:lnTo>
                    <a:pt x="2472" y="1599"/>
                  </a:lnTo>
                  <a:lnTo>
                    <a:pt x="2463" y="1633"/>
                  </a:lnTo>
                  <a:lnTo>
                    <a:pt x="2358" y="1605"/>
                  </a:lnTo>
                  <a:lnTo>
                    <a:pt x="2365" y="1573"/>
                  </a:lnTo>
                  <a:lnTo>
                    <a:pt x="2373" y="1540"/>
                  </a:lnTo>
                  <a:lnTo>
                    <a:pt x="2380" y="1505"/>
                  </a:lnTo>
                  <a:lnTo>
                    <a:pt x="2386" y="1470"/>
                  </a:lnTo>
                  <a:lnTo>
                    <a:pt x="2391" y="1434"/>
                  </a:lnTo>
                  <a:lnTo>
                    <a:pt x="2395" y="1397"/>
                  </a:lnTo>
                  <a:lnTo>
                    <a:pt x="2400" y="1359"/>
                  </a:lnTo>
                  <a:lnTo>
                    <a:pt x="2403" y="1321"/>
                  </a:lnTo>
                  <a:lnTo>
                    <a:pt x="2510" y="1327"/>
                  </a:lnTo>
                  <a:close/>
                  <a:moveTo>
                    <a:pt x="2463" y="1633"/>
                  </a:moveTo>
                  <a:lnTo>
                    <a:pt x="2456" y="1658"/>
                  </a:lnTo>
                  <a:lnTo>
                    <a:pt x="2449" y="1683"/>
                  </a:lnTo>
                  <a:lnTo>
                    <a:pt x="2441" y="1707"/>
                  </a:lnTo>
                  <a:lnTo>
                    <a:pt x="2433" y="1732"/>
                  </a:lnTo>
                  <a:lnTo>
                    <a:pt x="2423" y="1756"/>
                  </a:lnTo>
                  <a:lnTo>
                    <a:pt x="2414" y="1781"/>
                  </a:lnTo>
                  <a:lnTo>
                    <a:pt x="2404" y="1804"/>
                  </a:lnTo>
                  <a:lnTo>
                    <a:pt x="2394" y="1828"/>
                  </a:lnTo>
                  <a:lnTo>
                    <a:pt x="2383" y="1851"/>
                  </a:lnTo>
                  <a:lnTo>
                    <a:pt x="2372" y="1873"/>
                  </a:lnTo>
                  <a:lnTo>
                    <a:pt x="2360" y="1897"/>
                  </a:lnTo>
                  <a:lnTo>
                    <a:pt x="2347" y="1919"/>
                  </a:lnTo>
                  <a:lnTo>
                    <a:pt x="2322" y="1963"/>
                  </a:lnTo>
                  <a:lnTo>
                    <a:pt x="2294" y="2005"/>
                  </a:lnTo>
                  <a:lnTo>
                    <a:pt x="2264" y="2048"/>
                  </a:lnTo>
                  <a:lnTo>
                    <a:pt x="2234" y="2087"/>
                  </a:lnTo>
                  <a:lnTo>
                    <a:pt x="2202" y="2127"/>
                  </a:lnTo>
                  <a:lnTo>
                    <a:pt x="2168" y="2164"/>
                  </a:lnTo>
                  <a:lnTo>
                    <a:pt x="2131" y="2201"/>
                  </a:lnTo>
                  <a:lnTo>
                    <a:pt x="2095" y="2235"/>
                  </a:lnTo>
                  <a:lnTo>
                    <a:pt x="2056" y="2268"/>
                  </a:lnTo>
                  <a:lnTo>
                    <a:pt x="2016" y="2300"/>
                  </a:lnTo>
                  <a:lnTo>
                    <a:pt x="1950" y="2214"/>
                  </a:lnTo>
                  <a:lnTo>
                    <a:pt x="1987" y="2185"/>
                  </a:lnTo>
                  <a:lnTo>
                    <a:pt x="2022" y="2154"/>
                  </a:lnTo>
                  <a:lnTo>
                    <a:pt x="2056" y="2124"/>
                  </a:lnTo>
                  <a:lnTo>
                    <a:pt x="2088" y="2091"/>
                  </a:lnTo>
                  <a:lnTo>
                    <a:pt x="2120" y="2055"/>
                  </a:lnTo>
                  <a:lnTo>
                    <a:pt x="2149" y="2020"/>
                  </a:lnTo>
                  <a:lnTo>
                    <a:pt x="2177" y="1983"/>
                  </a:lnTo>
                  <a:lnTo>
                    <a:pt x="2204" y="1946"/>
                  </a:lnTo>
                  <a:lnTo>
                    <a:pt x="2229" y="1906"/>
                  </a:lnTo>
                  <a:lnTo>
                    <a:pt x="2253" y="1866"/>
                  </a:lnTo>
                  <a:lnTo>
                    <a:pt x="2275" y="1824"/>
                  </a:lnTo>
                  <a:lnTo>
                    <a:pt x="2295" y="1783"/>
                  </a:lnTo>
                  <a:lnTo>
                    <a:pt x="2313" y="1739"/>
                  </a:lnTo>
                  <a:lnTo>
                    <a:pt x="2330" y="1696"/>
                  </a:lnTo>
                  <a:lnTo>
                    <a:pt x="2345" y="1651"/>
                  </a:lnTo>
                  <a:lnTo>
                    <a:pt x="2358" y="1605"/>
                  </a:lnTo>
                  <a:lnTo>
                    <a:pt x="2463" y="1633"/>
                  </a:lnTo>
                  <a:close/>
                  <a:moveTo>
                    <a:pt x="2016" y="2300"/>
                  </a:moveTo>
                  <a:lnTo>
                    <a:pt x="1976" y="2330"/>
                  </a:lnTo>
                  <a:lnTo>
                    <a:pt x="1934" y="2358"/>
                  </a:lnTo>
                  <a:lnTo>
                    <a:pt x="1892" y="2384"/>
                  </a:lnTo>
                  <a:lnTo>
                    <a:pt x="1848" y="2409"/>
                  </a:lnTo>
                  <a:lnTo>
                    <a:pt x="1804" y="2432"/>
                  </a:lnTo>
                  <a:lnTo>
                    <a:pt x="1758" y="2454"/>
                  </a:lnTo>
                  <a:lnTo>
                    <a:pt x="1711" y="2473"/>
                  </a:lnTo>
                  <a:lnTo>
                    <a:pt x="1663" y="2490"/>
                  </a:lnTo>
                  <a:lnTo>
                    <a:pt x="1614" y="2506"/>
                  </a:lnTo>
                  <a:lnTo>
                    <a:pt x="1565" y="2520"/>
                  </a:lnTo>
                  <a:lnTo>
                    <a:pt x="1540" y="2526"/>
                  </a:lnTo>
                  <a:lnTo>
                    <a:pt x="1514" y="2531"/>
                  </a:lnTo>
                  <a:lnTo>
                    <a:pt x="1490" y="2537"/>
                  </a:lnTo>
                  <a:lnTo>
                    <a:pt x="1463" y="2541"/>
                  </a:lnTo>
                  <a:lnTo>
                    <a:pt x="1437" y="2545"/>
                  </a:lnTo>
                  <a:lnTo>
                    <a:pt x="1412" y="2548"/>
                  </a:lnTo>
                  <a:lnTo>
                    <a:pt x="1385" y="2551"/>
                  </a:lnTo>
                  <a:lnTo>
                    <a:pt x="1360" y="2554"/>
                  </a:lnTo>
                  <a:lnTo>
                    <a:pt x="1333" y="2556"/>
                  </a:lnTo>
                  <a:lnTo>
                    <a:pt x="1307" y="2558"/>
                  </a:lnTo>
                  <a:lnTo>
                    <a:pt x="1280" y="2558"/>
                  </a:lnTo>
                  <a:lnTo>
                    <a:pt x="1253" y="2559"/>
                  </a:lnTo>
                  <a:lnTo>
                    <a:pt x="1253" y="2449"/>
                  </a:lnTo>
                  <a:lnTo>
                    <a:pt x="1302" y="2448"/>
                  </a:lnTo>
                  <a:lnTo>
                    <a:pt x="1350" y="2446"/>
                  </a:lnTo>
                  <a:lnTo>
                    <a:pt x="1398" y="2441"/>
                  </a:lnTo>
                  <a:lnTo>
                    <a:pt x="1446" y="2433"/>
                  </a:lnTo>
                  <a:lnTo>
                    <a:pt x="1492" y="2425"/>
                  </a:lnTo>
                  <a:lnTo>
                    <a:pt x="1538" y="2414"/>
                  </a:lnTo>
                  <a:lnTo>
                    <a:pt x="1583" y="2401"/>
                  </a:lnTo>
                  <a:lnTo>
                    <a:pt x="1628" y="2388"/>
                  </a:lnTo>
                  <a:lnTo>
                    <a:pt x="1672" y="2372"/>
                  </a:lnTo>
                  <a:lnTo>
                    <a:pt x="1714" y="2353"/>
                  </a:lnTo>
                  <a:lnTo>
                    <a:pt x="1756" y="2334"/>
                  </a:lnTo>
                  <a:lnTo>
                    <a:pt x="1797" y="2313"/>
                  </a:lnTo>
                  <a:lnTo>
                    <a:pt x="1837" y="2291"/>
                  </a:lnTo>
                  <a:lnTo>
                    <a:pt x="1876" y="2266"/>
                  </a:lnTo>
                  <a:lnTo>
                    <a:pt x="1914" y="2241"/>
                  </a:lnTo>
                  <a:lnTo>
                    <a:pt x="1950" y="2214"/>
                  </a:lnTo>
                  <a:lnTo>
                    <a:pt x="2016" y="2300"/>
                  </a:lnTo>
                  <a:close/>
                  <a:moveTo>
                    <a:pt x="1253" y="2559"/>
                  </a:moveTo>
                  <a:lnTo>
                    <a:pt x="1220" y="2558"/>
                  </a:lnTo>
                  <a:lnTo>
                    <a:pt x="1188" y="2557"/>
                  </a:lnTo>
                  <a:lnTo>
                    <a:pt x="1157" y="2555"/>
                  </a:lnTo>
                  <a:lnTo>
                    <a:pt x="1125" y="2553"/>
                  </a:lnTo>
                  <a:lnTo>
                    <a:pt x="1094" y="2548"/>
                  </a:lnTo>
                  <a:lnTo>
                    <a:pt x="1063" y="2544"/>
                  </a:lnTo>
                  <a:lnTo>
                    <a:pt x="1031" y="2539"/>
                  </a:lnTo>
                  <a:lnTo>
                    <a:pt x="1001" y="2533"/>
                  </a:lnTo>
                  <a:lnTo>
                    <a:pt x="970" y="2526"/>
                  </a:lnTo>
                  <a:lnTo>
                    <a:pt x="940" y="2520"/>
                  </a:lnTo>
                  <a:lnTo>
                    <a:pt x="910" y="2511"/>
                  </a:lnTo>
                  <a:lnTo>
                    <a:pt x="881" y="2503"/>
                  </a:lnTo>
                  <a:lnTo>
                    <a:pt x="851" y="2493"/>
                  </a:lnTo>
                  <a:lnTo>
                    <a:pt x="822" y="2482"/>
                  </a:lnTo>
                  <a:lnTo>
                    <a:pt x="794" y="2472"/>
                  </a:lnTo>
                  <a:lnTo>
                    <a:pt x="765" y="2460"/>
                  </a:lnTo>
                  <a:lnTo>
                    <a:pt x="737" y="2448"/>
                  </a:lnTo>
                  <a:lnTo>
                    <a:pt x="710" y="2434"/>
                  </a:lnTo>
                  <a:lnTo>
                    <a:pt x="683" y="2422"/>
                  </a:lnTo>
                  <a:lnTo>
                    <a:pt x="656" y="2407"/>
                  </a:lnTo>
                  <a:lnTo>
                    <a:pt x="630" y="2393"/>
                  </a:lnTo>
                  <a:lnTo>
                    <a:pt x="603" y="2377"/>
                  </a:lnTo>
                  <a:lnTo>
                    <a:pt x="578" y="2361"/>
                  </a:lnTo>
                  <a:lnTo>
                    <a:pt x="552" y="2344"/>
                  </a:lnTo>
                  <a:lnTo>
                    <a:pt x="528" y="2327"/>
                  </a:lnTo>
                  <a:lnTo>
                    <a:pt x="503" y="2310"/>
                  </a:lnTo>
                  <a:lnTo>
                    <a:pt x="480" y="2291"/>
                  </a:lnTo>
                  <a:lnTo>
                    <a:pt x="456" y="2273"/>
                  </a:lnTo>
                  <a:lnTo>
                    <a:pt x="433" y="2252"/>
                  </a:lnTo>
                  <a:lnTo>
                    <a:pt x="410" y="2233"/>
                  </a:lnTo>
                  <a:lnTo>
                    <a:pt x="388" y="2212"/>
                  </a:lnTo>
                  <a:lnTo>
                    <a:pt x="367" y="2192"/>
                  </a:lnTo>
                  <a:lnTo>
                    <a:pt x="443" y="2114"/>
                  </a:lnTo>
                  <a:lnTo>
                    <a:pt x="464" y="2133"/>
                  </a:lnTo>
                  <a:lnTo>
                    <a:pt x="484" y="2152"/>
                  </a:lnTo>
                  <a:lnTo>
                    <a:pt x="504" y="2170"/>
                  </a:lnTo>
                  <a:lnTo>
                    <a:pt x="525" y="2189"/>
                  </a:lnTo>
                  <a:lnTo>
                    <a:pt x="547" y="2206"/>
                  </a:lnTo>
                  <a:lnTo>
                    <a:pt x="568" y="2223"/>
                  </a:lnTo>
                  <a:lnTo>
                    <a:pt x="590" y="2239"/>
                  </a:lnTo>
                  <a:lnTo>
                    <a:pt x="614" y="2254"/>
                  </a:lnTo>
                  <a:lnTo>
                    <a:pt x="636" y="2269"/>
                  </a:lnTo>
                  <a:lnTo>
                    <a:pt x="660" y="2284"/>
                  </a:lnTo>
                  <a:lnTo>
                    <a:pt x="684" y="2298"/>
                  </a:lnTo>
                  <a:lnTo>
                    <a:pt x="707" y="2312"/>
                  </a:lnTo>
                  <a:lnTo>
                    <a:pt x="732" y="2325"/>
                  </a:lnTo>
                  <a:lnTo>
                    <a:pt x="757" y="2336"/>
                  </a:lnTo>
                  <a:lnTo>
                    <a:pt x="782" y="2348"/>
                  </a:lnTo>
                  <a:lnTo>
                    <a:pt x="807" y="2360"/>
                  </a:lnTo>
                  <a:lnTo>
                    <a:pt x="834" y="2371"/>
                  </a:lnTo>
                  <a:lnTo>
                    <a:pt x="860" y="2380"/>
                  </a:lnTo>
                  <a:lnTo>
                    <a:pt x="886" y="2390"/>
                  </a:lnTo>
                  <a:lnTo>
                    <a:pt x="913" y="2398"/>
                  </a:lnTo>
                  <a:lnTo>
                    <a:pt x="939" y="2407"/>
                  </a:lnTo>
                  <a:lnTo>
                    <a:pt x="967" y="2413"/>
                  </a:lnTo>
                  <a:lnTo>
                    <a:pt x="995" y="2421"/>
                  </a:lnTo>
                  <a:lnTo>
                    <a:pt x="1022" y="2426"/>
                  </a:lnTo>
                  <a:lnTo>
                    <a:pt x="1050" y="2432"/>
                  </a:lnTo>
                  <a:lnTo>
                    <a:pt x="1079" y="2437"/>
                  </a:lnTo>
                  <a:lnTo>
                    <a:pt x="1108" y="2441"/>
                  </a:lnTo>
                  <a:lnTo>
                    <a:pt x="1136" y="2444"/>
                  </a:lnTo>
                  <a:lnTo>
                    <a:pt x="1165" y="2446"/>
                  </a:lnTo>
                  <a:lnTo>
                    <a:pt x="1195" y="2448"/>
                  </a:lnTo>
                  <a:lnTo>
                    <a:pt x="1224" y="2449"/>
                  </a:lnTo>
                  <a:lnTo>
                    <a:pt x="1253" y="2449"/>
                  </a:lnTo>
                  <a:lnTo>
                    <a:pt x="1253" y="2559"/>
                  </a:lnTo>
                  <a:close/>
                  <a:moveTo>
                    <a:pt x="367" y="2192"/>
                  </a:moveTo>
                  <a:lnTo>
                    <a:pt x="346" y="2169"/>
                  </a:lnTo>
                  <a:lnTo>
                    <a:pt x="325" y="2148"/>
                  </a:lnTo>
                  <a:lnTo>
                    <a:pt x="305" y="2126"/>
                  </a:lnTo>
                  <a:lnTo>
                    <a:pt x="286" y="2102"/>
                  </a:lnTo>
                  <a:lnTo>
                    <a:pt x="267" y="2079"/>
                  </a:lnTo>
                  <a:lnTo>
                    <a:pt x="249" y="2055"/>
                  </a:lnTo>
                  <a:lnTo>
                    <a:pt x="231" y="2031"/>
                  </a:lnTo>
                  <a:lnTo>
                    <a:pt x="214" y="2005"/>
                  </a:lnTo>
                  <a:lnTo>
                    <a:pt x="198" y="1981"/>
                  </a:lnTo>
                  <a:lnTo>
                    <a:pt x="182" y="1955"/>
                  </a:lnTo>
                  <a:lnTo>
                    <a:pt x="166" y="1929"/>
                  </a:lnTo>
                  <a:lnTo>
                    <a:pt x="151" y="1902"/>
                  </a:lnTo>
                  <a:lnTo>
                    <a:pt x="137" y="1876"/>
                  </a:lnTo>
                  <a:lnTo>
                    <a:pt x="123" y="1849"/>
                  </a:lnTo>
                  <a:lnTo>
                    <a:pt x="110" y="1821"/>
                  </a:lnTo>
                  <a:lnTo>
                    <a:pt x="99" y="1793"/>
                  </a:lnTo>
                  <a:lnTo>
                    <a:pt x="87" y="1765"/>
                  </a:lnTo>
                  <a:lnTo>
                    <a:pt x="76" y="1736"/>
                  </a:lnTo>
                  <a:lnTo>
                    <a:pt x="66" y="1707"/>
                  </a:lnTo>
                  <a:lnTo>
                    <a:pt x="56" y="1678"/>
                  </a:lnTo>
                  <a:lnTo>
                    <a:pt x="48" y="1648"/>
                  </a:lnTo>
                  <a:lnTo>
                    <a:pt x="39" y="1618"/>
                  </a:lnTo>
                  <a:lnTo>
                    <a:pt x="32" y="1588"/>
                  </a:lnTo>
                  <a:lnTo>
                    <a:pt x="25" y="1557"/>
                  </a:lnTo>
                  <a:lnTo>
                    <a:pt x="19" y="1526"/>
                  </a:lnTo>
                  <a:lnTo>
                    <a:pt x="15" y="1496"/>
                  </a:lnTo>
                  <a:lnTo>
                    <a:pt x="10" y="1465"/>
                  </a:lnTo>
                  <a:lnTo>
                    <a:pt x="6" y="1433"/>
                  </a:lnTo>
                  <a:lnTo>
                    <a:pt x="3" y="1402"/>
                  </a:lnTo>
                  <a:lnTo>
                    <a:pt x="2" y="1370"/>
                  </a:lnTo>
                  <a:lnTo>
                    <a:pt x="0" y="1337"/>
                  </a:lnTo>
                  <a:lnTo>
                    <a:pt x="0" y="1305"/>
                  </a:lnTo>
                  <a:lnTo>
                    <a:pt x="108" y="1305"/>
                  </a:lnTo>
                  <a:lnTo>
                    <a:pt x="109" y="1335"/>
                  </a:lnTo>
                  <a:lnTo>
                    <a:pt x="110" y="1364"/>
                  </a:lnTo>
                  <a:lnTo>
                    <a:pt x="112" y="1393"/>
                  </a:lnTo>
                  <a:lnTo>
                    <a:pt x="115" y="1422"/>
                  </a:lnTo>
                  <a:lnTo>
                    <a:pt x="118" y="1451"/>
                  </a:lnTo>
                  <a:lnTo>
                    <a:pt x="122" y="1480"/>
                  </a:lnTo>
                  <a:lnTo>
                    <a:pt x="126" y="1507"/>
                  </a:lnTo>
                  <a:lnTo>
                    <a:pt x="132" y="1536"/>
                  </a:lnTo>
                  <a:lnTo>
                    <a:pt x="138" y="1564"/>
                  </a:lnTo>
                  <a:lnTo>
                    <a:pt x="144" y="1591"/>
                  </a:lnTo>
                  <a:lnTo>
                    <a:pt x="152" y="1618"/>
                  </a:lnTo>
                  <a:lnTo>
                    <a:pt x="160" y="1646"/>
                  </a:lnTo>
                  <a:lnTo>
                    <a:pt x="169" y="1672"/>
                  </a:lnTo>
                  <a:lnTo>
                    <a:pt x="178" y="1699"/>
                  </a:lnTo>
                  <a:lnTo>
                    <a:pt x="188" y="1724"/>
                  </a:lnTo>
                  <a:lnTo>
                    <a:pt x="199" y="1751"/>
                  </a:lnTo>
                  <a:lnTo>
                    <a:pt x="209" y="1775"/>
                  </a:lnTo>
                  <a:lnTo>
                    <a:pt x="221" y="1801"/>
                  </a:lnTo>
                  <a:lnTo>
                    <a:pt x="234" y="1827"/>
                  </a:lnTo>
                  <a:lnTo>
                    <a:pt x="247" y="1851"/>
                  </a:lnTo>
                  <a:lnTo>
                    <a:pt x="260" y="1874"/>
                  </a:lnTo>
                  <a:lnTo>
                    <a:pt x="274" y="1899"/>
                  </a:lnTo>
                  <a:lnTo>
                    <a:pt x="289" y="1922"/>
                  </a:lnTo>
                  <a:lnTo>
                    <a:pt x="304" y="1945"/>
                  </a:lnTo>
                  <a:lnTo>
                    <a:pt x="320" y="1967"/>
                  </a:lnTo>
                  <a:lnTo>
                    <a:pt x="336" y="1989"/>
                  </a:lnTo>
                  <a:lnTo>
                    <a:pt x="353" y="2012"/>
                  </a:lnTo>
                  <a:lnTo>
                    <a:pt x="370" y="2033"/>
                  </a:lnTo>
                  <a:lnTo>
                    <a:pt x="388" y="2054"/>
                  </a:lnTo>
                  <a:lnTo>
                    <a:pt x="406" y="2075"/>
                  </a:lnTo>
                  <a:lnTo>
                    <a:pt x="424" y="2095"/>
                  </a:lnTo>
                  <a:lnTo>
                    <a:pt x="443" y="2114"/>
                  </a:lnTo>
                  <a:lnTo>
                    <a:pt x="367" y="2192"/>
                  </a:lnTo>
                  <a:close/>
                  <a:moveTo>
                    <a:pt x="0" y="1305"/>
                  </a:moveTo>
                  <a:lnTo>
                    <a:pt x="0" y="1273"/>
                  </a:lnTo>
                  <a:lnTo>
                    <a:pt x="2" y="1240"/>
                  </a:lnTo>
                  <a:lnTo>
                    <a:pt x="3" y="1208"/>
                  </a:lnTo>
                  <a:lnTo>
                    <a:pt x="6" y="1177"/>
                  </a:lnTo>
                  <a:lnTo>
                    <a:pt x="10" y="1145"/>
                  </a:lnTo>
                  <a:lnTo>
                    <a:pt x="15" y="1114"/>
                  </a:lnTo>
                  <a:lnTo>
                    <a:pt x="19" y="1084"/>
                  </a:lnTo>
                  <a:lnTo>
                    <a:pt x="25" y="1053"/>
                  </a:lnTo>
                  <a:lnTo>
                    <a:pt x="32" y="1022"/>
                  </a:lnTo>
                  <a:lnTo>
                    <a:pt x="39" y="992"/>
                  </a:lnTo>
                  <a:lnTo>
                    <a:pt x="48" y="962"/>
                  </a:lnTo>
                  <a:lnTo>
                    <a:pt x="56" y="932"/>
                  </a:lnTo>
                  <a:lnTo>
                    <a:pt x="66" y="903"/>
                  </a:lnTo>
                  <a:lnTo>
                    <a:pt x="76" y="874"/>
                  </a:lnTo>
                  <a:lnTo>
                    <a:pt x="87" y="845"/>
                  </a:lnTo>
                  <a:lnTo>
                    <a:pt x="99" y="817"/>
                  </a:lnTo>
                  <a:lnTo>
                    <a:pt x="110" y="789"/>
                  </a:lnTo>
                  <a:lnTo>
                    <a:pt x="123" y="761"/>
                  </a:lnTo>
                  <a:lnTo>
                    <a:pt x="137" y="734"/>
                  </a:lnTo>
                  <a:lnTo>
                    <a:pt x="151" y="708"/>
                  </a:lnTo>
                  <a:lnTo>
                    <a:pt x="166" y="681"/>
                  </a:lnTo>
                  <a:lnTo>
                    <a:pt x="182" y="655"/>
                  </a:lnTo>
                  <a:lnTo>
                    <a:pt x="198" y="629"/>
                  </a:lnTo>
                  <a:lnTo>
                    <a:pt x="214" y="605"/>
                  </a:lnTo>
                  <a:lnTo>
                    <a:pt x="231" y="579"/>
                  </a:lnTo>
                  <a:lnTo>
                    <a:pt x="249" y="555"/>
                  </a:lnTo>
                  <a:lnTo>
                    <a:pt x="267" y="531"/>
                  </a:lnTo>
                  <a:lnTo>
                    <a:pt x="286" y="508"/>
                  </a:lnTo>
                  <a:lnTo>
                    <a:pt x="305" y="484"/>
                  </a:lnTo>
                  <a:lnTo>
                    <a:pt x="325" y="462"/>
                  </a:lnTo>
                  <a:lnTo>
                    <a:pt x="346" y="441"/>
                  </a:lnTo>
                  <a:lnTo>
                    <a:pt x="367" y="418"/>
                  </a:lnTo>
                  <a:lnTo>
                    <a:pt x="443" y="496"/>
                  </a:lnTo>
                  <a:lnTo>
                    <a:pt x="424" y="515"/>
                  </a:lnTo>
                  <a:lnTo>
                    <a:pt x="406" y="535"/>
                  </a:lnTo>
                  <a:lnTo>
                    <a:pt x="388" y="556"/>
                  </a:lnTo>
                  <a:lnTo>
                    <a:pt x="370" y="577"/>
                  </a:lnTo>
                  <a:lnTo>
                    <a:pt x="353" y="598"/>
                  </a:lnTo>
                  <a:lnTo>
                    <a:pt x="336" y="621"/>
                  </a:lnTo>
                  <a:lnTo>
                    <a:pt x="320" y="643"/>
                  </a:lnTo>
                  <a:lnTo>
                    <a:pt x="304" y="665"/>
                  </a:lnTo>
                  <a:lnTo>
                    <a:pt x="289" y="688"/>
                  </a:lnTo>
                  <a:lnTo>
                    <a:pt x="274" y="711"/>
                  </a:lnTo>
                  <a:lnTo>
                    <a:pt x="260" y="736"/>
                  </a:lnTo>
                  <a:lnTo>
                    <a:pt x="247" y="759"/>
                  </a:lnTo>
                  <a:lnTo>
                    <a:pt x="234" y="783"/>
                  </a:lnTo>
                  <a:lnTo>
                    <a:pt x="221" y="809"/>
                  </a:lnTo>
                  <a:lnTo>
                    <a:pt x="209" y="833"/>
                  </a:lnTo>
                  <a:lnTo>
                    <a:pt x="199" y="859"/>
                  </a:lnTo>
                  <a:lnTo>
                    <a:pt x="188" y="886"/>
                  </a:lnTo>
                  <a:lnTo>
                    <a:pt x="178" y="911"/>
                  </a:lnTo>
                  <a:lnTo>
                    <a:pt x="169" y="938"/>
                  </a:lnTo>
                  <a:lnTo>
                    <a:pt x="160" y="964"/>
                  </a:lnTo>
                  <a:lnTo>
                    <a:pt x="152" y="992"/>
                  </a:lnTo>
                  <a:lnTo>
                    <a:pt x="144" y="1019"/>
                  </a:lnTo>
                  <a:lnTo>
                    <a:pt x="138" y="1046"/>
                  </a:lnTo>
                  <a:lnTo>
                    <a:pt x="132" y="1074"/>
                  </a:lnTo>
                  <a:lnTo>
                    <a:pt x="126" y="1103"/>
                  </a:lnTo>
                  <a:lnTo>
                    <a:pt x="122" y="1130"/>
                  </a:lnTo>
                  <a:lnTo>
                    <a:pt x="118" y="1159"/>
                  </a:lnTo>
                  <a:lnTo>
                    <a:pt x="115" y="1188"/>
                  </a:lnTo>
                  <a:lnTo>
                    <a:pt x="112" y="1217"/>
                  </a:lnTo>
                  <a:lnTo>
                    <a:pt x="110" y="1246"/>
                  </a:lnTo>
                  <a:lnTo>
                    <a:pt x="109" y="1275"/>
                  </a:lnTo>
                  <a:lnTo>
                    <a:pt x="108" y="1305"/>
                  </a:lnTo>
                  <a:lnTo>
                    <a:pt x="0" y="1305"/>
                  </a:lnTo>
                  <a:close/>
                  <a:moveTo>
                    <a:pt x="367" y="418"/>
                  </a:moveTo>
                  <a:lnTo>
                    <a:pt x="388" y="398"/>
                  </a:lnTo>
                  <a:lnTo>
                    <a:pt x="410" y="377"/>
                  </a:lnTo>
                  <a:lnTo>
                    <a:pt x="433" y="358"/>
                  </a:lnTo>
                  <a:lnTo>
                    <a:pt x="456" y="337"/>
                  </a:lnTo>
                  <a:lnTo>
                    <a:pt x="480" y="319"/>
                  </a:lnTo>
                  <a:lnTo>
                    <a:pt x="503" y="300"/>
                  </a:lnTo>
                  <a:lnTo>
                    <a:pt x="528" y="283"/>
                  </a:lnTo>
                  <a:lnTo>
                    <a:pt x="552" y="266"/>
                  </a:lnTo>
                  <a:lnTo>
                    <a:pt x="578" y="249"/>
                  </a:lnTo>
                  <a:lnTo>
                    <a:pt x="603" y="233"/>
                  </a:lnTo>
                  <a:lnTo>
                    <a:pt x="630" y="217"/>
                  </a:lnTo>
                  <a:lnTo>
                    <a:pt x="656" y="203"/>
                  </a:lnTo>
                  <a:lnTo>
                    <a:pt x="683" y="188"/>
                  </a:lnTo>
                  <a:lnTo>
                    <a:pt x="710" y="176"/>
                  </a:lnTo>
                  <a:lnTo>
                    <a:pt x="737" y="162"/>
                  </a:lnTo>
                  <a:lnTo>
                    <a:pt x="765" y="150"/>
                  </a:lnTo>
                  <a:lnTo>
                    <a:pt x="794" y="138"/>
                  </a:lnTo>
                  <a:lnTo>
                    <a:pt x="822" y="128"/>
                  </a:lnTo>
                  <a:lnTo>
                    <a:pt x="851" y="117"/>
                  </a:lnTo>
                  <a:lnTo>
                    <a:pt x="881" y="107"/>
                  </a:lnTo>
                  <a:lnTo>
                    <a:pt x="910" y="99"/>
                  </a:lnTo>
                  <a:lnTo>
                    <a:pt x="940" y="90"/>
                  </a:lnTo>
                  <a:lnTo>
                    <a:pt x="970" y="84"/>
                  </a:lnTo>
                  <a:lnTo>
                    <a:pt x="1001" y="77"/>
                  </a:lnTo>
                  <a:lnTo>
                    <a:pt x="1031" y="71"/>
                  </a:lnTo>
                  <a:lnTo>
                    <a:pt x="1063" y="66"/>
                  </a:lnTo>
                  <a:lnTo>
                    <a:pt x="1094" y="62"/>
                  </a:lnTo>
                  <a:lnTo>
                    <a:pt x="1125" y="57"/>
                  </a:lnTo>
                  <a:lnTo>
                    <a:pt x="1157" y="55"/>
                  </a:lnTo>
                  <a:lnTo>
                    <a:pt x="1188" y="53"/>
                  </a:lnTo>
                  <a:lnTo>
                    <a:pt x="1220" y="52"/>
                  </a:lnTo>
                  <a:lnTo>
                    <a:pt x="1253" y="51"/>
                  </a:lnTo>
                  <a:lnTo>
                    <a:pt x="1253" y="161"/>
                  </a:lnTo>
                  <a:lnTo>
                    <a:pt x="1224" y="161"/>
                  </a:lnTo>
                  <a:lnTo>
                    <a:pt x="1195" y="162"/>
                  </a:lnTo>
                  <a:lnTo>
                    <a:pt x="1165" y="164"/>
                  </a:lnTo>
                  <a:lnTo>
                    <a:pt x="1136" y="166"/>
                  </a:lnTo>
                  <a:lnTo>
                    <a:pt x="1108" y="169"/>
                  </a:lnTo>
                  <a:lnTo>
                    <a:pt x="1079" y="173"/>
                  </a:lnTo>
                  <a:lnTo>
                    <a:pt x="1050" y="178"/>
                  </a:lnTo>
                  <a:lnTo>
                    <a:pt x="1022" y="184"/>
                  </a:lnTo>
                  <a:lnTo>
                    <a:pt x="995" y="189"/>
                  </a:lnTo>
                  <a:lnTo>
                    <a:pt x="967" y="197"/>
                  </a:lnTo>
                  <a:lnTo>
                    <a:pt x="939" y="203"/>
                  </a:lnTo>
                  <a:lnTo>
                    <a:pt x="913" y="212"/>
                  </a:lnTo>
                  <a:lnTo>
                    <a:pt x="886" y="220"/>
                  </a:lnTo>
                  <a:lnTo>
                    <a:pt x="860" y="230"/>
                  </a:lnTo>
                  <a:lnTo>
                    <a:pt x="834" y="239"/>
                  </a:lnTo>
                  <a:lnTo>
                    <a:pt x="807" y="250"/>
                  </a:lnTo>
                  <a:lnTo>
                    <a:pt x="782" y="262"/>
                  </a:lnTo>
                  <a:lnTo>
                    <a:pt x="757" y="274"/>
                  </a:lnTo>
                  <a:lnTo>
                    <a:pt x="732" y="285"/>
                  </a:lnTo>
                  <a:lnTo>
                    <a:pt x="707" y="298"/>
                  </a:lnTo>
                  <a:lnTo>
                    <a:pt x="684" y="312"/>
                  </a:lnTo>
                  <a:lnTo>
                    <a:pt x="660" y="326"/>
                  </a:lnTo>
                  <a:lnTo>
                    <a:pt x="636" y="341"/>
                  </a:lnTo>
                  <a:lnTo>
                    <a:pt x="614" y="356"/>
                  </a:lnTo>
                  <a:lnTo>
                    <a:pt x="590" y="371"/>
                  </a:lnTo>
                  <a:lnTo>
                    <a:pt x="568" y="387"/>
                  </a:lnTo>
                  <a:lnTo>
                    <a:pt x="547" y="404"/>
                  </a:lnTo>
                  <a:lnTo>
                    <a:pt x="525" y="421"/>
                  </a:lnTo>
                  <a:lnTo>
                    <a:pt x="504" y="440"/>
                  </a:lnTo>
                  <a:lnTo>
                    <a:pt x="484" y="458"/>
                  </a:lnTo>
                  <a:lnTo>
                    <a:pt x="464" y="477"/>
                  </a:lnTo>
                  <a:lnTo>
                    <a:pt x="443" y="496"/>
                  </a:lnTo>
                  <a:lnTo>
                    <a:pt x="367" y="418"/>
                  </a:lnTo>
                  <a:close/>
                </a:path>
              </a:pathLst>
            </a:custGeom>
            <a:solidFill>
              <a:srgbClr val="FEFEFE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7" name="Freeform 1163"/>
            <p:cNvSpPr/>
            <p:nvPr/>
          </p:nvSpPr>
          <p:spPr bwMode="auto">
            <a:xfrm>
              <a:off x="2747963" y="560388"/>
              <a:ext cx="193675" cy="203200"/>
            </a:xfrm>
            <a:custGeom>
              <a:avLst/>
              <a:gdLst/>
              <a:ahLst/>
              <a:cxnLst>
                <a:cxn ang="0">
                  <a:pos x="0" y="1084"/>
                </a:cxn>
                <a:cxn ang="0">
                  <a:pos x="106" y="298"/>
                </a:cxn>
                <a:cxn ang="0">
                  <a:pos x="1468" y="0"/>
                </a:cxn>
                <a:cxn ang="0">
                  <a:pos x="1166" y="1395"/>
                </a:cxn>
                <a:cxn ang="0">
                  <a:pos x="702" y="1544"/>
                </a:cxn>
                <a:cxn ang="0">
                  <a:pos x="0" y="1084"/>
                </a:cxn>
              </a:cxnLst>
              <a:rect l="0" t="0" r="r" b="b"/>
              <a:pathLst>
                <a:path w="1468" h="1544">
                  <a:moveTo>
                    <a:pt x="0" y="1084"/>
                  </a:moveTo>
                  <a:lnTo>
                    <a:pt x="106" y="298"/>
                  </a:lnTo>
                  <a:lnTo>
                    <a:pt x="1468" y="0"/>
                  </a:lnTo>
                  <a:lnTo>
                    <a:pt x="1166" y="1395"/>
                  </a:lnTo>
                  <a:lnTo>
                    <a:pt x="702" y="1544"/>
                  </a:lnTo>
                  <a:lnTo>
                    <a:pt x="0" y="1084"/>
                  </a:lnTo>
                  <a:close/>
                </a:path>
              </a:pathLst>
            </a:custGeom>
            <a:solidFill>
              <a:srgbClr val="FEFEFE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8" name="Freeform 1164"/>
            <p:cNvSpPr/>
            <p:nvPr/>
          </p:nvSpPr>
          <p:spPr bwMode="auto">
            <a:xfrm>
              <a:off x="2747963" y="560388"/>
              <a:ext cx="193675" cy="203200"/>
            </a:xfrm>
            <a:custGeom>
              <a:avLst/>
              <a:gdLst/>
              <a:ahLst/>
              <a:cxnLst>
                <a:cxn ang="0">
                  <a:pos x="0" y="1084"/>
                </a:cxn>
                <a:cxn ang="0">
                  <a:pos x="106" y="298"/>
                </a:cxn>
                <a:cxn ang="0">
                  <a:pos x="1468" y="0"/>
                </a:cxn>
                <a:cxn ang="0">
                  <a:pos x="1166" y="1395"/>
                </a:cxn>
                <a:cxn ang="0">
                  <a:pos x="702" y="1544"/>
                </a:cxn>
                <a:cxn ang="0">
                  <a:pos x="0" y="1084"/>
                </a:cxn>
              </a:cxnLst>
              <a:rect l="0" t="0" r="r" b="b"/>
              <a:pathLst>
                <a:path w="1468" h="1544">
                  <a:moveTo>
                    <a:pt x="0" y="1084"/>
                  </a:moveTo>
                  <a:lnTo>
                    <a:pt x="106" y="298"/>
                  </a:lnTo>
                  <a:lnTo>
                    <a:pt x="1468" y="0"/>
                  </a:lnTo>
                  <a:lnTo>
                    <a:pt x="1166" y="1395"/>
                  </a:lnTo>
                  <a:lnTo>
                    <a:pt x="702" y="1544"/>
                  </a:lnTo>
                  <a:lnTo>
                    <a:pt x="0" y="1084"/>
                  </a:lnTo>
                  <a:close/>
                </a:path>
              </a:pathLst>
            </a:custGeom>
            <a:noFill/>
            <a:ln w="5">
              <a:solidFill>
                <a:srgbClr val="332C2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9" name="Freeform 1165"/>
            <p:cNvSpPr/>
            <p:nvPr/>
          </p:nvSpPr>
          <p:spPr bwMode="auto">
            <a:xfrm>
              <a:off x="2676525" y="598488"/>
              <a:ext cx="227013" cy="234950"/>
            </a:xfrm>
            <a:custGeom>
              <a:avLst/>
              <a:gdLst/>
              <a:ahLst/>
              <a:cxnLst>
                <a:cxn ang="0">
                  <a:pos x="4" y="1177"/>
                </a:cxn>
                <a:cxn ang="0">
                  <a:pos x="32" y="1309"/>
                </a:cxn>
                <a:cxn ang="0">
                  <a:pos x="73" y="1427"/>
                </a:cxn>
                <a:cxn ang="0">
                  <a:pos x="140" y="1550"/>
                </a:cxn>
                <a:cxn ang="0">
                  <a:pos x="236" y="1660"/>
                </a:cxn>
                <a:cxn ang="0">
                  <a:pos x="368" y="1739"/>
                </a:cxn>
                <a:cxn ang="0">
                  <a:pos x="541" y="1770"/>
                </a:cxn>
                <a:cxn ang="0">
                  <a:pos x="1638" y="1193"/>
                </a:cxn>
                <a:cxn ang="0">
                  <a:pos x="1679" y="1160"/>
                </a:cxn>
                <a:cxn ang="0">
                  <a:pos x="1705" y="1124"/>
                </a:cxn>
                <a:cxn ang="0">
                  <a:pos x="1715" y="1087"/>
                </a:cxn>
                <a:cxn ang="0">
                  <a:pos x="1709" y="1053"/>
                </a:cxn>
                <a:cxn ang="0">
                  <a:pos x="1686" y="1023"/>
                </a:cxn>
                <a:cxn ang="0">
                  <a:pos x="1647" y="999"/>
                </a:cxn>
                <a:cxn ang="0">
                  <a:pos x="1591" y="982"/>
                </a:cxn>
                <a:cxn ang="0">
                  <a:pos x="1513" y="977"/>
                </a:cxn>
                <a:cxn ang="0">
                  <a:pos x="1419" y="991"/>
                </a:cxn>
                <a:cxn ang="0">
                  <a:pos x="1309" y="1028"/>
                </a:cxn>
                <a:cxn ang="0">
                  <a:pos x="1153" y="1086"/>
                </a:cxn>
                <a:cxn ang="0">
                  <a:pos x="1068" y="1106"/>
                </a:cxn>
                <a:cxn ang="0">
                  <a:pos x="1023" y="1106"/>
                </a:cxn>
                <a:cxn ang="0">
                  <a:pos x="996" y="1096"/>
                </a:cxn>
                <a:cxn ang="0">
                  <a:pos x="980" y="1076"/>
                </a:cxn>
                <a:cxn ang="0">
                  <a:pos x="978" y="1044"/>
                </a:cxn>
                <a:cxn ang="0">
                  <a:pos x="992" y="998"/>
                </a:cxn>
                <a:cxn ang="0">
                  <a:pos x="1020" y="936"/>
                </a:cxn>
                <a:cxn ang="0">
                  <a:pos x="1052" y="847"/>
                </a:cxn>
                <a:cxn ang="0">
                  <a:pos x="1072" y="739"/>
                </a:cxn>
                <a:cxn ang="0">
                  <a:pos x="1069" y="672"/>
                </a:cxn>
                <a:cxn ang="0">
                  <a:pos x="1051" y="613"/>
                </a:cxn>
                <a:cxn ang="0">
                  <a:pos x="1026" y="572"/>
                </a:cxn>
                <a:cxn ang="0">
                  <a:pos x="993" y="552"/>
                </a:cxn>
                <a:cxn ang="0">
                  <a:pos x="956" y="548"/>
                </a:cxn>
                <a:cxn ang="0">
                  <a:pos x="885" y="566"/>
                </a:cxn>
                <a:cxn ang="0">
                  <a:pos x="765" y="616"/>
                </a:cxn>
                <a:cxn ang="0">
                  <a:pos x="708" y="631"/>
                </a:cxn>
                <a:cxn ang="0">
                  <a:pos x="669" y="630"/>
                </a:cxn>
                <a:cxn ang="0">
                  <a:pos x="655" y="619"/>
                </a:cxn>
                <a:cxn ang="0">
                  <a:pos x="648" y="595"/>
                </a:cxn>
                <a:cxn ang="0">
                  <a:pos x="653" y="529"/>
                </a:cxn>
                <a:cxn ang="0">
                  <a:pos x="684" y="407"/>
                </a:cxn>
                <a:cxn ang="0">
                  <a:pos x="736" y="208"/>
                </a:cxn>
                <a:cxn ang="0">
                  <a:pos x="745" y="119"/>
                </a:cxn>
                <a:cxn ang="0">
                  <a:pos x="738" y="74"/>
                </a:cxn>
                <a:cxn ang="0">
                  <a:pos x="720" y="33"/>
                </a:cxn>
                <a:cxn ang="0">
                  <a:pos x="682" y="3"/>
                </a:cxn>
                <a:cxn ang="0">
                  <a:pos x="640" y="4"/>
                </a:cxn>
                <a:cxn ang="0">
                  <a:pos x="603" y="28"/>
                </a:cxn>
              </a:cxnLst>
              <a:rect l="0" t="0" r="r" b="b"/>
              <a:pathLst>
                <a:path w="1715" h="1770">
                  <a:moveTo>
                    <a:pt x="581" y="58"/>
                  </a:moveTo>
                  <a:lnTo>
                    <a:pt x="0" y="1147"/>
                  </a:lnTo>
                  <a:lnTo>
                    <a:pt x="1" y="1156"/>
                  </a:lnTo>
                  <a:lnTo>
                    <a:pt x="4" y="1177"/>
                  </a:lnTo>
                  <a:lnTo>
                    <a:pt x="9" y="1212"/>
                  </a:lnTo>
                  <a:lnTo>
                    <a:pt x="19" y="1257"/>
                  </a:lnTo>
                  <a:lnTo>
                    <a:pt x="24" y="1281"/>
                  </a:lnTo>
                  <a:lnTo>
                    <a:pt x="32" y="1309"/>
                  </a:lnTo>
                  <a:lnTo>
                    <a:pt x="40" y="1337"/>
                  </a:lnTo>
                  <a:lnTo>
                    <a:pt x="50" y="1366"/>
                  </a:lnTo>
                  <a:lnTo>
                    <a:pt x="61" y="1396"/>
                  </a:lnTo>
                  <a:lnTo>
                    <a:pt x="73" y="1427"/>
                  </a:lnTo>
                  <a:lnTo>
                    <a:pt x="87" y="1458"/>
                  </a:lnTo>
                  <a:lnTo>
                    <a:pt x="103" y="1489"/>
                  </a:lnTo>
                  <a:lnTo>
                    <a:pt x="121" y="1520"/>
                  </a:lnTo>
                  <a:lnTo>
                    <a:pt x="140" y="1550"/>
                  </a:lnTo>
                  <a:lnTo>
                    <a:pt x="160" y="1579"/>
                  </a:lnTo>
                  <a:lnTo>
                    <a:pt x="184" y="1608"/>
                  </a:lnTo>
                  <a:lnTo>
                    <a:pt x="209" y="1635"/>
                  </a:lnTo>
                  <a:lnTo>
                    <a:pt x="236" y="1660"/>
                  </a:lnTo>
                  <a:lnTo>
                    <a:pt x="266" y="1684"/>
                  </a:lnTo>
                  <a:lnTo>
                    <a:pt x="298" y="1705"/>
                  </a:lnTo>
                  <a:lnTo>
                    <a:pt x="332" y="1723"/>
                  </a:lnTo>
                  <a:lnTo>
                    <a:pt x="368" y="1739"/>
                  </a:lnTo>
                  <a:lnTo>
                    <a:pt x="407" y="1752"/>
                  </a:lnTo>
                  <a:lnTo>
                    <a:pt x="450" y="1761"/>
                  </a:lnTo>
                  <a:lnTo>
                    <a:pt x="493" y="1768"/>
                  </a:lnTo>
                  <a:lnTo>
                    <a:pt x="541" y="1770"/>
                  </a:lnTo>
                  <a:lnTo>
                    <a:pt x="591" y="1768"/>
                  </a:lnTo>
                  <a:lnTo>
                    <a:pt x="645" y="1761"/>
                  </a:lnTo>
                  <a:lnTo>
                    <a:pt x="1625" y="1200"/>
                  </a:lnTo>
                  <a:lnTo>
                    <a:pt x="1638" y="1193"/>
                  </a:lnTo>
                  <a:lnTo>
                    <a:pt x="1649" y="1185"/>
                  </a:lnTo>
                  <a:lnTo>
                    <a:pt x="1660" y="1177"/>
                  </a:lnTo>
                  <a:lnTo>
                    <a:pt x="1671" y="1168"/>
                  </a:lnTo>
                  <a:lnTo>
                    <a:pt x="1679" y="1160"/>
                  </a:lnTo>
                  <a:lnTo>
                    <a:pt x="1688" y="1150"/>
                  </a:lnTo>
                  <a:lnTo>
                    <a:pt x="1694" y="1142"/>
                  </a:lnTo>
                  <a:lnTo>
                    <a:pt x="1700" y="1132"/>
                  </a:lnTo>
                  <a:lnTo>
                    <a:pt x="1705" y="1124"/>
                  </a:lnTo>
                  <a:lnTo>
                    <a:pt x="1709" y="1114"/>
                  </a:lnTo>
                  <a:lnTo>
                    <a:pt x="1712" y="1106"/>
                  </a:lnTo>
                  <a:lnTo>
                    <a:pt x="1714" y="1096"/>
                  </a:lnTo>
                  <a:lnTo>
                    <a:pt x="1715" y="1087"/>
                  </a:lnTo>
                  <a:lnTo>
                    <a:pt x="1715" y="1079"/>
                  </a:lnTo>
                  <a:lnTo>
                    <a:pt x="1714" y="1070"/>
                  </a:lnTo>
                  <a:lnTo>
                    <a:pt x="1712" y="1062"/>
                  </a:lnTo>
                  <a:lnTo>
                    <a:pt x="1709" y="1053"/>
                  </a:lnTo>
                  <a:lnTo>
                    <a:pt x="1705" y="1045"/>
                  </a:lnTo>
                  <a:lnTo>
                    <a:pt x="1699" y="1037"/>
                  </a:lnTo>
                  <a:lnTo>
                    <a:pt x="1693" y="1030"/>
                  </a:lnTo>
                  <a:lnTo>
                    <a:pt x="1686" y="1023"/>
                  </a:lnTo>
                  <a:lnTo>
                    <a:pt x="1678" y="1016"/>
                  </a:lnTo>
                  <a:lnTo>
                    <a:pt x="1668" y="1010"/>
                  </a:lnTo>
                  <a:lnTo>
                    <a:pt x="1659" y="1004"/>
                  </a:lnTo>
                  <a:lnTo>
                    <a:pt x="1647" y="999"/>
                  </a:lnTo>
                  <a:lnTo>
                    <a:pt x="1634" y="994"/>
                  </a:lnTo>
                  <a:lnTo>
                    <a:pt x="1620" y="990"/>
                  </a:lnTo>
                  <a:lnTo>
                    <a:pt x="1607" y="985"/>
                  </a:lnTo>
                  <a:lnTo>
                    <a:pt x="1591" y="982"/>
                  </a:lnTo>
                  <a:lnTo>
                    <a:pt x="1575" y="980"/>
                  </a:lnTo>
                  <a:lnTo>
                    <a:pt x="1557" y="978"/>
                  </a:lnTo>
                  <a:lnTo>
                    <a:pt x="1537" y="977"/>
                  </a:lnTo>
                  <a:lnTo>
                    <a:pt x="1513" y="977"/>
                  </a:lnTo>
                  <a:lnTo>
                    <a:pt x="1489" y="978"/>
                  </a:lnTo>
                  <a:lnTo>
                    <a:pt x="1465" y="981"/>
                  </a:lnTo>
                  <a:lnTo>
                    <a:pt x="1442" y="985"/>
                  </a:lnTo>
                  <a:lnTo>
                    <a:pt x="1419" y="991"/>
                  </a:lnTo>
                  <a:lnTo>
                    <a:pt x="1397" y="996"/>
                  </a:lnTo>
                  <a:lnTo>
                    <a:pt x="1375" y="1003"/>
                  </a:lnTo>
                  <a:lnTo>
                    <a:pt x="1352" y="1011"/>
                  </a:lnTo>
                  <a:lnTo>
                    <a:pt x="1309" y="1028"/>
                  </a:lnTo>
                  <a:lnTo>
                    <a:pt x="1265" y="1046"/>
                  </a:lnTo>
                  <a:lnTo>
                    <a:pt x="1220" y="1063"/>
                  </a:lnTo>
                  <a:lnTo>
                    <a:pt x="1176" y="1079"/>
                  </a:lnTo>
                  <a:lnTo>
                    <a:pt x="1153" y="1086"/>
                  </a:lnTo>
                  <a:lnTo>
                    <a:pt x="1132" y="1093"/>
                  </a:lnTo>
                  <a:lnTo>
                    <a:pt x="1110" y="1098"/>
                  </a:lnTo>
                  <a:lnTo>
                    <a:pt x="1088" y="1102"/>
                  </a:lnTo>
                  <a:lnTo>
                    <a:pt x="1068" y="1106"/>
                  </a:lnTo>
                  <a:lnTo>
                    <a:pt x="1049" y="1107"/>
                  </a:lnTo>
                  <a:lnTo>
                    <a:pt x="1039" y="1107"/>
                  </a:lnTo>
                  <a:lnTo>
                    <a:pt x="1031" y="1107"/>
                  </a:lnTo>
                  <a:lnTo>
                    <a:pt x="1023" y="1106"/>
                  </a:lnTo>
                  <a:lnTo>
                    <a:pt x="1015" y="1103"/>
                  </a:lnTo>
                  <a:lnTo>
                    <a:pt x="1009" y="1101"/>
                  </a:lnTo>
                  <a:lnTo>
                    <a:pt x="1002" y="1099"/>
                  </a:lnTo>
                  <a:lnTo>
                    <a:pt x="996" y="1096"/>
                  </a:lnTo>
                  <a:lnTo>
                    <a:pt x="990" y="1092"/>
                  </a:lnTo>
                  <a:lnTo>
                    <a:pt x="986" y="1087"/>
                  </a:lnTo>
                  <a:lnTo>
                    <a:pt x="983" y="1082"/>
                  </a:lnTo>
                  <a:lnTo>
                    <a:pt x="980" y="1076"/>
                  </a:lnTo>
                  <a:lnTo>
                    <a:pt x="978" y="1069"/>
                  </a:lnTo>
                  <a:lnTo>
                    <a:pt x="977" y="1062"/>
                  </a:lnTo>
                  <a:lnTo>
                    <a:pt x="977" y="1053"/>
                  </a:lnTo>
                  <a:lnTo>
                    <a:pt x="978" y="1044"/>
                  </a:lnTo>
                  <a:lnTo>
                    <a:pt x="980" y="1034"/>
                  </a:lnTo>
                  <a:lnTo>
                    <a:pt x="982" y="1023"/>
                  </a:lnTo>
                  <a:lnTo>
                    <a:pt x="986" y="1011"/>
                  </a:lnTo>
                  <a:lnTo>
                    <a:pt x="992" y="998"/>
                  </a:lnTo>
                  <a:lnTo>
                    <a:pt x="998" y="984"/>
                  </a:lnTo>
                  <a:lnTo>
                    <a:pt x="1002" y="976"/>
                  </a:lnTo>
                  <a:lnTo>
                    <a:pt x="1013" y="952"/>
                  </a:lnTo>
                  <a:lnTo>
                    <a:pt x="1020" y="936"/>
                  </a:lnTo>
                  <a:lnTo>
                    <a:pt x="1028" y="917"/>
                  </a:lnTo>
                  <a:lnTo>
                    <a:pt x="1036" y="896"/>
                  </a:lnTo>
                  <a:lnTo>
                    <a:pt x="1044" y="872"/>
                  </a:lnTo>
                  <a:lnTo>
                    <a:pt x="1052" y="847"/>
                  </a:lnTo>
                  <a:lnTo>
                    <a:pt x="1059" y="821"/>
                  </a:lnTo>
                  <a:lnTo>
                    <a:pt x="1065" y="794"/>
                  </a:lnTo>
                  <a:lnTo>
                    <a:pt x="1069" y="767"/>
                  </a:lnTo>
                  <a:lnTo>
                    <a:pt x="1072" y="739"/>
                  </a:lnTo>
                  <a:lnTo>
                    <a:pt x="1072" y="712"/>
                  </a:lnTo>
                  <a:lnTo>
                    <a:pt x="1072" y="698"/>
                  </a:lnTo>
                  <a:lnTo>
                    <a:pt x="1071" y="685"/>
                  </a:lnTo>
                  <a:lnTo>
                    <a:pt x="1069" y="672"/>
                  </a:lnTo>
                  <a:lnTo>
                    <a:pt x="1067" y="660"/>
                  </a:lnTo>
                  <a:lnTo>
                    <a:pt x="1062" y="642"/>
                  </a:lnTo>
                  <a:lnTo>
                    <a:pt x="1057" y="627"/>
                  </a:lnTo>
                  <a:lnTo>
                    <a:pt x="1051" y="613"/>
                  </a:lnTo>
                  <a:lnTo>
                    <a:pt x="1046" y="601"/>
                  </a:lnTo>
                  <a:lnTo>
                    <a:pt x="1039" y="589"/>
                  </a:lnTo>
                  <a:lnTo>
                    <a:pt x="1033" y="581"/>
                  </a:lnTo>
                  <a:lnTo>
                    <a:pt x="1026" y="572"/>
                  </a:lnTo>
                  <a:lnTo>
                    <a:pt x="1018" y="566"/>
                  </a:lnTo>
                  <a:lnTo>
                    <a:pt x="1010" y="559"/>
                  </a:lnTo>
                  <a:lnTo>
                    <a:pt x="1001" y="555"/>
                  </a:lnTo>
                  <a:lnTo>
                    <a:pt x="993" y="552"/>
                  </a:lnTo>
                  <a:lnTo>
                    <a:pt x="984" y="550"/>
                  </a:lnTo>
                  <a:lnTo>
                    <a:pt x="976" y="548"/>
                  </a:lnTo>
                  <a:lnTo>
                    <a:pt x="966" y="548"/>
                  </a:lnTo>
                  <a:lnTo>
                    <a:pt x="956" y="548"/>
                  </a:lnTo>
                  <a:lnTo>
                    <a:pt x="947" y="549"/>
                  </a:lnTo>
                  <a:lnTo>
                    <a:pt x="927" y="553"/>
                  </a:lnTo>
                  <a:lnTo>
                    <a:pt x="905" y="558"/>
                  </a:lnTo>
                  <a:lnTo>
                    <a:pt x="885" y="566"/>
                  </a:lnTo>
                  <a:lnTo>
                    <a:pt x="864" y="575"/>
                  </a:lnTo>
                  <a:lnTo>
                    <a:pt x="821" y="594"/>
                  </a:lnTo>
                  <a:lnTo>
                    <a:pt x="780" y="611"/>
                  </a:lnTo>
                  <a:lnTo>
                    <a:pt x="765" y="616"/>
                  </a:lnTo>
                  <a:lnTo>
                    <a:pt x="750" y="621"/>
                  </a:lnTo>
                  <a:lnTo>
                    <a:pt x="735" y="625"/>
                  </a:lnTo>
                  <a:lnTo>
                    <a:pt x="721" y="629"/>
                  </a:lnTo>
                  <a:lnTo>
                    <a:pt x="708" y="631"/>
                  </a:lnTo>
                  <a:lnTo>
                    <a:pt x="696" y="632"/>
                  </a:lnTo>
                  <a:lnTo>
                    <a:pt x="684" y="632"/>
                  </a:lnTo>
                  <a:lnTo>
                    <a:pt x="674" y="631"/>
                  </a:lnTo>
                  <a:lnTo>
                    <a:pt x="669" y="630"/>
                  </a:lnTo>
                  <a:lnTo>
                    <a:pt x="665" y="629"/>
                  </a:lnTo>
                  <a:lnTo>
                    <a:pt x="662" y="625"/>
                  </a:lnTo>
                  <a:lnTo>
                    <a:pt x="658" y="622"/>
                  </a:lnTo>
                  <a:lnTo>
                    <a:pt x="655" y="619"/>
                  </a:lnTo>
                  <a:lnTo>
                    <a:pt x="653" y="615"/>
                  </a:lnTo>
                  <a:lnTo>
                    <a:pt x="651" y="611"/>
                  </a:lnTo>
                  <a:lnTo>
                    <a:pt x="650" y="605"/>
                  </a:lnTo>
                  <a:lnTo>
                    <a:pt x="648" y="595"/>
                  </a:lnTo>
                  <a:lnTo>
                    <a:pt x="647" y="583"/>
                  </a:lnTo>
                  <a:lnTo>
                    <a:pt x="647" y="570"/>
                  </a:lnTo>
                  <a:lnTo>
                    <a:pt x="649" y="556"/>
                  </a:lnTo>
                  <a:lnTo>
                    <a:pt x="653" y="529"/>
                  </a:lnTo>
                  <a:lnTo>
                    <a:pt x="658" y="502"/>
                  </a:lnTo>
                  <a:lnTo>
                    <a:pt x="665" y="480"/>
                  </a:lnTo>
                  <a:lnTo>
                    <a:pt x="669" y="464"/>
                  </a:lnTo>
                  <a:lnTo>
                    <a:pt x="684" y="407"/>
                  </a:lnTo>
                  <a:lnTo>
                    <a:pt x="700" y="350"/>
                  </a:lnTo>
                  <a:lnTo>
                    <a:pt x="716" y="292"/>
                  </a:lnTo>
                  <a:lnTo>
                    <a:pt x="730" y="235"/>
                  </a:lnTo>
                  <a:lnTo>
                    <a:pt x="736" y="208"/>
                  </a:lnTo>
                  <a:lnTo>
                    <a:pt x="740" y="181"/>
                  </a:lnTo>
                  <a:lnTo>
                    <a:pt x="744" y="155"/>
                  </a:lnTo>
                  <a:lnTo>
                    <a:pt x="745" y="130"/>
                  </a:lnTo>
                  <a:lnTo>
                    <a:pt x="745" y="119"/>
                  </a:lnTo>
                  <a:lnTo>
                    <a:pt x="744" y="107"/>
                  </a:lnTo>
                  <a:lnTo>
                    <a:pt x="742" y="95"/>
                  </a:lnTo>
                  <a:lnTo>
                    <a:pt x="740" y="85"/>
                  </a:lnTo>
                  <a:lnTo>
                    <a:pt x="738" y="74"/>
                  </a:lnTo>
                  <a:lnTo>
                    <a:pt x="735" y="64"/>
                  </a:lnTo>
                  <a:lnTo>
                    <a:pt x="732" y="55"/>
                  </a:lnTo>
                  <a:lnTo>
                    <a:pt x="728" y="46"/>
                  </a:lnTo>
                  <a:lnTo>
                    <a:pt x="720" y="33"/>
                  </a:lnTo>
                  <a:lnTo>
                    <a:pt x="711" y="22"/>
                  </a:lnTo>
                  <a:lnTo>
                    <a:pt x="702" y="13"/>
                  </a:lnTo>
                  <a:lnTo>
                    <a:pt x="692" y="7"/>
                  </a:lnTo>
                  <a:lnTo>
                    <a:pt x="682" y="3"/>
                  </a:lnTo>
                  <a:lnTo>
                    <a:pt x="672" y="1"/>
                  </a:lnTo>
                  <a:lnTo>
                    <a:pt x="662" y="0"/>
                  </a:lnTo>
                  <a:lnTo>
                    <a:pt x="651" y="1"/>
                  </a:lnTo>
                  <a:lnTo>
                    <a:pt x="640" y="4"/>
                  </a:lnTo>
                  <a:lnTo>
                    <a:pt x="631" y="8"/>
                  </a:lnTo>
                  <a:lnTo>
                    <a:pt x="621" y="13"/>
                  </a:lnTo>
                  <a:lnTo>
                    <a:pt x="612" y="20"/>
                  </a:lnTo>
                  <a:lnTo>
                    <a:pt x="603" y="28"/>
                  </a:lnTo>
                  <a:lnTo>
                    <a:pt x="595" y="37"/>
                  </a:lnTo>
                  <a:lnTo>
                    <a:pt x="587" y="47"/>
                  </a:lnTo>
                  <a:lnTo>
                    <a:pt x="581" y="58"/>
                  </a:lnTo>
                  <a:close/>
                </a:path>
              </a:pathLst>
            </a:custGeom>
            <a:solidFill>
              <a:srgbClr val="D3DDF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0" name="Freeform 1166"/>
            <p:cNvSpPr/>
            <p:nvPr/>
          </p:nvSpPr>
          <p:spPr bwMode="auto">
            <a:xfrm>
              <a:off x="2676525" y="598488"/>
              <a:ext cx="227013" cy="234950"/>
            </a:xfrm>
            <a:custGeom>
              <a:avLst/>
              <a:gdLst/>
              <a:ahLst/>
              <a:cxnLst>
                <a:cxn ang="0">
                  <a:pos x="4" y="1177"/>
                </a:cxn>
                <a:cxn ang="0">
                  <a:pos x="32" y="1309"/>
                </a:cxn>
                <a:cxn ang="0">
                  <a:pos x="73" y="1427"/>
                </a:cxn>
                <a:cxn ang="0">
                  <a:pos x="140" y="1550"/>
                </a:cxn>
                <a:cxn ang="0">
                  <a:pos x="236" y="1660"/>
                </a:cxn>
                <a:cxn ang="0">
                  <a:pos x="368" y="1739"/>
                </a:cxn>
                <a:cxn ang="0">
                  <a:pos x="541" y="1770"/>
                </a:cxn>
                <a:cxn ang="0">
                  <a:pos x="1638" y="1193"/>
                </a:cxn>
                <a:cxn ang="0">
                  <a:pos x="1679" y="1160"/>
                </a:cxn>
                <a:cxn ang="0">
                  <a:pos x="1705" y="1124"/>
                </a:cxn>
                <a:cxn ang="0">
                  <a:pos x="1715" y="1087"/>
                </a:cxn>
                <a:cxn ang="0">
                  <a:pos x="1709" y="1053"/>
                </a:cxn>
                <a:cxn ang="0">
                  <a:pos x="1686" y="1023"/>
                </a:cxn>
                <a:cxn ang="0">
                  <a:pos x="1647" y="999"/>
                </a:cxn>
                <a:cxn ang="0">
                  <a:pos x="1591" y="982"/>
                </a:cxn>
                <a:cxn ang="0">
                  <a:pos x="1513" y="977"/>
                </a:cxn>
                <a:cxn ang="0">
                  <a:pos x="1419" y="991"/>
                </a:cxn>
                <a:cxn ang="0">
                  <a:pos x="1309" y="1028"/>
                </a:cxn>
                <a:cxn ang="0">
                  <a:pos x="1153" y="1086"/>
                </a:cxn>
                <a:cxn ang="0">
                  <a:pos x="1068" y="1106"/>
                </a:cxn>
                <a:cxn ang="0">
                  <a:pos x="1023" y="1106"/>
                </a:cxn>
                <a:cxn ang="0">
                  <a:pos x="996" y="1096"/>
                </a:cxn>
                <a:cxn ang="0">
                  <a:pos x="980" y="1076"/>
                </a:cxn>
                <a:cxn ang="0">
                  <a:pos x="978" y="1044"/>
                </a:cxn>
                <a:cxn ang="0">
                  <a:pos x="992" y="998"/>
                </a:cxn>
                <a:cxn ang="0">
                  <a:pos x="1020" y="936"/>
                </a:cxn>
                <a:cxn ang="0">
                  <a:pos x="1052" y="847"/>
                </a:cxn>
                <a:cxn ang="0">
                  <a:pos x="1072" y="739"/>
                </a:cxn>
                <a:cxn ang="0">
                  <a:pos x="1069" y="672"/>
                </a:cxn>
                <a:cxn ang="0">
                  <a:pos x="1051" y="613"/>
                </a:cxn>
                <a:cxn ang="0">
                  <a:pos x="1026" y="572"/>
                </a:cxn>
                <a:cxn ang="0">
                  <a:pos x="993" y="552"/>
                </a:cxn>
                <a:cxn ang="0">
                  <a:pos x="956" y="548"/>
                </a:cxn>
                <a:cxn ang="0">
                  <a:pos x="885" y="566"/>
                </a:cxn>
                <a:cxn ang="0">
                  <a:pos x="765" y="616"/>
                </a:cxn>
                <a:cxn ang="0">
                  <a:pos x="708" y="631"/>
                </a:cxn>
                <a:cxn ang="0">
                  <a:pos x="669" y="630"/>
                </a:cxn>
                <a:cxn ang="0">
                  <a:pos x="655" y="619"/>
                </a:cxn>
                <a:cxn ang="0">
                  <a:pos x="648" y="595"/>
                </a:cxn>
                <a:cxn ang="0">
                  <a:pos x="653" y="529"/>
                </a:cxn>
                <a:cxn ang="0">
                  <a:pos x="684" y="407"/>
                </a:cxn>
                <a:cxn ang="0">
                  <a:pos x="736" y="208"/>
                </a:cxn>
                <a:cxn ang="0">
                  <a:pos x="745" y="119"/>
                </a:cxn>
                <a:cxn ang="0">
                  <a:pos x="738" y="74"/>
                </a:cxn>
                <a:cxn ang="0">
                  <a:pos x="720" y="33"/>
                </a:cxn>
                <a:cxn ang="0">
                  <a:pos x="682" y="3"/>
                </a:cxn>
                <a:cxn ang="0">
                  <a:pos x="640" y="4"/>
                </a:cxn>
                <a:cxn ang="0">
                  <a:pos x="603" y="28"/>
                </a:cxn>
              </a:cxnLst>
              <a:rect l="0" t="0" r="r" b="b"/>
              <a:pathLst>
                <a:path w="1715" h="1770">
                  <a:moveTo>
                    <a:pt x="581" y="58"/>
                  </a:moveTo>
                  <a:lnTo>
                    <a:pt x="0" y="1147"/>
                  </a:lnTo>
                  <a:lnTo>
                    <a:pt x="1" y="1156"/>
                  </a:lnTo>
                  <a:lnTo>
                    <a:pt x="4" y="1177"/>
                  </a:lnTo>
                  <a:lnTo>
                    <a:pt x="9" y="1212"/>
                  </a:lnTo>
                  <a:lnTo>
                    <a:pt x="19" y="1257"/>
                  </a:lnTo>
                  <a:lnTo>
                    <a:pt x="24" y="1281"/>
                  </a:lnTo>
                  <a:lnTo>
                    <a:pt x="32" y="1309"/>
                  </a:lnTo>
                  <a:lnTo>
                    <a:pt x="40" y="1337"/>
                  </a:lnTo>
                  <a:lnTo>
                    <a:pt x="50" y="1366"/>
                  </a:lnTo>
                  <a:lnTo>
                    <a:pt x="61" y="1396"/>
                  </a:lnTo>
                  <a:lnTo>
                    <a:pt x="73" y="1427"/>
                  </a:lnTo>
                  <a:lnTo>
                    <a:pt x="87" y="1458"/>
                  </a:lnTo>
                  <a:lnTo>
                    <a:pt x="103" y="1489"/>
                  </a:lnTo>
                  <a:lnTo>
                    <a:pt x="121" y="1520"/>
                  </a:lnTo>
                  <a:lnTo>
                    <a:pt x="140" y="1550"/>
                  </a:lnTo>
                  <a:lnTo>
                    <a:pt x="160" y="1579"/>
                  </a:lnTo>
                  <a:lnTo>
                    <a:pt x="184" y="1608"/>
                  </a:lnTo>
                  <a:lnTo>
                    <a:pt x="209" y="1635"/>
                  </a:lnTo>
                  <a:lnTo>
                    <a:pt x="236" y="1660"/>
                  </a:lnTo>
                  <a:lnTo>
                    <a:pt x="266" y="1684"/>
                  </a:lnTo>
                  <a:lnTo>
                    <a:pt x="298" y="1705"/>
                  </a:lnTo>
                  <a:lnTo>
                    <a:pt x="332" y="1723"/>
                  </a:lnTo>
                  <a:lnTo>
                    <a:pt x="368" y="1739"/>
                  </a:lnTo>
                  <a:lnTo>
                    <a:pt x="407" y="1752"/>
                  </a:lnTo>
                  <a:lnTo>
                    <a:pt x="450" y="1761"/>
                  </a:lnTo>
                  <a:lnTo>
                    <a:pt x="493" y="1768"/>
                  </a:lnTo>
                  <a:lnTo>
                    <a:pt x="541" y="1770"/>
                  </a:lnTo>
                  <a:lnTo>
                    <a:pt x="591" y="1768"/>
                  </a:lnTo>
                  <a:lnTo>
                    <a:pt x="645" y="1761"/>
                  </a:lnTo>
                  <a:lnTo>
                    <a:pt x="1625" y="1200"/>
                  </a:lnTo>
                  <a:lnTo>
                    <a:pt x="1638" y="1193"/>
                  </a:lnTo>
                  <a:lnTo>
                    <a:pt x="1649" y="1185"/>
                  </a:lnTo>
                  <a:lnTo>
                    <a:pt x="1660" y="1177"/>
                  </a:lnTo>
                  <a:lnTo>
                    <a:pt x="1671" y="1168"/>
                  </a:lnTo>
                  <a:lnTo>
                    <a:pt x="1679" y="1160"/>
                  </a:lnTo>
                  <a:lnTo>
                    <a:pt x="1688" y="1150"/>
                  </a:lnTo>
                  <a:lnTo>
                    <a:pt x="1694" y="1142"/>
                  </a:lnTo>
                  <a:lnTo>
                    <a:pt x="1700" y="1132"/>
                  </a:lnTo>
                  <a:lnTo>
                    <a:pt x="1705" y="1124"/>
                  </a:lnTo>
                  <a:lnTo>
                    <a:pt x="1709" y="1114"/>
                  </a:lnTo>
                  <a:lnTo>
                    <a:pt x="1712" y="1106"/>
                  </a:lnTo>
                  <a:lnTo>
                    <a:pt x="1714" y="1096"/>
                  </a:lnTo>
                  <a:lnTo>
                    <a:pt x="1715" y="1087"/>
                  </a:lnTo>
                  <a:lnTo>
                    <a:pt x="1715" y="1079"/>
                  </a:lnTo>
                  <a:lnTo>
                    <a:pt x="1714" y="1070"/>
                  </a:lnTo>
                  <a:lnTo>
                    <a:pt x="1712" y="1062"/>
                  </a:lnTo>
                  <a:lnTo>
                    <a:pt x="1709" y="1053"/>
                  </a:lnTo>
                  <a:lnTo>
                    <a:pt x="1705" y="1045"/>
                  </a:lnTo>
                  <a:lnTo>
                    <a:pt x="1699" y="1037"/>
                  </a:lnTo>
                  <a:lnTo>
                    <a:pt x="1693" y="1030"/>
                  </a:lnTo>
                  <a:lnTo>
                    <a:pt x="1686" y="1023"/>
                  </a:lnTo>
                  <a:lnTo>
                    <a:pt x="1678" y="1016"/>
                  </a:lnTo>
                  <a:lnTo>
                    <a:pt x="1668" y="1010"/>
                  </a:lnTo>
                  <a:lnTo>
                    <a:pt x="1659" y="1004"/>
                  </a:lnTo>
                  <a:lnTo>
                    <a:pt x="1647" y="999"/>
                  </a:lnTo>
                  <a:lnTo>
                    <a:pt x="1634" y="994"/>
                  </a:lnTo>
                  <a:lnTo>
                    <a:pt x="1620" y="990"/>
                  </a:lnTo>
                  <a:lnTo>
                    <a:pt x="1607" y="985"/>
                  </a:lnTo>
                  <a:lnTo>
                    <a:pt x="1591" y="982"/>
                  </a:lnTo>
                  <a:lnTo>
                    <a:pt x="1575" y="980"/>
                  </a:lnTo>
                  <a:lnTo>
                    <a:pt x="1557" y="978"/>
                  </a:lnTo>
                  <a:lnTo>
                    <a:pt x="1537" y="977"/>
                  </a:lnTo>
                  <a:lnTo>
                    <a:pt x="1513" y="977"/>
                  </a:lnTo>
                  <a:lnTo>
                    <a:pt x="1489" y="978"/>
                  </a:lnTo>
                  <a:lnTo>
                    <a:pt x="1465" y="981"/>
                  </a:lnTo>
                  <a:lnTo>
                    <a:pt x="1442" y="985"/>
                  </a:lnTo>
                  <a:lnTo>
                    <a:pt x="1419" y="991"/>
                  </a:lnTo>
                  <a:lnTo>
                    <a:pt x="1397" y="996"/>
                  </a:lnTo>
                  <a:lnTo>
                    <a:pt x="1375" y="1003"/>
                  </a:lnTo>
                  <a:lnTo>
                    <a:pt x="1352" y="1011"/>
                  </a:lnTo>
                  <a:lnTo>
                    <a:pt x="1309" y="1028"/>
                  </a:lnTo>
                  <a:lnTo>
                    <a:pt x="1265" y="1046"/>
                  </a:lnTo>
                  <a:lnTo>
                    <a:pt x="1220" y="1063"/>
                  </a:lnTo>
                  <a:lnTo>
                    <a:pt x="1176" y="1079"/>
                  </a:lnTo>
                  <a:lnTo>
                    <a:pt x="1153" y="1086"/>
                  </a:lnTo>
                  <a:lnTo>
                    <a:pt x="1132" y="1093"/>
                  </a:lnTo>
                  <a:lnTo>
                    <a:pt x="1110" y="1098"/>
                  </a:lnTo>
                  <a:lnTo>
                    <a:pt x="1088" y="1102"/>
                  </a:lnTo>
                  <a:lnTo>
                    <a:pt x="1068" y="1106"/>
                  </a:lnTo>
                  <a:lnTo>
                    <a:pt x="1049" y="1107"/>
                  </a:lnTo>
                  <a:lnTo>
                    <a:pt x="1039" y="1107"/>
                  </a:lnTo>
                  <a:lnTo>
                    <a:pt x="1031" y="1107"/>
                  </a:lnTo>
                  <a:lnTo>
                    <a:pt x="1023" y="1106"/>
                  </a:lnTo>
                  <a:lnTo>
                    <a:pt x="1015" y="1103"/>
                  </a:lnTo>
                  <a:lnTo>
                    <a:pt x="1009" y="1101"/>
                  </a:lnTo>
                  <a:lnTo>
                    <a:pt x="1002" y="1099"/>
                  </a:lnTo>
                  <a:lnTo>
                    <a:pt x="996" y="1096"/>
                  </a:lnTo>
                  <a:lnTo>
                    <a:pt x="990" y="1092"/>
                  </a:lnTo>
                  <a:lnTo>
                    <a:pt x="986" y="1087"/>
                  </a:lnTo>
                  <a:lnTo>
                    <a:pt x="983" y="1082"/>
                  </a:lnTo>
                  <a:lnTo>
                    <a:pt x="980" y="1076"/>
                  </a:lnTo>
                  <a:lnTo>
                    <a:pt x="978" y="1069"/>
                  </a:lnTo>
                  <a:lnTo>
                    <a:pt x="977" y="1062"/>
                  </a:lnTo>
                  <a:lnTo>
                    <a:pt x="977" y="1053"/>
                  </a:lnTo>
                  <a:lnTo>
                    <a:pt x="978" y="1044"/>
                  </a:lnTo>
                  <a:lnTo>
                    <a:pt x="980" y="1034"/>
                  </a:lnTo>
                  <a:lnTo>
                    <a:pt x="982" y="1023"/>
                  </a:lnTo>
                  <a:lnTo>
                    <a:pt x="986" y="1011"/>
                  </a:lnTo>
                  <a:lnTo>
                    <a:pt x="992" y="998"/>
                  </a:lnTo>
                  <a:lnTo>
                    <a:pt x="998" y="984"/>
                  </a:lnTo>
                  <a:lnTo>
                    <a:pt x="1002" y="976"/>
                  </a:lnTo>
                  <a:lnTo>
                    <a:pt x="1013" y="952"/>
                  </a:lnTo>
                  <a:lnTo>
                    <a:pt x="1020" y="936"/>
                  </a:lnTo>
                  <a:lnTo>
                    <a:pt x="1028" y="917"/>
                  </a:lnTo>
                  <a:lnTo>
                    <a:pt x="1036" y="896"/>
                  </a:lnTo>
                  <a:lnTo>
                    <a:pt x="1044" y="872"/>
                  </a:lnTo>
                  <a:lnTo>
                    <a:pt x="1052" y="847"/>
                  </a:lnTo>
                  <a:lnTo>
                    <a:pt x="1059" y="821"/>
                  </a:lnTo>
                  <a:lnTo>
                    <a:pt x="1065" y="794"/>
                  </a:lnTo>
                  <a:lnTo>
                    <a:pt x="1069" y="767"/>
                  </a:lnTo>
                  <a:lnTo>
                    <a:pt x="1072" y="739"/>
                  </a:lnTo>
                  <a:lnTo>
                    <a:pt x="1072" y="712"/>
                  </a:lnTo>
                  <a:lnTo>
                    <a:pt x="1072" y="698"/>
                  </a:lnTo>
                  <a:lnTo>
                    <a:pt x="1071" y="685"/>
                  </a:lnTo>
                  <a:lnTo>
                    <a:pt x="1069" y="672"/>
                  </a:lnTo>
                  <a:lnTo>
                    <a:pt x="1067" y="660"/>
                  </a:lnTo>
                  <a:lnTo>
                    <a:pt x="1062" y="642"/>
                  </a:lnTo>
                  <a:lnTo>
                    <a:pt x="1057" y="627"/>
                  </a:lnTo>
                  <a:lnTo>
                    <a:pt x="1051" y="613"/>
                  </a:lnTo>
                  <a:lnTo>
                    <a:pt x="1046" y="601"/>
                  </a:lnTo>
                  <a:lnTo>
                    <a:pt x="1039" y="589"/>
                  </a:lnTo>
                  <a:lnTo>
                    <a:pt x="1033" y="581"/>
                  </a:lnTo>
                  <a:lnTo>
                    <a:pt x="1026" y="572"/>
                  </a:lnTo>
                  <a:lnTo>
                    <a:pt x="1018" y="566"/>
                  </a:lnTo>
                  <a:lnTo>
                    <a:pt x="1010" y="559"/>
                  </a:lnTo>
                  <a:lnTo>
                    <a:pt x="1001" y="555"/>
                  </a:lnTo>
                  <a:lnTo>
                    <a:pt x="993" y="552"/>
                  </a:lnTo>
                  <a:lnTo>
                    <a:pt x="984" y="550"/>
                  </a:lnTo>
                  <a:lnTo>
                    <a:pt x="976" y="548"/>
                  </a:lnTo>
                  <a:lnTo>
                    <a:pt x="966" y="548"/>
                  </a:lnTo>
                  <a:lnTo>
                    <a:pt x="956" y="548"/>
                  </a:lnTo>
                  <a:lnTo>
                    <a:pt x="947" y="549"/>
                  </a:lnTo>
                  <a:lnTo>
                    <a:pt x="927" y="553"/>
                  </a:lnTo>
                  <a:lnTo>
                    <a:pt x="905" y="558"/>
                  </a:lnTo>
                  <a:lnTo>
                    <a:pt x="885" y="566"/>
                  </a:lnTo>
                  <a:lnTo>
                    <a:pt x="864" y="575"/>
                  </a:lnTo>
                  <a:lnTo>
                    <a:pt x="821" y="594"/>
                  </a:lnTo>
                  <a:lnTo>
                    <a:pt x="780" y="611"/>
                  </a:lnTo>
                  <a:lnTo>
                    <a:pt x="765" y="616"/>
                  </a:lnTo>
                  <a:lnTo>
                    <a:pt x="750" y="621"/>
                  </a:lnTo>
                  <a:lnTo>
                    <a:pt x="735" y="625"/>
                  </a:lnTo>
                  <a:lnTo>
                    <a:pt x="721" y="629"/>
                  </a:lnTo>
                  <a:lnTo>
                    <a:pt x="708" y="631"/>
                  </a:lnTo>
                  <a:lnTo>
                    <a:pt x="696" y="632"/>
                  </a:lnTo>
                  <a:lnTo>
                    <a:pt x="684" y="632"/>
                  </a:lnTo>
                  <a:lnTo>
                    <a:pt x="674" y="631"/>
                  </a:lnTo>
                  <a:lnTo>
                    <a:pt x="669" y="630"/>
                  </a:lnTo>
                  <a:lnTo>
                    <a:pt x="665" y="629"/>
                  </a:lnTo>
                  <a:lnTo>
                    <a:pt x="662" y="625"/>
                  </a:lnTo>
                  <a:lnTo>
                    <a:pt x="658" y="622"/>
                  </a:lnTo>
                  <a:lnTo>
                    <a:pt x="655" y="619"/>
                  </a:lnTo>
                  <a:lnTo>
                    <a:pt x="653" y="615"/>
                  </a:lnTo>
                  <a:lnTo>
                    <a:pt x="651" y="611"/>
                  </a:lnTo>
                  <a:lnTo>
                    <a:pt x="650" y="605"/>
                  </a:lnTo>
                  <a:lnTo>
                    <a:pt x="648" y="595"/>
                  </a:lnTo>
                  <a:lnTo>
                    <a:pt x="647" y="583"/>
                  </a:lnTo>
                  <a:lnTo>
                    <a:pt x="647" y="570"/>
                  </a:lnTo>
                  <a:lnTo>
                    <a:pt x="649" y="556"/>
                  </a:lnTo>
                  <a:lnTo>
                    <a:pt x="653" y="529"/>
                  </a:lnTo>
                  <a:lnTo>
                    <a:pt x="658" y="502"/>
                  </a:lnTo>
                  <a:lnTo>
                    <a:pt x="665" y="480"/>
                  </a:lnTo>
                  <a:lnTo>
                    <a:pt x="669" y="464"/>
                  </a:lnTo>
                  <a:lnTo>
                    <a:pt x="684" y="407"/>
                  </a:lnTo>
                  <a:lnTo>
                    <a:pt x="700" y="350"/>
                  </a:lnTo>
                  <a:lnTo>
                    <a:pt x="716" y="292"/>
                  </a:lnTo>
                  <a:lnTo>
                    <a:pt x="730" y="235"/>
                  </a:lnTo>
                  <a:lnTo>
                    <a:pt x="736" y="208"/>
                  </a:lnTo>
                  <a:lnTo>
                    <a:pt x="740" y="181"/>
                  </a:lnTo>
                  <a:lnTo>
                    <a:pt x="744" y="155"/>
                  </a:lnTo>
                  <a:lnTo>
                    <a:pt x="745" y="130"/>
                  </a:lnTo>
                  <a:lnTo>
                    <a:pt x="745" y="119"/>
                  </a:lnTo>
                  <a:lnTo>
                    <a:pt x="744" y="107"/>
                  </a:lnTo>
                  <a:lnTo>
                    <a:pt x="742" y="95"/>
                  </a:lnTo>
                  <a:lnTo>
                    <a:pt x="740" y="85"/>
                  </a:lnTo>
                  <a:lnTo>
                    <a:pt x="738" y="74"/>
                  </a:lnTo>
                  <a:lnTo>
                    <a:pt x="735" y="64"/>
                  </a:lnTo>
                  <a:lnTo>
                    <a:pt x="732" y="55"/>
                  </a:lnTo>
                  <a:lnTo>
                    <a:pt x="728" y="46"/>
                  </a:lnTo>
                  <a:lnTo>
                    <a:pt x="720" y="33"/>
                  </a:lnTo>
                  <a:lnTo>
                    <a:pt x="711" y="22"/>
                  </a:lnTo>
                  <a:lnTo>
                    <a:pt x="702" y="13"/>
                  </a:lnTo>
                  <a:lnTo>
                    <a:pt x="692" y="7"/>
                  </a:lnTo>
                  <a:lnTo>
                    <a:pt x="682" y="3"/>
                  </a:lnTo>
                  <a:lnTo>
                    <a:pt x="672" y="1"/>
                  </a:lnTo>
                  <a:lnTo>
                    <a:pt x="662" y="0"/>
                  </a:lnTo>
                  <a:lnTo>
                    <a:pt x="651" y="1"/>
                  </a:lnTo>
                  <a:lnTo>
                    <a:pt x="640" y="4"/>
                  </a:lnTo>
                  <a:lnTo>
                    <a:pt x="631" y="8"/>
                  </a:lnTo>
                  <a:lnTo>
                    <a:pt x="621" y="13"/>
                  </a:lnTo>
                  <a:lnTo>
                    <a:pt x="612" y="20"/>
                  </a:lnTo>
                  <a:lnTo>
                    <a:pt x="603" y="28"/>
                  </a:lnTo>
                  <a:lnTo>
                    <a:pt x="595" y="37"/>
                  </a:lnTo>
                  <a:lnTo>
                    <a:pt x="587" y="47"/>
                  </a:lnTo>
                  <a:lnTo>
                    <a:pt x="581" y="58"/>
                  </a:lnTo>
                  <a:close/>
                </a:path>
              </a:pathLst>
            </a:custGeom>
            <a:noFill/>
            <a:ln w="5">
              <a:solidFill>
                <a:srgbClr val="332C2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1" name="Freeform 1167"/>
            <p:cNvSpPr/>
            <p:nvPr/>
          </p:nvSpPr>
          <p:spPr bwMode="auto">
            <a:xfrm>
              <a:off x="2867025" y="565150"/>
              <a:ext cx="69850" cy="69850"/>
            </a:xfrm>
            <a:custGeom>
              <a:avLst/>
              <a:gdLst/>
              <a:ahLst/>
              <a:cxnLst>
                <a:cxn ang="0">
                  <a:pos x="517" y="0"/>
                </a:cxn>
                <a:cxn ang="0">
                  <a:pos x="0" y="114"/>
                </a:cxn>
                <a:cxn ang="0">
                  <a:pos x="3" y="131"/>
                </a:cxn>
                <a:cxn ang="0">
                  <a:pos x="15" y="176"/>
                </a:cxn>
                <a:cxn ang="0">
                  <a:pos x="25" y="207"/>
                </a:cxn>
                <a:cxn ang="0">
                  <a:pos x="36" y="241"/>
                </a:cxn>
                <a:cxn ang="0">
                  <a:pos x="44" y="259"/>
                </a:cxn>
                <a:cxn ang="0">
                  <a:pos x="52" y="277"/>
                </a:cxn>
                <a:cxn ang="0">
                  <a:pos x="62" y="296"/>
                </a:cxn>
                <a:cxn ang="0">
                  <a:pos x="73" y="314"/>
                </a:cxn>
                <a:cxn ang="0">
                  <a:pos x="84" y="333"/>
                </a:cxn>
                <a:cxn ang="0">
                  <a:pos x="96" y="353"/>
                </a:cxn>
                <a:cxn ang="0">
                  <a:pos x="110" y="371"/>
                </a:cxn>
                <a:cxn ang="0">
                  <a:pos x="125" y="389"/>
                </a:cxn>
                <a:cxn ang="0">
                  <a:pos x="141" y="407"/>
                </a:cxn>
                <a:cxn ang="0">
                  <a:pos x="158" y="424"/>
                </a:cxn>
                <a:cxn ang="0">
                  <a:pos x="176" y="440"/>
                </a:cxn>
                <a:cxn ang="0">
                  <a:pos x="195" y="455"/>
                </a:cxn>
                <a:cxn ang="0">
                  <a:pos x="216" y="470"/>
                </a:cxn>
                <a:cxn ang="0">
                  <a:pos x="239" y="482"/>
                </a:cxn>
                <a:cxn ang="0">
                  <a:pos x="263" y="493"/>
                </a:cxn>
                <a:cxn ang="0">
                  <a:pos x="287" y="504"/>
                </a:cxn>
                <a:cxn ang="0">
                  <a:pos x="315" y="511"/>
                </a:cxn>
                <a:cxn ang="0">
                  <a:pos x="344" y="518"/>
                </a:cxn>
                <a:cxn ang="0">
                  <a:pos x="374" y="522"/>
                </a:cxn>
                <a:cxn ang="0">
                  <a:pos x="406" y="524"/>
                </a:cxn>
                <a:cxn ang="0">
                  <a:pos x="517" y="0"/>
                </a:cxn>
              </a:cxnLst>
              <a:rect l="0" t="0" r="r" b="b"/>
              <a:pathLst>
                <a:path w="517" h="524">
                  <a:moveTo>
                    <a:pt x="517" y="0"/>
                  </a:moveTo>
                  <a:lnTo>
                    <a:pt x="0" y="114"/>
                  </a:lnTo>
                  <a:lnTo>
                    <a:pt x="3" y="131"/>
                  </a:lnTo>
                  <a:lnTo>
                    <a:pt x="15" y="176"/>
                  </a:lnTo>
                  <a:lnTo>
                    <a:pt x="25" y="207"/>
                  </a:lnTo>
                  <a:lnTo>
                    <a:pt x="36" y="241"/>
                  </a:lnTo>
                  <a:lnTo>
                    <a:pt x="44" y="259"/>
                  </a:lnTo>
                  <a:lnTo>
                    <a:pt x="52" y="277"/>
                  </a:lnTo>
                  <a:lnTo>
                    <a:pt x="62" y="296"/>
                  </a:lnTo>
                  <a:lnTo>
                    <a:pt x="73" y="314"/>
                  </a:lnTo>
                  <a:lnTo>
                    <a:pt x="84" y="333"/>
                  </a:lnTo>
                  <a:lnTo>
                    <a:pt x="96" y="353"/>
                  </a:lnTo>
                  <a:lnTo>
                    <a:pt x="110" y="371"/>
                  </a:lnTo>
                  <a:lnTo>
                    <a:pt x="125" y="389"/>
                  </a:lnTo>
                  <a:lnTo>
                    <a:pt x="141" y="407"/>
                  </a:lnTo>
                  <a:lnTo>
                    <a:pt x="158" y="424"/>
                  </a:lnTo>
                  <a:lnTo>
                    <a:pt x="176" y="440"/>
                  </a:lnTo>
                  <a:lnTo>
                    <a:pt x="195" y="455"/>
                  </a:lnTo>
                  <a:lnTo>
                    <a:pt x="216" y="470"/>
                  </a:lnTo>
                  <a:lnTo>
                    <a:pt x="239" y="482"/>
                  </a:lnTo>
                  <a:lnTo>
                    <a:pt x="263" y="493"/>
                  </a:lnTo>
                  <a:lnTo>
                    <a:pt x="287" y="504"/>
                  </a:lnTo>
                  <a:lnTo>
                    <a:pt x="315" y="511"/>
                  </a:lnTo>
                  <a:lnTo>
                    <a:pt x="344" y="518"/>
                  </a:lnTo>
                  <a:lnTo>
                    <a:pt x="374" y="522"/>
                  </a:lnTo>
                  <a:lnTo>
                    <a:pt x="406" y="524"/>
                  </a:lnTo>
                  <a:lnTo>
                    <a:pt x="517" y="0"/>
                  </a:lnTo>
                  <a:close/>
                </a:path>
              </a:pathLst>
            </a:custGeom>
            <a:solidFill>
              <a:srgbClr val="D3DDF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2" name="Line 1168"/>
            <p:cNvSpPr>
              <a:spLocks noChangeShapeType="1"/>
            </p:cNvSpPr>
            <p:nvPr/>
          </p:nvSpPr>
          <p:spPr bwMode="auto">
            <a:xfrm flipH="1">
              <a:off x="2682875" y="681038"/>
              <a:ext cx="80963" cy="98425"/>
            </a:xfrm>
            <a:prstGeom prst="line">
              <a:avLst/>
            </a:prstGeom>
            <a:noFill/>
            <a:ln w="5">
              <a:solidFill>
                <a:srgbClr val="332C2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3" name="Line 1169"/>
            <p:cNvSpPr>
              <a:spLocks noChangeShapeType="1"/>
            </p:cNvSpPr>
            <p:nvPr/>
          </p:nvSpPr>
          <p:spPr bwMode="auto">
            <a:xfrm flipH="1">
              <a:off x="2709863" y="744538"/>
              <a:ext cx="98425" cy="76200"/>
            </a:xfrm>
            <a:prstGeom prst="line">
              <a:avLst/>
            </a:prstGeom>
            <a:noFill/>
            <a:ln w="5">
              <a:solidFill>
                <a:srgbClr val="332C2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172" name="TextBox 2171"/>
          <p:cNvSpPr txBox="1"/>
          <p:nvPr/>
        </p:nvSpPr>
        <p:spPr>
          <a:xfrm>
            <a:off x="1346172" y="3830641"/>
            <a:ext cx="4572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COLLECTION OF MY WORKS</a:t>
            </a:r>
            <a:endParaRPr lang="zh-CN" altLang="en-US" sz="1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95" name="TextBox 2194"/>
          <p:cNvSpPr txBox="1"/>
          <p:nvPr/>
        </p:nvSpPr>
        <p:spPr>
          <a:xfrm>
            <a:off x="1346172" y="4939469"/>
            <a:ext cx="4572032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中国艺术学院  </a:t>
            </a:r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艺术设计系</a:t>
            </a:r>
            <a:endParaRPr lang="zh-CN" altLang="en-US" sz="1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96" name="TextBox 2195"/>
          <p:cNvSpPr txBox="1"/>
          <p:nvPr/>
        </p:nvSpPr>
        <p:spPr>
          <a:xfrm>
            <a:off x="1346172" y="5315487"/>
            <a:ext cx="4572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视觉传达</a:t>
            </a:r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班   </a:t>
            </a:r>
            <a:r>
              <a:rPr lang="zh-CN" altLang="en-US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小鹿模板旗舰</a:t>
            </a:r>
            <a:r>
              <a:rPr lang="zh-CN" altLang="en-US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</a:t>
            </a:r>
            <a:endParaRPr lang="zh-CN" altLang="en-US" sz="1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sndAc>
      <p:stSnd>
        <p:snd r:embed="rId3" name="李克勤 - 告别校园时 - 钢琴纯音乐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00" fill="hold"/>
                                        <p:tgtEl>
                                          <p:spTgt spid="2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00" fill="hold"/>
                                        <p:tgtEl>
                                          <p:spTgt spid="2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2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2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023E-6 1.89602E-6 L 1.66023E-6 0.05938 " pathEditMode="relative" rAng="0" ptsTypes="AA">
                                      <p:cBhvr>
                                        <p:cTn id="69" dur="200" fill="hold"/>
                                        <p:tgtEl>
                                          <p:spTgt spid="2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2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2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300"/>
                            </p:stCondLst>
                            <p:childTnLst>
                              <p:par>
                                <p:cTn id="7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2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1" presetClass="entr" presetSubtype="0" fill="hold" grpId="0" nodeType="withEffect">
                                  <p:stCondLst>
                                    <p:cond delay="6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tmFilter="0,0; .5, 1; 1, 1"/>
                                        <p:tgtEl>
                                          <p:spTgt spid="2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050"/>
                            </p:stCondLst>
                            <p:childTnLst>
                              <p:par>
                                <p:cTn id="9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7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7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8" grpId="1" animBg="1"/>
      <p:bldP spid="1879" grpId="1" animBg="1"/>
      <p:bldP spid="1880" grpId="1" animBg="1"/>
      <p:bldP spid="1881" grpId="1" animBg="1"/>
      <p:bldP spid="1882" grpId="1" animBg="1"/>
      <p:bldP spid="1883" grpId="1" animBg="1"/>
      <p:bldP spid="1884" grpId="1" animBg="1"/>
      <p:bldP spid="1885" grpId="1" animBg="1"/>
      <p:bldP spid="1886" grpId="1" animBg="1"/>
      <p:bldP spid="1887" grpId="1" animBg="1"/>
      <p:bldP spid="1888" grpId="1" animBg="1"/>
      <p:bldP spid="1889" grpId="1" animBg="1"/>
      <p:bldP spid="1890" grpId="1" animBg="1"/>
      <p:bldP spid="2172" grpId="0"/>
      <p:bldP spid="2172" grpId="1"/>
      <p:bldP spid="2195" grpId="0"/>
      <p:bldP spid="219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1631924" y="473055"/>
            <a:ext cx="2071702" cy="3847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5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包装</a:t>
            </a:r>
            <a:r>
              <a:rPr kumimoji="0" lang="zh-CN" sz="25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设计</a:t>
            </a:r>
            <a:r>
              <a:rPr kumimoji="0" lang="zh-CN" altLang="en-US" sz="25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作品</a:t>
            </a:r>
            <a:endParaRPr kumimoji="0" lang="zh-CN" sz="25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" name="组合 4"/>
          <p:cNvGrpSpPr/>
          <p:nvPr/>
        </p:nvGrpSpPr>
        <p:grpSpPr>
          <a:xfrm flipH="1">
            <a:off x="774668" y="187303"/>
            <a:ext cx="855690" cy="708025"/>
            <a:chOff x="3449638" y="2776538"/>
            <a:chExt cx="792162" cy="708025"/>
          </a:xfrm>
        </p:grpSpPr>
        <p:sp>
          <p:nvSpPr>
            <p:cNvPr id="6" name="Freeform 12"/>
            <p:cNvSpPr/>
            <p:nvPr/>
          </p:nvSpPr>
          <p:spPr bwMode="auto">
            <a:xfrm>
              <a:off x="4000500" y="2776538"/>
              <a:ext cx="241300" cy="241300"/>
            </a:xfrm>
            <a:custGeom>
              <a:avLst/>
              <a:gdLst/>
              <a:ahLst/>
              <a:cxnLst>
                <a:cxn ang="0">
                  <a:pos x="0" y="458"/>
                </a:cxn>
                <a:cxn ang="0">
                  <a:pos x="457" y="458"/>
                </a:cxn>
                <a:cxn ang="0">
                  <a:pos x="0" y="0"/>
                </a:cxn>
                <a:cxn ang="0">
                  <a:pos x="0" y="458"/>
                </a:cxn>
              </a:cxnLst>
              <a:rect l="0" t="0" r="r" b="b"/>
              <a:pathLst>
                <a:path w="457" h="458">
                  <a:moveTo>
                    <a:pt x="0" y="458"/>
                  </a:moveTo>
                  <a:lnTo>
                    <a:pt x="457" y="458"/>
                  </a:lnTo>
                  <a:lnTo>
                    <a:pt x="0" y="0"/>
                  </a:lnTo>
                  <a:lnTo>
                    <a:pt x="0" y="458"/>
                  </a:lnTo>
                  <a:close/>
                </a:path>
              </a:pathLst>
            </a:custGeom>
            <a:solidFill>
              <a:srgbClr val="C3D83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13"/>
            <p:cNvSpPr/>
            <p:nvPr/>
          </p:nvSpPr>
          <p:spPr bwMode="auto">
            <a:xfrm>
              <a:off x="4000500" y="2897188"/>
              <a:ext cx="241300" cy="120650"/>
            </a:xfrm>
            <a:custGeom>
              <a:avLst/>
              <a:gdLst/>
              <a:ahLst/>
              <a:cxnLst>
                <a:cxn ang="0">
                  <a:pos x="0" y="229"/>
                </a:cxn>
                <a:cxn ang="0">
                  <a:pos x="457" y="229"/>
                </a:cxn>
                <a:cxn ang="0">
                  <a:pos x="228" y="0"/>
                </a:cxn>
                <a:cxn ang="0">
                  <a:pos x="0" y="229"/>
                </a:cxn>
              </a:cxnLst>
              <a:rect l="0" t="0" r="r" b="b"/>
              <a:pathLst>
                <a:path w="457" h="229">
                  <a:moveTo>
                    <a:pt x="0" y="229"/>
                  </a:moveTo>
                  <a:lnTo>
                    <a:pt x="457" y="229"/>
                  </a:lnTo>
                  <a:lnTo>
                    <a:pt x="228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A5C82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3633788" y="3133725"/>
              <a:ext cx="342900" cy="171450"/>
            </a:xfrm>
            <a:custGeom>
              <a:avLst/>
              <a:gdLst/>
              <a:ahLst/>
              <a:cxnLst>
                <a:cxn ang="0">
                  <a:pos x="324" y="324"/>
                </a:cxn>
                <a:cxn ang="0">
                  <a:pos x="648" y="0"/>
                </a:cxn>
                <a:cxn ang="0">
                  <a:pos x="0" y="0"/>
                </a:cxn>
                <a:cxn ang="0">
                  <a:pos x="324" y="324"/>
                </a:cxn>
              </a:cxnLst>
              <a:rect l="0" t="0" r="r" b="b"/>
              <a:pathLst>
                <a:path w="648" h="324">
                  <a:moveTo>
                    <a:pt x="324" y="324"/>
                  </a:moveTo>
                  <a:lnTo>
                    <a:pt x="648" y="0"/>
                  </a:lnTo>
                  <a:lnTo>
                    <a:pt x="0" y="0"/>
                  </a:lnTo>
                  <a:lnTo>
                    <a:pt x="324" y="324"/>
                  </a:lnTo>
                  <a:close/>
                </a:path>
              </a:pathLst>
            </a:custGeom>
            <a:solidFill>
              <a:srgbClr val="4FA7C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5"/>
            <p:cNvSpPr/>
            <p:nvPr/>
          </p:nvSpPr>
          <p:spPr bwMode="auto">
            <a:xfrm>
              <a:off x="3805238" y="3133725"/>
              <a:ext cx="171450" cy="171450"/>
            </a:xfrm>
            <a:custGeom>
              <a:avLst/>
              <a:gdLst/>
              <a:ahLst/>
              <a:cxnLst>
                <a:cxn ang="0">
                  <a:pos x="0" y="324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324"/>
                </a:cxn>
              </a:cxnLst>
              <a:rect l="0" t="0" r="r" b="b"/>
              <a:pathLst>
                <a:path w="324" h="324">
                  <a:moveTo>
                    <a:pt x="0" y="324"/>
                  </a:moveTo>
                  <a:lnTo>
                    <a:pt x="324" y="0"/>
                  </a:lnTo>
                  <a:lnTo>
                    <a:pt x="0" y="0"/>
                  </a:lnTo>
                  <a:lnTo>
                    <a:pt x="0" y="324"/>
                  </a:lnTo>
                  <a:close/>
                </a:path>
              </a:pathLst>
            </a:custGeom>
            <a:solidFill>
              <a:srgbClr val="2D8EA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6"/>
            <p:cNvSpPr/>
            <p:nvPr/>
          </p:nvSpPr>
          <p:spPr bwMode="auto">
            <a:xfrm>
              <a:off x="3633788" y="2952750"/>
              <a:ext cx="342900" cy="171450"/>
            </a:xfrm>
            <a:custGeom>
              <a:avLst/>
              <a:gdLst/>
              <a:ahLst/>
              <a:cxnLst>
                <a:cxn ang="0">
                  <a:pos x="324" y="0"/>
                </a:cxn>
                <a:cxn ang="0">
                  <a:pos x="648" y="324"/>
                </a:cxn>
                <a:cxn ang="0">
                  <a:pos x="0" y="324"/>
                </a:cxn>
                <a:cxn ang="0">
                  <a:pos x="324" y="0"/>
                </a:cxn>
              </a:cxnLst>
              <a:rect l="0" t="0" r="r" b="b"/>
              <a:pathLst>
                <a:path w="648" h="324">
                  <a:moveTo>
                    <a:pt x="324" y="0"/>
                  </a:moveTo>
                  <a:lnTo>
                    <a:pt x="648" y="324"/>
                  </a:lnTo>
                  <a:lnTo>
                    <a:pt x="0" y="324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E95B7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7"/>
            <p:cNvSpPr/>
            <p:nvPr/>
          </p:nvSpPr>
          <p:spPr bwMode="auto">
            <a:xfrm>
              <a:off x="3805238" y="2952750"/>
              <a:ext cx="171450" cy="1714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4" y="324"/>
                </a:cxn>
                <a:cxn ang="0">
                  <a:pos x="1" y="324"/>
                </a:cxn>
                <a:cxn ang="0">
                  <a:pos x="0" y="0"/>
                </a:cxn>
              </a:cxnLst>
              <a:rect l="0" t="0" r="r" b="b"/>
              <a:pathLst>
                <a:path w="324" h="324">
                  <a:moveTo>
                    <a:pt x="0" y="0"/>
                  </a:moveTo>
                  <a:lnTo>
                    <a:pt x="324" y="324"/>
                  </a:lnTo>
                  <a:lnTo>
                    <a:pt x="1" y="3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899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8"/>
            <p:cNvSpPr/>
            <p:nvPr/>
          </p:nvSpPr>
          <p:spPr bwMode="auto">
            <a:xfrm>
              <a:off x="3449638" y="2947988"/>
              <a:ext cx="342900" cy="171450"/>
            </a:xfrm>
            <a:custGeom>
              <a:avLst/>
              <a:gdLst/>
              <a:ahLst/>
              <a:cxnLst>
                <a:cxn ang="0">
                  <a:pos x="324" y="324"/>
                </a:cxn>
                <a:cxn ang="0">
                  <a:pos x="648" y="0"/>
                </a:cxn>
                <a:cxn ang="0">
                  <a:pos x="0" y="0"/>
                </a:cxn>
                <a:cxn ang="0">
                  <a:pos x="324" y="324"/>
                </a:cxn>
              </a:cxnLst>
              <a:rect l="0" t="0" r="r" b="b"/>
              <a:pathLst>
                <a:path w="648" h="324">
                  <a:moveTo>
                    <a:pt x="324" y="324"/>
                  </a:moveTo>
                  <a:lnTo>
                    <a:pt x="648" y="0"/>
                  </a:lnTo>
                  <a:lnTo>
                    <a:pt x="0" y="0"/>
                  </a:lnTo>
                  <a:lnTo>
                    <a:pt x="324" y="324"/>
                  </a:lnTo>
                  <a:close/>
                </a:path>
              </a:pathLst>
            </a:custGeom>
            <a:solidFill>
              <a:srgbClr val="EB5B1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9"/>
            <p:cNvSpPr/>
            <p:nvPr/>
          </p:nvSpPr>
          <p:spPr bwMode="auto">
            <a:xfrm>
              <a:off x="3619500" y="2947988"/>
              <a:ext cx="173038" cy="171450"/>
            </a:xfrm>
            <a:custGeom>
              <a:avLst/>
              <a:gdLst/>
              <a:ahLst/>
              <a:cxnLst>
                <a:cxn ang="0">
                  <a:pos x="2" y="324"/>
                </a:cxn>
                <a:cxn ang="0">
                  <a:pos x="326" y="0"/>
                </a:cxn>
                <a:cxn ang="0">
                  <a:pos x="0" y="0"/>
                </a:cxn>
                <a:cxn ang="0">
                  <a:pos x="2" y="324"/>
                </a:cxn>
              </a:cxnLst>
              <a:rect l="0" t="0" r="r" b="b"/>
              <a:pathLst>
                <a:path w="326" h="324">
                  <a:moveTo>
                    <a:pt x="2" y="324"/>
                  </a:moveTo>
                  <a:lnTo>
                    <a:pt x="326" y="0"/>
                  </a:lnTo>
                  <a:lnTo>
                    <a:pt x="0" y="0"/>
                  </a:lnTo>
                  <a:lnTo>
                    <a:pt x="2" y="324"/>
                  </a:lnTo>
                  <a:close/>
                </a:path>
              </a:pathLst>
            </a:custGeom>
            <a:solidFill>
              <a:srgbClr val="F08C1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0"/>
            <p:cNvSpPr/>
            <p:nvPr/>
          </p:nvSpPr>
          <p:spPr bwMode="auto">
            <a:xfrm>
              <a:off x="3816350" y="2776538"/>
              <a:ext cx="171450" cy="342900"/>
            </a:xfrm>
            <a:custGeom>
              <a:avLst/>
              <a:gdLst/>
              <a:ahLst/>
              <a:cxnLst>
                <a:cxn ang="0">
                  <a:pos x="0" y="324"/>
                </a:cxn>
                <a:cxn ang="0">
                  <a:pos x="324" y="0"/>
                </a:cxn>
                <a:cxn ang="0">
                  <a:pos x="324" y="648"/>
                </a:cxn>
                <a:cxn ang="0">
                  <a:pos x="0" y="324"/>
                </a:cxn>
              </a:cxnLst>
              <a:rect l="0" t="0" r="r" b="b"/>
              <a:pathLst>
                <a:path w="324" h="648">
                  <a:moveTo>
                    <a:pt x="0" y="324"/>
                  </a:moveTo>
                  <a:lnTo>
                    <a:pt x="324" y="0"/>
                  </a:lnTo>
                  <a:lnTo>
                    <a:pt x="324" y="648"/>
                  </a:lnTo>
                  <a:lnTo>
                    <a:pt x="0" y="324"/>
                  </a:lnTo>
                  <a:close/>
                </a:path>
              </a:pathLst>
            </a:custGeom>
            <a:solidFill>
              <a:srgbClr val="75A52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1"/>
            <p:cNvSpPr/>
            <p:nvPr/>
          </p:nvSpPr>
          <p:spPr bwMode="auto">
            <a:xfrm>
              <a:off x="3816350" y="2947988"/>
              <a:ext cx="171450" cy="1714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4" y="0"/>
                </a:cxn>
                <a:cxn ang="0">
                  <a:pos x="324" y="324"/>
                </a:cxn>
                <a:cxn ang="0">
                  <a:pos x="0" y="0"/>
                </a:cxn>
              </a:cxnLst>
              <a:rect l="0" t="0" r="r" b="b"/>
              <a:pathLst>
                <a:path w="324" h="324">
                  <a:moveTo>
                    <a:pt x="0" y="0"/>
                  </a:moveTo>
                  <a:lnTo>
                    <a:pt x="324" y="0"/>
                  </a:lnTo>
                  <a:lnTo>
                    <a:pt x="324" y="3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2853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2"/>
            <p:cNvSpPr/>
            <p:nvPr/>
          </p:nvSpPr>
          <p:spPr bwMode="auto">
            <a:xfrm>
              <a:off x="3625850" y="3141663"/>
              <a:ext cx="171450" cy="342900"/>
            </a:xfrm>
            <a:custGeom>
              <a:avLst/>
              <a:gdLst/>
              <a:ahLst/>
              <a:cxnLst>
                <a:cxn ang="0">
                  <a:pos x="324" y="324"/>
                </a:cxn>
                <a:cxn ang="0">
                  <a:pos x="0" y="0"/>
                </a:cxn>
                <a:cxn ang="0">
                  <a:pos x="0" y="648"/>
                </a:cxn>
                <a:cxn ang="0">
                  <a:pos x="324" y="324"/>
                </a:cxn>
              </a:cxnLst>
              <a:rect l="0" t="0" r="r" b="b"/>
              <a:pathLst>
                <a:path w="324" h="648">
                  <a:moveTo>
                    <a:pt x="324" y="324"/>
                  </a:moveTo>
                  <a:lnTo>
                    <a:pt x="0" y="0"/>
                  </a:lnTo>
                  <a:lnTo>
                    <a:pt x="0" y="648"/>
                  </a:lnTo>
                  <a:lnTo>
                    <a:pt x="324" y="324"/>
                  </a:lnTo>
                  <a:close/>
                </a:path>
              </a:pathLst>
            </a:custGeom>
            <a:solidFill>
              <a:srgbClr val="9172A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3"/>
            <p:cNvSpPr/>
            <p:nvPr/>
          </p:nvSpPr>
          <p:spPr bwMode="auto">
            <a:xfrm>
              <a:off x="3625850" y="3313113"/>
              <a:ext cx="171450" cy="171450"/>
            </a:xfrm>
            <a:custGeom>
              <a:avLst/>
              <a:gdLst/>
              <a:ahLst/>
              <a:cxnLst>
                <a:cxn ang="0">
                  <a:pos x="324" y="0"/>
                </a:cxn>
                <a:cxn ang="0">
                  <a:pos x="0" y="0"/>
                </a:cxn>
                <a:cxn ang="0">
                  <a:pos x="0" y="324"/>
                </a:cxn>
                <a:cxn ang="0">
                  <a:pos x="324" y="0"/>
                </a:cxn>
              </a:cxnLst>
              <a:rect l="0" t="0" r="r" b="b"/>
              <a:pathLst>
                <a:path w="324" h="324">
                  <a:moveTo>
                    <a:pt x="324" y="0"/>
                  </a:moveTo>
                  <a:lnTo>
                    <a:pt x="0" y="0"/>
                  </a:lnTo>
                  <a:lnTo>
                    <a:pt x="0" y="324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7B3B9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" name="Line 46"/>
          <p:cNvSpPr>
            <a:spLocks noChangeShapeType="1"/>
          </p:cNvSpPr>
          <p:nvPr/>
        </p:nvSpPr>
        <p:spPr bwMode="auto">
          <a:xfrm>
            <a:off x="631792" y="-3175"/>
            <a:ext cx="1588" cy="900000"/>
          </a:xfrm>
          <a:prstGeom prst="line">
            <a:avLst/>
          </a:prstGeom>
          <a:noFill/>
          <a:ln w="5">
            <a:solidFill>
              <a:srgbClr val="332C2B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47"/>
          <p:cNvSpPr/>
          <p:nvPr/>
        </p:nvSpPr>
        <p:spPr bwMode="auto">
          <a:xfrm>
            <a:off x="196817" y="473055"/>
            <a:ext cx="376238" cy="376238"/>
          </a:xfrm>
          <a:custGeom>
            <a:avLst/>
            <a:gdLst/>
            <a:ahLst/>
            <a:cxnLst>
              <a:cxn ang="0">
                <a:pos x="711" y="0"/>
              </a:cxn>
              <a:cxn ang="0">
                <a:pos x="0" y="711"/>
              </a:cxn>
              <a:cxn ang="0">
                <a:pos x="711" y="711"/>
              </a:cxn>
              <a:cxn ang="0">
                <a:pos x="711" y="0"/>
              </a:cxn>
            </a:cxnLst>
            <a:rect l="0" t="0" r="r" b="b"/>
            <a:pathLst>
              <a:path w="711" h="711">
                <a:moveTo>
                  <a:pt x="711" y="0"/>
                </a:moveTo>
                <a:lnTo>
                  <a:pt x="0" y="711"/>
                </a:lnTo>
                <a:lnTo>
                  <a:pt x="711" y="711"/>
                </a:lnTo>
                <a:lnTo>
                  <a:pt x="711" y="0"/>
                </a:lnTo>
                <a:close/>
              </a:path>
            </a:pathLst>
          </a:custGeom>
          <a:solidFill>
            <a:srgbClr val="F29118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146" name="Picture 2" descr="D:\辉\桌面\总结\作品集\05d673554a0b6000000115a831e225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31791" y="1687501"/>
            <a:ext cx="5030793" cy="3538324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3" name="Rectangle 11"/>
          <p:cNvSpPr>
            <a:spLocks noChangeArrowheads="1"/>
          </p:cNvSpPr>
          <p:nvPr/>
        </p:nvSpPr>
        <p:spPr bwMode="auto">
          <a:xfrm>
            <a:off x="1304161" y="5422651"/>
            <a:ext cx="542077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标题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4" name="Rectangle 11"/>
          <p:cNvSpPr>
            <a:spLocks noChangeArrowheads="1"/>
          </p:cNvSpPr>
          <p:nvPr/>
        </p:nvSpPr>
        <p:spPr bwMode="auto">
          <a:xfrm>
            <a:off x="1989114" y="5448431"/>
            <a:ext cx="3214710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endParaRPr kumimoji="0" lang="zh-CN" sz="100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rot="5400000">
            <a:off x="1703362" y="5612538"/>
            <a:ext cx="428628" cy="158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2" descr="D:\辉\桌面\总结\作品集\05d673554a0b6000000115a831e225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6611935" y="401617"/>
            <a:ext cx="3189978" cy="2250385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1" name="Rectangle 11"/>
          <p:cNvSpPr>
            <a:spLocks noChangeArrowheads="1"/>
          </p:cNvSpPr>
          <p:nvPr/>
        </p:nvSpPr>
        <p:spPr bwMode="auto">
          <a:xfrm>
            <a:off x="6191372" y="2854142"/>
            <a:ext cx="542077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标题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Rectangle 11"/>
          <p:cNvSpPr>
            <a:spLocks noChangeArrowheads="1"/>
          </p:cNvSpPr>
          <p:nvPr/>
        </p:nvSpPr>
        <p:spPr bwMode="auto">
          <a:xfrm>
            <a:off x="6876325" y="2879922"/>
            <a:ext cx="3214710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endParaRPr kumimoji="0" lang="zh-CN" sz="100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 rot="5400000">
            <a:off x="6590573" y="3044029"/>
            <a:ext cx="428628" cy="158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Picture 2" descr="D:\辉\桌面\总结\作品集\05d673554a0b6000000115a831e225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6203956" y="3544889"/>
            <a:ext cx="4000528" cy="2073606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5" name="Rectangle 11"/>
          <p:cNvSpPr>
            <a:spLocks noChangeArrowheads="1"/>
          </p:cNvSpPr>
          <p:nvPr/>
        </p:nvSpPr>
        <p:spPr bwMode="auto">
          <a:xfrm>
            <a:off x="6233383" y="5817256"/>
            <a:ext cx="542077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标题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6" name="Rectangle 11"/>
          <p:cNvSpPr>
            <a:spLocks noChangeArrowheads="1"/>
          </p:cNvSpPr>
          <p:nvPr/>
        </p:nvSpPr>
        <p:spPr bwMode="auto">
          <a:xfrm>
            <a:off x="6918336" y="5843036"/>
            <a:ext cx="3214710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endParaRPr kumimoji="0" lang="zh-CN" sz="100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 rot="5400000">
            <a:off x="6632584" y="6007143"/>
            <a:ext cx="428628" cy="158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3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31" grpId="0"/>
      <p:bldP spid="32" grpId="0"/>
      <p:bldP spid="35" grpId="0"/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1631924" y="473055"/>
            <a:ext cx="2071702" cy="3847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5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包装</a:t>
            </a:r>
            <a:r>
              <a:rPr kumimoji="0" lang="zh-CN" sz="25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设计</a:t>
            </a:r>
            <a:r>
              <a:rPr kumimoji="0" lang="zh-CN" altLang="en-US" sz="25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作品</a:t>
            </a:r>
            <a:endParaRPr kumimoji="0" lang="zh-CN" sz="25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" name="组合 4"/>
          <p:cNvGrpSpPr/>
          <p:nvPr/>
        </p:nvGrpSpPr>
        <p:grpSpPr>
          <a:xfrm flipH="1">
            <a:off x="774668" y="187303"/>
            <a:ext cx="855690" cy="708025"/>
            <a:chOff x="3449638" y="2776538"/>
            <a:chExt cx="792162" cy="708025"/>
          </a:xfrm>
        </p:grpSpPr>
        <p:sp>
          <p:nvSpPr>
            <p:cNvPr id="6" name="Freeform 12"/>
            <p:cNvSpPr/>
            <p:nvPr/>
          </p:nvSpPr>
          <p:spPr bwMode="auto">
            <a:xfrm>
              <a:off x="4000500" y="2776538"/>
              <a:ext cx="241300" cy="241300"/>
            </a:xfrm>
            <a:custGeom>
              <a:avLst/>
              <a:gdLst/>
              <a:ahLst/>
              <a:cxnLst>
                <a:cxn ang="0">
                  <a:pos x="0" y="458"/>
                </a:cxn>
                <a:cxn ang="0">
                  <a:pos x="457" y="458"/>
                </a:cxn>
                <a:cxn ang="0">
                  <a:pos x="0" y="0"/>
                </a:cxn>
                <a:cxn ang="0">
                  <a:pos x="0" y="458"/>
                </a:cxn>
              </a:cxnLst>
              <a:rect l="0" t="0" r="r" b="b"/>
              <a:pathLst>
                <a:path w="457" h="458">
                  <a:moveTo>
                    <a:pt x="0" y="458"/>
                  </a:moveTo>
                  <a:lnTo>
                    <a:pt x="457" y="458"/>
                  </a:lnTo>
                  <a:lnTo>
                    <a:pt x="0" y="0"/>
                  </a:lnTo>
                  <a:lnTo>
                    <a:pt x="0" y="458"/>
                  </a:lnTo>
                  <a:close/>
                </a:path>
              </a:pathLst>
            </a:custGeom>
            <a:solidFill>
              <a:srgbClr val="C3D83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13"/>
            <p:cNvSpPr/>
            <p:nvPr/>
          </p:nvSpPr>
          <p:spPr bwMode="auto">
            <a:xfrm>
              <a:off x="4000500" y="2897188"/>
              <a:ext cx="241300" cy="120650"/>
            </a:xfrm>
            <a:custGeom>
              <a:avLst/>
              <a:gdLst/>
              <a:ahLst/>
              <a:cxnLst>
                <a:cxn ang="0">
                  <a:pos x="0" y="229"/>
                </a:cxn>
                <a:cxn ang="0">
                  <a:pos x="457" y="229"/>
                </a:cxn>
                <a:cxn ang="0">
                  <a:pos x="228" y="0"/>
                </a:cxn>
                <a:cxn ang="0">
                  <a:pos x="0" y="229"/>
                </a:cxn>
              </a:cxnLst>
              <a:rect l="0" t="0" r="r" b="b"/>
              <a:pathLst>
                <a:path w="457" h="229">
                  <a:moveTo>
                    <a:pt x="0" y="229"/>
                  </a:moveTo>
                  <a:lnTo>
                    <a:pt x="457" y="229"/>
                  </a:lnTo>
                  <a:lnTo>
                    <a:pt x="228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A5C82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3633788" y="3133725"/>
              <a:ext cx="342900" cy="171450"/>
            </a:xfrm>
            <a:custGeom>
              <a:avLst/>
              <a:gdLst/>
              <a:ahLst/>
              <a:cxnLst>
                <a:cxn ang="0">
                  <a:pos x="324" y="324"/>
                </a:cxn>
                <a:cxn ang="0">
                  <a:pos x="648" y="0"/>
                </a:cxn>
                <a:cxn ang="0">
                  <a:pos x="0" y="0"/>
                </a:cxn>
                <a:cxn ang="0">
                  <a:pos x="324" y="324"/>
                </a:cxn>
              </a:cxnLst>
              <a:rect l="0" t="0" r="r" b="b"/>
              <a:pathLst>
                <a:path w="648" h="324">
                  <a:moveTo>
                    <a:pt x="324" y="324"/>
                  </a:moveTo>
                  <a:lnTo>
                    <a:pt x="648" y="0"/>
                  </a:lnTo>
                  <a:lnTo>
                    <a:pt x="0" y="0"/>
                  </a:lnTo>
                  <a:lnTo>
                    <a:pt x="324" y="324"/>
                  </a:lnTo>
                  <a:close/>
                </a:path>
              </a:pathLst>
            </a:custGeom>
            <a:solidFill>
              <a:srgbClr val="4FA7C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5"/>
            <p:cNvSpPr/>
            <p:nvPr/>
          </p:nvSpPr>
          <p:spPr bwMode="auto">
            <a:xfrm>
              <a:off x="3805238" y="3133725"/>
              <a:ext cx="171450" cy="171450"/>
            </a:xfrm>
            <a:custGeom>
              <a:avLst/>
              <a:gdLst/>
              <a:ahLst/>
              <a:cxnLst>
                <a:cxn ang="0">
                  <a:pos x="0" y="324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324"/>
                </a:cxn>
              </a:cxnLst>
              <a:rect l="0" t="0" r="r" b="b"/>
              <a:pathLst>
                <a:path w="324" h="324">
                  <a:moveTo>
                    <a:pt x="0" y="324"/>
                  </a:moveTo>
                  <a:lnTo>
                    <a:pt x="324" y="0"/>
                  </a:lnTo>
                  <a:lnTo>
                    <a:pt x="0" y="0"/>
                  </a:lnTo>
                  <a:lnTo>
                    <a:pt x="0" y="324"/>
                  </a:lnTo>
                  <a:close/>
                </a:path>
              </a:pathLst>
            </a:custGeom>
            <a:solidFill>
              <a:srgbClr val="2D8EA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6"/>
            <p:cNvSpPr/>
            <p:nvPr/>
          </p:nvSpPr>
          <p:spPr bwMode="auto">
            <a:xfrm>
              <a:off x="3633788" y="2952750"/>
              <a:ext cx="342900" cy="171450"/>
            </a:xfrm>
            <a:custGeom>
              <a:avLst/>
              <a:gdLst/>
              <a:ahLst/>
              <a:cxnLst>
                <a:cxn ang="0">
                  <a:pos x="324" y="0"/>
                </a:cxn>
                <a:cxn ang="0">
                  <a:pos x="648" y="324"/>
                </a:cxn>
                <a:cxn ang="0">
                  <a:pos x="0" y="324"/>
                </a:cxn>
                <a:cxn ang="0">
                  <a:pos x="324" y="0"/>
                </a:cxn>
              </a:cxnLst>
              <a:rect l="0" t="0" r="r" b="b"/>
              <a:pathLst>
                <a:path w="648" h="324">
                  <a:moveTo>
                    <a:pt x="324" y="0"/>
                  </a:moveTo>
                  <a:lnTo>
                    <a:pt x="648" y="324"/>
                  </a:lnTo>
                  <a:lnTo>
                    <a:pt x="0" y="324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E95B7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7"/>
            <p:cNvSpPr/>
            <p:nvPr/>
          </p:nvSpPr>
          <p:spPr bwMode="auto">
            <a:xfrm>
              <a:off x="3805238" y="2952750"/>
              <a:ext cx="171450" cy="1714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4" y="324"/>
                </a:cxn>
                <a:cxn ang="0">
                  <a:pos x="1" y="324"/>
                </a:cxn>
                <a:cxn ang="0">
                  <a:pos x="0" y="0"/>
                </a:cxn>
              </a:cxnLst>
              <a:rect l="0" t="0" r="r" b="b"/>
              <a:pathLst>
                <a:path w="324" h="324">
                  <a:moveTo>
                    <a:pt x="0" y="0"/>
                  </a:moveTo>
                  <a:lnTo>
                    <a:pt x="324" y="324"/>
                  </a:lnTo>
                  <a:lnTo>
                    <a:pt x="1" y="3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899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8"/>
            <p:cNvSpPr/>
            <p:nvPr/>
          </p:nvSpPr>
          <p:spPr bwMode="auto">
            <a:xfrm>
              <a:off x="3449638" y="2947988"/>
              <a:ext cx="342900" cy="171450"/>
            </a:xfrm>
            <a:custGeom>
              <a:avLst/>
              <a:gdLst/>
              <a:ahLst/>
              <a:cxnLst>
                <a:cxn ang="0">
                  <a:pos x="324" y="324"/>
                </a:cxn>
                <a:cxn ang="0">
                  <a:pos x="648" y="0"/>
                </a:cxn>
                <a:cxn ang="0">
                  <a:pos x="0" y="0"/>
                </a:cxn>
                <a:cxn ang="0">
                  <a:pos x="324" y="324"/>
                </a:cxn>
              </a:cxnLst>
              <a:rect l="0" t="0" r="r" b="b"/>
              <a:pathLst>
                <a:path w="648" h="324">
                  <a:moveTo>
                    <a:pt x="324" y="324"/>
                  </a:moveTo>
                  <a:lnTo>
                    <a:pt x="648" y="0"/>
                  </a:lnTo>
                  <a:lnTo>
                    <a:pt x="0" y="0"/>
                  </a:lnTo>
                  <a:lnTo>
                    <a:pt x="324" y="324"/>
                  </a:lnTo>
                  <a:close/>
                </a:path>
              </a:pathLst>
            </a:custGeom>
            <a:solidFill>
              <a:srgbClr val="EB5B1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9"/>
            <p:cNvSpPr/>
            <p:nvPr/>
          </p:nvSpPr>
          <p:spPr bwMode="auto">
            <a:xfrm>
              <a:off x="3619500" y="2947988"/>
              <a:ext cx="173038" cy="171450"/>
            </a:xfrm>
            <a:custGeom>
              <a:avLst/>
              <a:gdLst/>
              <a:ahLst/>
              <a:cxnLst>
                <a:cxn ang="0">
                  <a:pos x="2" y="324"/>
                </a:cxn>
                <a:cxn ang="0">
                  <a:pos x="326" y="0"/>
                </a:cxn>
                <a:cxn ang="0">
                  <a:pos x="0" y="0"/>
                </a:cxn>
                <a:cxn ang="0">
                  <a:pos x="2" y="324"/>
                </a:cxn>
              </a:cxnLst>
              <a:rect l="0" t="0" r="r" b="b"/>
              <a:pathLst>
                <a:path w="326" h="324">
                  <a:moveTo>
                    <a:pt x="2" y="324"/>
                  </a:moveTo>
                  <a:lnTo>
                    <a:pt x="326" y="0"/>
                  </a:lnTo>
                  <a:lnTo>
                    <a:pt x="0" y="0"/>
                  </a:lnTo>
                  <a:lnTo>
                    <a:pt x="2" y="324"/>
                  </a:lnTo>
                  <a:close/>
                </a:path>
              </a:pathLst>
            </a:custGeom>
            <a:solidFill>
              <a:srgbClr val="F08C1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0"/>
            <p:cNvSpPr/>
            <p:nvPr/>
          </p:nvSpPr>
          <p:spPr bwMode="auto">
            <a:xfrm>
              <a:off x="3816350" y="2776538"/>
              <a:ext cx="171450" cy="342900"/>
            </a:xfrm>
            <a:custGeom>
              <a:avLst/>
              <a:gdLst/>
              <a:ahLst/>
              <a:cxnLst>
                <a:cxn ang="0">
                  <a:pos x="0" y="324"/>
                </a:cxn>
                <a:cxn ang="0">
                  <a:pos x="324" y="0"/>
                </a:cxn>
                <a:cxn ang="0">
                  <a:pos x="324" y="648"/>
                </a:cxn>
                <a:cxn ang="0">
                  <a:pos x="0" y="324"/>
                </a:cxn>
              </a:cxnLst>
              <a:rect l="0" t="0" r="r" b="b"/>
              <a:pathLst>
                <a:path w="324" h="648">
                  <a:moveTo>
                    <a:pt x="0" y="324"/>
                  </a:moveTo>
                  <a:lnTo>
                    <a:pt x="324" y="0"/>
                  </a:lnTo>
                  <a:lnTo>
                    <a:pt x="324" y="648"/>
                  </a:lnTo>
                  <a:lnTo>
                    <a:pt x="0" y="324"/>
                  </a:lnTo>
                  <a:close/>
                </a:path>
              </a:pathLst>
            </a:custGeom>
            <a:solidFill>
              <a:srgbClr val="75A52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1"/>
            <p:cNvSpPr/>
            <p:nvPr/>
          </p:nvSpPr>
          <p:spPr bwMode="auto">
            <a:xfrm>
              <a:off x="3816350" y="2947988"/>
              <a:ext cx="171450" cy="1714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4" y="0"/>
                </a:cxn>
                <a:cxn ang="0">
                  <a:pos x="324" y="324"/>
                </a:cxn>
                <a:cxn ang="0">
                  <a:pos x="0" y="0"/>
                </a:cxn>
              </a:cxnLst>
              <a:rect l="0" t="0" r="r" b="b"/>
              <a:pathLst>
                <a:path w="324" h="324">
                  <a:moveTo>
                    <a:pt x="0" y="0"/>
                  </a:moveTo>
                  <a:lnTo>
                    <a:pt x="324" y="0"/>
                  </a:lnTo>
                  <a:lnTo>
                    <a:pt x="324" y="3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2853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2"/>
            <p:cNvSpPr/>
            <p:nvPr/>
          </p:nvSpPr>
          <p:spPr bwMode="auto">
            <a:xfrm>
              <a:off x="3625850" y="3141663"/>
              <a:ext cx="171450" cy="342900"/>
            </a:xfrm>
            <a:custGeom>
              <a:avLst/>
              <a:gdLst/>
              <a:ahLst/>
              <a:cxnLst>
                <a:cxn ang="0">
                  <a:pos x="324" y="324"/>
                </a:cxn>
                <a:cxn ang="0">
                  <a:pos x="0" y="0"/>
                </a:cxn>
                <a:cxn ang="0">
                  <a:pos x="0" y="648"/>
                </a:cxn>
                <a:cxn ang="0">
                  <a:pos x="324" y="324"/>
                </a:cxn>
              </a:cxnLst>
              <a:rect l="0" t="0" r="r" b="b"/>
              <a:pathLst>
                <a:path w="324" h="648">
                  <a:moveTo>
                    <a:pt x="324" y="324"/>
                  </a:moveTo>
                  <a:lnTo>
                    <a:pt x="0" y="0"/>
                  </a:lnTo>
                  <a:lnTo>
                    <a:pt x="0" y="648"/>
                  </a:lnTo>
                  <a:lnTo>
                    <a:pt x="324" y="324"/>
                  </a:lnTo>
                  <a:close/>
                </a:path>
              </a:pathLst>
            </a:custGeom>
            <a:solidFill>
              <a:srgbClr val="9172A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3"/>
            <p:cNvSpPr/>
            <p:nvPr/>
          </p:nvSpPr>
          <p:spPr bwMode="auto">
            <a:xfrm>
              <a:off x="3625850" y="3313113"/>
              <a:ext cx="171450" cy="171450"/>
            </a:xfrm>
            <a:custGeom>
              <a:avLst/>
              <a:gdLst/>
              <a:ahLst/>
              <a:cxnLst>
                <a:cxn ang="0">
                  <a:pos x="324" y="0"/>
                </a:cxn>
                <a:cxn ang="0">
                  <a:pos x="0" y="0"/>
                </a:cxn>
                <a:cxn ang="0">
                  <a:pos x="0" y="324"/>
                </a:cxn>
                <a:cxn ang="0">
                  <a:pos x="324" y="0"/>
                </a:cxn>
              </a:cxnLst>
              <a:rect l="0" t="0" r="r" b="b"/>
              <a:pathLst>
                <a:path w="324" h="324">
                  <a:moveTo>
                    <a:pt x="324" y="0"/>
                  </a:moveTo>
                  <a:lnTo>
                    <a:pt x="0" y="0"/>
                  </a:lnTo>
                  <a:lnTo>
                    <a:pt x="0" y="324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7B3B9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" name="Line 46"/>
          <p:cNvSpPr>
            <a:spLocks noChangeShapeType="1"/>
          </p:cNvSpPr>
          <p:nvPr/>
        </p:nvSpPr>
        <p:spPr bwMode="auto">
          <a:xfrm>
            <a:off x="631792" y="-3175"/>
            <a:ext cx="1588" cy="900000"/>
          </a:xfrm>
          <a:prstGeom prst="line">
            <a:avLst/>
          </a:prstGeom>
          <a:noFill/>
          <a:ln w="5">
            <a:solidFill>
              <a:srgbClr val="332C2B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47"/>
          <p:cNvSpPr/>
          <p:nvPr/>
        </p:nvSpPr>
        <p:spPr bwMode="auto">
          <a:xfrm>
            <a:off x="196817" y="473055"/>
            <a:ext cx="376238" cy="376238"/>
          </a:xfrm>
          <a:custGeom>
            <a:avLst/>
            <a:gdLst/>
            <a:ahLst/>
            <a:cxnLst>
              <a:cxn ang="0">
                <a:pos x="711" y="0"/>
              </a:cxn>
              <a:cxn ang="0">
                <a:pos x="0" y="711"/>
              </a:cxn>
              <a:cxn ang="0">
                <a:pos x="711" y="711"/>
              </a:cxn>
              <a:cxn ang="0">
                <a:pos x="711" y="0"/>
              </a:cxn>
            </a:cxnLst>
            <a:rect l="0" t="0" r="r" b="b"/>
            <a:pathLst>
              <a:path w="711" h="711">
                <a:moveTo>
                  <a:pt x="711" y="0"/>
                </a:moveTo>
                <a:lnTo>
                  <a:pt x="0" y="711"/>
                </a:lnTo>
                <a:lnTo>
                  <a:pt x="711" y="711"/>
                </a:lnTo>
                <a:lnTo>
                  <a:pt x="711" y="0"/>
                </a:lnTo>
                <a:close/>
              </a:path>
            </a:pathLst>
          </a:custGeom>
          <a:solidFill>
            <a:srgbClr val="F29118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146" name="Picture 2" descr="D:\辉\桌面\总结\作品集\05d673554a0b6000000115a831e225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66797" y="1444281"/>
            <a:ext cx="4322713" cy="4070555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3" name="Rectangle 11"/>
          <p:cNvSpPr>
            <a:spLocks noChangeArrowheads="1"/>
          </p:cNvSpPr>
          <p:nvPr/>
        </p:nvSpPr>
        <p:spPr bwMode="auto">
          <a:xfrm>
            <a:off x="981976" y="5711662"/>
            <a:ext cx="542077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标题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4" name="Rectangle 11"/>
          <p:cNvSpPr>
            <a:spLocks noChangeArrowheads="1"/>
          </p:cNvSpPr>
          <p:nvPr/>
        </p:nvSpPr>
        <p:spPr bwMode="auto">
          <a:xfrm>
            <a:off x="1666929" y="5737442"/>
            <a:ext cx="3214710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endParaRPr kumimoji="0" lang="zh-CN" sz="100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rot="5400000">
            <a:off x="1381177" y="5901549"/>
            <a:ext cx="428628" cy="158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Picture 2" descr="C:\Users\Administrator\Desktop\QQ图片20161028164811.jpgQQ图片201610281648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0168" y="806768"/>
            <a:ext cx="3892081" cy="5189220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2" name="Rectangle 11"/>
          <p:cNvSpPr>
            <a:spLocks noChangeArrowheads="1"/>
          </p:cNvSpPr>
          <p:nvPr/>
        </p:nvSpPr>
        <p:spPr bwMode="auto">
          <a:xfrm>
            <a:off x="5660065" y="901683"/>
            <a:ext cx="307777" cy="57150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标题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3" name="Rectangle 11"/>
          <p:cNvSpPr>
            <a:spLocks noChangeArrowheads="1"/>
          </p:cNvSpPr>
          <p:nvPr/>
        </p:nvSpPr>
        <p:spPr bwMode="auto">
          <a:xfrm>
            <a:off x="5620646" y="1687501"/>
            <a:ext cx="307777" cy="34290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square" lIns="0" tIns="0" rIns="0" bIns="0" numCol="1" anchor="t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endParaRPr kumimoji="0" lang="zh-CN" sz="100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5561014" y="1543831"/>
            <a:ext cx="427040" cy="158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42" grpId="0"/>
      <p:bldP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Line 7"/>
          <p:cNvSpPr>
            <a:spLocks noChangeShapeType="1"/>
          </p:cNvSpPr>
          <p:nvPr/>
        </p:nvSpPr>
        <p:spPr bwMode="auto">
          <a:xfrm>
            <a:off x="2198688" y="2527300"/>
            <a:ext cx="8518525" cy="1588"/>
          </a:xfrm>
          <a:prstGeom prst="line">
            <a:avLst/>
          </a:prstGeom>
          <a:noFill/>
          <a:ln w="5">
            <a:solidFill>
              <a:srgbClr val="332C2B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28" name="Line 8"/>
          <p:cNvSpPr>
            <a:spLocks noChangeShapeType="1"/>
          </p:cNvSpPr>
          <p:nvPr/>
        </p:nvSpPr>
        <p:spPr bwMode="auto">
          <a:xfrm flipV="1">
            <a:off x="2765425" y="1462088"/>
            <a:ext cx="1588" cy="5221288"/>
          </a:xfrm>
          <a:prstGeom prst="line">
            <a:avLst/>
          </a:prstGeom>
          <a:noFill/>
          <a:ln w="5">
            <a:solidFill>
              <a:srgbClr val="332C2B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29" name="Line 9"/>
          <p:cNvSpPr>
            <a:spLocks noChangeShapeType="1"/>
          </p:cNvSpPr>
          <p:nvPr/>
        </p:nvSpPr>
        <p:spPr bwMode="auto">
          <a:xfrm>
            <a:off x="11113" y="4203700"/>
            <a:ext cx="9190038" cy="1588"/>
          </a:xfrm>
          <a:prstGeom prst="line">
            <a:avLst/>
          </a:prstGeom>
          <a:noFill/>
          <a:ln w="5">
            <a:solidFill>
              <a:srgbClr val="332C2B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30" name="Line 10"/>
          <p:cNvSpPr>
            <a:spLocks noChangeShapeType="1"/>
          </p:cNvSpPr>
          <p:nvPr/>
        </p:nvSpPr>
        <p:spPr bwMode="auto">
          <a:xfrm flipV="1">
            <a:off x="8034338" y="0"/>
            <a:ext cx="1588" cy="5730875"/>
          </a:xfrm>
          <a:prstGeom prst="line">
            <a:avLst/>
          </a:prstGeom>
          <a:noFill/>
          <a:ln w="5">
            <a:solidFill>
              <a:srgbClr val="332C2B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31" name="Rectangle 11"/>
          <p:cNvSpPr>
            <a:spLocks noChangeArrowheads="1"/>
          </p:cNvSpPr>
          <p:nvPr/>
        </p:nvSpPr>
        <p:spPr bwMode="auto">
          <a:xfrm>
            <a:off x="3417874" y="3116261"/>
            <a:ext cx="2611446" cy="7858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50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室内</a:t>
            </a:r>
            <a:r>
              <a:rPr kumimoji="0" lang="zh-CN" sz="50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设计</a:t>
            </a:r>
            <a:endParaRPr kumimoji="0" lang="zh-CN" sz="18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" name="组合 29"/>
          <p:cNvGrpSpPr/>
          <p:nvPr/>
        </p:nvGrpSpPr>
        <p:grpSpPr>
          <a:xfrm>
            <a:off x="3449638" y="2776538"/>
            <a:ext cx="792162" cy="708025"/>
            <a:chOff x="3449638" y="2776538"/>
            <a:chExt cx="792162" cy="708025"/>
          </a:xfrm>
        </p:grpSpPr>
        <p:sp>
          <p:nvSpPr>
            <p:cNvPr id="5132" name="Freeform 12"/>
            <p:cNvSpPr/>
            <p:nvPr/>
          </p:nvSpPr>
          <p:spPr bwMode="auto">
            <a:xfrm>
              <a:off x="4000500" y="2776538"/>
              <a:ext cx="241300" cy="241300"/>
            </a:xfrm>
            <a:custGeom>
              <a:avLst/>
              <a:gdLst/>
              <a:ahLst/>
              <a:cxnLst>
                <a:cxn ang="0">
                  <a:pos x="0" y="458"/>
                </a:cxn>
                <a:cxn ang="0">
                  <a:pos x="457" y="458"/>
                </a:cxn>
                <a:cxn ang="0">
                  <a:pos x="0" y="0"/>
                </a:cxn>
                <a:cxn ang="0">
                  <a:pos x="0" y="458"/>
                </a:cxn>
              </a:cxnLst>
              <a:rect l="0" t="0" r="r" b="b"/>
              <a:pathLst>
                <a:path w="457" h="458">
                  <a:moveTo>
                    <a:pt x="0" y="458"/>
                  </a:moveTo>
                  <a:lnTo>
                    <a:pt x="457" y="458"/>
                  </a:lnTo>
                  <a:lnTo>
                    <a:pt x="0" y="0"/>
                  </a:lnTo>
                  <a:lnTo>
                    <a:pt x="0" y="458"/>
                  </a:lnTo>
                  <a:close/>
                </a:path>
              </a:pathLst>
            </a:custGeom>
            <a:solidFill>
              <a:srgbClr val="C3D83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3" name="Freeform 13"/>
            <p:cNvSpPr/>
            <p:nvPr/>
          </p:nvSpPr>
          <p:spPr bwMode="auto">
            <a:xfrm>
              <a:off x="4000500" y="2897188"/>
              <a:ext cx="241300" cy="120650"/>
            </a:xfrm>
            <a:custGeom>
              <a:avLst/>
              <a:gdLst/>
              <a:ahLst/>
              <a:cxnLst>
                <a:cxn ang="0">
                  <a:pos x="0" y="229"/>
                </a:cxn>
                <a:cxn ang="0">
                  <a:pos x="457" y="229"/>
                </a:cxn>
                <a:cxn ang="0">
                  <a:pos x="228" y="0"/>
                </a:cxn>
                <a:cxn ang="0">
                  <a:pos x="0" y="229"/>
                </a:cxn>
              </a:cxnLst>
              <a:rect l="0" t="0" r="r" b="b"/>
              <a:pathLst>
                <a:path w="457" h="229">
                  <a:moveTo>
                    <a:pt x="0" y="229"/>
                  </a:moveTo>
                  <a:lnTo>
                    <a:pt x="457" y="229"/>
                  </a:lnTo>
                  <a:lnTo>
                    <a:pt x="228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A5C82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4" name="Freeform 14"/>
            <p:cNvSpPr/>
            <p:nvPr/>
          </p:nvSpPr>
          <p:spPr bwMode="auto">
            <a:xfrm>
              <a:off x="3633788" y="3133725"/>
              <a:ext cx="342900" cy="171450"/>
            </a:xfrm>
            <a:custGeom>
              <a:avLst/>
              <a:gdLst/>
              <a:ahLst/>
              <a:cxnLst>
                <a:cxn ang="0">
                  <a:pos x="324" y="324"/>
                </a:cxn>
                <a:cxn ang="0">
                  <a:pos x="648" y="0"/>
                </a:cxn>
                <a:cxn ang="0">
                  <a:pos x="0" y="0"/>
                </a:cxn>
                <a:cxn ang="0">
                  <a:pos x="324" y="324"/>
                </a:cxn>
              </a:cxnLst>
              <a:rect l="0" t="0" r="r" b="b"/>
              <a:pathLst>
                <a:path w="648" h="324">
                  <a:moveTo>
                    <a:pt x="324" y="324"/>
                  </a:moveTo>
                  <a:lnTo>
                    <a:pt x="648" y="0"/>
                  </a:lnTo>
                  <a:lnTo>
                    <a:pt x="0" y="0"/>
                  </a:lnTo>
                  <a:lnTo>
                    <a:pt x="324" y="324"/>
                  </a:lnTo>
                  <a:close/>
                </a:path>
              </a:pathLst>
            </a:custGeom>
            <a:solidFill>
              <a:srgbClr val="4FA7C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5" name="Freeform 15"/>
            <p:cNvSpPr/>
            <p:nvPr/>
          </p:nvSpPr>
          <p:spPr bwMode="auto">
            <a:xfrm>
              <a:off x="3805238" y="3133725"/>
              <a:ext cx="171450" cy="171450"/>
            </a:xfrm>
            <a:custGeom>
              <a:avLst/>
              <a:gdLst/>
              <a:ahLst/>
              <a:cxnLst>
                <a:cxn ang="0">
                  <a:pos x="0" y="324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324"/>
                </a:cxn>
              </a:cxnLst>
              <a:rect l="0" t="0" r="r" b="b"/>
              <a:pathLst>
                <a:path w="324" h="324">
                  <a:moveTo>
                    <a:pt x="0" y="324"/>
                  </a:moveTo>
                  <a:lnTo>
                    <a:pt x="324" y="0"/>
                  </a:lnTo>
                  <a:lnTo>
                    <a:pt x="0" y="0"/>
                  </a:lnTo>
                  <a:lnTo>
                    <a:pt x="0" y="324"/>
                  </a:lnTo>
                  <a:close/>
                </a:path>
              </a:pathLst>
            </a:custGeom>
            <a:solidFill>
              <a:srgbClr val="2D8EA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6" name="Freeform 16"/>
            <p:cNvSpPr/>
            <p:nvPr/>
          </p:nvSpPr>
          <p:spPr bwMode="auto">
            <a:xfrm>
              <a:off x="3633788" y="2952750"/>
              <a:ext cx="342900" cy="171450"/>
            </a:xfrm>
            <a:custGeom>
              <a:avLst/>
              <a:gdLst/>
              <a:ahLst/>
              <a:cxnLst>
                <a:cxn ang="0">
                  <a:pos x="324" y="0"/>
                </a:cxn>
                <a:cxn ang="0">
                  <a:pos x="648" y="324"/>
                </a:cxn>
                <a:cxn ang="0">
                  <a:pos x="0" y="324"/>
                </a:cxn>
                <a:cxn ang="0">
                  <a:pos x="324" y="0"/>
                </a:cxn>
              </a:cxnLst>
              <a:rect l="0" t="0" r="r" b="b"/>
              <a:pathLst>
                <a:path w="648" h="324">
                  <a:moveTo>
                    <a:pt x="324" y="0"/>
                  </a:moveTo>
                  <a:lnTo>
                    <a:pt x="648" y="324"/>
                  </a:lnTo>
                  <a:lnTo>
                    <a:pt x="0" y="324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E95B7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7" name="Freeform 17"/>
            <p:cNvSpPr/>
            <p:nvPr/>
          </p:nvSpPr>
          <p:spPr bwMode="auto">
            <a:xfrm>
              <a:off x="3805238" y="2952750"/>
              <a:ext cx="171450" cy="1714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4" y="324"/>
                </a:cxn>
                <a:cxn ang="0">
                  <a:pos x="1" y="324"/>
                </a:cxn>
                <a:cxn ang="0">
                  <a:pos x="0" y="0"/>
                </a:cxn>
              </a:cxnLst>
              <a:rect l="0" t="0" r="r" b="b"/>
              <a:pathLst>
                <a:path w="324" h="324">
                  <a:moveTo>
                    <a:pt x="0" y="0"/>
                  </a:moveTo>
                  <a:lnTo>
                    <a:pt x="324" y="324"/>
                  </a:lnTo>
                  <a:lnTo>
                    <a:pt x="1" y="3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899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8" name="Freeform 18"/>
            <p:cNvSpPr/>
            <p:nvPr/>
          </p:nvSpPr>
          <p:spPr bwMode="auto">
            <a:xfrm>
              <a:off x="3449638" y="2947988"/>
              <a:ext cx="342900" cy="171450"/>
            </a:xfrm>
            <a:custGeom>
              <a:avLst/>
              <a:gdLst/>
              <a:ahLst/>
              <a:cxnLst>
                <a:cxn ang="0">
                  <a:pos x="324" y="324"/>
                </a:cxn>
                <a:cxn ang="0">
                  <a:pos x="648" y="0"/>
                </a:cxn>
                <a:cxn ang="0">
                  <a:pos x="0" y="0"/>
                </a:cxn>
                <a:cxn ang="0">
                  <a:pos x="324" y="324"/>
                </a:cxn>
              </a:cxnLst>
              <a:rect l="0" t="0" r="r" b="b"/>
              <a:pathLst>
                <a:path w="648" h="324">
                  <a:moveTo>
                    <a:pt x="324" y="324"/>
                  </a:moveTo>
                  <a:lnTo>
                    <a:pt x="648" y="0"/>
                  </a:lnTo>
                  <a:lnTo>
                    <a:pt x="0" y="0"/>
                  </a:lnTo>
                  <a:lnTo>
                    <a:pt x="324" y="324"/>
                  </a:lnTo>
                  <a:close/>
                </a:path>
              </a:pathLst>
            </a:custGeom>
            <a:solidFill>
              <a:srgbClr val="EB5B1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9" name="Freeform 19"/>
            <p:cNvSpPr/>
            <p:nvPr/>
          </p:nvSpPr>
          <p:spPr bwMode="auto">
            <a:xfrm>
              <a:off x="3619500" y="2947988"/>
              <a:ext cx="173038" cy="171450"/>
            </a:xfrm>
            <a:custGeom>
              <a:avLst/>
              <a:gdLst/>
              <a:ahLst/>
              <a:cxnLst>
                <a:cxn ang="0">
                  <a:pos x="2" y="324"/>
                </a:cxn>
                <a:cxn ang="0">
                  <a:pos x="326" y="0"/>
                </a:cxn>
                <a:cxn ang="0">
                  <a:pos x="0" y="0"/>
                </a:cxn>
                <a:cxn ang="0">
                  <a:pos x="2" y="324"/>
                </a:cxn>
              </a:cxnLst>
              <a:rect l="0" t="0" r="r" b="b"/>
              <a:pathLst>
                <a:path w="326" h="324">
                  <a:moveTo>
                    <a:pt x="2" y="324"/>
                  </a:moveTo>
                  <a:lnTo>
                    <a:pt x="326" y="0"/>
                  </a:lnTo>
                  <a:lnTo>
                    <a:pt x="0" y="0"/>
                  </a:lnTo>
                  <a:lnTo>
                    <a:pt x="2" y="324"/>
                  </a:lnTo>
                  <a:close/>
                </a:path>
              </a:pathLst>
            </a:custGeom>
            <a:solidFill>
              <a:srgbClr val="F08C1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40" name="Freeform 20"/>
            <p:cNvSpPr/>
            <p:nvPr/>
          </p:nvSpPr>
          <p:spPr bwMode="auto">
            <a:xfrm>
              <a:off x="3816350" y="2776538"/>
              <a:ext cx="171450" cy="342900"/>
            </a:xfrm>
            <a:custGeom>
              <a:avLst/>
              <a:gdLst/>
              <a:ahLst/>
              <a:cxnLst>
                <a:cxn ang="0">
                  <a:pos x="0" y="324"/>
                </a:cxn>
                <a:cxn ang="0">
                  <a:pos x="324" y="0"/>
                </a:cxn>
                <a:cxn ang="0">
                  <a:pos x="324" y="648"/>
                </a:cxn>
                <a:cxn ang="0">
                  <a:pos x="0" y="324"/>
                </a:cxn>
              </a:cxnLst>
              <a:rect l="0" t="0" r="r" b="b"/>
              <a:pathLst>
                <a:path w="324" h="648">
                  <a:moveTo>
                    <a:pt x="0" y="324"/>
                  </a:moveTo>
                  <a:lnTo>
                    <a:pt x="324" y="0"/>
                  </a:lnTo>
                  <a:lnTo>
                    <a:pt x="324" y="648"/>
                  </a:lnTo>
                  <a:lnTo>
                    <a:pt x="0" y="324"/>
                  </a:lnTo>
                  <a:close/>
                </a:path>
              </a:pathLst>
            </a:custGeom>
            <a:solidFill>
              <a:srgbClr val="75A52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41" name="Freeform 21"/>
            <p:cNvSpPr/>
            <p:nvPr/>
          </p:nvSpPr>
          <p:spPr bwMode="auto">
            <a:xfrm>
              <a:off x="3816350" y="2947988"/>
              <a:ext cx="171450" cy="1714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4" y="0"/>
                </a:cxn>
                <a:cxn ang="0">
                  <a:pos x="324" y="324"/>
                </a:cxn>
                <a:cxn ang="0">
                  <a:pos x="0" y="0"/>
                </a:cxn>
              </a:cxnLst>
              <a:rect l="0" t="0" r="r" b="b"/>
              <a:pathLst>
                <a:path w="324" h="324">
                  <a:moveTo>
                    <a:pt x="0" y="0"/>
                  </a:moveTo>
                  <a:lnTo>
                    <a:pt x="324" y="0"/>
                  </a:lnTo>
                  <a:lnTo>
                    <a:pt x="324" y="3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2853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42" name="Freeform 22"/>
            <p:cNvSpPr/>
            <p:nvPr/>
          </p:nvSpPr>
          <p:spPr bwMode="auto">
            <a:xfrm>
              <a:off x="3625850" y="3141663"/>
              <a:ext cx="171450" cy="342900"/>
            </a:xfrm>
            <a:custGeom>
              <a:avLst/>
              <a:gdLst/>
              <a:ahLst/>
              <a:cxnLst>
                <a:cxn ang="0">
                  <a:pos x="324" y="324"/>
                </a:cxn>
                <a:cxn ang="0">
                  <a:pos x="0" y="0"/>
                </a:cxn>
                <a:cxn ang="0">
                  <a:pos x="0" y="648"/>
                </a:cxn>
                <a:cxn ang="0">
                  <a:pos x="324" y="324"/>
                </a:cxn>
              </a:cxnLst>
              <a:rect l="0" t="0" r="r" b="b"/>
              <a:pathLst>
                <a:path w="324" h="648">
                  <a:moveTo>
                    <a:pt x="324" y="324"/>
                  </a:moveTo>
                  <a:lnTo>
                    <a:pt x="0" y="0"/>
                  </a:lnTo>
                  <a:lnTo>
                    <a:pt x="0" y="648"/>
                  </a:lnTo>
                  <a:lnTo>
                    <a:pt x="324" y="324"/>
                  </a:lnTo>
                  <a:close/>
                </a:path>
              </a:pathLst>
            </a:custGeom>
            <a:solidFill>
              <a:srgbClr val="9172A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43" name="Freeform 23"/>
            <p:cNvSpPr/>
            <p:nvPr/>
          </p:nvSpPr>
          <p:spPr bwMode="auto">
            <a:xfrm>
              <a:off x="3625850" y="3313113"/>
              <a:ext cx="171450" cy="171450"/>
            </a:xfrm>
            <a:custGeom>
              <a:avLst/>
              <a:gdLst/>
              <a:ahLst/>
              <a:cxnLst>
                <a:cxn ang="0">
                  <a:pos x="324" y="0"/>
                </a:cxn>
                <a:cxn ang="0">
                  <a:pos x="0" y="0"/>
                </a:cxn>
                <a:cxn ang="0">
                  <a:pos x="0" y="324"/>
                </a:cxn>
                <a:cxn ang="0">
                  <a:pos x="324" y="0"/>
                </a:cxn>
              </a:cxnLst>
              <a:rect l="0" t="0" r="r" b="b"/>
              <a:pathLst>
                <a:path w="324" h="324">
                  <a:moveTo>
                    <a:pt x="324" y="0"/>
                  </a:moveTo>
                  <a:lnTo>
                    <a:pt x="0" y="0"/>
                  </a:lnTo>
                  <a:lnTo>
                    <a:pt x="0" y="324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7B3B9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144" name="Freeform 24"/>
          <p:cNvSpPr/>
          <p:nvPr/>
        </p:nvSpPr>
        <p:spPr bwMode="auto">
          <a:xfrm>
            <a:off x="8094663" y="4270375"/>
            <a:ext cx="969963" cy="9683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834" y="0"/>
              </a:cxn>
              <a:cxn ang="0">
                <a:pos x="3" y="1831"/>
              </a:cxn>
              <a:cxn ang="0">
                <a:pos x="0" y="0"/>
              </a:cxn>
            </a:cxnLst>
            <a:rect l="0" t="0" r="r" b="b"/>
            <a:pathLst>
              <a:path w="1834" h="1831">
                <a:moveTo>
                  <a:pt x="0" y="0"/>
                </a:moveTo>
                <a:lnTo>
                  <a:pt x="1834" y="0"/>
                </a:lnTo>
                <a:lnTo>
                  <a:pt x="3" y="1831"/>
                </a:lnTo>
                <a:lnTo>
                  <a:pt x="0" y="0"/>
                </a:lnTo>
                <a:close/>
              </a:path>
            </a:pathLst>
          </a:custGeom>
          <a:solidFill>
            <a:srgbClr val="E65B77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45" name="Freeform 25"/>
          <p:cNvSpPr/>
          <p:nvPr/>
        </p:nvSpPr>
        <p:spPr bwMode="auto">
          <a:xfrm>
            <a:off x="1741488" y="4267200"/>
            <a:ext cx="969963" cy="9683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832" y="0"/>
              </a:cxn>
              <a:cxn ang="0">
                <a:pos x="1832" y="1831"/>
              </a:cxn>
              <a:cxn ang="0">
                <a:pos x="0" y="0"/>
              </a:cxn>
            </a:cxnLst>
            <a:rect l="0" t="0" r="r" b="b"/>
            <a:pathLst>
              <a:path w="1832" h="1831">
                <a:moveTo>
                  <a:pt x="0" y="0"/>
                </a:moveTo>
                <a:lnTo>
                  <a:pt x="1832" y="0"/>
                </a:lnTo>
                <a:lnTo>
                  <a:pt x="1832" y="1831"/>
                </a:lnTo>
                <a:lnTo>
                  <a:pt x="0" y="0"/>
                </a:lnTo>
                <a:close/>
              </a:path>
            </a:pathLst>
          </a:custGeom>
          <a:solidFill>
            <a:srgbClr val="7B3B9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46" name="Rectangle 26"/>
          <p:cNvSpPr>
            <a:spLocks noChangeArrowheads="1"/>
          </p:cNvSpPr>
          <p:nvPr/>
        </p:nvSpPr>
        <p:spPr bwMode="auto">
          <a:xfrm>
            <a:off x="3779838" y="4306888"/>
            <a:ext cx="3200400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700" b="0" i="0" u="none" strike="noStrike" cap="none" normalizeH="0" baseline="0" dirty="0" smtClean="0">
                <a:ln>
                  <a:noFill/>
                </a:ln>
                <a:solidFill>
                  <a:srgbClr val="332C2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实际项目   实习作品</a:t>
            </a: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147" name="Freeform 27"/>
          <p:cNvSpPr/>
          <p:nvPr/>
        </p:nvSpPr>
        <p:spPr bwMode="auto">
          <a:xfrm>
            <a:off x="2813050" y="1884363"/>
            <a:ext cx="608013" cy="608013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1150" y="1148"/>
              </a:cxn>
              <a:cxn ang="0">
                <a:pos x="0" y="1148"/>
              </a:cxn>
              <a:cxn ang="0">
                <a:pos x="1" y="0"/>
              </a:cxn>
            </a:cxnLst>
            <a:rect l="0" t="0" r="r" b="b"/>
            <a:pathLst>
              <a:path w="1150" h="1148">
                <a:moveTo>
                  <a:pt x="1" y="0"/>
                </a:moveTo>
                <a:lnTo>
                  <a:pt x="1150" y="1148"/>
                </a:lnTo>
                <a:lnTo>
                  <a:pt x="0" y="1148"/>
                </a:lnTo>
                <a:lnTo>
                  <a:pt x="1" y="0"/>
                </a:lnTo>
                <a:close/>
              </a:path>
            </a:pathLst>
          </a:custGeom>
          <a:solidFill>
            <a:srgbClr val="2D8EA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48" name="Freeform 28"/>
          <p:cNvSpPr/>
          <p:nvPr/>
        </p:nvSpPr>
        <p:spPr bwMode="auto">
          <a:xfrm>
            <a:off x="7378700" y="1884363"/>
            <a:ext cx="608013" cy="608013"/>
          </a:xfrm>
          <a:custGeom>
            <a:avLst/>
            <a:gdLst/>
            <a:ahLst/>
            <a:cxnLst>
              <a:cxn ang="0">
                <a:pos x="1148" y="0"/>
              </a:cxn>
              <a:cxn ang="0">
                <a:pos x="0" y="1148"/>
              </a:cxn>
              <a:cxn ang="0">
                <a:pos x="1150" y="1148"/>
              </a:cxn>
              <a:cxn ang="0">
                <a:pos x="1148" y="0"/>
              </a:cxn>
            </a:cxnLst>
            <a:rect l="0" t="0" r="r" b="b"/>
            <a:pathLst>
              <a:path w="1150" h="1148">
                <a:moveTo>
                  <a:pt x="1148" y="0"/>
                </a:moveTo>
                <a:lnTo>
                  <a:pt x="0" y="1148"/>
                </a:lnTo>
                <a:lnTo>
                  <a:pt x="1150" y="1148"/>
                </a:lnTo>
                <a:lnTo>
                  <a:pt x="1148" y="0"/>
                </a:lnTo>
                <a:close/>
              </a:path>
            </a:pathLst>
          </a:custGeom>
          <a:solidFill>
            <a:srgbClr val="F29118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600000">
                                      <p:cBhvr>
                                        <p:cTn id="39" dur="1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8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-600000">
                                      <p:cBhvr>
                                        <p:cTn id="41" dur="1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44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5821E-6 -2.74982E-6 L 0.01708 -0.04078 C 0.02079 -0.05032 0.02613 -0.05414 0.03193 -0.05414 C 0.03861 -0.05414 0.04366 -0.05032 0.04722 -0.04078 L 0.06504 -2.74982E-6 " pathEditMode="relative" rAng="0" ptsTypes="FffFF">
                                      <p:cBhvr>
                                        <p:cTn id="48" dur="2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0" y="-2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6" presetClass="emp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" tmFilter="0, 0; .2, .5; .8, .5; 1, 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100" autoRev="1" fill="hold"/>
                                        <p:tgtEl>
                                          <p:spTgt spid="51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animBg="1"/>
      <p:bldP spid="5128" grpId="0" animBg="1"/>
      <p:bldP spid="5129" grpId="0" animBg="1"/>
      <p:bldP spid="5130" grpId="0" animBg="1"/>
      <p:bldP spid="5131" grpId="0"/>
      <p:bldP spid="5131" grpId="1"/>
      <p:bldP spid="5131" grpId="2"/>
      <p:bldP spid="5131" grpId="3"/>
      <p:bldP spid="5131" grpId="4"/>
      <p:bldP spid="5144" grpId="0" animBg="1"/>
      <p:bldP spid="5145" grpId="0" animBg="1"/>
      <p:bldP spid="5146" grpId="0"/>
      <p:bldP spid="5147" grpId="0" animBg="1"/>
      <p:bldP spid="514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1631924" y="473055"/>
            <a:ext cx="2071702" cy="3847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5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室内</a:t>
            </a:r>
            <a:r>
              <a:rPr kumimoji="0" lang="zh-CN" sz="25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设计</a:t>
            </a:r>
            <a:r>
              <a:rPr kumimoji="0" lang="zh-CN" altLang="en-US" sz="25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作品</a:t>
            </a:r>
            <a:endParaRPr kumimoji="0" lang="zh-CN" sz="25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" name="组合 4"/>
          <p:cNvGrpSpPr/>
          <p:nvPr/>
        </p:nvGrpSpPr>
        <p:grpSpPr>
          <a:xfrm flipH="1">
            <a:off x="774668" y="187303"/>
            <a:ext cx="855690" cy="708025"/>
            <a:chOff x="3449638" y="2776538"/>
            <a:chExt cx="792162" cy="708025"/>
          </a:xfrm>
        </p:grpSpPr>
        <p:sp>
          <p:nvSpPr>
            <p:cNvPr id="6" name="Freeform 12"/>
            <p:cNvSpPr/>
            <p:nvPr/>
          </p:nvSpPr>
          <p:spPr bwMode="auto">
            <a:xfrm>
              <a:off x="4000500" y="2776538"/>
              <a:ext cx="241300" cy="241300"/>
            </a:xfrm>
            <a:custGeom>
              <a:avLst/>
              <a:gdLst/>
              <a:ahLst/>
              <a:cxnLst>
                <a:cxn ang="0">
                  <a:pos x="0" y="458"/>
                </a:cxn>
                <a:cxn ang="0">
                  <a:pos x="457" y="458"/>
                </a:cxn>
                <a:cxn ang="0">
                  <a:pos x="0" y="0"/>
                </a:cxn>
                <a:cxn ang="0">
                  <a:pos x="0" y="458"/>
                </a:cxn>
              </a:cxnLst>
              <a:rect l="0" t="0" r="r" b="b"/>
              <a:pathLst>
                <a:path w="457" h="458">
                  <a:moveTo>
                    <a:pt x="0" y="458"/>
                  </a:moveTo>
                  <a:lnTo>
                    <a:pt x="457" y="458"/>
                  </a:lnTo>
                  <a:lnTo>
                    <a:pt x="0" y="0"/>
                  </a:lnTo>
                  <a:lnTo>
                    <a:pt x="0" y="458"/>
                  </a:lnTo>
                  <a:close/>
                </a:path>
              </a:pathLst>
            </a:custGeom>
            <a:solidFill>
              <a:srgbClr val="C3D83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13"/>
            <p:cNvSpPr/>
            <p:nvPr/>
          </p:nvSpPr>
          <p:spPr bwMode="auto">
            <a:xfrm>
              <a:off x="4000500" y="2897188"/>
              <a:ext cx="241300" cy="120650"/>
            </a:xfrm>
            <a:custGeom>
              <a:avLst/>
              <a:gdLst/>
              <a:ahLst/>
              <a:cxnLst>
                <a:cxn ang="0">
                  <a:pos x="0" y="229"/>
                </a:cxn>
                <a:cxn ang="0">
                  <a:pos x="457" y="229"/>
                </a:cxn>
                <a:cxn ang="0">
                  <a:pos x="228" y="0"/>
                </a:cxn>
                <a:cxn ang="0">
                  <a:pos x="0" y="229"/>
                </a:cxn>
              </a:cxnLst>
              <a:rect l="0" t="0" r="r" b="b"/>
              <a:pathLst>
                <a:path w="457" h="229">
                  <a:moveTo>
                    <a:pt x="0" y="229"/>
                  </a:moveTo>
                  <a:lnTo>
                    <a:pt x="457" y="229"/>
                  </a:lnTo>
                  <a:lnTo>
                    <a:pt x="228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A5C82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3633788" y="3133725"/>
              <a:ext cx="342900" cy="171450"/>
            </a:xfrm>
            <a:custGeom>
              <a:avLst/>
              <a:gdLst/>
              <a:ahLst/>
              <a:cxnLst>
                <a:cxn ang="0">
                  <a:pos x="324" y="324"/>
                </a:cxn>
                <a:cxn ang="0">
                  <a:pos x="648" y="0"/>
                </a:cxn>
                <a:cxn ang="0">
                  <a:pos x="0" y="0"/>
                </a:cxn>
                <a:cxn ang="0">
                  <a:pos x="324" y="324"/>
                </a:cxn>
              </a:cxnLst>
              <a:rect l="0" t="0" r="r" b="b"/>
              <a:pathLst>
                <a:path w="648" h="324">
                  <a:moveTo>
                    <a:pt x="324" y="324"/>
                  </a:moveTo>
                  <a:lnTo>
                    <a:pt x="648" y="0"/>
                  </a:lnTo>
                  <a:lnTo>
                    <a:pt x="0" y="0"/>
                  </a:lnTo>
                  <a:lnTo>
                    <a:pt x="324" y="324"/>
                  </a:lnTo>
                  <a:close/>
                </a:path>
              </a:pathLst>
            </a:custGeom>
            <a:solidFill>
              <a:srgbClr val="4FA7C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5"/>
            <p:cNvSpPr/>
            <p:nvPr/>
          </p:nvSpPr>
          <p:spPr bwMode="auto">
            <a:xfrm>
              <a:off x="3805238" y="3133725"/>
              <a:ext cx="171450" cy="171450"/>
            </a:xfrm>
            <a:custGeom>
              <a:avLst/>
              <a:gdLst/>
              <a:ahLst/>
              <a:cxnLst>
                <a:cxn ang="0">
                  <a:pos x="0" y="324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324"/>
                </a:cxn>
              </a:cxnLst>
              <a:rect l="0" t="0" r="r" b="b"/>
              <a:pathLst>
                <a:path w="324" h="324">
                  <a:moveTo>
                    <a:pt x="0" y="324"/>
                  </a:moveTo>
                  <a:lnTo>
                    <a:pt x="324" y="0"/>
                  </a:lnTo>
                  <a:lnTo>
                    <a:pt x="0" y="0"/>
                  </a:lnTo>
                  <a:lnTo>
                    <a:pt x="0" y="324"/>
                  </a:lnTo>
                  <a:close/>
                </a:path>
              </a:pathLst>
            </a:custGeom>
            <a:solidFill>
              <a:srgbClr val="2D8EA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6"/>
            <p:cNvSpPr/>
            <p:nvPr/>
          </p:nvSpPr>
          <p:spPr bwMode="auto">
            <a:xfrm>
              <a:off x="3633788" y="2952750"/>
              <a:ext cx="342900" cy="171450"/>
            </a:xfrm>
            <a:custGeom>
              <a:avLst/>
              <a:gdLst/>
              <a:ahLst/>
              <a:cxnLst>
                <a:cxn ang="0">
                  <a:pos x="324" y="0"/>
                </a:cxn>
                <a:cxn ang="0">
                  <a:pos x="648" y="324"/>
                </a:cxn>
                <a:cxn ang="0">
                  <a:pos x="0" y="324"/>
                </a:cxn>
                <a:cxn ang="0">
                  <a:pos x="324" y="0"/>
                </a:cxn>
              </a:cxnLst>
              <a:rect l="0" t="0" r="r" b="b"/>
              <a:pathLst>
                <a:path w="648" h="324">
                  <a:moveTo>
                    <a:pt x="324" y="0"/>
                  </a:moveTo>
                  <a:lnTo>
                    <a:pt x="648" y="324"/>
                  </a:lnTo>
                  <a:lnTo>
                    <a:pt x="0" y="324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E95B7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7"/>
            <p:cNvSpPr/>
            <p:nvPr/>
          </p:nvSpPr>
          <p:spPr bwMode="auto">
            <a:xfrm>
              <a:off x="3805238" y="2952750"/>
              <a:ext cx="171450" cy="1714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4" y="324"/>
                </a:cxn>
                <a:cxn ang="0">
                  <a:pos x="1" y="324"/>
                </a:cxn>
                <a:cxn ang="0">
                  <a:pos x="0" y="0"/>
                </a:cxn>
              </a:cxnLst>
              <a:rect l="0" t="0" r="r" b="b"/>
              <a:pathLst>
                <a:path w="324" h="324">
                  <a:moveTo>
                    <a:pt x="0" y="0"/>
                  </a:moveTo>
                  <a:lnTo>
                    <a:pt x="324" y="324"/>
                  </a:lnTo>
                  <a:lnTo>
                    <a:pt x="1" y="3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899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8"/>
            <p:cNvSpPr/>
            <p:nvPr/>
          </p:nvSpPr>
          <p:spPr bwMode="auto">
            <a:xfrm>
              <a:off x="3449638" y="2947988"/>
              <a:ext cx="342900" cy="171450"/>
            </a:xfrm>
            <a:custGeom>
              <a:avLst/>
              <a:gdLst/>
              <a:ahLst/>
              <a:cxnLst>
                <a:cxn ang="0">
                  <a:pos x="324" y="324"/>
                </a:cxn>
                <a:cxn ang="0">
                  <a:pos x="648" y="0"/>
                </a:cxn>
                <a:cxn ang="0">
                  <a:pos x="0" y="0"/>
                </a:cxn>
                <a:cxn ang="0">
                  <a:pos x="324" y="324"/>
                </a:cxn>
              </a:cxnLst>
              <a:rect l="0" t="0" r="r" b="b"/>
              <a:pathLst>
                <a:path w="648" h="324">
                  <a:moveTo>
                    <a:pt x="324" y="324"/>
                  </a:moveTo>
                  <a:lnTo>
                    <a:pt x="648" y="0"/>
                  </a:lnTo>
                  <a:lnTo>
                    <a:pt x="0" y="0"/>
                  </a:lnTo>
                  <a:lnTo>
                    <a:pt x="324" y="324"/>
                  </a:lnTo>
                  <a:close/>
                </a:path>
              </a:pathLst>
            </a:custGeom>
            <a:solidFill>
              <a:srgbClr val="EB5B1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9"/>
            <p:cNvSpPr/>
            <p:nvPr/>
          </p:nvSpPr>
          <p:spPr bwMode="auto">
            <a:xfrm>
              <a:off x="3619500" y="2947988"/>
              <a:ext cx="173038" cy="171450"/>
            </a:xfrm>
            <a:custGeom>
              <a:avLst/>
              <a:gdLst/>
              <a:ahLst/>
              <a:cxnLst>
                <a:cxn ang="0">
                  <a:pos x="2" y="324"/>
                </a:cxn>
                <a:cxn ang="0">
                  <a:pos x="326" y="0"/>
                </a:cxn>
                <a:cxn ang="0">
                  <a:pos x="0" y="0"/>
                </a:cxn>
                <a:cxn ang="0">
                  <a:pos x="2" y="324"/>
                </a:cxn>
              </a:cxnLst>
              <a:rect l="0" t="0" r="r" b="b"/>
              <a:pathLst>
                <a:path w="326" h="324">
                  <a:moveTo>
                    <a:pt x="2" y="324"/>
                  </a:moveTo>
                  <a:lnTo>
                    <a:pt x="326" y="0"/>
                  </a:lnTo>
                  <a:lnTo>
                    <a:pt x="0" y="0"/>
                  </a:lnTo>
                  <a:lnTo>
                    <a:pt x="2" y="324"/>
                  </a:lnTo>
                  <a:close/>
                </a:path>
              </a:pathLst>
            </a:custGeom>
            <a:solidFill>
              <a:srgbClr val="F08C1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0"/>
            <p:cNvSpPr/>
            <p:nvPr/>
          </p:nvSpPr>
          <p:spPr bwMode="auto">
            <a:xfrm>
              <a:off x="3816350" y="2776538"/>
              <a:ext cx="171450" cy="342900"/>
            </a:xfrm>
            <a:custGeom>
              <a:avLst/>
              <a:gdLst/>
              <a:ahLst/>
              <a:cxnLst>
                <a:cxn ang="0">
                  <a:pos x="0" y="324"/>
                </a:cxn>
                <a:cxn ang="0">
                  <a:pos x="324" y="0"/>
                </a:cxn>
                <a:cxn ang="0">
                  <a:pos x="324" y="648"/>
                </a:cxn>
                <a:cxn ang="0">
                  <a:pos x="0" y="324"/>
                </a:cxn>
              </a:cxnLst>
              <a:rect l="0" t="0" r="r" b="b"/>
              <a:pathLst>
                <a:path w="324" h="648">
                  <a:moveTo>
                    <a:pt x="0" y="324"/>
                  </a:moveTo>
                  <a:lnTo>
                    <a:pt x="324" y="0"/>
                  </a:lnTo>
                  <a:lnTo>
                    <a:pt x="324" y="648"/>
                  </a:lnTo>
                  <a:lnTo>
                    <a:pt x="0" y="324"/>
                  </a:lnTo>
                  <a:close/>
                </a:path>
              </a:pathLst>
            </a:custGeom>
            <a:solidFill>
              <a:srgbClr val="75A52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1"/>
            <p:cNvSpPr/>
            <p:nvPr/>
          </p:nvSpPr>
          <p:spPr bwMode="auto">
            <a:xfrm>
              <a:off x="3816350" y="2947988"/>
              <a:ext cx="171450" cy="1714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4" y="0"/>
                </a:cxn>
                <a:cxn ang="0">
                  <a:pos x="324" y="324"/>
                </a:cxn>
                <a:cxn ang="0">
                  <a:pos x="0" y="0"/>
                </a:cxn>
              </a:cxnLst>
              <a:rect l="0" t="0" r="r" b="b"/>
              <a:pathLst>
                <a:path w="324" h="324">
                  <a:moveTo>
                    <a:pt x="0" y="0"/>
                  </a:moveTo>
                  <a:lnTo>
                    <a:pt x="324" y="0"/>
                  </a:lnTo>
                  <a:lnTo>
                    <a:pt x="324" y="3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2853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2"/>
            <p:cNvSpPr/>
            <p:nvPr/>
          </p:nvSpPr>
          <p:spPr bwMode="auto">
            <a:xfrm>
              <a:off x="3625850" y="3141663"/>
              <a:ext cx="171450" cy="342900"/>
            </a:xfrm>
            <a:custGeom>
              <a:avLst/>
              <a:gdLst/>
              <a:ahLst/>
              <a:cxnLst>
                <a:cxn ang="0">
                  <a:pos x="324" y="324"/>
                </a:cxn>
                <a:cxn ang="0">
                  <a:pos x="0" y="0"/>
                </a:cxn>
                <a:cxn ang="0">
                  <a:pos x="0" y="648"/>
                </a:cxn>
                <a:cxn ang="0">
                  <a:pos x="324" y="324"/>
                </a:cxn>
              </a:cxnLst>
              <a:rect l="0" t="0" r="r" b="b"/>
              <a:pathLst>
                <a:path w="324" h="648">
                  <a:moveTo>
                    <a:pt x="324" y="324"/>
                  </a:moveTo>
                  <a:lnTo>
                    <a:pt x="0" y="0"/>
                  </a:lnTo>
                  <a:lnTo>
                    <a:pt x="0" y="648"/>
                  </a:lnTo>
                  <a:lnTo>
                    <a:pt x="324" y="324"/>
                  </a:lnTo>
                  <a:close/>
                </a:path>
              </a:pathLst>
            </a:custGeom>
            <a:solidFill>
              <a:srgbClr val="9172A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3"/>
            <p:cNvSpPr/>
            <p:nvPr/>
          </p:nvSpPr>
          <p:spPr bwMode="auto">
            <a:xfrm>
              <a:off x="3625850" y="3313113"/>
              <a:ext cx="171450" cy="171450"/>
            </a:xfrm>
            <a:custGeom>
              <a:avLst/>
              <a:gdLst/>
              <a:ahLst/>
              <a:cxnLst>
                <a:cxn ang="0">
                  <a:pos x="324" y="0"/>
                </a:cxn>
                <a:cxn ang="0">
                  <a:pos x="0" y="0"/>
                </a:cxn>
                <a:cxn ang="0">
                  <a:pos x="0" y="324"/>
                </a:cxn>
                <a:cxn ang="0">
                  <a:pos x="324" y="0"/>
                </a:cxn>
              </a:cxnLst>
              <a:rect l="0" t="0" r="r" b="b"/>
              <a:pathLst>
                <a:path w="324" h="324">
                  <a:moveTo>
                    <a:pt x="324" y="0"/>
                  </a:moveTo>
                  <a:lnTo>
                    <a:pt x="0" y="0"/>
                  </a:lnTo>
                  <a:lnTo>
                    <a:pt x="0" y="324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7B3B9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" name="Line 46"/>
          <p:cNvSpPr>
            <a:spLocks noChangeShapeType="1"/>
          </p:cNvSpPr>
          <p:nvPr/>
        </p:nvSpPr>
        <p:spPr bwMode="auto">
          <a:xfrm>
            <a:off x="631792" y="-3175"/>
            <a:ext cx="1588" cy="900000"/>
          </a:xfrm>
          <a:prstGeom prst="line">
            <a:avLst/>
          </a:prstGeom>
          <a:noFill/>
          <a:ln w="5">
            <a:solidFill>
              <a:srgbClr val="332C2B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47"/>
          <p:cNvSpPr/>
          <p:nvPr/>
        </p:nvSpPr>
        <p:spPr bwMode="auto">
          <a:xfrm>
            <a:off x="196817" y="473055"/>
            <a:ext cx="376238" cy="376238"/>
          </a:xfrm>
          <a:custGeom>
            <a:avLst/>
            <a:gdLst/>
            <a:ahLst/>
            <a:cxnLst>
              <a:cxn ang="0">
                <a:pos x="711" y="0"/>
              </a:cxn>
              <a:cxn ang="0">
                <a:pos x="0" y="711"/>
              </a:cxn>
              <a:cxn ang="0">
                <a:pos x="711" y="711"/>
              </a:cxn>
              <a:cxn ang="0">
                <a:pos x="711" y="0"/>
              </a:cxn>
            </a:cxnLst>
            <a:rect l="0" t="0" r="r" b="b"/>
            <a:pathLst>
              <a:path w="711" h="711">
                <a:moveTo>
                  <a:pt x="711" y="0"/>
                </a:moveTo>
                <a:lnTo>
                  <a:pt x="0" y="711"/>
                </a:lnTo>
                <a:lnTo>
                  <a:pt x="711" y="711"/>
                </a:lnTo>
                <a:lnTo>
                  <a:pt x="711" y="0"/>
                </a:lnTo>
                <a:close/>
              </a:path>
            </a:pathLst>
          </a:custGeom>
          <a:solidFill>
            <a:srgbClr val="F29118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146" name="Picture 2" descr="D:\辉\桌面\总结\作品集\05d673554a0b6000000115a831e225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17478" y="2080886"/>
            <a:ext cx="4929222" cy="27685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3" name="Rectangle 11"/>
          <p:cNvSpPr>
            <a:spLocks noChangeArrowheads="1"/>
          </p:cNvSpPr>
          <p:nvPr/>
        </p:nvSpPr>
        <p:spPr bwMode="auto">
          <a:xfrm>
            <a:off x="1018409" y="5044920"/>
            <a:ext cx="542077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标题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4" name="Rectangle 11"/>
          <p:cNvSpPr>
            <a:spLocks noChangeArrowheads="1"/>
          </p:cNvSpPr>
          <p:nvPr/>
        </p:nvSpPr>
        <p:spPr bwMode="auto">
          <a:xfrm>
            <a:off x="1703362" y="5070700"/>
            <a:ext cx="3214710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endParaRPr kumimoji="0" lang="zh-CN" sz="100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rot="5400000">
            <a:off x="1417610" y="5234807"/>
            <a:ext cx="428628" cy="158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2" descr="D:\辉\桌面\总结\作品集\05d673554a0b6000000115a831e225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5632452" y="258741"/>
            <a:ext cx="4357716" cy="24475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1" name="Rectangle 11"/>
          <p:cNvSpPr>
            <a:spLocks noChangeArrowheads="1"/>
          </p:cNvSpPr>
          <p:nvPr/>
        </p:nvSpPr>
        <p:spPr bwMode="auto">
          <a:xfrm>
            <a:off x="6019068" y="2901780"/>
            <a:ext cx="542077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标题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Rectangle 11"/>
          <p:cNvSpPr>
            <a:spLocks noChangeArrowheads="1"/>
          </p:cNvSpPr>
          <p:nvPr/>
        </p:nvSpPr>
        <p:spPr bwMode="auto">
          <a:xfrm>
            <a:off x="6704021" y="2927560"/>
            <a:ext cx="3214710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endParaRPr kumimoji="0" lang="zh-CN" sz="100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 rot="5400000">
            <a:off x="6418269" y="3091667"/>
            <a:ext cx="428628" cy="158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Picture 2" descr="D:\辉\桌面\总结\作品集\05d673554a0b6000000115a831e225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5632452" y="3473451"/>
            <a:ext cx="4357716" cy="24475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5" name="Rectangle 11"/>
          <p:cNvSpPr>
            <a:spLocks noChangeArrowheads="1"/>
          </p:cNvSpPr>
          <p:nvPr/>
        </p:nvSpPr>
        <p:spPr bwMode="auto">
          <a:xfrm>
            <a:off x="6019068" y="6116490"/>
            <a:ext cx="542077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标题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6" name="Rectangle 11"/>
          <p:cNvSpPr>
            <a:spLocks noChangeArrowheads="1"/>
          </p:cNvSpPr>
          <p:nvPr/>
        </p:nvSpPr>
        <p:spPr bwMode="auto">
          <a:xfrm>
            <a:off x="6704021" y="6142270"/>
            <a:ext cx="3214710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endParaRPr kumimoji="0" lang="zh-CN" sz="100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 rot="5400000">
            <a:off x="6418269" y="6306377"/>
            <a:ext cx="428628" cy="158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3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1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9" grpId="0" animBg="1"/>
      <p:bldP spid="20" grpId="0" animBg="1"/>
      <p:bldP spid="23" grpId="0"/>
      <p:bldP spid="24" grpId="0"/>
      <p:bldP spid="31" grpId="0"/>
      <p:bldP spid="32" grpId="0"/>
      <p:bldP spid="35" grpId="0"/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1631924" y="473055"/>
            <a:ext cx="2071702" cy="3847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5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室内</a:t>
            </a:r>
            <a:r>
              <a:rPr kumimoji="0" lang="zh-CN" sz="25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设计</a:t>
            </a:r>
            <a:r>
              <a:rPr kumimoji="0" lang="zh-CN" altLang="en-US" sz="25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作品</a:t>
            </a:r>
            <a:endParaRPr kumimoji="0" lang="zh-CN" sz="25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" name="组合 4"/>
          <p:cNvGrpSpPr/>
          <p:nvPr/>
        </p:nvGrpSpPr>
        <p:grpSpPr>
          <a:xfrm flipH="1">
            <a:off x="774668" y="187303"/>
            <a:ext cx="855690" cy="708025"/>
            <a:chOff x="3449638" y="2776538"/>
            <a:chExt cx="792162" cy="708025"/>
          </a:xfrm>
        </p:grpSpPr>
        <p:sp>
          <p:nvSpPr>
            <p:cNvPr id="6" name="Freeform 12"/>
            <p:cNvSpPr/>
            <p:nvPr/>
          </p:nvSpPr>
          <p:spPr bwMode="auto">
            <a:xfrm>
              <a:off x="4000500" y="2776538"/>
              <a:ext cx="241300" cy="241300"/>
            </a:xfrm>
            <a:custGeom>
              <a:avLst/>
              <a:gdLst/>
              <a:ahLst/>
              <a:cxnLst>
                <a:cxn ang="0">
                  <a:pos x="0" y="458"/>
                </a:cxn>
                <a:cxn ang="0">
                  <a:pos x="457" y="458"/>
                </a:cxn>
                <a:cxn ang="0">
                  <a:pos x="0" y="0"/>
                </a:cxn>
                <a:cxn ang="0">
                  <a:pos x="0" y="458"/>
                </a:cxn>
              </a:cxnLst>
              <a:rect l="0" t="0" r="r" b="b"/>
              <a:pathLst>
                <a:path w="457" h="458">
                  <a:moveTo>
                    <a:pt x="0" y="458"/>
                  </a:moveTo>
                  <a:lnTo>
                    <a:pt x="457" y="458"/>
                  </a:lnTo>
                  <a:lnTo>
                    <a:pt x="0" y="0"/>
                  </a:lnTo>
                  <a:lnTo>
                    <a:pt x="0" y="458"/>
                  </a:lnTo>
                  <a:close/>
                </a:path>
              </a:pathLst>
            </a:custGeom>
            <a:solidFill>
              <a:srgbClr val="C3D83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13"/>
            <p:cNvSpPr/>
            <p:nvPr/>
          </p:nvSpPr>
          <p:spPr bwMode="auto">
            <a:xfrm>
              <a:off x="4000500" y="2897188"/>
              <a:ext cx="241300" cy="120650"/>
            </a:xfrm>
            <a:custGeom>
              <a:avLst/>
              <a:gdLst/>
              <a:ahLst/>
              <a:cxnLst>
                <a:cxn ang="0">
                  <a:pos x="0" y="229"/>
                </a:cxn>
                <a:cxn ang="0">
                  <a:pos x="457" y="229"/>
                </a:cxn>
                <a:cxn ang="0">
                  <a:pos x="228" y="0"/>
                </a:cxn>
                <a:cxn ang="0">
                  <a:pos x="0" y="229"/>
                </a:cxn>
              </a:cxnLst>
              <a:rect l="0" t="0" r="r" b="b"/>
              <a:pathLst>
                <a:path w="457" h="229">
                  <a:moveTo>
                    <a:pt x="0" y="229"/>
                  </a:moveTo>
                  <a:lnTo>
                    <a:pt x="457" y="229"/>
                  </a:lnTo>
                  <a:lnTo>
                    <a:pt x="228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A5C82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3633788" y="3133725"/>
              <a:ext cx="342900" cy="171450"/>
            </a:xfrm>
            <a:custGeom>
              <a:avLst/>
              <a:gdLst/>
              <a:ahLst/>
              <a:cxnLst>
                <a:cxn ang="0">
                  <a:pos x="324" y="324"/>
                </a:cxn>
                <a:cxn ang="0">
                  <a:pos x="648" y="0"/>
                </a:cxn>
                <a:cxn ang="0">
                  <a:pos x="0" y="0"/>
                </a:cxn>
                <a:cxn ang="0">
                  <a:pos x="324" y="324"/>
                </a:cxn>
              </a:cxnLst>
              <a:rect l="0" t="0" r="r" b="b"/>
              <a:pathLst>
                <a:path w="648" h="324">
                  <a:moveTo>
                    <a:pt x="324" y="324"/>
                  </a:moveTo>
                  <a:lnTo>
                    <a:pt x="648" y="0"/>
                  </a:lnTo>
                  <a:lnTo>
                    <a:pt x="0" y="0"/>
                  </a:lnTo>
                  <a:lnTo>
                    <a:pt x="324" y="324"/>
                  </a:lnTo>
                  <a:close/>
                </a:path>
              </a:pathLst>
            </a:custGeom>
            <a:solidFill>
              <a:srgbClr val="4FA7C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5"/>
            <p:cNvSpPr/>
            <p:nvPr/>
          </p:nvSpPr>
          <p:spPr bwMode="auto">
            <a:xfrm>
              <a:off x="3805238" y="3133725"/>
              <a:ext cx="171450" cy="171450"/>
            </a:xfrm>
            <a:custGeom>
              <a:avLst/>
              <a:gdLst/>
              <a:ahLst/>
              <a:cxnLst>
                <a:cxn ang="0">
                  <a:pos x="0" y="324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324"/>
                </a:cxn>
              </a:cxnLst>
              <a:rect l="0" t="0" r="r" b="b"/>
              <a:pathLst>
                <a:path w="324" h="324">
                  <a:moveTo>
                    <a:pt x="0" y="324"/>
                  </a:moveTo>
                  <a:lnTo>
                    <a:pt x="324" y="0"/>
                  </a:lnTo>
                  <a:lnTo>
                    <a:pt x="0" y="0"/>
                  </a:lnTo>
                  <a:lnTo>
                    <a:pt x="0" y="324"/>
                  </a:lnTo>
                  <a:close/>
                </a:path>
              </a:pathLst>
            </a:custGeom>
            <a:solidFill>
              <a:srgbClr val="2D8EA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6"/>
            <p:cNvSpPr/>
            <p:nvPr/>
          </p:nvSpPr>
          <p:spPr bwMode="auto">
            <a:xfrm>
              <a:off x="3633788" y="2952750"/>
              <a:ext cx="342900" cy="171450"/>
            </a:xfrm>
            <a:custGeom>
              <a:avLst/>
              <a:gdLst/>
              <a:ahLst/>
              <a:cxnLst>
                <a:cxn ang="0">
                  <a:pos x="324" y="0"/>
                </a:cxn>
                <a:cxn ang="0">
                  <a:pos x="648" y="324"/>
                </a:cxn>
                <a:cxn ang="0">
                  <a:pos x="0" y="324"/>
                </a:cxn>
                <a:cxn ang="0">
                  <a:pos x="324" y="0"/>
                </a:cxn>
              </a:cxnLst>
              <a:rect l="0" t="0" r="r" b="b"/>
              <a:pathLst>
                <a:path w="648" h="324">
                  <a:moveTo>
                    <a:pt x="324" y="0"/>
                  </a:moveTo>
                  <a:lnTo>
                    <a:pt x="648" y="324"/>
                  </a:lnTo>
                  <a:lnTo>
                    <a:pt x="0" y="324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E95B7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7"/>
            <p:cNvSpPr/>
            <p:nvPr/>
          </p:nvSpPr>
          <p:spPr bwMode="auto">
            <a:xfrm>
              <a:off x="3805238" y="2952750"/>
              <a:ext cx="171450" cy="1714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4" y="324"/>
                </a:cxn>
                <a:cxn ang="0">
                  <a:pos x="1" y="324"/>
                </a:cxn>
                <a:cxn ang="0">
                  <a:pos x="0" y="0"/>
                </a:cxn>
              </a:cxnLst>
              <a:rect l="0" t="0" r="r" b="b"/>
              <a:pathLst>
                <a:path w="324" h="324">
                  <a:moveTo>
                    <a:pt x="0" y="0"/>
                  </a:moveTo>
                  <a:lnTo>
                    <a:pt x="324" y="324"/>
                  </a:lnTo>
                  <a:lnTo>
                    <a:pt x="1" y="3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899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8"/>
            <p:cNvSpPr/>
            <p:nvPr/>
          </p:nvSpPr>
          <p:spPr bwMode="auto">
            <a:xfrm>
              <a:off x="3449638" y="2947988"/>
              <a:ext cx="342900" cy="171450"/>
            </a:xfrm>
            <a:custGeom>
              <a:avLst/>
              <a:gdLst/>
              <a:ahLst/>
              <a:cxnLst>
                <a:cxn ang="0">
                  <a:pos x="324" y="324"/>
                </a:cxn>
                <a:cxn ang="0">
                  <a:pos x="648" y="0"/>
                </a:cxn>
                <a:cxn ang="0">
                  <a:pos x="0" y="0"/>
                </a:cxn>
                <a:cxn ang="0">
                  <a:pos x="324" y="324"/>
                </a:cxn>
              </a:cxnLst>
              <a:rect l="0" t="0" r="r" b="b"/>
              <a:pathLst>
                <a:path w="648" h="324">
                  <a:moveTo>
                    <a:pt x="324" y="324"/>
                  </a:moveTo>
                  <a:lnTo>
                    <a:pt x="648" y="0"/>
                  </a:lnTo>
                  <a:lnTo>
                    <a:pt x="0" y="0"/>
                  </a:lnTo>
                  <a:lnTo>
                    <a:pt x="324" y="324"/>
                  </a:lnTo>
                  <a:close/>
                </a:path>
              </a:pathLst>
            </a:custGeom>
            <a:solidFill>
              <a:srgbClr val="EB5B1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9"/>
            <p:cNvSpPr/>
            <p:nvPr/>
          </p:nvSpPr>
          <p:spPr bwMode="auto">
            <a:xfrm>
              <a:off x="3619500" y="2947988"/>
              <a:ext cx="173038" cy="171450"/>
            </a:xfrm>
            <a:custGeom>
              <a:avLst/>
              <a:gdLst/>
              <a:ahLst/>
              <a:cxnLst>
                <a:cxn ang="0">
                  <a:pos x="2" y="324"/>
                </a:cxn>
                <a:cxn ang="0">
                  <a:pos x="326" y="0"/>
                </a:cxn>
                <a:cxn ang="0">
                  <a:pos x="0" y="0"/>
                </a:cxn>
                <a:cxn ang="0">
                  <a:pos x="2" y="324"/>
                </a:cxn>
              </a:cxnLst>
              <a:rect l="0" t="0" r="r" b="b"/>
              <a:pathLst>
                <a:path w="326" h="324">
                  <a:moveTo>
                    <a:pt x="2" y="324"/>
                  </a:moveTo>
                  <a:lnTo>
                    <a:pt x="326" y="0"/>
                  </a:lnTo>
                  <a:lnTo>
                    <a:pt x="0" y="0"/>
                  </a:lnTo>
                  <a:lnTo>
                    <a:pt x="2" y="324"/>
                  </a:lnTo>
                  <a:close/>
                </a:path>
              </a:pathLst>
            </a:custGeom>
            <a:solidFill>
              <a:srgbClr val="F08C1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0"/>
            <p:cNvSpPr/>
            <p:nvPr/>
          </p:nvSpPr>
          <p:spPr bwMode="auto">
            <a:xfrm>
              <a:off x="3816350" y="2776538"/>
              <a:ext cx="171450" cy="342900"/>
            </a:xfrm>
            <a:custGeom>
              <a:avLst/>
              <a:gdLst/>
              <a:ahLst/>
              <a:cxnLst>
                <a:cxn ang="0">
                  <a:pos x="0" y="324"/>
                </a:cxn>
                <a:cxn ang="0">
                  <a:pos x="324" y="0"/>
                </a:cxn>
                <a:cxn ang="0">
                  <a:pos x="324" y="648"/>
                </a:cxn>
                <a:cxn ang="0">
                  <a:pos x="0" y="324"/>
                </a:cxn>
              </a:cxnLst>
              <a:rect l="0" t="0" r="r" b="b"/>
              <a:pathLst>
                <a:path w="324" h="648">
                  <a:moveTo>
                    <a:pt x="0" y="324"/>
                  </a:moveTo>
                  <a:lnTo>
                    <a:pt x="324" y="0"/>
                  </a:lnTo>
                  <a:lnTo>
                    <a:pt x="324" y="648"/>
                  </a:lnTo>
                  <a:lnTo>
                    <a:pt x="0" y="324"/>
                  </a:lnTo>
                  <a:close/>
                </a:path>
              </a:pathLst>
            </a:custGeom>
            <a:solidFill>
              <a:srgbClr val="75A52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1"/>
            <p:cNvSpPr/>
            <p:nvPr/>
          </p:nvSpPr>
          <p:spPr bwMode="auto">
            <a:xfrm>
              <a:off x="3816350" y="2947988"/>
              <a:ext cx="171450" cy="1714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4" y="0"/>
                </a:cxn>
                <a:cxn ang="0">
                  <a:pos x="324" y="324"/>
                </a:cxn>
                <a:cxn ang="0">
                  <a:pos x="0" y="0"/>
                </a:cxn>
              </a:cxnLst>
              <a:rect l="0" t="0" r="r" b="b"/>
              <a:pathLst>
                <a:path w="324" h="324">
                  <a:moveTo>
                    <a:pt x="0" y="0"/>
                  </a:moveTo>
                  <a:lnTo>
                    <a:pt x="324" y="0"/>
                  </a:lnTo>
                  <a:lnTo>
                    <a:pt x="324" y="3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2853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2"/>
            <p:cNvSpPr/>
            <p:nvPr/>
          </p:nvSpPr>
          <p:spPr bwMode="auto">
            <a:xfrm>
              <a:off x="3625850" y="3141663"/>
              <a:ext cx="171450" cy="342900"/>
            </a:xfrm>
            <a:custGeom>
              <a:avLst/>
              <a:gdLst/>
              <a:ahLst/>
              <a:cxnLst>
                <a:cxn ang="0">
                  <a:pos x="324" y="324"/>
                </a:cxn>
                <a:cxn ang="0">
                  <a:pos x="0" y="0"/>
                </a:cxn>
                <a:cxn ang="0">
                  <a:pos x="0" y="648"/>
                </a:cxn>
                <a:cxn ang="0">
                  <a:pos x="324" y="324"/>
                </a:cxn>
              </a:cxnLst>
              <a:rect l="0" t="0" r="r" b="b"/>
              <a:pathLst>
                <a:path w="324" h="648">
                  <a:moveTo>
                    <a:pt x="324" y="324"/>
                  </a:moveTo>
                  <a:lnTo>
                    <a:pt x="0" y="0"/>
                  </a:lnTo>
                  <a:lnTo>
                    <a:pt x="0" y="648"/>
                  </a:lnTo>
                  <a:lnTo>
                    <a:pt x="324" y="324"/>
                  </a:lnTo>
                  <a:close/>
                </a:path>
              </a:pathLst>
            </a:custGeom>
            <a:solidFill>
              <a:srgbClr val="9172A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3"/>
            <p:cNvSpPr/>
            <p:nvPr/>
          </p:nvSpPr>
          <p:spPr bwMode="auto">
            <a:xfrm>
              <a:off x="3625850" y="3313113"/>
              <a:ext cx="171450" cy="171450"/>
            </a:xfrm>
            <a:custGeom>
              <a:avLst/>
              <a:gdLst/>
              <a:ahLst/>
              <a:cxnLst>
                <a:cxn ang="0">
                  <a:pos x="324" y="0"/>
                </a:cxn>
                <a:cxn ang="0">
                  <a:pos x="0" y="0"/>
                </a:cxn>
                <a:cxn ang="0">
                  <a:pos x="0" y="324"/>
                </a:cxn>
                <a:cxn ang="0">
                  <a:pos x="324" y="0"/>
                </a:cxn>
              </a:cxnLst>
              <a:rect l="0" t="0" r="r" b="b"/>
              <a:pathLst>
                <a:path w="324" h="324">
                  <a:moveTo>
                    <a:pt x="324" y="0"/>
                  </a:moveTo>
                  <a:lnTo>
                    <a:pt x="0" y="0"/>
                  </a:lnTo>
                  <a:lnTo>
                    <a:pt x="0" y="324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7B3B9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" name="Line 46"/>
          <p:cNvSpPr>
            <a:spLocks noChangeShapeType="1"/>
          </p:cNvSpPr>
          <p:nvPr/>
        </p:nvSpPr>
        <p:spPr bwMode="auto">
          <a:xfrm>
            <a:off x="631792" y="-3175"/>
            <a:ext cx="1588" cy="900000"/>
          </a:xfrm>
          <a:prstGeom prst="line">
            <a:avLst/>
          </a:prstGeom>
          <a:noFill/>
          <a:ln w="5">
            <a:solidFill>
              <a:srgbClr val="332C2B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47"/>
          <p:cNvSpPr/>
          <p:nvPr/>
        </p:nvSpPr>
        <p:spPr bwMode="auto">
          <a:xfrm>
            <a:off x="196817" y="473055"/>
            <a:ext cx="376238" cy="376238"/>
          </a:xfrm>
          <a:custGeom>
            <a:avLst/>
            <a:gdLst/>
            <a:ahLst/>
            <a:cxnLst>
              <a:cxn ang="0">
                <a:pos x="711" y="0"/>
              </a:cxn>
              <a:cxn ang="0">
                <a:pos x="0" y="711"/>
              </a:cxn>
              <a:cxn ang="0">
                <a:pos x="711" y="711"/>
              </a:cxn>
              <a:cxn ang="0">
                <a:pos x="711" y="0"/>
              </a:cxn>
            </a:cxnLst>
            <a:rect l="0" t="0" r="r" b="b"/>
            <a:pathLst>
              <a:path w="711" h="711">
                <a:moveTo>
                  <a:pt x="711" y="0"/>
                </a:moveTo>
                <a:lnTo>
                  <a:pt x="0" y="711"/>
                </a:lnTo>
                <a:lnTo>
                  <a:pt x="711" y="711"/>
                </a:lnTo>
                <a:lnTo>
                  <a:pt x="711" y="0"/>
                </a:lnTo>
                <a:close/>
              </a:path>
            </a:pathLst>
          </a:custGeom>
          <a:solidFill>
            <a:srgbClr val="F29118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146" name="Picture 2" descr="C:\Users\Administrator\Desktop\QQ图片20161028164811.jpgQQ图片201610281648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32518" y="354847"/>
            <a:ext cx="4000528" cy="533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3" name="Rectangle 11"/>
          <p:cNvSpPr>
            <a:spLocks noChangeArrowheads="1"/>
          </p:cNvSpPr>
          <p:nvPr/>
        </p:nvSpPr>
        <p:spPr bwMode="auto">
          <a:xfrm>
            <a:off x="6233383" y="5925976"/>
            <a:ext cx="542077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标题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4" name="Rectangle 11"/>
          <p:cNvSpPr>
            <a:spLocks noChangeArrowheads="1"/>
          </p:cNvSpPr>
          <p:nvPr/>
        </p:nvSpPr>
        <p:spPr bwMode="auto">
          <a:xfrm>
            <a:off x="6918336" y="5951756"/>
            <a:ext cx="3214710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endParaRPr kumimoji="0" lang="zh-CN" sz="100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rot="5400000">
            <a:off x="6632584" y="6115863"/>
            <a:ext cx="428628" cy="158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Picture 2" descr="D:\辉\桌面\总结\作品集\05d673554a0b6000000115a831e225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703230" y="1616063"/>
            <a:ext cx="5072099" cy="33813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9" name="Rectangle 11"/>
          <p:cNvSpPr>
            <a:spLocks noChangeArrowheads="1"/>
          </p:cNvSpPr>
          <p:nvPr/>
        </p:nvSpPr>
        <p:spPr bwMode="auto">
          <a:xfrm>
            <a:off x="1232724" y="5162182"/>
            <a:ext cx="542077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标题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0" name="Rectangle 11"/>
          <p:cNvSpPr>
            <a:spLocks noChangeArrowheads="1"/>
          </p:cNvSpPr>
          <p:nvPr/>
        </p:nvSpPr>
        <p:spPr bwMode="auto">
          <a:xfrm>
            <a:off x="1917677" y="5187962"/>
            <a:ext cx="3214710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endParaRPr kumimoji="0" lang="zh-CN" sz="100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 rot="5400000">
            <a:off x="1631925" y="5352069"/>
            <a:ext cx="428628" cy="158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39" grpId="0"/>
      <p:bldP spid="4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1631924" y="473055"/>
            <a:ext cx="2071702" cy="3847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5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室内</a:t>
            </a:r>
            <a:r>
              <a:rPr kumimoji="0" lang="zh-CN" sz="25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设计</a:t>
            </a:r>
            <a:r>
              <a:rPr kumimoji="0" lang="zh-CN" altLang="en-US" sz="25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作品</a:t>
            </a:r>
            <a:endParaRPr kumimoji="0" lang="zh-CN" sz="25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" name="组合 4"/>
          <p:cNvGrpSpPr/>
          <p:nvPr/>
        </p:nvGrpSpPr>
        <p:grpSpPr>
          <a:xfrm flipH="1">
            <a:off x="774668" y="187303"/>
            <a:ext cx="855690" cy="708025"/>
            <a:chOff x="3449638" y="2776538"/>
            <a:chExt cx="792162" cy="708025"/>
          </a:xfrm>
        </p:grpSpPr>
        <p:sp>
          <p:nvSpPr>
            <p:cNvPr id="6" name="Freeform 12"/>
            <p:cNvSpPr/>
            <p:nvPr/>
          </p:nvSpPr>
          <p:spPr bwMode="auto">
            <a:xfrm>
              <a:off x="4000500" y="2776538"/>
              <a:ext cx="241300" cy="241300"/>
            </a:xfrm>
            <a:custGeom>
              <a:avLst/>
              <a:gdLst/>
              <a:ahLst/>
              <a:cxnLst>
                <a:cxn ang="0">
                  <a:pos x="0" y="458"/>
                </a:cxn>
                <a:cxn ang="0">
                  <a:pos x="457" y="458"/>
                </a:cxn>
                <a:cxn ang="0">
                  <a:pos x="0" y="0"/>
                </a:cxn>
                <a:cxn ang="0">
                  <a:pos x="0" y="458"/>
                </a:cxn>
              </a:cxnLst>
              <a:rect l="0" t="0" r="r" b="b"/>
              <a:pathLst>
                <a:path w="457" h="458">
                  <a:moveTo>
                    <a:pt x="0" y="458"/>
                  </a:moveTo>
                  <a:lnTo>
                    <a:pt x="457" y="458"/>
                  </a:lnTo>
                  <a:lnTo>
                    <a:pt x="0" y="0"/>
                  </a:lnTo>
                  <a:lnTo>
                    <a:pt x="0" y="458"/>
                  </a:lnTo>
                  <a:close/>
                </a:path>
              </a:pathLst>
            </a:custGeom>
            <a:solidFill>
              <a:srgbClr val="C3D83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13"/>
            <p:cNvSpPr/>
            <p:nvPr/>
          </p:nvSpPr>
          <p:spPr bwMode="auto">
            <a:xfrm>
              <a:off x="4000500" y="2897188"/>
              <a:ext cx="241300" cy="120650"/>
            </a:xfrm>
            <a:custGeom>
              <a:avLst/>
              <a:gdLst/>
              <a:ahLst/>
              <a:cxnLst>
                <a:cxn ang="0">
                  <a:pos x="0" y="229"/>
                </a:cxn>
                <a:cxn ang="0">
                  <a:pos x="457" y="229"/>
                </a:cxn>
                <a:cxn ang="0">
                  <a:pos x="228" y="0"/>
                </a:cxn>
                <a:cxn ang="0">
                  <a:pos x="0" y="229"/>
                </a:cxn>
              </a:cxnLst>
              <a:rect l="0" t="0" r="r" b="b"/>
              <a:pathLst>
                <a:path w="457" h="229">
                  <a:moveTo>
                    <a:pt x="0" y="229"/>
                  </a:moveTo>
                  <a:lnTo>
                    <a:pt x="457" y="229"/>
                  </a:lnTo>
                  <a:lnTo>
                    <a:pt x="228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A5C82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3633788" y="3133725"/>
              <a:ext cx="342900" cy="171450"/>
            </a:xfrm>
            <a:custGeom>
              <a:avLst/>
              <a:gdLst/>
              <a:ahLst/>
              <a:cxnLst>
                <a:cxn ang="0">
                  <a:pos x="324" y="324"/>
                </a:cxn>
                <a:cxn ang="0">
                  <a:pos x="648" y="0"/>
                </a:cxn>
                <a:cxn ang="0">
                  <a:pos x="0" y="0"/>
                </a:cxn>
                <a:cxn ang="0">
                  <a:pos x="324" y="324"/>
                </a:cxn>
              </a:cxnLst>
              <a:rect l="0" t="0" r="r" b="b"/>
              <a:pathLst>
                <a:path w="648" h="324">
                  <a:moveTo>
                    <a:pt x="324" y="324"/>
                  </a:moveTo>
                  <a:lnTo>
                    <a:pt x="648" y="0"/>
                  </a:lnTo>
                  <a:lnTo>
                    <a:pt x="0" y="0"/>
                  </a:lnTo>
                  <a:lnTo>
                    <a:pt x="324" y="324"/>
                  </a:lnTo>
                  <a:close/>
                </a:path>
              </a:pathLst>
            </a:custGeom>
            <a:solidFill>
              <a:srgbClr val="4FA7C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5"/>
            <p:cNvSpPr/>
            <p:nvPr/>
          </p:nvSpPr>
          <p:spPr bwMode="auto">
            <a:xfrm>
              <a:off x="3805238" y="3133725"/>
              <a:ext cx="171450" cy="171450"/>
            </a:xfrm>
            <a:custGeom>
              <a:avLst/>
              <a:gdLst/>
              <a:ahLst/>
              <a:cxnLst>
                <a:cxn ang="0">
                  <a:pos x="0" y="324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324"/>
                </a:cxn>
              </a:cxnLst>
              <a:rect l="0" t="0" r="r" b="b"/>
              <a:pathLst>
                <a:path w="324" h="324">
                  <a:moveTo>
                    <a:pt x="0" y="324"/>
                  </a:moveTo>
                  <a:lnTo>
                    <a:pt x="324" y="0"/>
                  </a:lnTo>
                  <a:lnTo>
                    <a:pt x="0" y="0"/>
                  </a:lnTo>
                  <a:lnTo>
                    <a:pt x="0" y="324"/>
                  </a:lnTo>
                  <a:close/>
                </a:path>
              </a:pathLst>
            </a:custGeom>
            <a:solidFill>
              <a:srgbClr val="2D8EA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6"/>
            <p:cNvSpPr/>
            <p:nvPr/>
          </p:nvSpPr>
          <p:spPr bwMode="auto">
            <a:xfrm>
              <a:off x="3633788" y="2952750"/>
              <a:ext cx="342900" cy="171450"/>
            </a:xfrm>
            <a:custGeom>
              <a:avLst/>
              <a:gdLst/>
              <a:ahLst/>
              <a:cxnLst>
                <a:cxn ang="0">
                  <a:pos x="324" y="0"/>
                </a:cxn>
                <a:cxn ang="0">
                  <a:pos x="648" y="324"/>
                </a:cxn>
                <a:cxn ang="0">
                  <a:pos x="0" y="324"/>
                </a:cxn>
                <a:cxn ang="0">
                  <a:pos x="324" y="0"/>
                </a:cxn>
              </a:cxnLst>
              <a:rect l="0" t="0" r="r" b="b"/>
              <a:pathLst>
                <a:path w="648" h="324">
                  <a:moveTo>
                    <a:pt x="324" y="0"/>
                  </a:moveTo>
                  <a:lnTo>
                    <a:pt x="648" y="324"/>
                  </a:lnTo>
                  <a:lnTo>
                    <a:pt x="0" y="324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E95B7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7"/>
            <p:cNvSpPr/>
            <p:nvPr/>
          </p:nvSpPr>
          <p:spPr bwMode="auto">
            <a:xfrm>
              <a:off x="3805238" y="2952750"/>
              <a:ext cx="171450" cy="1714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4" y="324"/>
                </a:cxn>
                <a:cxn ang="0">
                  <a:pos x="1" y="324"/>
                </a:cxn>
                <a:cxn ang="0">
                  <a:pos x="0" y="0"/>
                </a:cxn>
              </a:cxnLst>
              <a:rect l="0" t="0" r="r" b="b"/>
              <a:pathLst>
                <a:path w="324" h="324">
                  <a:moveTo>
                    <a:pt x="0" y="0"/>
                  </a:moveTo>
                  <a:lnTo>
                    <a:pt x="324" y="324"/>
                  </a:lnTo>
                  <a:lnTo>
                    <a:pt x="1" y="3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899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8"/>
            <p:cNvSpPr/>
            <p:nvPr/>
          </p:nvSpPr>
          <p:spPr bwMode="auto">
            <a:xfrm>
              <a:off x="3449638" y="2947988"/>
              <a:ext cx="342900" cy="171450"/>
            </a:xfrm>
            <a:custGeom>
              <a:avLst/>
              <a:gdLst/>
              <a:ahLst/>
              <a:cxnLst>
                <a:cxn ang="0">
                  <a:pos x="324" y="324"/>
                </a:cxn>
                <a:cxn ang="0">
                  <a:pos x="648" y="0"/>
                </a:cxn>
                <a:cxn ang="0">
                  <a:pos x="0" y="0"/>
                </a:cxn>
                <a:cxn ang="0">
                  <a:pos x="324" y="324"/>
                </a:cxn>
              </a:cxnLst>
              <a:rect l="0" t="0" r="r" b="b"/>
              <a:pathLst>
                <a:path w="648" h="324">
                  <a:moveTo>
                    <a:pt x="324" y="324"/>
                  </a:moveTo>
                  <a:lnTo>
                    <a:pt x="648" y="0"/>
                  </a:lnTo>
                  <a:lnTo>
                    <a:pt x="0" y="0"/>
                  </a:lnTo>
                  <a:lnTo>
                    <a:pt x="324" y="324"/>
                  </a:lnTo>
                  <a:close/>
                </a:path>
              </a:pathLst>
            </a:custGeom>
            <a:solidFill>
              <a:srgbClr val="EB5B1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9"/>
            <p:cNvSpPr/>
            <p:nvPr/>
          </p:nvSpPr>
          <p:spPr bwMode="auto">
            <a:xfrm>
              <a:off x="3619500" y="2947988"/>
              <a:ext cx="173038" cy="171450"/>
            </a:xfrm>
            <a:custGeom>
              <a:avLst/>
              <a:gdLst/>
              <a:ahLst/>
              <a:cxnLst>
                <a:cxn ang="0">
                  <a:pos x="2" y="324"/>
                </a:cxn>
                <a:cxn ang="0">
                  <a:pos x="326" y="0"/>
                </a:cxn>
                <a:cxn ang="0">
                  <a:pos x="0" y="0"/>
                </a:cxn>
                <a:cxn ang="0">
                  <a:pos x="2" y="324"/>
                </a:cxn>
              </a:cxnLst>
              <a:rect l="0" t="0" r="r" b="b"/>
              <a:pathLst>
                <a:path w="326" h="324">
                  <a:moveTo>
                    <a:pt x="2" y="324"/>
                  </a:moveTo>
                  <a:lnTo>
                    <a:pt x="326" y="0"/>
                  </a:lnTo>
                  <a:lnTo>
                    <a:pt x="0" y="0"/>
                  </a:lnTo>
                  <a:lnTo>
                    <a:pt x="2" y="324"/>
                  </a:lnTo>
                  <a:close/>
                </a:path>
              </a:pathLst>
            </a:custGeom>
            <a:solidFill>
              <a:srgbClr val="F08C1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0"/>
            <p:cNvSpPr/>
            <p:nvPr/>
          </p:nvSpPr>
          <p:spPr bwMode="auto">
            <a:xfrm>
              <a:off x="3816350" y="2776538"/>
              <a:ext cx="171450" cy="342900"/>
            </a:xfrm>
            <a:custGeom>
              <a:avLst/>
              <a:gdLst/>
              <a:ahLst/>
              <a:cxnLst>
                <a:cxn ang="0">
                  <a:pos x="0" y="324"/>
                </a:cxn>
                <a:cxn ang="0">
                  <a:pos x="324" y="0"/>
                </a:cxn>
                <a:cxn ang="0">
                  <a:pos x="324" y="648"/>
                </a:cxn>
                <a:cxn ang="0">
                  <a:pos x="0" y="324"/>
                </a:cxn>
              </a:cxnLst>
              <a:rect l="0" t="0" r="r" b="b"/>
              <a:pathLst>
                <a:path w="324" h="648">
                  <a:moveTo>
                    <a:pt x="0" y="324"/>
                  </a:moveTo>
                  <a:lnTo>
                    <a:pt x="324" y="0"/>
                  </a:lnTo>
                  <a:lnTo>
                    <a:pt x="324" y="648"/>
                  </a:lnTo>
                  <a:lnTo>
                    <a:pt x="0" y="324"/>
                  </a:lnTo>
                  <a:close/>
                </a:path>
              </a:pathLst>
            </a:custGeom>
            <a:solidFill>
              <a:srgbClr val="75A52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1"/>
            <p:cNvSpPr/>
            <p:nvPr/>
          </p:nvSpPr>
          <p:spPr bwMode="auto">
            <a:xfrm>
              <a:off x="3816350" y="2947988"/>
              <a:ext cx="171450" cy="1714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4" y="0"/>
                </a:cxn>
                <a:cxn ang="0">
                  <a:pos x="324" y="324"/>
                </a:cxn>
                <a:cxn ang="0">
                  <a:pos x="0" y="0"/>
                </a:cxn>
              </a:cxnLst>
              <a:rect l="0" t="0" r="r" b="b"/>
              <a:pathLst>
                <a:path w="324" h="324">
                  <a:moveTo>
                    <a:pt x="0" y="0"/>
                  </a:moveTo>
                  <a:lnTo>
                    <a:pt x="324" y="0"/>
                  </a:lnTo>
                  <a:lnTo>
                    <a:pt x="324" y="3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2853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2"/>
            <p:cNvSpPr/>
            <p:nvPr/>
          </p:nvSpPr>
          <p:spPr bwMode="auto">
            <a:xfrm>
              <a:off x="3625850" y="3141663"/>
              <a:ext cx="171450" cy="342900"/>
            </a:xfrm>
            <a:custGeom>
              <a:avLst/>
              <a:gdLst/>
              <a:ahLst/>
              <a:cxnLst>
                <a:cxn ang="0">
                  <a:pos x="324" y="324"/>
                </a:cxn>
                <a:cxn ang="0">
                  <a:pos x="0" y="0"/>
                </a:cxn>
                <a:cxn ang="0">
                  <a:pos x="0" y="648"/>
                </a:cxn>
                <a:cxn ang="0">
                  <a:pos x="324" y="324"/>
                </a:cxn>
              </a:cxnLst>
              <a:rect l="0" t="0" r="r" b="b"/>
              <a:pathLst>
                <a:path w="324" h="648">
                  <a:moveTo>
                    <a:pt x="324" y="324"/>
                  </a:moveTo>
                  <a:lnTo>
                    <a:pt x="0" y="0"/>
                  </a:lnTo>
                  <a:lnTo>
                    <a:pt x="0" y="648"/>
                  </a:lnTo>
                  <a:lnTo>
                    <a:pt x="324" y="324"/>
                  </a:lnTo>
                  <a:close/>
                </a:path>
              </a:pathLst>
            </a:custGeom>
            <a:solidFill>
              <a:srgbClr val="9172A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3"/>
            <p:cNvSpPr/>
            <p:nvPr/>
          </p:nvSpPr>
          <p:spPr bwMode="auto">
            <a:xfrm>
              <a:off x="3625850" y="3313113"/>
              <a:ext cx="171450" cy="171450"/>
            </a:xfrm>
            <a:custGeom>
              <a:avLst/>
              <a:gdLst/>
              <a:ahLst/>
              <a:cxnLst>
                <a:cxn ang="0">
                  <a:pos x="324" y="0"/>
                </a:cxn>
                <a:cxn ang="0">
                  <a:pos x="0" y="0"/>
                </a:cxn>
                <a:cxn ang="0">
                  <a:pos x="0" y="324"/>
                </a:cxn>
                <a:cxn ang="0">
                  <a:pos x="324" y="0"/>
                </a:cxn>
              </a:cxnLst>
              <a:rect l="0" t="0" r="r" b="b"/>
              <a:pathLst>
                <a:path w="324" h="324">
                  <a:moveTo>
                    <a:pt x="324" y="0"/>
                  </a:moveTo>
                  <a:lnTo>
                    <a:pt x="0" y="0"/>
                  </a:lnTo>
                  <a:lnTo>
                    <a:pt x="0" y="324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7B3B9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" name="Line 46"/>
          <p:cNvSpPr>
            <a:spLocks noChangeShapeType="1"/>
          </p:cNvSpPr>
          <p:nvPr/>
        </p:nvSpPr>
        <p:spPr bwMode="auto">
          <a:xfrm>
            <a:off x="631792" y="-3175"/>
            <a:ext cx="1588" cy="900000"/>
          </a:xfrm>
          <a:prstGeom prst="line">
            <a:avLst/>
          </a:prstGeom>
          <a:noFill/>
          <a:ln w="5">
            <a:solidFill>
              <a:srgbClr val="332C2B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47"/>
          <p:cNvSpPr/>
          <p:nvPr/>
        </p:nvSpPr>
        <p:spPr bwMode="auto">
          <a:xfrm>
            <a:off x="196817" y="473055"/>
            <a:ext cx="376238" cy="376238"/>
          </a:xfrm>
          <a:custGeom>
            <a:avLst/>
            <a:gdLst/>
            <a:ahLst/>
            <a:cxnLst>
              <a:cxn ang="0">
                <a:pos x="711" y="0"/>
              </a:cxn>
              <a:cxn ang="0">
                <a:pos x="0" y="711"/>
              </a:cxn>
              <a:cxn ang="0">
                <a:pos x="711" y="711"/>
              </a:cxn>
              <a:cxn ang="0">
                <a:pos x="711" y="0"/>
              </a:cxn>
            </a:cxnLst>
            <a:rect l="0" t="0" r="r" b="b"/>
            <a:pathLst>
              <a:path w="711" h="711">
                <a:moveTo>
                  <a:pt x="711" y="0"/>
                </a:moveTo>
                <a:lnTo>
                  <a:pt x="0" y="711"/>
                </a:lnTo>
                <a:lnTo>
                  <a:pt x="711" y="711"/>
                </a:lnTo>
                <a:lnTo>
                  <a:pt x="711" y="0"/>
                </a:lnTo>
                <a:close/>
              </a:path>
            </a:pathLst>
          </a:custGeom>
          <a:solidFill>
            <a:srgbClr val="F29118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38" name="Picture 2" descr="D:\辉\桌面\总结\作品集\05d673554a0b6000000115a831e225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54470" y="1544625"/>
            <a:ext cx="5072097" cy="33813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9" name="Rectangle 11"/>
          <p:cNvSpPr>
            <a:spLocks noChangeArrowheads="1"/>
          </p:cNvSpPr>
          <p:nvPr/>
        </p:nvSpPr>
        <p:spPr bwMode="auto">
          <a:xfrm>
            <a:off x="1183963" y="5090744"/>
            <a:ext cx="542077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标题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0" name="Rectangle 11"/>
          <p:cNvSpPr>
            <a:spLocks noChangeArrowheads="1"/>
          </p:cNvSpPr>
          <p:nvPr/>
        </p:nvSpPr>
        <p:spPr bwMode="auto">
          <a:xfrm>
            <a:off x="1868916" y="5116524"/>
            <a:ext cx="3214710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endParaRPr kumimoji="0" lang="zh-CN" sz="100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 rot="5400000">
            <a:off x="1583164" y="5280631"/>
            <a:ext cx="428628" cy="158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" descr="D:\辉\桌面\总结\作品集\05d673554a0b6000000115a831e225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5989642" y="1544625"/>
            <a:ext cx="3993777" cy="33813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8" name="Rectangle 11"/>
          <p:cNvSpPr>
            <a:spLocks noChangeArrowheads="1"/>
          </p:cNvSpPr>
          <p:nvPr/>
        </p:nvSpPr>
        <p:spPr bwMode="auto">
          <a:xfrm>
            <a:off x="5979975" y="5090744"/>
            <a:ext cx="542077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标题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9" name="Rectangle 11"/>
          <p:cNvSpPr>
            <a:spLocks noChangeArrowheads="1"/>
          </p:cNvSpPr>
          <p:nvPr/>
        </p:nvSpPr>
        <p:spPr bwMode="auto">
          <a:xfrm>
            <a:off x="6664928" y="5116524"/>
            <a:ext cx="3214710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endParaRPr kumimoji="0" lang="zh-CN" sz="100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rot="5400000">
            <a:off x="6379176" y="5280631"/>
            <a:ext cx="428628" cy="158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28" grpId="0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Line 7"/>
          <p:cNvSpPr>
            <a:spLocks noChangeShapeType="1"/>
          </p:cNvSpPr>
          <p:nvPr/>
        </p:nvSpPr>
        <p:spPr bwMode="auto">
          <a:xfrm>
            <a:off x="2198688" y="2527300"/>
            <a:ext cx="8518525" cy="1588"/>
          </a:xfrm>
          <a:prstGeom prst="line">
            <a:avLst/>
          </a:prstGeom>
          <a:noFill/>
          <a:ln w="5">
            <a:solidFill>
              <a:srgbClr val="332C2B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28" name="Line 8"/>
          <p:cNvSpPr>
            <a:spLocks noChangeShapeType="1"/>
          </p:cNvSpPr>
          <p:nvPr/>
        </p:nvSpPr>
        <p:spPr bwMode="auto">
          <a:xfrm flipV="1">
            <a:off x="2765425" y="1462088"/>
            <a:ext cx="1588" cy="5221288"/>
          </a:xfrm>
          <a:prstGeom prst="line">
            <a:avLst/>
          </a:prstGeom>
          <a:noFill/>
          <a:ln w="5">
            <a:solidFill>
              <a:srgbClr val="332C2B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29" name="Line 9"/>
          <p:cNvSpPr>
            <a:spLocks noChangeShapeType="1"/>
          </p:cNvSpPr>
          <p:nvPr/>
        </p:nvSpPr>
        <p:spPr bwMode="auto">
          <a:xfrm>
            <a:off x="11113" y="4203700"/>
            <a:ext cx="9190038" cy="1588"/>
          </a:xfrm>
          <a:prstGeom prst="line">
            <a:avLst/>
          </a:prstGeom>
          <a:noFill/>
          <a:ln w="5">
            <a:solidFill>
              <a:srgbClr val="332C2B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30" name="Line 10"/>
          <p:cNvSpPr>
            <a:spLocks noChangeShapeType="1"/>
          </p:cNvSpPr>
          <p:nvPr/>
        </p:nvSpPr>
        <p:spPr bwMode="auto">
          <a:xfrm flipV="1">
            <a:off x="8034338" y="0"/>
            <a:ext cx="1588" cy="5730875"/>
          </a:xfrm>
          <a:prstGeom prst="line">
            <a:avLst/>
          </a:prstGeom>
          <a:noFill/>
          <a:ln w="5">
            <a:solidFill>
              <a:srgbClr val="332C2B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31" name="Rectangle 11"/>
          <p:cNvSpPr>
            <a:spLocks noChangeArrowheads="1"/>
          </p:cNvSpPr>
          <p:nvPr/>
        </p:nvSpPr>
        <p:spPr bwMode="auto">
          <a:xfrm>
            <a:off x="3417874" y="3116261"/>
            <a:ext cx="2611446" cy="7858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50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建筑</a:t>
            </a:r>
            <a:r>
              <a:rPr kumimoji="0" lang="zh-CN" sz="50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设计</a:t>
            </a:r>
            <a:endParaRPr kumimoji="0" lang="zh-CN" sz="18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" name="组合 29"/>
          <p:cNvGrpSpPr/>
          <p:nvPr/>
        </p:nvGrpSpPr>
        <p:grpSpPr>
          <a:xfrm>
            <a:off x="3449638" y="2776538"/>
            <a:ext cx="792162" cy="708025"/>
            <a:chOff x="3449638" y="2776538"/>
            <a:chExt cx="792162" cy="708025"/>
          </a:xfrm>
        </p:grpSpPr>
        <p:sp>
          <p:nvSpPr>
            <p:cNvPr id="5132" name="Freeform 12"/>
            <p:cNvSpPr/>
            <p:nvPr/>
          </p:nvSpPr>
          <p:spPr bwMode="auto">
            <a:xfrm>
              <a:off x="4000500" y="2776538"/>
              <a:ext cx="241300" cy="241300"/>
            </a:xfrm>
            <a:custGeom>
              <a:avLst/>
              <a:gdLst/>
              <a:ahLst/>
              <a:cxnLst>
                <a:cxn ang="0">
                  <a:pos x="0" y="458"/>
                </a:cxn>
                <a:cxn ang="0">
                  <a:pos x="457" y="458"/>
                </a:cxn>
                <a:cxn ang="0">
                  <a:pos x="0" y="0"/>
                </a:cxn>
                <a:cxn ang="0">
                  <a:pos x="0" y="458"/>
                </a:cxn>
              </a:cxnLst>
              <a:rect l="0" t="0" r="r" b="b"/>
              <a:pathLst>
                <a:path w="457" h="458">
                  <a:moveTo>
                    <a:pt x="0" y="458"/>
                  </a:moveTo>
                  <a:lnTo>
                    <a:pt x="457" y="458"/>
                  </a:lnTo>
                  <a:lnTo>
                    <a:pt x="0" y="0"/>
                  </a:lnTo>
                  <a:lnTo>
                    <a:pt x="0" y="458"/>
                  </a:lnTo>
                  <a:close/>
                </a:path>
              </a:pathLst>
            </a:custGeom>
            <a:solidFill>
              <a:srgbClr val="C3D83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3" name="Freeform 13"/>
            <p:cNvSpPr/>
            <p:nvPr/>
          </p:nvSpPr>
          <p:spPr bwMode="auto">
            <a:xfrm>
              <a:off x="4000500" y="2897188"/>
              <a:ext cx="241300" cy="120650"/>
            </a:xfrm>
            <a:custGeom>
              <a:avLst/>
              <a:gdLst/>
              <a:ahLst/>
              <a:cxnLst>
                <a:cxn ang="0">
                  <a:pos x="0" y="229"/>
                </a:cxn>
                <a:cxn ang="0">
                  <a:pos x="457" y="229"/>
                </a:cxn>
                <a:cxn ang="0">
                  <a:pos x="228" y="0"/>
                </a:cxn>
                <a:cxn ang="0">
                  <a:pos x="0" y="229"/>
                </a:cxn>
              </a:cxnLst>
              <a:rect l="0" t="0" r="r" b="b"/>
              <a:pathLst>
                <a:path w="457" h="229">
                  <a:moveTo>
                    <a:pt x="0" y="229"/>
                  </a:moveTo>
                  <a:lnTo>
                    <a:pt x="457" y="229"/>
                  </a:lnTo>
                  <a:lnTo>
                    <a:pt x="228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A5C82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4" name="Freeform 14"/>
            <p:cNvSpPr/>
            <p:nvPr/>
          </p:nvSpPr>
          <p:spPr bwMode="auto">
            <a:xfrm>
              <a:off x="3633788" y="3133725"/>
              <a:ext cx="342900" cy="171450"/>
            </a:xfrm>
            <a:custGeom>
              <a:avLst/>
              <a:gdLst/>
              <a:ahLst/>
              <a:cxnLst>
                <a:cxn ang="0">
                  <a:pos x="324" y="324"/>
                </a:cxn>
                <a:cxn ang="0">
                  <a:pos x="648" y="0"/>
                </a:cxn>
                <a:cxn ang="0">
                  <a:pos x="0" y="0"/>
                </a:cxn>
                <a:cxn ang="0">
                  <a:pos x="324" y="324"/>
                </a:cxn>
              </a:cxnLst>
              <a:rect l="0" t="0" r="r" b="b"/>
              <a:pathLst>
                <a:path w="648" h="324">
                  <a:moveTo>
                    <a:pt x="324" y="324"/>
                  </a:moveTo>
                  <a:lnTo>
                    <a:pt x="648" y="0"/>
                  </a:lnTo>
                  <a:lnTo>
                    <a:pt x="0" y="0"/>
                  </a:lnTo>
                  <a:lnTo>
                    <a:pt x="324" y="324"/>
                  </a:lnTo>
                  <a:close/>
                </a:path>
              </a:pathLst>
            </a:custGeom>
            <a:solidFill>
              <a:srgbClr val="4FA7C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5" name="Freeform 15"/>
            <p:cNvSpPr/>
            <p:nvPr/>
          </p:nvSpPr>
          <p:spPr bwMode="auto">
            <a:xfrm>
              <a:off x="3805238" y="3133725"/>
              <a:ext cx="171450" cy="171450"/>
            </a:xfrm>
            <a:custGeom>
              <a:avLst/>
              <a:gdLst/>
              <a:ahLst/>
              <a:cxnLst>
                <a:cxn ang="0">
                  <a:pos x="0" y="324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324"/>
                </a:cxn>
              </a:cxnLst>
              <a:rect l="0" t="0" r="r" b="b"/>
              <a:pathLst>
                <a:path w="324" h="324">
                  <a:moveTo>
                    <a:pt x="0" y="324"/>
                  </a:moveTo>
                  <a:lnTo>
                    <a:pt x="324" y="0"/>
                  </a:lnTo>
                  <a:lnTo>
                    <a:pt x="0" y="0"/>
                  </a:lnTo>
                  <a:lnTo>
                    <a:pt x="0" y="324"/>
                  </a:lnTo>
                  <a:close/>
                </a:path>
              </a:pathLst>
            </a:custGeom>
            <a:solidFill>
              <a:srgbClr val="2D8EA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6" name="Freeform 16"/>
            <p:cNvSpPr/>
            <p:nvPr/>
          </p:nvSpPr>
          <p:spPr bwMode="auto">
            <a:xfrm>
              <a:off x="3633788" y="2952750"/>
              <a:ext cx="342900" cy="171450"/>
            </a:xfrm>
            <a:custGeom>
              <a:avLst/>
              <a:gdLst/>
              <a:ahLst/>
              <a:cxnLst>
                <a:cxn ang="0">
                  <a:pos x="324" y="0"/>
                </a:cxn>
                <a:cxn ang="0">
                  <a:pos x="648" y="324"/>
                </a:cxn>
                <a:cxn ang="0">
                  <a:pos x="0" y="324"/>
                </a:cxn>
                <a:cxn ang="0">
                  <a:pos x="324" y="0"/>
                </a:cxn>
              </a:cxnLst>
              <a:rect l="0" t="0" r="r" b="b"/>
              <a:pathLst>
                <a:path w="648" h="324">
                  <a:moveTo>
                    <a:pt x="324" y="0"/>
                  </a:moveTo>
                  <a:lnTo>
                    <a:pt x="648" y="324"/>
                  </a:lnTo>
                  <a:lnTo>
                    <a:pt x="0" y="324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E95B7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7" name="Freeform 17"/>
            <p:cNvSpPr/>
            <p:nvPr/>
          </p:nvSpPr>
          <p:spPr bwMode="auto">
            <a:xfrm>
              <a:off x="3805238" y="2952750"/>
              <a:ext cx="171450" cy="1714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4" y="324"/>
                </a:cxn>
                <a:cxn ang="0">
                  <a:pos x="1" y="324"/>
                </a:cxn>
                <a:cxn ang="0">
                  <a:pos x="0" y="0"/>
                </a:cxn>
              </a:cxnLst>
              <a:rect l="0" t="0" r="r" b="b"/>
              <a:pathLst>
                <a:path w="324" h="324">
                  <a:moveTo>
                    <a:pt x="0" y="0"/>
                  </a:moveTo>
                  <a:lnTo>
                    <a:pt x="324" y="324"/>
                  </a:lnTo>
                  <a:lnTo>
                    <a:pt x="1" y="3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899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8" name="Freeform 18"/>
            <p:cNvSpPr/>
            <p:nvPr/>
          </p:nvSpPr>
          <p:spPr bwMode="auto">
            <a:xfrm>
              <a:off x="3449638" y="2947988"/>
              <a:ext cx="342900" cy="171450"/>
            </a:xfrm>
            <a:custGeom>
              <a:avLst/>
              <a:gdLst/>
              <a:ahLst/>
              <a:cxnLst>
                <a:cxn ang="0">
                  <a:pos x="324" y="324"/>
                </a:cxn>
                <a:cxn ang="0">
                  <a:pos x="648" y="0"/>
                </a:cxn>
                <a:cxn ang="0">
                  <a:pos x="0" y="0"/>
                </a:cxn>
                <a:cxn ang="0">
                  <a:pos x="324" y="324"/>
                </a:cxn>
              </a:cxnLst>
              <a:rect l="0" t="0" r="r" b="b"/>
              <a:pathLst>
                <a:path w="648" h="324">
                  <a:moveTo>
                    <a:pt x="324" y="324"/>
                  </a:moveTo>
                  <a:lnTo>
                    <a:pt x="648" y="0"/>
                  </a:lnTo>
                  <a:lnTo>
                    <a:pt x="0" y="0"/>
                  </a:lnTo>
                  <a:lnTo>
                    <a:pt x="324" y="324"/>
                  </a:lnTo>
                  <a:close/>
                </a:path>
              </a:pathLst>
            </a:custGeom>
            <a:solidFill>
              <a:srgbClr val="EB5B1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9" name="Freeform 19"/>
            <p:cNvSpPr/>
            <p:nvPr/>
          </p:nvSpPr>
          <p:spPr bwMode="auto">
            <a:xfrm>
              <a:off x="3619500" y="2947988"/>
              <a:ext cx="173038" cy="171450"/>
            </a:xfrm>
            <a:custGeom>
              <a:avLst/>
              <a:gdLst/>
              <a:ahLst/>
              <a:cxnLst>
                <a:cxn ang="0">
                  <a:pos x="2" y="324"/>
                </a:cxn>
                <a:cxn ang="0">
                  <a:pos x="326" y="0"/>
                </a:cxn>
                <a:cxn ang="0">
                  <a:pos x="0" y="0"/>
                </a:cxn>
                <a:cxn ang="0">
                  <a:pos x="2" y="324"/>
                </a:cxn>
              </a:cxnLst>
              <a:rect l="0" t="0" r="r" b="b"/>
              <a:pathLst>
                <a:path w="326" h="324">
                  <a:moveTo>
                    <a:pt x="2" y="324"/>
                  </a:moveTo>
                  <a:lnTo>
                    <a:pt x="326" y="0"/>
                  </a:lnTo>
                  <a:lnTo>
                    <a:pt x="0" y="0"/>
                  </a:lnTo>
                  <a:lnTo>
                    <a:pt x="2" y="324"/>
                  </a:lnTo>
                  <a:close/>
                </a:path>
              </a:pathLst>
            </a:custGeom>
            <a:solidFill>
              <a:srgbClr val="F08C1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40" name="Freeform 20"/>
            <p:cNvSpPr/>
            <p:nvPr/>
          </p:nvSpPr>
          <p:spPr bwMode="auto">
            <a:xfrm>
              <a:off x="3816350" y="2776538"/>
              <a:ext cx="171450" cy="342900"/>
            </a:xfrm>
            <a:custGeom>
              <a:avLst/>
              <a:gdLst/>
              <a:ahLst/>
              <a:cxnLst>
                <a:cxn ang="0">
                  <a:pos x="0" y="324"/>
                </a:cxn>
                <a:cxn ang="0">
                  <a:pos x="324" y="0"/>
                </a:cxn>
                <a:cxn ang="0">
                  <a:pos x="324" y="648"/>
                </a:cxn>
                <a:cxn ang="0">
                  <a:pos x="0" y="324"/>
                </a:cxn>
              </a:cxnLst>
              <a:rect l="0" t="0" r="r" b="b"/>
              <a:pathLst>
                <a:path w="324" h="648">
                  <a:moveTo>
                    <a:pt x="0" y="324"/>
                  </a:moveTo>
                  <a:lnTo>
                    <a:pt x="324" y="0"/>
                  </a:lnTo>
                  <a:lnTo>
                    <a:pt x="324" y="648"/>
                  </a:lnTo>
                  <a:lnTo>
                    <a:pt x="0" y="324"/>
                  </a:lnTo>
                  <a:close/>
                </a:path>
              </a:pathLst>
            </a:custGeom>
            <a:solidFill>
              <a:srgbClr val="75A52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41" name="Freeform 21"/>
            <p:cNvSpPr/>
            <p:nvPr/>
          </p:nvSpPr>
          <p:spPr bwMode="auto">
            <a:xfrm>
              <a:off x="3816350" y="2947988"/>
              <a:ext cx="171450" cy="1714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4" y="0"/>
                </a:cxn>
                <a:cxn ang="0">
                  <a:pos x="324" y="324"/>
                </a:cxn>
                <a:cxn ang="0">
                  <a:pos x="0" y="0"/>
                </a:cxn>
              </a:cxnLst>
              <a:rect l="0" t="0" r="r" b="b"/>
              <a:pathLst>
                <a:path w="324" h="324">
                  <a:moveTo>
                    <a:pt x="0" y="0"/>
                  </a:moveTo>
                  <a:lnTo>
                    <a:pt x="324" y="0"/>
                  </a:lnTo>
                  <a:lnTo>
                    <a:pt x="324" y="3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2853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42" name="Freeform 22"/>
            <p:cNvSpPr/>
            <p:nvPr/>
          </p:nvSpPr>
          <p:spPr bwMode="auto">
            <a:xfrm>
              <a:off x="3625850" y="3141663"/>
              <a:ext cx="171450" cy="342900"/>
            </a:xfrm>
            <a:custGeom>
              <a:avLst/>
              <a:gdLst/>
              <a:ahLst/>
              <a:cxnLst>
                <a:cxn ang="0">
                  <a:pos x="324" y="324"/>
                </a:cxn>
                <a:cxn ang="0">
                  <a:pos x="0" y="0"/>
                </a:cxn>
                <a:cxn ang="0">
                  <a:pos x="0" y="648"/>
                </a:cxn>
                <a:cxn ang="0">
                  <a:pos x="324" y="324"/>
                </a:cxn>
              </a:cxnLst>
              <a:rect l="0" t="0" r="r" b="b"/>
              <a:pathLst>
                <a:path w="324" h="648">
                  <a:moveTo>
                    <a:pt x="324" y="324"/>
                  </a:moveTo>
                  <a:lnTo>
                    <a:pt x="0" y="0"/>
                  </a:lnTo>
                  <a:lnTo>
                    <a:pt x="0" y="648"/>
                  </a:lnTo>
                  <a:lnTo>
                    <a:pt x="324" y="324"/>
                  </a:lnTo>
                  <a:close/>
                </a:path>
              </a:pathLst>
            </a:custGeom>
            <a:solidFill>
              <a:srgbClr val="9172A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43" name="Freeform 23"/>
            <p:cNvSpPr/>
            <p:nvPr/>
          </p:nvSpPr>
          <p:spPr bwMode="auto">
            <a:xfrm>
              <a:off x="3625850" y="3313113"/>
              <a:ext cx="171450" cy="171450"/>
            </a:xfrm>
            <a:custGeom>
              <a:avLst/>
              <a:gdLst/>
              <a:ahLst/>
              <a:cxnLst>
                <a:cxn ang="0">
                  <a:pos x="324" y="0"/>
                </a:cxn>
                <a:cxn ang="0">
                  <a:pos x="0" y="0"/>
                </a:cxn>
                <a:cxn ang="0">
                  <a:pos x="0" y="324"/>
                </a:cxn>
                <a:cxn ang="0">
                  <a:pos x="324" y="0"/>
                </a:cxn>
              </a:cxnLst>
              <a:rect l="0" t="0" r="r" b="b"/>
              <a:pathLst>
                <a:path w="324" h="324">
                  <a:moveTo>
                    <a:pt x="324" y="0"/>
                  </a:moveTo>
                  <a:lnTo>
                    <a:pt x="0" y="0"/>
                  </a:lnTo>
                  <a:lnTo>
                    <a:pt x="0" y="324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7B3B9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144" name="Freeform 24"/>
          <p:cNvSpPr/>
          <p:nvPr/>
        </p:nvSpPr>
        <p:spPr bwMode="auto">
          <a:xfrm>
            <a:off x="8094663" y="4270375"/>
            <a:ext cx="969963" cy="9683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834" y="0"/>
              </a:cxn>
              <a:cxn ang="0">
                <a:pos x="3" y="1831"/>
              </a:cxn>
              <a:cxn ang="0">
                <a:pos x="0" y="0"/>
              </a:cxn>
            </a:cxnLst>
            <a:rect l="0" t="0" r="r" b="b"/>
            <a:pathLst>
              <a:path w="1834" h="1831">
                <a:moveTo>
                  <a:pt x="0" y="0"/>
                </a:moveTo>
                <a:lnTo>
                  <a:pt x="1834" y="0"/>
                </a:lnTo>
                <a:lnTo>
                  <a:pt x="3" y="1831"/>
                </a:lnTo>
                <a:lnTo>
                  <a:pt x="0" y="0"/>
                </a:lnTo>
                <a:close/>
              </a:path>
            </a:pathLst>
          </a:custGeom>
          <a:solidFill>
            <a:srgbClr val="E65B77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45" name="Freeform 25"/>
          <p:cNvSpPr/>
          <p:nvPr/>
        </p:nvSpPr>
        <p:spPr bwMode="auto">
          <a:xfrm>
            <a:off x="1741488" y="4267200"/>
            <a:ext cx="969963" cy="9683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832" y="0"/>
              </a:cxn>
              <a:cxn ang="0">
                <a:pos x="1832" y="1831"/>
              </a:cxn>
              <a:cxn ang="0">
                <a:pos x="0" y="0"/>
              </a:cxn>
            </a:cxnLst>
            <a:rect l="0" t="0" r="r" b="b"/>
            <a:pathLst>
              <a:path w="1832" h="1831">
                <a:moveTo>
                  <a:pt x="0" y="0"/>
                </a:moveTo>
                <a:lnTo>
                  <a:pt x="1832" y="0"/>
                </a:lnTo>
                <a:lnTo>
                  <a:pt x="1832" y="1831"/>
                </a:lnTo>
                <a:lnTo>
                  <a:pt x="0" y="0"/>
                </a:lnTo>
                <a:close/>
              </a:path>
            </a:pathLst>
          </a:custGeom>
          <a:solidFill>
            <a:srgbClr val="7B3B9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46" name="Rectangle 26"/>
          <p:cNvSpPr>
            <a:spLocks noChangeArrowheads="1"/>
          </p:cNvSpPr>
          <p:nvPr/>
        </p:nvSpPr>
        <p:spPr bwMode="auto">
          <a:xfrm>
            <a:off x="3779838" y="4306888"/>
            <a:ext cx="3200400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700" b="0" i="0" u="none" strike="noStrike" cap="none" normalizeH="0" baseline="0" dirty="0" smtClean="0">
                <a:ln>
                  <a:noFill/>
                </a:ln>
                <a:solidFill>
                  <a:srgbClr val="332C2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实际项目   实习作品</a:t>
            </a: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147" name="Freeform 27"/>
          <p:cNvSpPr/>
          <p:nvPr/>
        </p:nvSpPr>
        <p:spPr bwMode="auto">
          <a:xfrm>
            <a:off x="2813050" y="1884363"/>
            <a:ext cx="608013" cy="608013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1150" y="1148"/>
              </a:cxn>
              <a:cxn ang="0">
                <a:pos x="0" y="1148"/>
              </a:cxn>
              <a:cxn ang="0">
                <a:pos x="1" y="0"/>
              </a:cxn>
            </a:cxnLst>
            <a:rect l="0" t="0" r="r" b="b"/>
            <a:pathLst>
              <a:path w="1150" h="1148">
                <a:moveTo>
                  <a:pt x="1" y="0"/>
                </a:moveTo>
                <a:lnTo>
                  <a:pt x="1150" y="1148"/>
                </a:lnTo>
                <a:lnTo>
                  <a:pt x="0" y="1148"/>
                </a:lnTo>
                <a:lnTo>
                  <a:pt x="1" y="0"/>
                </a:lnTo>
                <a:close/>
              </a:path>
            </a:pathLst>
          </a:custGeom>
          <a:solidFill>
            <a:srgbClr val="2D8EA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48" name="Freeform 28"/>
          <p:cNvSpPr/>
          <p:nvPr/>
        </p:nvSpPr>
        <p:spPr bwMode="auto">
          <a:xfrm>
            <a:off x="7378700" y="1884363"/>
            <a:ext cx="608013" cy="608013"/>
          </a:xfrm>
          <a:custGeom>
            <a:avLst/>
            <a:gdLst/>
            <a:ahLst/>
            <a:cxnLst>
              <a:cxn ang="0">
                <a:pos x="1148" y="0"/>
              </a:cxn>
              <a:cxn ang="0">
                <a:pos x="0" y="1148"/>
              </a:cxn>
              <a:cxn ang="0">
                <a:pos x="1150" y="1148"/>
              </a:cxn>
              <a:cxn ang="0">
                <a:pos x="1148" y="0"/>
              </a:cxn>
            </a:cxnLst>
            <a:rect l="0" t="0" r="r" b="b"/>
            <a:pathLst>
              <a:path w="1150" h="1148">
                <a:moveTo>
                  <a:pt x="1148" y="0"/>
                </a:moveTo>
                <a:lnTo>
                  <a:pt x="0" y="1148"/>
                </a:lnTo>
                <a:lnTo>
                  <a:pt x="1150" y="1148"/>
                </a:lnTo>
                <a:lnTo>
                  <a:pt x="1148" y="0"/>
                </a:lnTo>
                <a:close/>
              </a:path>
            </a:pathLst>
          </a:custGeom>
          <a:solidFill>
            <a:srgbClr val="F29118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600000">
                                      <p:cBhvr>
                                        <p:cTn id="39" dur="1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8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-600000">
                                      <p:cBhvr>
                                        <p:cTn id="41" dur="1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44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5821E-6 -2.74982E-6 L 0.01708 -0.04078 C 0.02079 -0.05032 0.02613 -0.05414 0.03193 -0.05414 C 0.03861 -0.05414 0.04366 -0.05032 0.04722 -0.04078 L 0.06504 -2.74982E-6 " pathEditMode="relative" rAng="0" ptsTypes="FffFF">
                                      <p:cBhvr>
                                        <p:cTn id="48" dur="2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0" y="-2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6" presetClass="emp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" tmFilter="0, 0; .2, .5; .8, .5; 1, 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100" autoRev="1" fill="hold"/>
                                        <p:tgtEl>
                                          <p:spTgt spid="51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animBg="1"/>
      <p:bldP spid="5128" grpId="0" animBg="1"/>
      <p:bldP spid="5129" grpId="0" animBg="1"/>
      <p:bldP spid="5130" grpId="0" animBg="1"/>
      <p:bldP spid="5131" grpId="0"/>
      <p:bldP spid="5131" grpId="1"/>
      <p:bldP spid="5131" grpId="2"/>
      <p:bldP spid="5131" grpId="3"/>
      <p:bldP spid="5131" grpId="4"/>
      <p:bldP spid="5144" grpId="0" animBg="1"/>
      <p:bldP spid="5145" grpId="0" animBg="1"/>
      <p:bldP spid="5146" grpId="0"/>
      <p:bldP spid="5147" grpId="0" animBg="1"/>
      <p:bldP spid="514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1631924" y="473055"/>
            <a:ext cx="2071702" cy="3847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5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建筑</a:t>
            </a:r>
            <a:r>
              <a:rPr kumimoji="0" lang="zh-CN" sz="25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设计</a:t>
            </a:r>
            <a:r>
              <a:rPr kumimoji="0" lang="zh-CN" altLang="en-US" sz="25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作品</a:t>
            </a:r>
            <a:endParaRPr kumimoji="0" lang="zh-CN" sz="25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" name="组合 4"/>
          <p:cNvGrpSpPr/>
          <p:nvPr/>
        </p:nvGrpSpPr>
        <p:grpSpPr>
          <a:xfrm flipH="1">
            <a:off x="774668" y="187303"/>
            <a:ext cx="855690" cy="708025"/>
            <a:chOff x="3449638" y="2776538"/>
            <a:chExt cx="792162" cy="708025"/>
          </a:xfrm>
        </p:grpSpPr>
        <p:sp>
          <p:nvSpPr>
            <p:cNvPr id="6" name="Freeform 12"/>
            <p:cNvSpPr/>
            <p:nvPr/>
          </p:nvSpPr>
          <p:spPr bwMode="auto">
            <a:xfrm>
              <a:off x="4000500" y="2776538"/>
              <a:ext cx="241300" cy="241300"/>
            </a:xfrm>
            <a:custGeom>
              <a:avLst/>
              <a:gdLst/>
              <a:ahLst/>
              <a:cxnLst>
                <a:cxn ang="0">
                  <a:pos x="0" y="458"/>
                </a:cxn>
                <a:cxn ang="0">
                  <a:pos x="457" y="458"/>
                </a:cxn>
                <a:cxn ang="0">
                  <a:pos x="0" y="0"/>
                </a:cxn>
                <a:cxn ang="0">
                  <a:pos x="0" y="458"/>
                </a:cxn>
              </a:cxnLst>
              <a:rect l="0" t="0" r="r" b="b"/>
              <a:pathLst>
                <a:path w="457" h="458">
                  <a:moveTo>
                    <a:pt x="0" y="458"/>
                  </a:moveTo>
                  <a:lnTo>
                    <a:pt x="457" y="458"/>
                  </a:lnTo>
                  <a:lnTo>
                    <a:pt x="0" y="0"/>
                  </a:lnTo>
                  <a:lnTo>
                    <a:pt x="0" y="458"/>
                  </a:lnTo>
                  <a:close/>
                </a:path>
              </a:pathLst>
            </a:custGeom>
            <a:solidFill>
              <a:srgbClr val="C3D83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13"/>
            <p:cNvSpPr/>
            <p:nvPr/>
          </p:nvSpPr>
          <p:spPr bwMode="auto">
            <a:xfrm>
              <a:off x="4000500" y="2897188"/>
              <a:ext cx="241300" cy="120650"/>
            </a:xfrm>
            <a:custGeom>
              <a:avLst/>
              <a:gdLst/>
              <a:ahLst/>
              <a:cxnLst>
                <a:cxn ang="0">
                  <a:pos x="0" y="229"/>
                </a:cxn>
                <a:cxn ang="0">
                  <a:pos x="457" y="229"/>
                </a:cxn>
                <a:cxn ang="0">
                  <a:pos x="228" y="0"/>
                </a:cxn>
                <a:cxn ang="0">
                  <a:pos x="0" y="229"/>
                </a:cxn>
              </a:cxnLst>
              <a:rect l="0" t="0" r="r" b="b"/>
              <a:pathLst>
                <a:path w="457" h="229">
                  <a:moveTo>
                    <a:pt x="0" y="229"/>
                  </a:moveTo>
                  <a:lnTo>
                    <a:pt x="457" y="229"/>
                  </a:lnTo>
                  <a:lnTo>
                    <a:pt x="228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A5C82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3633788" y="3133725"/>
              <a:ext cx="342900" cy="171450"/>
            </a:xfrm>
            <a:custGeom>
              <a:avLst/>
              <a:gdLst/>
              <a:ahLst/>
              <a:cxnLst>
                <a:cxn ang="0">
                  <a:pos x="324" y="324"/>
                </a:cxn>
                <a:cxn ang="0">
                  <a:pos x="648" y="0"/>
                </a:cxn>
                <a:cxn ang="0">
                  <a:pos x="0" y="0"/>
                </a:cxn>
                <a:cxn ang="0">
                  <a:pos x="324" y="324"/>
                </a:cxn>
              </a:cxnLst>
              <a:rect l="0" t="0" r="r" b="b"/>
              <a:pathLst>
                <a:path w="648" h="324">
                  <a:moveTo>
                    <a:pt x="324" y="324"/>
                  </a:moveTo>
                  <a:lnTo>
                    <a:pt x="648" y="0"/>
                  </a:lnTo>
                  <a:lnTo>
                    <a:pt x="0" y="0"/>
                  </a:lnTo>
                  <a:lnTo>
                    <a:pt x="324" y="324"/>
                  </a:lnTo>
                  <a:close/>
                </a:path>
              </a:pathLst>
            </a:custGeom>
            <a:solidFill>
              <a:srgbClr val="4FA7C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5"/>
            <p:cNvSpPr/>
            <p:nvPr/>
          </p:nvSpPr>
          <p:spPr bwMode="auto">
            <a:xfrm>
              <a:off x="3805238" y="3133725"/>
              <a:ext cx="171450" cy="171450"/>
            </a:xfrm>
            <a:custGeom>
              <a:avLst/>
              <a:gdLst/>
              <a:ahLst/>
              <a:cxnLst>
                <a:cxn ang="0">
                  <a:pos x="0" y="324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324"/>
                </a:cxn>
              </a:cxnLst>
              <a:rect l="0" t="0" r="r" b="b"/>
              <a:pathLst>
                <a:path w="324" h="324">
                  <a:moveTo>
                    <a:pt x="0" y="324"/>
                  </a:moveTo>
                  <a:lnTo>
                    <a:pt x="324" y="0"/>
                  </a:lnTo>
                  <a:lnTo>
                    <a:pt x="0" y="0"/>
                  </a:lnTo>
                  <a:lnTo>
                    <a:pt x="0" y="324"/>
                  </a:lnTo>
                  <a:close/>
                </a:path>
              </a:pathLst>
            </a:custGeom>
            <a:solidFill>
              <a:srgbClr val="2D8EA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6"/>
            <p:cNvSpPr/>
            <p:nvPr/>
          </p:nvSpPr>
          <p:spPr bwMode="auto">
            <a:xfrm>
              <a:off x="3633788" y="2952750"/>
              <a:ext cx="342900" cy="171450"/>
            </a:xfrm>
            <a:custGeom>
              <a:avLst/>
              <a:gdLst/>
              <a:ahLst/>
              <a:cxnLst>
                <a:cxn ang="0">
                  <a:pos x="324" y="0"/>
                </a:cxn>
                <a:cxn ang="0">
                  <a:pos x="648" y="324"/>
                </a:cxn>
                <a:cxn ang="0">
                  <a:pos x="0" y="324"/>
                </a:cxn>
                <a:cxn ang="0">
                  <a:pos x="324" y="0"/>
                </a:cxn>
              </a:cxnLst>
              <a:rect l="0" t="0" r="r" b="b"/>
              <a:pathLst>
                <a:path w="648" h="324">
                  <a:moveTo>
                    <a:pt x="324" y="0"/>
                  </a:moveTo>
                  <a:lnTo>
                    <a:pt x="648" y="324"/>
                  </a:lnTo>
                  <a:lnTo>
                    <a:pt x="0" y="324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E95B7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7"/>
            <p:cNvSpPr/>
            <p:nvPr/>
          </p:nvSpPr>
          <p:spPr bwMode="auto">
            <a:xfrm>
              <a:off x="3805238" y="2952750"/>
              <a:ext cx="171450" cy="1714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4" y="324"/>
                </a:cxn>
                <a:cxn ang="0">
                  <a:pos x="1" y="324"/>
                </a:cxn>
                <a:cxn ang="0">
                  <a:pos x="0" y="0"/>
                </a:cxn>
              </a:cxnLst>
              <a:rect l="0" t="0" r="r" b="b"/>
              <a:pathLst>
                <a:path w="324" h="324">
                  <a:moveTo>
                    <a:pt x="0" y="0"/>
                  </a:moveTo>
                  <a:lnTo>
                    <a:pt x="324" y="324"/>
                  </a:lnTo>
                  <a:lnTo>
                    <a:pt x="1" y="3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899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8"/>
            <p:cNvSpPr/>
            <p:nvPr/>
          </p:nvSpPr>
          <p:spPr bwMode="auto">
            <a:xfrm>
              <a:off x="3449638" y="2947988"/>
              <a:ext cx="342900" cy="171450"/>
            </a:xfrm>
            <a:custGeom>
              <a:avLst/>
              <a:gdLst/>
              <a:ahLst/>
              <a:cxnLst>
                <a:cxn ang="0">
                  <a:pos x="324" y="324"/>
                </a:cxn>
                <a:cxn ang="0">
                  <a:pos x="648" y="0"/>
                </a:cxn>
                <a:cxn ang="0">
                  <a:pos x="0" y="0"/>
                </a:cxn>
                <a:cxn ang="0">
                  <a:pos x="324" y="324"/>
                </a:cxn>
              </a:cxnLst>
              <a:rect l="0" t="0" r="r" b="b"/>
              <a:pathLst>
                <a:path w="648" h="324">
                  <a:moveTo>
                    <a:pt x="324" y="324"/>
                  </a:moveTo>
                  <a:lnTo>
                    <a:pt x="648" y="0"/>
                  </a:lnTo>
                  <a:lnTo>
                    <a:pt x="0" y="0"/>
                  </a:lnTo>
                  <a:lnTo>
                    <a:pt x="324" y="324"/>
                  </a:lnTo>
                  <a:close/>
                </a:path>
              </a:pathLst>
            </a:custGeom>
            <a:solidFill>
              <a:srgbClr val="EB5B1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9"/>
            <p:cNvSpPr/>
            <p:nvPr/>
          </p:nvSpPr>
          <p:spPr bwMode="auto">
            <a:xfrm>
              <a:off x="3619500" y="2947988"/>
              <a:ext cx="173038" cy="171450"/>
            </a:xfrm>
            <a:custGeom>
              <a:avLst/>
              <a:gdLst/>
              <a:ahLst/>
              <a:cxnLst>
                <a:cxn ang="0">
                  <a:pos x="2" y="324"/>
                </a:cxn>
                <a:cxn ang="0">
                  <a:pos x="326" y="0"/>
                </a:cxn>
                <a:cxn ang="0">
                  <a:pos x="0" y="0"/>
                </a:cxn>
                <a:cxn ang="0">
                  <a:pos x="2" y="324"/>
                </a:cxn>
              </a:cxnLst>
              <a:rect l="0" t="0" r="r" b="b"/>
              <a:pathLst>
                <a:path w="326" h="324">
                  <a:moveTo>
                    <a:pt x="2" y="324"/>
                  </a:moveTo>
                  <a:lnTo>
                    <a:pt x="326" y="0"/>
                  </a:lnTo>
                  <a:lnTo>
                    <a:pt x="0" y="0"/>
                  </a:lnTo>
                  <a:lnTo>
                    <a:pt x="2" y="324"/>
                  </a:lnTo>
                  <a:close/>
                </a:path>
              </a:pathLst>
            </a:custGeom>
            <a:solidFill>
              <a:srgbClr val="F08C1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0"/>
            <p:cNvSpPr/>
            <p:nvPr/>
          </p:nvSpPr>
          <p:spPr bwMode="auto">
            <a:xfrm>
              <a:off x="3816350" y="2776538"/>
              <a:ext cx="171450" cy="342900"/>
            </a:xfrm>
            <a:custGeom>
              <a:avLst/>
              <a:gdLst/>
              <a:ahLst/>
              <a:cxnLst>
                <a:cxn ang="0">
                  <a:pos x="0" y="324"/>
                </a:cxn>
                <a:cxn ang="0">
                  <a:pos x="324" y="0"/>
                </a:cxn>
                <a:cxn ang="0">
                  <a:pos x="324" y="648"/>
                </a:cxn>
                <a:cxn ang="0">
                  <a:pos x="0" y="324"/>
                </a:cxn>
              </a:cxnLst>
              <a:rect l="0" t="0" r="r" b="b"/>
              <a:pathLst>
                <a:path w="324" h="648">
                  <a:moveTo>
                    <a:pt x="0" y="324"/>
                  </a:moveTo>
                  <a:lnTo>
                    <a:pt x="324" y="0"/>
                  </a:lnTo>
                  <a:lnTo>
                    <a:pt x="324" y="648"/>
                  </a:lnTo>
                  <a:lnTo>
                    <a:pt x="0" y="324"/>
                  </a:lnTo>
                  <a:close/>
                </a:path>
              </a:pathLst>
            </a:custGeom>
            <a:solidFill>
              <a:srgbClr val="75A52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1"/>
            <p:cNvSpPr/>
            <p:nvPr/>
          </p:nvSpPr>
          <p:spPr bwMode="auto">
            <a:xfrm>
              <a:off x="3816350" y="2947988"/>
              <a:ext cx="171450" cy="1714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4" y="0"/>
                </a:cxn>
                <a:cxn ang="0">
                  <a:pos x="324" y="324"/>
                </a:cxn>
                <a:cxn ang="0">
                  <a:pos x="0" y="0"/>
                </a:cxn>
              </a:cxnLst>
              <a:rect l="0" t="0" r="r" b="b"/>
              <a:pathLst>
                <a:path w="324" h="324">
                  <a:moveTo>
                    <a:pt x="0" y="0"/>
                  </a:moveTo>
                  <a:lnTo>
                    <a:pt x="324" y="0"/>
                  </a:lnTo>
                  <a:lnTo>
                    <a:pt x="324" y="3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2853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2"/>
            <p:cNvSpPr/>
            <p:nvPr/>
          </p:nvSpPr>
          <p:spPr bwMode="auto">
            <a:xfrm>
              <a:off x="3625850" y="3141663"/>
              <a:ext cx="171450" cy="342900"/>
            </a:xfrm>
            <a:custGeom>
              <a:avLst/>
              <a:gdLst/>
              <a:ahLst/>
              <a:cxnLst>
                <a:cxn ang="0">
                  <a:pos x="324" y="324"/>
                </a:cxn>
                <a:cxn ang="0">
                  <a:pos x="0" y="0"/>
                </a:cxn>
                <a:cxn ang="0">
                  <a:pos x="0" y="648"/>
                </a:cxn>
                <a:cxn ang="0">
                  <a:pos x="324" y="324"/>
                </a:cxn>
              </a:cxnLst>
              <a:rect l="0" t="0" r="r" b="b"/>
              <a:pathLst>
                <a:path w="324" h="648">
                  <a:moveTo>
                    <a:pt x="324" y="324"/>
                  </a:moveTo>
                  <a:lnTo>
                    <a:pt x="0" y="0"/>
                  </a:lnTo>
                  <a:lnTo>
                    <a:pt x="0" y="648"/>
                  </a:lnTo>
                  <a:lnTo>
                    <a:pt x="324" y="324"/>
                  </a:lnTo>
                  <a:close/>
                </a:path>
              </a:pathLst>
            </a:custGeom>
            <a:solidFill>
              <a:srgbClr val="9172A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3"/>
            <p:cNvSpPr/>
            <p:nvPr/>
          </p:nvSpPr>
          <p:spPr bwMode="auto">
            <a:xfrm>
              <a:off x="3625850" y="3313113"/>
              <a:ext cx="171450" cy="171450"/>
            </a:xfrm>
            <a:custGeom>
              <a:avLst/>
              <a:gdLst/>
              <a:ahLst/>
              <a:cxnLst>
                <a:cxn ang="0">
                  <a:pos x="324" y="0"/>
                </a:cxn>
                <a:cxn ang="0">
                  <a:pos x="0" y="0"/>
                </a:cxn>
                <a:cxn ang="0">
                  <a:pos x="0" y="324"/>
                </a:cxn>
                <a:cxn ang="0">
                  <a:pos x="324" y="0"/>
                </a:cxn>
              </a:cxnLst>
              <a:rect l="0" t="0" r="r" b="b"/>
              <a:pathLst>
                <a:path w="324" h="324">
                  <a:moveTo>
                    <a:pt x="324" y="0"/>
                  </a:moveTo>
                  <a:lnTo>
                    <a:pt x="0" y="0"/>
                  </a:lnTo>
                  <a:lnTo>
                    <a:pt x="0" y="324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7B3B9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" name="Line 46"/>
          <p:cNvSpPr>
            <a:spLocks noChangeShapeType="1"/>
          </p:cNvSpPr>
          <p:nvPr/>
        </p:nvSpPr>
        <p:spPr bwMode="auto">
          <a:xfrm>
            <a:off x="631792" y="-3175"/>
            <a:ext cx="1588" cy="900000"/>
          </a:xfrm>
          <a:prstGeom prst="line">
            <a:avLst/>
          </a:prstGeom>
          <a:noFill/>
          <a:ln w="5">
            <a:solidFill>
              <a:srgbClr val="332C2B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47"/>
          <p:cNvSpPr/>
          <p:nvPr/>
        </p:nvSpPr>
        <p:spPr bwMode="auto">
          <a:xfrm>
            <a:off x="196817" y="473055"/>
            <a:ext cx="376238" cy="376238"/>
          </a:xfrm>
          <a:custGeom>
            <a:avLst/>
            <a:gdLst/>
            <a:ahLst/>
            <a:cxnLst>
              <a:cxn ang="0">
                <a:pos x="711" y="0"/>
              </a:cxn>
              <a:cxn ang="0">
                <a:pos x="0" y="711"/>
              </a:cxn>
              <a:cxn ang="0">
                <a:pos x="711" y="711"/>
              </a:cxn>
              <a:cxn ang="0">
                <a:pos x="711" y="0"/>
              </a:cxn>
            </a:cxnLst>
            <a:rect l="0" t="0" r="r" b="b"/>
            <a:pathLst>
              <a:path w="711" h="711">
                <a:moveTo>
                  <a:pt x="711" y="0"/>
                </a:moveTo>
                <a:lnTo>
                  <a:pt x="0" y="711"/>
                </a:lnTo>
                <a:lnTo>
                  <a:pt x="711" y="711"/>
                </a:lnTo>
                <a:lnTo>
                  <a:pt x="711" y="0"/>
                </a:lnTo>
                <a:close/>
              </a:path>
            </a:pathLst>
          </a:custGeom>
          <a:solidFill>
            <a:srgbClr val="F29118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146" name="Picture 2" descr="D:\辉\桌面\总结\作品集\05d673554a0b6000000115a831e225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46039" y="2187567"/>
            <a:ext cx="3574082" cy="3216675"/>
          </a:xfrm>
          <a:prstGeom prst="hexagon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3" name="Rectangle 11"/>
          <p:cNvSpPr>
            <a:spLocks noChangeArrowheads="1"/>
          </p:cNvSpPr>
          <p:nvPr/>
        </p:nvSpPr>
        <p:spPr bwMode="auto">
          <a:xfrm>
            <a:off x="518342" y="5519373"/>
            <a:ext cx="542077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标题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4" name="Rectangle 11"/>
          <p:cNvSpPr>
            <a:spLocks noChangeArrowheads="1"/>
          </p:cNvSpPr>
          <p:nvPr/>
        </p:nvSpPr>
        <p:spPr bwMode="auto">
          <a:xfrm>
            <a:off x="1203295" y="5545153"/>
            <a:ext cx="228601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endParaRPr kumimoji="0" lang="zh-CN" sz="100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rot="5400000">
            <a:off x="917543" y="5709260"/>
            <a:ext cx="428628" cy="158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Picture 2" descr="D:\辉\桌面\总结\作品集\05d673554a0b6000000115a831e225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632188" y="973121"/>
            <a:ext cx="3500462" cy="3216675"/>
          </a:xfrm>
          <a:prstGeom prst="hexagon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9" name="Rectangle 11"/>
          <p:cNvSpPr>
            <a:spLocks noChangeArrowheads="1"/>
          </p:cNvSpPr>
          <p:nvPr/>
        </p:nvSpPr>
        <p:spPr bwMode="auto">
          <a:xfrm>
            <a:off x="4132254" y="4376365"/>
            <a:ext cx="542077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标题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0" name="Rectangle 11"/>
          <p:cNvSpPr>
            <a:spLocks noChangeArrowheads="1"/>
          </p:cNvSpPr>
          <p:nvPr/>
        </p:nvSpPr>
        <p:spPr bwMode="auto">
          <a:xfrm>
            <a:off x="4817207" y="4402145"/>
            <a:ext cx="200026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endParaRPr kumimoji="0" lang="zh-CN" sz="100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 rot="5400000">
            <a:off x="4531455" y="4566252"/>
            <a:ext cx="428628" cy="158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Picture 2" descr="D:\辉\桌面\总结\作品集\05d673554a0b6000000115a831e225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6928505" y="1973253"/>
            <a:ext cx="3490293" cy="3216675"/>
          </a:xfrm>
          <a:prstGeom prst="hexagon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3" name="Rectangle 11"/>
          <p:cNvSpPr>
            <a:spLocks noChangeArrowheads="1"/>
          </p:cNvSpPr>
          <p:nvPr/>
        </p:nvSpPr>
        <p:spPr bwMode="auto">
          <a:xfrm>
            <a:off x="7090639" y="1233093"/>
            <a:ext cx="542077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标题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4" name="Rectangle 11"/>
          <p:cNvSpPr>
            <a:spLocks noChangeArrowheads="1"/>
          </p:cNvSpPr>
          <p:nvPr/>
        </p:nvSpPr>
        <p:spPr bwMode="auto">
          <a:xfrm>
            <a:off x="7775592" y="1258873"/>
            <a:ext cx="200026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endParaRPr kumimoji="0" lang="zh-CN" sz="100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 rot="5400000">
            <a:off x="7489840" y="1422980"/>
            <a:ext cx="428628" cy="158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11"/>
          <p:cNvSpPr>
            <a:spLocks noChangeArrowheads="1"/>
          </p:cNvSpPr>
          <p:nvPr/>
        </p:nvSpPr>
        <p:spPr bwMode="auto">
          <a:xfrm>
            <a:off x="6132518" y="5830905"/>
            <a:ext cx="4071966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图片可替换为自己的图片效果不变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3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1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99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99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99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99"/>
                            </p:stCondLst>
                            <p:childTnLst>
                              <p:par>
                                <p:cTn id="4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799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299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799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299"/>
                            </p:stCondLst>
                            <p:childTnLst>
                              <p:par>
                                <p:cTn id="6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8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300"/>
                            </p:stCondLst>
                            <p:childTnLst>
                              <p:par>
                                <p:cTn id="7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8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300"/>
                            </p:stCondLst>
                            <p:childTnLst>
                              <p:par>
                                <p:cTn id="83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9" grpId="0" animBg="1"/>
      <p:bldP spid="20" grpId="0" animBg="1"/>
      <p:bldP spid="23" grpId="0"/>
      <p:bldP spid="24" grpId="0"/>
      <p:bldP spid="39" grpId="0"/>
      <p:bldP spid="40" grpId="0"/>
      <p:bldP spid="43" grpId="0"/>
      <p:bldP spid="44" grpId="0"/>
      <p:bldP spid="4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1631924" y="473055"/>
            <a:ext cx="2071702" cy="3847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5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建筑</a:t>
            </a:r>
            <a:r>
              <a:rPr kumimoji="0" lang="zh-CN" sz="25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设计</a:t>
            </a:r>
            <a:r>
              <a:rPr kumimoji="0" lang="zh-CN" altLang="en-US" sz="25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作品</a:t>
            </a:r>
            <a:endParaRPr kumimoji="0" lang="zh-CN" sz="25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" name="组合 4"/>
          <p:cNvGrpSpPr/>
          <p:nvPr/>
        </p:nvGrpSpPr>
        <p:grpSpPr>
          <a:xfrm flipH="1">
            <a:off x="774668" y="187303"/>
            <a:ext cx="855690" cy="708025"/>
            <a:chOff x="3449638" y="2776538"/>
            <a:chExt cx="792162" cy="708025"/>
          </a:xfrm>
        </p:grpSpPr>
        <p:sp>
          <p:nvSpPr>
            <p:cNvPr id="6" name="Freeform 12"/>
            <p:cNvSpPr/>
            <p:nvPr/>
          </p:nvSpPr>
          <p:spPr bwMode="auto">
            <a:xfrm>
              <a:off x="4000500" y="2776538"/>
              <a:ext cx="241300" cy="241300"/>
            </a:xfrm>
            <a:custGeom>
              <a:avLst/>
              <a:gdLst/>
              <a:ahLst/>
              <a:cxnLst>
                <a:cxn ang="0">
                  <a:pos x="0" y="458"/>
                </a:cxn>
                <a:cxn ang="0">
                  <a:pos x="457" y="458"/>
                </a:cxn>
                <a:cxn ang="0">
                  <a:pos x="0" y="0"/>
                </a:cxn>
                <a:cxn ang="0">
                  <a:pos x="0" y="458"/>
                </a:cxn>
              </a:cxnLst>
              <a:rect l="0" t="0" r="r" b="b"/>
              <a:pathLst>
                <a:path w="457" h="458">
                  <a:moveTo>
                    <a:pt x="0" y="458"/>
                  </a:moveTo>
                  <a:lnTo>
                    <a:pt x="457" y="458"/>
                  </a:lnTo>
                  <a:lnTo>
                    <a:pt x="0" y="0"/>
                  </a:lnTo>
                  <a:lnTo>
                    <a:pt x="0" y="458"/>
                  </a:lnTo>
                  <a:close/>
                </a:path>
              </a:pathLst>
            </a:custGeom>
            <a:solidFill>
              <a:srgbClr val="C3D83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13"/>
            <p:cNvSpPr/>
            <p:nvPr/>
          </p:nvSpPr>
          <p:spPr bwMode="auto">
            <a:xfrm>
              <a:off x="4000500" y="2897188"/>
              <a:ext cx="241300" cy="120650"/>
            </a:xfrm>
            <a:custGeom>
              <a:avLst/>
              <a:gdLst/>
              <a:ahLst/>
              <a:cxnLst>
                <a:cxn ang="0">
                  <a:pos x="0" y="229"/>
                </a:cxn>
                <a:cxn ang="0">
                  <a:pos x="457" y="229"/>
                </a:cxn>
                <a:cxn ang="0">
                  <a:pos x="228" y="0"/>
                </a:cxn>
                <a:cxn ang="0">
                  <a:pos x="0" y="229"/>
                </a:cxn>
              </a:cxnLst>
              <a:rect l="0" t="0" r="r" b="b"/>
              <a:pathLst>
                <a:path w="457" h="229">
                  <a:moveTo>
                    <a:pt x="0" y="229"/>
                  </a:moveTo>
                  <a:lnTo>
                    <a:pt x="457" y="229"/>
                  </a:lnTo>
                  <a:lnTo>
                    <a:pt x="228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A5C82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3633788" y="3133725"/>
              <a:ext cx="342900" cy="171450"/>
            </a:xfrm>
            <a:custGeom>
              <a:avLst/>
              <a:gdLst/>
              <a:ahLst/>
              <a:cxnLst>
                <a:cxn ang="0">
                  <a:pos x="324" y="324"/>
                </a:cxn>
                <a:cxn ang="0">
                  <a:pos x="648" y="0"/>
                </a:cxn>
                <a:cxn ang="0">
                  <a:pos x="0" y="0"/>
                </a:cxn>
                <a:cxn ang="0">
                  <a:pos x="324" y="324"/>
                </a:cxn>
              </a:cxnLst>
              <a:rect l="0" t="0" r="r" b="b"/>
              <a:pathLst>
                <a:path w="648" h="324">
                  <a:moveTo>
                    <a:pt x="324" y="324"/>
                  </a:moveTo>
                  <a:lnTo>
                    <a:pt x="648" y="0"/>
                  </a:lnTo>
                  <a:lnTo>
                    <a:pt x="0" y="0"/>
                  </a:lnTo>
                  <a:lnTo>
                    <a:pt x="324" y="324"/>
                  </a:lnTo>
                  <a:close/>
                </a:path>
              </a:pathLst>
            </a:custGeom>
            <a:solidFill>
              <a:srgbClr val="4FA7C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5"/>
            <p:cNvSpPr/>
            <p:nvPr/>
          </p:nvSpPr>
          <p:spPr bwMode="auto">
            <a:xfrm>
              <a:off x="3805238" y="3133725"/>
              <a:ext cx="171450" cy="171450"/>
            </a:xfrm>
            <a:custGeom>
              <a:avLst/>
              <a:gdLst/>
              <a:ahLst/>
              <a:cxnLst>
                <a:cxn ang="0">
                  <a:pos x="0" y="324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324"/>
                </a:cxn>
              </a:cxnLst>
              <a:rect l="0" t="0" r="r" b="b"/>
              <a:pathLst>
                <a:path w="324" h="324">
                  <a:moveTo>
                    <a:pt x="0" y="324"/>
                  </a:moveTo>
                  <a:lnTo>
                    <a:pt x="324" y="0"/>
                  </a:lnTo>
                  <a:lnTo>
                    <a:pt x="0" y="0"/>
                  </a:lnTo>
                  <a:lnTo>
                    <a:pt x="0" y="324"/>
                  </a:lnTo>
                  <a:close/>
                </a:path>
              </a:pathLst>
            </a:custGeom>
            <a:solidFill>
              <a:srgbClr val="2D8EA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6"/>
            <p:cNvSpPr/>
            <p:nvPr/>
          </p:nvSpPr>
          <p:spPr bwMode="auto">
            <a:xfrm>
              <a:off x="3633788" y="2952750"/>
              <a:ext cx="342900" cy="171450"/>
            </a:xfrm>
            <a:custGeom>
              <a:avLst/>
              <a:gdLst/>
              <a:ahLst/>
              <a:cxnLst>
                <a:cxn ang="0">
                  <a:pos x="324" y="0"/>
                </a:cxn>
                <a:cxn ang="0">
                  <a:pos x="648" y="324"/>
                </a:cxn>
                <a:cxn ang="0">
                  <a:pos x="0" y="324"/>
                </a:cxn>
                <a:cxn ang="0">
                  <a:pos x="324" y="0"/>
                </a:cxn>
              </a:cxnLst>
              <a:rect l="0" t="0" r="r" b="b"/>
              <a:pathLst>
                <a:path w="648" h="324">
                  <a:moveTo>
                    <a:pt x="324" y="0"/>
                  </a:moveTo>
                  <a:lnTo>
                    <a:pt x="648" y="324"/>
                  </a:lnTo>
                  <a:lnTo>
                    <a:pt x="0" y="324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E95B7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7"/>
            <p:cNvSpPr/>
            <p:nvPr/>
          </p:nvSpPr>
          <p:spPr bwMode="auto">
            <a:xfrm>
              <a:off x="3805238" y="2952750"/>
              <a:ext cx="171450" cy="1714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4" y="324"/>
                </a:cxn>
                <a:cxn ang="0">
                  <a:pos x="1" y="324"/>
                </a:cxn>
                <a:cxn ang="0">
                  <a:pos x="0" y="0"/>
                </a:cxn>
              </a:cxnLst>
              <a:rect l="0" t="0" r="r" b="b"/>
              <a:pathLst>
                <a:path w="324" h="324">
                  <a:moveTo>
                    <a:pt x="0" y="0"/>
                  </a:moveTo>
                  <a:lnTo>
                    <a:pt x="324" y="324"/>
                  </a:lnTo>
                  <a:lnTo>
                    <a:pt x="1" y="3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899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8"/>
            <p:cNvSpPr/>
            <p:nvPr/>
          </p:nvSpPr>
          <p:spPr bwMode="auto">
            <a:xfrm>
              <a:off x="3449638" y="2947988"/>
              <a:ext cx="342900" cy="171450"/>
            </a:xfrm>
            <a:custGeom>
              <a:avLst/>
              <a:gdLst/>
              <a:ahLst/>
              <a:cxnLst>
                <a:cxn ang="0">
                  <a:pos x="324" y="324"/>
                </a:cxn>
                <a:cxn ang="0">
                  <a:pos x="648" y="0"/>
                </a:cxn>
                <a:cxn ang="0">
                  <a:pos x="0" y="0"/>
                </a:cxn>
                <a:cxn ang="0">
                  <a:pos x="324" y="324"/>
                </a:cxn>
              </a:cxnLst>
              <a:rect l="0" t="0" r="r" b="b"/>
              <a:pathLst>
                <a:path w="648" h="324">
                  <a:moveTo>
                    <a:pt x="324" y="324"/>
                  </a:moveTo>
                  <a:lnTo>
                    <a:pt x="648" y="0"/>
                  </a:lnTo>
                  <a:lnTo>
                    <a:pt x="0" y="0"/>
                  </a:lnTo>
                  <a:lnTo>
                    <a:pt x="324" y="324"/>
                  </a:lnTo>
                  <a:close/>
                </a:path>
              </a:pathLst>
            </a:custGeom>
            <a:solidFill>
              <a:srgbClr val="EB5B1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9"/>
            <p:cNvSpPr/>
            <p:nvPr/>
          </p:nvSpPr>
          <p:spPr bwMode="auto">
            <a:xfrm>
              <a:off x="3619500" y="2947988"/>
              <a:ext cx="173038" cy="171450"/>
            </a:xfrm>
            <a:custGeom>
              <a:avLst/>
              <a:gdLst/>
              <a:ahLst/>
              <a:cxnLst>
                <a:cxn ang="0">
                  <a:pos x="2" y="324"/>
                </a:cxn>
                <a:cxn ang="0">
                  <a:pos x="326" y="0"/>
                </a:cxn>
                <a:cxn ang="0">
                  <a:pos x="0" y="0"/>
                </a:cxn>
                <a:cxn ang="0">
                  <a:pos x="2" y="324"/>
                </a:cxn>
              </a:cxnLst>
              <a:rect l="0" t="0" r="r" b="b"/>
              <a:pathLst>
                <a:path w="326" h="324">
                  <a:moveTo>
                    <a:pt x="2" y="324"/>
                  </a:moveTo>
                  <a:lnTo>
                    <a:pt x="326" y="0"/>
                  </a:lnTo>
                  <a:lnTo>
                    <a:pt x="0" y="0"/>
                  </a:lnTo>
                  <a:lnTo>
                    <a:pt x="2" y="324"/>
                  </a:lnTo>
                  <a:close/>
                </a:path>
              </a:pathLst>
            </a:custGeom>
            <a:solidFill>
              <a:srgbClr val="F08C1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0"/>
            <p:cNvSpPr/>
            <p:nvPr/>
          </p:nvSpPr>
          <p:spPr bwMode="auto">
            <a:xfrm>
              <a:off x="3816350" y="2776538"/>
              <a:ext cx="171450" cy="342900"/>
            </a:xfrm>
            <a:custGeom>
              <a:avLst/>
              <a:gdLst/>
              <a:ahLst/>
              <a:cxnLst>
                <a:cxn ang="0">
                  <a:pos x="0" y="324"/>
                </a:cxn>
                <a:cxn ang="0">
                  <a:pos x="324" y="0"/>
                </a:cxn>
                <a:cxn ang="0">
                  <a:pos x="324" y="648"/>
                </a:cxn>
                <a:cxn ang="0">
                  <a:pos x="0" y="324"/>
                </a:cxn>
              </a:cxnLst>
              <a:rect l="0" t="0" r="r" b="b"/>
              <a:pathLst>
                <a:path w="324" h="648">
                  <a:moveTo>
                    <a:pt x="0" y="324"/>
                  </a:moveTo>
                  <a:lnTo>
                    <a:pt x="324" y="0"/>
                  </a:lnTo>
                  <a:lnTo>
                    <a:pt x="324" y="648"/>
                  </a:lnTo>
                  <a:lnTo>
                    <a:pt x="0" y="324"/>
                  </a:lnTo>
                  <a:close/>
                </a:path>
              </a:pathLst>
            </a:custGeom>
            <a:solidFill>
              <a:srgbClr val="75A52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1"/>
            <p:cNvSpPr/>
            <p:nvPr/>
          </p:nvSpPr>
          <p:spPr bwMode="auto">
            <a:xfrm>
              <a:off x="3816350" y="2947988"/>
              <a:ext cx="171450" cy="1714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4" y="0"/>
                </a:cxn>
                <a:cxn ang="0">
                  <a:pos x="324" y="324"/>
                </a:cxn>
                <a:cxn ang="0">
                  <a:pos x="0" y="0"/>
                </a:cxn>
              </a:cxnLst>
              <a:rect l="0" t="0" r="r" b="b"/>
              <a:pathLst>
                <a:path w="324" h="324">
                  <a:moveTo>
                    <a:pt x="0" y="0"/>
                  </a:moveTo>
                  <a:lnTo>
                    <a:pt x="324" y="0"/>
                  </a:lnTo>
                  <a:lnTo>
                    <a:pt x="324" y="3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2853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2"/>
            <p:cNvSpPr/>
            <p:nvPr/>
          </p:nvSpPr>
          <p:spPr bwMode="auto">
            <a:xfrm>
              <a:off x="3625850" y="3141663"/>
              <a:ext cx="171450" cy="342900"/>
            </a:xfrm>
            <a:custGeom>
              <a:avLst/>
              <a:gdLst/>
              <a:ahLst/>
              <a:cxnLst>
                <a:cxn ang="0">
                  <a:pos x="324" y="324"/>
                </a:cxn>
                <a:cxn ang="0">
                  <a:pos x="0" y="0"/>
                </a:cxn>
                <a:cxn ang="0">
                  <a:pos x="0" y="648"/>
                </a:cxn>
                <a:cxn ang="0">
                  <a:pos x="324" y="324"/>
                </a:cxn>
              </a:cxnLst>
              <a:rect l="0" t="0" r="r" b="b"/>
              <a:pathLst>
                <a:path w="324" h="648">
                  <a:moveTo>
                    <a:pt x="324" y="324"/>
                  </a:moveTo>
                  <a:lnTo>
                    <a:pt x="0" y="0"/>
                  </a:lnTo>
                  <a:lnTo>
                    <a:pt x="0" y="648"/>
                  </a:lnTo>
                  <a:lnTo>
                    <a:pt x="324" y="324"/>
                  </a:lnTo>
                  <a:close/>
                </a:path>
              </a:pathLst>
            </a:custGeom>
            <a:solidFill>
              <a:srgbClr val="9172A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3"/>
            <p:cNvSpPr/>
            <p:nvPr/>
          </p:nvSpPr>
          <p:spPr bwMode="auto">
            <a:xfrm>
              <a:off x="3625850" y="3313113"/>
              <a:ext cx="171450" cy="171450"/>
            </a:xfrm>
            <a:custGeom>
              <a:avLst/>
              <a:gdLst/>
              <a:ahLst/>
              <a:cxnLst>
                <a:cxn ang="0">
                  <a:pos x="324" y="0"/>
                </a:cxn>
                <a:cxn ang="0">
                  <a:pos x="0" y="0"/>
                </a:cxn>
                <a:cxn ang="0">
                  <a:pos x="0" y="324"/>
                </a:cxn>
                <a:cxn ang="0">
                  <a:pos x="324" y="0"/>
                </a:cxn>
              </a:cxnLst>
              <a:rect l="0" t="0" r="r" b="b"/>
              <a:pathLst>
                <a:path w="324" h="324">
                  <a:moveTo>
                    <a:pt x="324" y="0"/>
                  </a:moveTo>
                  <a:lnTo>
                    <a:pt x="0" y="0"/>
                  </a:lnTo>
                  <a:lnTo>
                    <a:pt x="0" y="324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7B3B9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" name="Line 46"/>
          <p:cNvSpPr>
            <a:spLocks noChangeShapeType="1"/>
          </p:cNvSpPr>
          <p:nvPr/>
        </p:nvSpPr>
        <p:spPr bwMode="auto">
          <a:xfrm>
            <a:off x="631792" y="-3175"/>
            <a:ext cx="1588" cy="900000"/>
          </a:xfrm>
          <a:prstGeom prst="line">
            <a:avLst/>
          </a:prstGeom>
          <a:noFill/>
          <a:ln w="5">
            <a:solidFill>
              <a:srgbClr val="332C2B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47"/>
          <p:cNvSpPr/>
          <p:nvPr/>
        </p:nvSpPr>
        <p:spPr bwMode="auto">
          <a:xfrm>
            <a:off x="196817" y="473055"/>
            <a:ext cx="376238" cy="376238"/>
          </a:xfrm>
          <a:custGeom>
            <a:avLst/>
            <a:gdLst/>
            <a:ahLst/>
            <a:cxnLst>
              <a:cxn ang="0">
                <a:pos x="711" y="0"/>
              </a:cxn>
              <a:cxn ang="0">
                <a:pos x="0" y="711"/>
              </a:cxn>
              <a:cxn ang="0">
                <a:pos x="711" y="711"/>
              </a:cxn>
              <a:cxn ang="0">
                <a:pos x="711" y="0"/>
              </a:cxn>
            </a:cxnLst>
            <a:rect l="0" t="0" r="r" b="b"/>
            <a:pathLst>
              <a:path w="711" h="711">
                <a:moveTo>
                  <a:pt x="711" y="0"/>
                </a:moveTo>
                <a:lnTo>
                  <a:pt x="0" y="711"/>
                </a:lnTo>
                <a:lnTo>
                  <a:pt x="711" y="711"/>
                </a:lnTo>
                <a:lnTo>
                  <a:pt x="711" y="0"/>
                </a:lnTo>
                <a:close/>
              </a:path>
            </a:pathLst>
          </a:custGeom>
          <a:solidFill>
            <a:srgbClr val="F29118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146" name="Picture 2" descr="D:\辉\桌面\总结\作品集\05d673554a0b6000000115a831e225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844716" y="461141"/>
            <a:ext cx="3574082" cy="2388678"/>
          </a:xfrm>
          <a:prstGeom prst="hexagon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1" name="Picture 2" descr="C:\Users\Administrator\Desktop\QQ图片20161028164811.jpgQQ图片201610281648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96385" y="1445895"/>
            <a:ext cx="2462530" cy="2352675"/>
          </a:xfrm>
          <a:prstGeom prst="hexagon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2" name="Rectangle 11"/>
          <p:cNvSpPr>
            <a:spLocks noChangeArrowheads="1"/>
          </p:cNvSpPr>
          <p:nvPr/>
        </p:nvSpPr>
        <p:spPr bwMode="auto">
          <a:xfrm>
            <a:off x="3945185" y="3986138"/>
            <a:ext cx="542077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标题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3" name="Rectangle 11"/>
          <p:cNvSpPr>
            <a:spLocks noChangeArrowheads="1"/>
          </p:cNvSpPr>
          <p:nvPr/>
        </p:nvSpPr>
        <p:spPr bwMode="auto">
          <a:xfrm>
            <a:off x="4630138" y="4011918"/>
            <a:ext cx="192882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endParaRPr kumimoji="0" lang="zh-CN" sz="100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 rot="5400000">
            <a:off x="4344386" y="4176025"/>
            <a:ext cx="428628" cy="158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2" descr="D:\辉\桌面\总结\作品集\05d673554a0b6000000115a831e225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460595" y="3442447"/>
            <a:ext cx="3483483" cy="2269542"/>
          </a:xfrm>
          <a:prstGeom prst="hexagon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6" name="Rectangle 11"/>
          <p:cNvSpPr>
            <a:spLocks noChangeArrowheads="1"/>
          </p:cNvSpPr>
          <p:nvPr/>
        </p:nvSpPr>
        <p:spPr bwMode="auto">
          <a:xfrm>
            <a:off x="516161" y="2854142"/>
            <a:ext cx="542077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标题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7" name="Rectangle 11"/>
          <p:cNvSpPr>
            <a:spLocks noChangeArrowheads="1"/>
          </p:cNvSpPr>
          <p:nvPr/>
        </p:nvSpPr>
        <p:spPr bwMode="auto">
          <a:xfrm>
            <a:off x="1201114" y="2879922"/>
            <a:ext cx="214532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endParaRPr kumimoji="0" lang="zh-CN" sz="100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 rot="5400000">
            <a:off x="915362" y="3044029"/>
            <a:ext cx="428628" cy="158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Picture 2" descr="D:\辉\桌面\总结\作品集\05d673554a0b6000000115a831e225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6916154" y="3071843"/>
            <a:ext cx="3408533" cy="2385398"/>
          </a:xfrm>
          <a:prstGeom prst="hexagon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9" name="Rectangle 11"/>
          <p:cNvSpPr>
            <a:spLocks noChangeArrowheads="1"/>
          </p:cNvSpPr>
          <p:nvPr/>
        </p:nvSpPr>
        <p:spPr bwMode="auto">
          <a:xfrm>
            <a:off x="7445647" y="5614595"/>
            <a:ext cx="542077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标题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0" name="Rectangle 11"/>
          <p:cNvSpPr>
            <a:spLocks noChangeArrowheads="1"/>
          </p:cNvSpPr>
          <p:nvPr/>
        </p:nvSpPr>
        <p:spPr bwMode="auto">
          <a:xfrm>
            <a:off x="8130600" y="5640375"/>
            <a:ext cx="192882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endParaRPr kumimoji="0" lang="zh-CN" sz="100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cxnSp>
        <p:nvCxnSpPr>
          <p:cNvPr id="51" name="直接连接符 50"/>
          <p:cNvCxnSpPr/>
          <p:nvPr/>
        </p:nvCxnSpPr>
        <p:spPr>
          <a:xfrm rot="5400000">
            <a:off x="7844848" y="5804482"/>
            <a:ext cx="428628" cy="158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6" grpId="0"/>
      <p:bldP spid="37" grpId="0"/>
      <p:bldP spid="49" grpId="0"/>
      <p:bldP spid="5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1631924" y="473055"/>
            <a:ext cx="2071702" cy="3847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5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建筑</a:t>
            </a:r>
            <a:r>
              <a:rPr kumimoji="0" lang="zh-CN" sz="25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设计</a:t>
            </a:r>
            <a:r>
              <a:rPr kumimoji="0" lang="zh-CN" altLang="en-US" sz="25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作品</a:t>
            </a:r>
            <a:endParaRPr kumimoji="0" lang="zh-CN" sz="25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" name="组合 4"/>
          <p:cNvGrpSpPr/>
          <p:nvPr/>
        </p:nvGrpSpPr>
        <p:grpSpPr>
          <a:xfrm flipH="1">
            <a:off x="774668" y="187303"/>
            <a:ext cx="855690" cy="708025"/>
            <a:chOff x="3449638" y="2776538"/>
            <a:chExt cx="792162" cy="708025"/>
          </a:xfrm>
        </p:grpSpPr>
        <p:sp>
          <p:nvSpPr>
            <p:cNvPr id="6" name="Freeform 12"/>
            <p:cNvSpPr/>
            <p:nvPr/>
          </p:nvSpPr>
          <p:spPr bwMode="auto">
            <a:xfrm>
              <a:off x="4000500" y="2776538"/>
              <a:ext cx="241300" cy="241300"/>
            </a:xfrm>
            <a:custGeom>
              <a:avLst/>
              <a:gdLst/>
              <a:ahLst/>
              <a:cxnLst>
                <a:cxn ang="0">
                  <a:pos x="0" y="458"/>
                </a:cxn>
                <a:cxn ang="0">
                  <a:pos x="457" y="458"/>
                </a:cxn>
                <a:cxn ang="0">
                  <a:pos x="0" y="0"/>
                </a:cxn>
                <a:cxn ang="0">
                  <a:pos x="0" y="458"/>
                </a:cxn>
              </a:cxnLst>
              <a:rect l="0" t="0" r="r" b="b"/>
              <a:pathLst>
                <a:path w="457" h="458">
                  <a:moveTo>
                    <a:pt x="0" y="458"/>
                  </a:moveTo>
                  <a:lnTo>
                    <a:pt x="457" y="458"/>
                  </a:lnTo>
                  <a:lnTo>
                    <a:pt x="0" y="0"/>
                  </a:lnTo>
                  <a:lnTo>
                    <a:pt x="0" y="458"/>
                  </a:lnTo>
                  <a:close/>
                </a:path>
              </a:pathLst>
            </a:custGeom>
            <a:solidFill>
              <a:srgbClr val="C3D83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13"/>
            <p:cNvSpPr/>
            <p:nvPr/>
          </p:nvSpPr>
          <p:spPr bwMode="auto">
            <a:xfrm>
              <a:off x="4000500" y="2897188"/>
              <a:ext cx="241300" cy="120650"/>
            </a:xfrm>
            <a:custGeom>
              <a:avLst/>
              <a:gdLst/>
              <a:ahLst/>
              <a:cxnLst>
                <a:cxn ang="0">
                  <a:pos x="0" y="229"/>
                </a:cxn>
                <a:cxn ang="0">
                  <a:pos x="457" y="229"/>
                </a:cxn>
                <a:cxn ang="0">
                  <a:pos x="228" y="0"/>
                </a:cxn>
                <a:cxn ang="0">
                  <a:pos x="0" y="229"/>
                </a:cxn>
              </a:cxnLst>
              <a:rect l="0" t="0" r="r" b="b"/>
              <a:pathLst>
                <a:path w="457" h="229">
                  <a:moveTo>
                    <a:pt x="0" y="229"/>
                  </a:moveTo>
                  <a:lnTo>
                    <a:pt x="457" y="229"/>
                  </a:lnTo>
                  <a:lnTo>
                    <a:pt x="228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A5C82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3633788" y="3133725"/>
              <a:ext cx="342900" cy="171450"/>
            </a:xfrm>
            <a:custGeom>
              <a:avLst/>
              <a:gdLst/>
              <a:ahLst/>
              <a:cxnLst>
                <a:cxn ang="0">
                  <a:pos x="324" y="324"/>
                </a:cxn>
                <a:cxn ang="0">
                  <a:pos x="648" y="0"/>
                </a:cxn>
                <a:cxn ang="0">
                  <a:pos x="0" y="0"/>
                </a:cxn>
                <a:cxn ang="0">
                  <a:pos x="324" y="324"/>
                </a:cxn>
              </a:cxnLst>
              <a:rect l="0" t="0" r="r" b="b"/>
              <a:pathLst>
                <a:path w="648" h="324">
                  <a:moveTo>
                    <a:pt x="324" y="324"/>
                  </a:moveTo>
                  <a:lnTo>
                    <a:pt x="648" y="0"/>
                  </a:lnTo>
                  <a:lnTo>
                    <a:pt x="0" y="0"/>
                  </a:lnTo>
                  <a:lnTo>
                    <a:pt x="324" y="324"/>
                  </a:lnTo>
                  <a:close/>
                </a:path>
              </a:pathLst>
            </a:custGeom>
            <a:solidFill>
              <a:srgbClr val="4FA7C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5"/>
            <p:cNvSpPr/>
            <p:nvPr/>
          </p:nvSpPr>
          <p:spPr bwMode="auto">
            <a:xfrm>
              <a:off x="3805238" y="3133725"/>
              <a:ext cx="171450" cy="171450"/>
            </a:xfrm>
            <a:custGeom>
              <a:avLst/>
              <a:gdLst/>
              <a:ahLst/>
              <a:cxnLst>
                <a:cxn ang="0">
                  <a:pos x="0" y="324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324"/>
                </a:cxn>
              </a:cxnLst>
              <a:rect l="0" t="0" r="r" b="b"/>
              <a:pathLst>
                <a:path w="324" h="324">
                  <a:moveTo>
                    <a:pt x="0" y="324"/>
                  </a:moveTo>
                  <a:lnTo>
                    <a:pt x="324" y="0"/>
                  </a:lnTo>
                  <a:lnTo>
                    <a:pt x="0" y="0"/>
                  </a:lnTo>
                  <a:lnTo>
                    <a:pt x="0" y="324"/>
                  </a:lnTo>
                  <a:close/>
                </a:path>
              </a:pathLst>
            </a:custGeom>
            <a:solidFill>
              <a:srgbClr val="2D8EA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6"/>
            <p:cNvSpPr/>
            <p:nvPr/>
          </p:nvSpPr>
          <p:spPr bwMode="auto">
            <a:xfrm>
              <a:off x="3633788" y="2952750"/>
              <a:ext cx="342900" cy="171450"/>
            </a:xfrm>
            <a:custGeom>
              <a:avLst/>
              <a:gdLst/>
              <a:ahLst/>
              <a:cxnLst>
                <a:cxn ang="0">
                  <a:pos x="324" y="0"/>
                </a:cxn>
                <a:cxn ang="0">
                  <a:pos x="648" y="324"/>
                </a:cxn>
                <a:cxn ang="0">
                  <a:pos x="0" y="324"/>
                </a:cxn>
                <a:cxn ang="0">
                  <a:pos x="324" y="0"/>
                </a:cxn>
              </a:cxnLst>
              <a:rect l="0" t="0" r="r" b="b"/>
              <a:pathLst>
                <a:path w="648" h="324">
                  <a:moveTo>
                    <a:pt x="324" y="0"/>
                  </a:moveTo>
                  <a:lnTo>
                    <a:pt x="648" y="324"/>
                  </a:lnTo>
                  <a:lnTo>
                    <a:pt x="0" y="324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E95B7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7"/>
            <p:cNvSpPr/>
            <p:nvPr/>
          </p:nvSpPr>
          <p:spPr bwMode="auto">
            <a:xfrm>
              <a:off x="3805238" y="2952750"/>
              <a:ext cx="171450" cy="1714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4" y="324"/>
                </a:cxn>
                <a:cxn ang="0">
                  <a:pos x="1" y="324"/>
                </a:cxn>
                <a:cxn ang="0">
                  <a:pos x="0" y="0"/>
                </a:cxn>
              </a:cxnLst>
              <a:rect l="0" t="0" r="r" b="b"/>
              <a:pathLst>
                <a:path w="324" h="324">
                  <a:moveTo>
                    <a:pt x="0" y="0"/>
                  </a:moveTo>
                  <a:lnTo>
                    <a:pt x="324" y="324"/>
                  </a:lnTo>
                  <a:lnTo>
                    <a:pt x="1" y="3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899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8"/>
            <p:cNvSpPr/>
            <p:nvPr/>
          </p:nvSpPr>
          <p:spPr bwMode="auto">
            <a:xfrm>
              <a:off x="3449638" y="2947988"/>
              <a:ext cx="342900" cy="171450"/>
            </a:xfrm>
            <a:custGeom>
              <a:avLst/>
              <a:gdLst/>
              <a:ahLst/>
              <a:cxnLst>
                <a:cxn ang="0">
                  <a:pos x="324" y="324"/>
                </a:cxn>
                <a:cxn ang="0">
                  <a:pos x="648" y="0"/>
                </a:cxn>
                <a:cxn ang="0">
                  <a:pos x="0" y="0"/>
                </a:cxn>
                <a:cxn ang="0">
                  <a:pos x="324" y="324"/>
                </a:cxn>
              </a:cxnLst>
              <a:rect l="0" t="0" r="r" b="b"/>
              <a:pathLst>
                <a:path w="648" h="324">
                  <a:moveTo>
                    <a:pt x="324" y="324"/>
                  </a:moveTo>
                  <a:lnTo>
                    <a:pt x="648" y="0"/>
                  </a:lnTo>
                  <a:lnTo>
                    <a:pt x="0" y="0"/>
                  </a:lnTo>
                  <a:lnTo>
                    <a:pt x="324" y="324"/>
                  </a:lnTo>
                  <a:close/>
                </a:path>
              </a:pathLst>
            </a:custGeom>
            <a:solidFill>
              <a:srgbClr val="EB5B1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9"/>
            <p:cNvSpPr/>
            <p:nvPr/>
          </p:nvSpPr>
          <p:spPr bwMode="auto">
            <a:xfrm>
              <a:off x="3619500" y="2947988"/>
              <a:ext cx="173038" cy="171450"/>
            </a:xfrm>
            <a:custGeom>
              <a:avLst/>
              <a:gdLst/>
              <a:ahLst/>
              <a:cxnLst>
                <a:cxn ang="0">
                  <a:pos x="2" y="324"/>
                </a:cxn>
                <a:cxn ang="0">
                  <a:pos x="326" y="0"/>
                </a:cxn>
                <a:cxn ang="0">
                  <a:pos x="0" y="0"/>
                </a:cxn>
                <a:cxn ang="0">
                  <a:pos x="2" y="324"/>
                </a:cxn>
              </a:cxnLst>
              <a:rect l="0" t="0" r="r" b="b"/>
              <a:pathLst>
                <a:path w="326" h="324">
                  <a:moveTo>
                    <a:pt x="2" y="324"/>
                  </a:moveTo>
                  <a:lnTo>
                    <a:pt x="326" y="0"/>
                  </a:lnTo>
                  <a:lnTo>
                    <a:pt x="0" y="0"/>
                  </a:lnTo>
                  <a:lnTo>
                    <a:pt x="2" y="324"/>
                  </a:lnTo>
                  <a:close/>
                </a:path>
              </a:pathLst>
            </a:custGeom>
            <a:solidFill>
              <a:srgbClr val="F08C1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0"/>
            <p:cNvSpPr/>
            <p:nvPr/>
          </p:nvSpPr>
          <p:spPr bwMode="auto">
            <a:xfrm>
              <a:off x="3816350" y="2776538"/>
              <a:ext cx="171450" cy="342900"/>
            </a:xfrm>
            <a:custGeom>
              <a:avLst/>
              <a:gdLst/>
              <a:ahLst/>
              <a:cxnLst>
                <a:cxn ang="0">
                  <a:pos x="0" y="324"/>
                </a:cxn>
                <a:cxn ang="0">
                  <a:pos x="324" y="0"/>
                </a:cxn>
                <a:cxn ang="0">
                  <a:pos x="324" y="648"/>
                </a:cxn>
                <a:cxn ang="0">
                  <a:pos x="0" y="324"/>
                </a:cxn>
              </a:cxnLst>
              <a:rect l="0" t="0" r="r" b="b"/>
              <a:pathLst>
                <a:path w="324" h="648">
                  <a:moveTo>
                    <a:pt x="0" y="324"/>
                  </a:moveTo>
                  <a:lnTo>
                    <a:pt x="324" y="0"/>
                  </a:lnTo>
                  <a:lnTo>
                    <a:pt x="324" y="648"/>
                  </a:lnTo>
                  <a:lnTo>
                    <a:pt x="0" y="324"/>
                  </a:lnTo>
                  <a:close/>
                </a:path>
              </a:pathLst>
            </a:custGeom>
            <a:solidFill>
              <a:srgbClr val="75A52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1"/>
            <p:cNvSpPr/>
            <p:nvPr/>
          </p:nvSpPr>
          <p:spPr bwMode="auto">
            <a:xfrm>
              <a:off x="3816350" y="2947988"/>
              <a:ext cx="171450" cy="1714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4" y="0"/>
                </a:cxn>
                <a:cxn ang="0">
                  <a:pos x="324" y="324"/>
                </a:cxn>
                <a:cxn ang="0">
                  <a:pos x="0" y="0"/>
                </a:cxn>
              </a:cxnLst>
              <a:rect l="0" t="0" r="r" b="b"/>
              <a:pathLst>
                <a:path w="324" h="324">
                  <a:moveTo>
                    <a:pt x="0" y="0"/>
                  </a:moveTo>
                  <a:lnTo>
                    <a:pt x="324" y="0"/>
                  </a:lnTo>
                  <a:lnTo>
                    <a:pt x="324" y="3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2853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2"/>
            <p:cNvSpPr/>
            <p:nvPr/>
          </p:nvSpPr>
          <p:spPr bwMode="auto">
            <a:xfrm>
              <a:off x="3625850" y="3141663"/>
              <a:ext cx="171450" cy="342900"/>
            </a:xfrm>
            <a:custGeom>
              <a:avLst/>
              <a:gdLst/>
              <a:ahLst/>
              <a:cxnLst>
                <a:cxn ang="0">
                  <a:pos x="324" y="324"/>
                </a:cxn>
                <a:cxn ang="0">
                  <a:pos x="0" y="0"/>
                </a:cxn>
                <a:cxn ang="0">
                  <a:pos x="0" y="648"/>
                </a:cxn>
                <a:cxn ang="0">
                  <a:pos x="324" y="324"/>
                </a:cxn>
              </a:cxnLst>
              <a:rect l="0" t="0" r="r" b="b"/>
              <a:pathLst>
                <a:path w="324" h="648">
                  <a:moveTo>
                    <a:pt x="324" y="324"/>
                  </a:moveTo>
                  <a:lnTo>
                    <a:pt x="0" y="0"/>
                  </a:lnTo>
                  <a:lnTo>
                    <a:pt x="0" y="648"/>
                  </a:lnTo>
                  <a:lnTo>
                    <a:pt x="324" y="324"/>
                  </a:lnTo>
                  <a:close/>
                </a:path>
              </a:pathLst>
            </a:custGeom>
            <a:solidFill>
              <a:srgbClr val="9172A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3"/>
            <p:cNvSpPr/>
            <p:nvPr/>
          </p:nvSpPr>
          <p:spPr bwMode="auto">
            <a:xfrm>
              <a:off x="3625850" y="3313113"/>
              <a:ext cx="171450" cy="171450"/>
            </a:xfrm>
            <a:custGeom>
              <a:avLst/>
              <a:gdLst/>
              <a:ahLst/>
              <a:cxnLst>
                <a:cxn ang="0">
                  <a:pos x="324" y="0"/>
                </a:cxn>
                <a:cxn ang="0">
                  <a:pos x="0" y="0"/>
                </a:cxn>
                <a:cxn ang="0">
                  <a:pos x="0" y="324"/>
                </a:cxn>
                <a:cxn ang="0">
                  <a:pos x="324" y="0"/>
                </a:cxn>
              </a:cxnLst>
              <a:rect l="0" t="0" r="r" b="b"/>
              <a:pathLst>
                <a:path w="324" h="324">
                  <a:moveTo>
                    <a:pt x="324" y="0"/>
                  </a:moveTo>
                  <a:lnTo>
                    <a:pt x="0" y="0"/>
                  </a:lnTo>
                  <a:lnTo>
                    <a:pt x="0" y="324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7B3B9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" name="Line 46"/>
          <p:cNvSpPr>
            <a:spLocks noChangeShapeType="1"/>
          </p:cNvSpPr>
          <p:nvPr/>
        </p:nvSpPr>
        <p:spPr bwMode="auto">
          <a:xfrm>
            <a:off x="631792" y="-3175"/>
            <a:ext cx="1588" cy="900000"/>
          </a:xfrm>
          <a:prstGeom prst="line">
            <a:avLst/>
          </a:prstGeom>
          <a:noFill/>
          <a:ln w="5">
            <a:solidFill>
              <a:srgbClr val="332C2B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47"/>
          <p:cNvSpPr/>
          <p:nvPr/>
        </p:nvSpPr>
        <p:spPr bwMode="auto">
          <a:xfrm>
            <a:off x="196817" y="473055"/>
            <a:ext cx="376238" cy="376238"/>
          </a:xfrm>
          <a:custGeom>
            <a:avLst/>
            <a:gdLst/>
            <a:ahLst/>
            <a:cxnLst>
              <a:cxn ang="0">
                <a:pos x="711" y="0"/>
              </a:cxn>
              <a:cxn ang="0">
                <a:pos x="0" y="711"/>
              </a:cxn>
              <a:cxn ang="0">
                <a:pos x="711" y="711"/>
              </a:cxn>
              <a:cxn ang="0">
                <a:pos x="711" y="0"/>
              </a:cxn>
            </a:cxnLst>
            <a:rect l="0" t="0" r="r" b="b"/>
            <a:pathLst>
              <a:path w="711" h="711">
                <a:moveTo>
                  <a:pt x="711" y="0"/>
                </a:moveTo>
                <a:lnTo>
                  <a:pt x="0" y="711"/>
                </a:lnTo>
                <a:lnTo>
                  <a:pt x="711" y="711"/>
                </a:lnTo>
                <a:lnTo>
                  <a:pt x="711" y="0"/>
                </a:lnTo>
                <a:close/>
              </a:path>
            </a:pathLst>
          </a:custGeom>
          <a:solidFill>
            <a:srgbClr val="F29118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35" name="Picture 2" descr="D:\辉\桌面\总结\作品集\05d673554a0b6000000115a831e225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46040" y="1494618"/>
            <a:ext cx="5286412" cy="3541897"/>
          </a:xfrm>
          <a:prstGeom prst="hexagon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6" name="Rectangle 11"/>
          <p:cNvSpPr>
            <a:spLocks noChangeArrowheads="1"/>
          </p:cNvSpPr>
          <p:nvPr/>
        </p:nvSpPr>
        <p:spPr bwMode="auto">
          <a:xfrm>
            <a:off x="1304161" y="5170085"/>
            <a:ext cx="542077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标题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7" name="Rectangle 11"/>
          <p:cNvSpPr>
            <a:spLocks noChangeArrowheads="1"/>
          </p:cNvSpPr>
          <p:nvPr/>
        </p:nvSpPr>
        <p:spPr bwMode="auto">
          <a:xfrm>
            <a:off x="1989114" y="5195865"/>
            <a:ext cx="2786082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endParaRPr kumimoji="0" lang="zh-CN" sz="100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 rot="5400000">
            <a:off x="1703362" y="5359972"/>
            <a:ext cx="428628" cy="158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Picture 2" descr="D:\辉\桌面\总结\作品集\05d673554a0b6000000115a831e225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6116473" y="330179"/>
            <a:ext cx="3357586" cy="2296589"/>
          </a:xfrm>
          <a:prstGeom prst="hexagon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0" name="Rectangle 11"/>
          <p:cNvSpPr>
            <a:spLocks noChangeArrowheads="1"/>
          </p:cNvSpPr>
          <p:nvPr/>
        </p:nvSpPr>
        <p:spPr bwMode="auto">
          <a:xfrm>
            <a:off x="5900842" y="2782627"/>
            <a:ext cx="542077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标题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1" name="Rectangle 11"/>
          <p:cNvSpPr>
            <a:spLocks noChangeArrowheads="1"/>
          </p:cNvSpPr>
          <p:nvPr/>
        </p:nvSpPr>
        <p:spPr bwMode="auto">
          <a:xfrm>
            <a:off x="6585794" y="2808407"/>
            <a:ext cx="3190062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endParaRPr kumimoji="0" lang="zh-CN" sz="100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 rot="5400000">
            <a:off x="6300043" y="2972514"/>
            <a:ext cx="428628" cy="158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" name="Picture 2" descr="D:\辉\桌面\总结\作品集\05d673554a0b6000000115a831e225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6275394" y="3443447"/>
            <a:ext cx="3225308" cy="2412531"/>
          </a:xfrm>
          <a:prstGeom prst="hexagon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3" name="Rectangle 11"/>
          <p:cNvSpPr>
            <a:spLocks noChangeArrowheads="1"/>
          </p:cNvSpPr>
          <p:nvPr/>
        </p:nvSpPr>
        <p:spPr bwMode="auto">
          <a:xfrm>
            <a:off x="6258032" y="6011837"/>
            <a:ext cx="542077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标题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4" name="Rectangle 11"/>
          <p:cNvSpPr>
            <a:spLocks noChangeArrowheads="1"/>
          </p:cNvSpPr>
          <p:nvPr/>
        </p:nvSpPr>
        <p:spPr bwMode="auto">
          <a:xfrm>
            <a:off x="6942984" y="6037617"/>
            <a:ext cx="3261500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endParaRPr kumimoji="0" lang="zh-CN" sz="100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cxnSp>
        <p:nvCxnSpPr>
          <p:cNvPr id="55" name="直接连接符 54"/>
          <p:cNvCxnSpPr/>
          <p:nvPr/>
        </p:nvCxnSpPr>
        <p:spPr>
          <a:xfrm rot="5400000">
            <a:off x="6657233" y="6201724"/>
            <a:ext cx="428628" cy="158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40" grpId="0"/>
      <p:bldP spid="41" grpId="0"/>
      <p:bldP spid="53" grpId="0"/>
      <p:bldP spid="5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889000" y="1230313"/>
            <a:ext cx="1500411" cy="6001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9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关于我</a:t>
            </a: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877888" y="1863725"/>
            <a:ext cx="1566134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ABOUT</a:t>
            </a:r>
            <a:r>
              <a:rPr kumimoji="0" lang="en-US" altLang="zh-CN" sz="2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</a:t>
            </a:r>
            <a:r>
              <a:rPr kumimoji="0" lang="zh-CN" altLang="zh-CN" sz="2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ME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1874838" y="1863725"/>
            <a:ext cx="219075" cy="441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200" b="1" i="0" u="none" strike="noStrike" cap="none" normalizeH="0" baseline="0" smtClean="0">
                <a:ln>
                  <a:noFill/>
                </a:ln>
                <a:solidFill>
                  <a:srgbClr val="5F5D5D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082" name="Freeform 10"/>
          <p:cNvSpPr/>
          <p:nvPr/>
        </p:nvSpPr>
        <p:spPr bwMode="auto">
          <a:xfrm>
            <a:off x="85725" y="5164138"/>
            <a:ext cx="2525713" cy="1263650"/>
          </a:xfrm>
          <a:custGeom>
            <a:avLst/>
            <a:gdLst/>
            <a:ahLst/>
            <a:cxnLst>
              <a:cxn ang="0">
                <a:pos x="2387" y="2386"/>
              </a:cxn>
              <a:cxn ang="0">
                <a:pos x="0" y="0"/>
              </a:cxn>
              <a:cxn ang="0">
                <a:pos x="4773" y="0"/>
              </a:cxn>
              <a:cxn ang="0">
                <a:pos x="2387" y="2386"/>
              </a:cxn>
            </a:cxnLst>
            <a:rect l="0" t="0" r="r" b="b"/>
            <a:pathLst>
              <a:path w="4773" h="2386">
                <a:moveTo>
                  <a:pt x="2387" y="2386"/>
                </a:moveTo>
                <a:lnTo>
                  <a:pt x="0" y="0"/>
                </a:lnTo>
                <a:lnTo>
                  <a:pt x="4773" y="0"/>
                </a:lnTo>
                <a:lnTo>
                  <a:pt x="2387" y="2386"/>
                </a:lnTo>
                <a:close/>
              </a:path>
            </a:pathLst>
          </a:custGeom>
          <a:solidFill>
            <a:srgbClr val="4FA7C6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83" name="Freeform 11"/>
          <p:cNvSpPr/>
          <p:nvPr/>
        </p:nvSpPr>
        <p:spPr bwMode="auto">
          <a:xfrm>
            <a:off x="85725" y="5164138"/>
            <a:ext cx="1263650" cy="1263650"/>
          </a:xfrm>
          <a:custGeom>
            <a:avLst/>
            <a:gdLst/>
            <a:ahLst/>
            <a:cxnLst>
              <a:cxn ang="0">
                <a:pos x="2387" y="2386"/>
              </a:cxn>
              <a:cxn ang="0">
                <a:pos x="0" y="0"/>
              </a:cxn>
              <a:cxn ang="0">
                <a:pos x="2390" y="0"/>
              </a:cxn>
              <a:cxn ang="0">
                <a:pos x="2387" y="2386"/>
              </a:cxn>
            </a:cxnLst>
            <a:rect l="0" t="0" r="r" b="b"/>
            <a:pathLst>
              <a:path w="2390" h="2386">
                <a:moveTo>
                  <a:pt x="2387" y="2386"/>
                </a:moveTo>
                <a:lnTo>
                  <a:pt x="0" y="0"/>
                </a:lnTo>
                <a:lnTo>
                  <a:pt x="2390" y="0"/>
                </a:lnTo>
                <a:lnTo>
                  <a:pt x="2387" y="2386"/>
                </a:lnTo>
                <a:close/>
              </a:path>
            </a:pathLst>
          </a:custGeom>
          <a:solidFill>
            <a:srgbClr val="2D8EA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84" name="Freeform 12"/>
          <p:cNvSpPr/>
          <p:nvPr/>
        </p:nvSpPr>
        <p:spPr bwMode="auto">
          <a:xfrm>
            <a:off x="85725" y="3825875"/>
            <a:ext cx="2525713" cy="1262063"/>
          </a:xfrm>
          <a:custGeom>
            <a:avLst/>
            <a:gdLst/>
            <a:ahLst/>
            <a:cxnLst>
              <a:cxn ang="0">
                <a:pos x="2387" y="0"/>
              </a:cxn>
              <a:cxn ang="0">
                <a:pos x="0" y="2386"/>
              </a:cxn>
              <a:cxn ang="0">
                <a:pos x="4773" y="2386"/>
              </a:cxn>
              <a:cxn ang="0">
                <a:pos x="2387" y="0"/>
              </a:cxn>
            </a:cxnLst>
            <a:rect l="0" t="0" r="r" b="b"/>
            <a:pathLst>
              <a:path w="4773" h="2386">
                <a:moveTo>
                  <a:pt x="2387" y="0"/>
                </a:moveTo>
                <a:lnTo>
                  <a:pt x="0" y="2386"/>
                </a:lnTo>
                <a:lnTo>
                  <a:pt x="4773" y="2386"/>
                </a:lnTo>
                <a:lnTo>
                  <a:pt x="2387" y="0"/>
                </a:lnTo>
                <a:close/>
              </a:path>
            </a:pathLst>
          </a:custGeom>
          <a:solidFill>
            <a:srgbClr val="E65B77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85" name="Freeform 13"/>
          <p:cNvSpPr/>
          <p:nvPr/>
        </p:nvSpPr>
        <p:spPr bwMode="auto">
          <a:xfrm>
            <a:off x="85725" y="3825875"/>
            <a:ext cx="1262063" cy="1262063"/>
          </a:xfrm>
          <a:custGeom>
            <a:avLst/>
            <a:gdLst/>
            <a:ahLst/>
            <a:cxnLst>
              <a:cxn ang="0">
                <a:pos x="2387" y="0"/>
              </a:cxn>
              <a:cxn ang="0">
                <a:pos x="0" y="2386"/>
              </a:cxn>
              <a:cxn ang="0">
                <a:pos x="2382" y="2386"/>
              </a:cxn>
              <a:cxn ang="0">
                <a:pos x="2387" y="0"/>
              </a:cxn>
            </a:cxnLst>
            <a:rect l="0" t="0" r="r" b="b"/>
            <a:pathLst>
              <a:path w="2387" h="2386">
                <a:moveTo>
                  <a:pt x="2387" y="0"/>
                </a:moveTo>
                <a:lnTo>
                  <a:pt x="0" y="2386"/>
                </a:lnTo>
                <a:lnTo>
                  <a:pt x="2382" y="2386"/>
                </a:lnTo>
                <a:lnTo>
                  <a:pt x="2387" y="0"/>
                </a:lnTo>
                <a:close/>
              </a:path>
            </a:pathLst>
          </a:custGeom>
          <a:solidFill>
            <a:srgbClr val="EB7997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86" name="Freeform 14"/>
          <p:cNvSpPr/>
          <p:nvPr/>
        </p:nvSpPr>
        <p:spPr bwMode="auto">
          <a:xfrm>
            <a:off x="-3175" y="2528888"/>
            <a:ext cx="1262063" cy="2524125"/>
          </a:xfrm>
          <a:custGeom>
            <a:avLst/>
            <a:gdLst/>
            <a:ahLst/>
            <a:cxnLst>
              <a:cxn ang="0">
                <a:pos x="2386" y="2386"/>
              </a:cxn>
              <a:cxn ang="0">
                <a:pos x="0" y="0"/>
              </a:cxn>
              <a:cxn ang="0">
                <a:pos x="0" y="4772"/>
              </a:cxn>
              <a:cxn ang="0">
                <a:pos x="2386" y="2386"/>
              </a:cxn>
            </a:cxnLst>
            <a:rect l="0" t="0" r="r" b="b"/>
            <a:pathLst>
              <a:path w="2386" h="4772">
                <a:moveTo>
                  <a:pt x="2386" y="2386"/>
                </a:moveTo>
                <a:lnTo>
                  <a:pt x="0" y="0"/>
                </a:lnTo>
                <a:lnTo>
                  <a:pt x="0" y="4772"/>
                </a:lnTo>
                <a:lnTo>
                  <a:pt x="2386" y="2386"/>
                </a:lnTo>
                <a:close/>
              </a:path>
            </a:pathLst>
          </a:custGeom>
          <a:solidFill>
            <a:srgbClr val="75A52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87" name="Freeform 15"/>
          <p:cNvSpPr/>
          <p:nvPr/>
        </p:nvSpPr>
        <p:spPr bwMode="auto">
          <a:xfrm>
            <a:off x="-3175" y="3790950"/>
            <a:ext cx="1262063" cy="1262063"/>
          </a:xfrm>
          <a:custGeom>
            <a:avLst/>
            <a:gdLst/>
            <a:ahLst/>
            <a:cxnLst>
              <a:cxn ang="0">
                <a:pos x="2386" y="0"/>
              </a:cxn>
              <a:cxn ang="0">
                <a:pos x="0" y="0"/>
              </a:cxn>
              <a:cxn ang="0">
                <a:pos x="0" y="2386"/>
              </a:cxn>
              <a:cxn ang="0">
                <a:pos x="2386" y="0"/>
              </a:cxn>
            </a:cxnLst>
            <a:rect l="0" t="0" r="r" b="b"/>
            <a:pathLst>
              <a:path w="2386" h="2386">
                <a:moveTo>
                  <a:pt x="2386" y="0"/>
                </a:moveTo>
                <a:lnTo>
                  <a:pt x="0" y="0"/>
                </a:lnTo>
                <a:lnTo>
                  <a:pt x="0" y="2386"/>
                </a:lnTo>
                <a:lnTo>
                  <a:pt x="2386" y="0"/>
                </a:lnTo>
                <a:close/>
              </a:path>
            </a:pathLst>
          </a:custGeom>
          <a:solidFill>
            <a:srgbClr val="528536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88" name="Rectangle 16"/>
          <p:cNvSpPr>
            <a:spLocks noChangeArrowheads="1"/>
          </p:cNvSpPr>
          <p:nvPr/>
        </p:nvSpPr>
        <p:spPr bwMode="auto">
          <a:xfrm>
            <a:off x="3568700" y="920750"/>
            <a:ext cx="2024063" cy="2490788"/>
          </a:xfrm>
          <a:prstGeom prst="rect">
            <a:avLst/>
          </a:prstGeom>
          <a:blipFill rotWithShape="1">
            <a:blip r:embed="rId3" cstate="print"/>
            <a:stretch>
              <a:fillRect/>
            </a:stretch>
          </a:blipFill>
          <a:ln w="57150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89" name="Rectangle 17"/>
          <p:cNvSpPr>
            <a:spLocks noChangeArrowheads="1"/>
          </p:cNvSpPr>
          <p:nvPr/>
        </p:nvSpPr>
        <p:spPr bwMode="auto">
          <a:xfrm>
            <a:off x="5999163" y="901683"/>
            <a:ext cx="2720296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sz="1800" b="1" i="0" u="none" strike="noStrike" cap="none" normalizeH="0" baseline="0" dirty="0" smtClean="0">
                <a:ln>
                  <a:noFill/>
                </a:ln>
                <a:solidFill>
                  <a:srgbClr val="332C2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基本情况</a:t>
            </a:r>
            <a:r>
              <a:rPr kumimoji="0" lang="zh-CN" altLang="zh-CN" sz="1800" b="1" i="0" u="none" strike="noStrike" cap="none" normalizeH="0" baseline="0" dirty="0" smtClean="0">
                <a:ln>
                  <a:noFill/>
                </a:ln>
                <a:solidFill>
                  <a:srgbClr val="75A52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/Basic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75A52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</a:t>
            </a:r>
            <a:r>
              <a:rPr kumimoji="0" lang="zh-CN" altLang="zh-CN" sz="1800" b="1" i="0" u="none" strike="noStrike" cap="none" normalizeH="0" baseline="0" dirty="0" smtClean="0">
                <a:ln>
                  <a:noFill/>
                </a:ln>
                <a:solidFill>
                  <a:srgbClr val="75A52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situation</a:t>
            </a:r>
          </a:p>
        </p:txBody>
      </p:sp>
      <p:sp>
        <p:nvSpPr>
          <p:cNvPr id="3091" name="Rectangle 19"/>
          <p:cNvSpPr>
            <a:spLocks noChangeArrowheads="1"/>
          </p:cNvSpPr>
          <p:nvPr/>
        </p:nvSpPr>
        <p:spPr bwMode="auto">
          <a:xfrm>
            <a:off x="5999163" y="1243013"/>
            <a:ext cx="1756891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lvl="0" defTabSz="914400"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1200" i="0" u="none" strike="noStrike" cap="none" normalizeH="0" baseline="0" dirty="0" smtClean="0">
                <a:ln>
                  <a:noFill/>
                </a:ln>
                <a:solidFill>
                  <a:srgbClr val="332C2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毕业院校：中国艺术学院</a:t>
            </a:r>
          </a:p>
          <a:p>
            <a:pPr lvl="0" defTabSz="914400"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1200" i="0" u="none" strike="noStrike" cap="none" normalizeH="0" baseline="0" dirty="0" smtClean="0">
                <a:ln>
                  <a:noFill/>
                </a:ln>
                <a:solidFill>
                  <a:srgbClr val="332C2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专业：视觉传达</a:t>
            </a:r>
          </a:p>
          <a:p>
            <a:pPr lvl="0" defTabSz="914400"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1200" i="0" u="none" strike="noStrike" cap="none" normalizeH="0" baseline="0" dirty="0" smtClean="0">
                <a:ln>
                  <a:noFill/>
                </a:ln>
                <a:solidFill>
                  <a:srgbClr val="332C2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姓名：大侠素材铺</a:t>
            </a:r>
          </a:p>
          <a:p>
            <a:pPr lvl="0" defTabSz="914400"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1200" i="0" u="none" strike="noStrike" cap="none" normalizeH="0" baseline="0" dirty="0" smtClean="0">
                <a:ln>
                  <a:noFill/>
                </a:ln>
                <a:solidFill>
                  <a:srgbClr val="332C2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联系电话：</a:t>
            </a:r>
            <a:r>
              <a:rPr kumimoji="0" lang="en-US" altLang="zh-CN" sz="1200" i="0" u="none" strike="noStrike" cap="none" normalizeH="0" baseline="0" dirty="0" smtClean="0">
                <a:ln>
                  <a:noFill/>
                </a:ln>
                <a:solidFill>
                  <a:srgbClr val="332C2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13800000000</a:t>
            </a:r>
            <a:endParaRPr kumimoji="0" lang="zh-CN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3096" name="Rectangle 24"/>
          <p:cNvSpPr>
            <a:spLocks noChangeArrowheads="1"/>
          </p:cNvSpPr>
          <p:nvPr/>
        </p:nvSpPr>
        <p:spPr bwMode="auto">
          <a:xfrm>
            <a:off x="5999163" y="2330433"/>
            <a:ext cx="3865610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sz="1800" b="1" i="0" u="none" strike="noStrike" cap="none" normalizeH="0" baseline="0" dirty="0" smtClean="0">
                <a:ln>
                  <a:noFill/>
                </a:ln>
                <a:solidFill>
                  <a:srgbClr val="332C2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获奖经历</a:t>
            </a:r>
            <a:r>
              <a:rPr kumimoji="0" lang="zh-CN" altLang="zh-CN" sz="1800" b="1" i="0" u="none" strike="noStrike" cap="none" normalizeH="0" baseline="0" dirty="0" smtClean="0">
                <a:ln>
                  <a:noFill/>
                </a:ln>
                <a:solidFill>
                  <a:srgbClr val="75A52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/The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75A52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</a:t>
            </a:r>
            <a:r>
              <a:rPr kumimoji="0" lang="zh-CN" altLang="zh-CN" sz="1800" b="1" i="0" u="none" strike="noStrike" cap="none" normalizeH="0" baseline="0" dirty="0" smtClean="0">
                <a:ln>
                  <a:noFill/>
                </a:ln>
                <a:solidFill>
                  <a:srgbClr val="75A52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winning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75A52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</a:t>
            </a:r>
            <a:r>
              <a:rPr kumimoji="0" lang="zh-CN" altLang="zh-CN" sz="1800" b="1" i="0" u="none" strike="noStrike" cap="none" normalizeH="0" baseline="0" dirty="0" smtClean="0">
                <a:ln>
                  <a:noFill/>
                </a:ln>
                <a:solidFill>
                  <a:srgbClr val="75A52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experience </a:t>
            </a:r>
          </a:p>
        </p:txBody>
      </p:sp>
      <p:sp>
        <p:nvSpPr>
          <p:cNvPr id="3098" name="Rectangle 26"/>
          <p:cNvSpPr>
            <a:spLocks noChangeArrowheads="1"/>
          </p:cNvSpPr>
          <p:nvPr/>
        </p:nvSpPr>
        <p:spPr bwMode="auto">
          <a:xfrm>
            <a:off x="5999163" y="2671763"/>
            <a:ext cx="1436291" cy="56560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lvl="0" defTabSz="914400"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200" i="0" u="none" strike="noStrike" cap="none" normalizeH="0" baseline="0" dirty="0" smtClean="0">
                <a:ln>
                  <a:noFill/>
                </a:ln>
                <a:solidFill>
                  <a:srgbClr val="332C2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2014</a:t>
            </a:r>
            <a:r>
              <a:rPr kumimoji="0" lang="zh-CN" altLang="en-US" sz="1200" i="0" u="none" strike="noStrike" cap="none" normalizeH="0" baseline="0" dirty="0" smtClean="0">
                <a:ln>
                  <a:noFill/>
                </a:ln>
                <a:solidFill>
                  <a:srgbClr val="332C2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年：获得的奖项</a:t>
            </a:r>
          </a:p>
          <a:p>
            <a:pPr lvl="0" defTabSz="914400"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200" i="0" u="none" strike="noStrike" cap="none" normalizeH="0" baseline="0" dirty="0" smtClean="0">
                <a:ln>
                  <a:noFill/>
                </a:ln>
                <a:solidFill>
                  <a:srgbClr val="332C2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2015</a:t>
            </a:r>
            <a:r>
              <a:rPr kumimoji="0" lang="zh-CN" altLang="en-US" sz="1200" i="0" u="none" strike="noStrike" cap="none" normalizeH="0" baseline="0" dirty="0" smtClean="0">
                <a:ln>
                  <a:noFill/>
                </a:ln>
                <a:solidFill>
                  <a:srgbClr val="332C2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年：获得的奖项</a:t>
            </a:r>
          </a:p>
          <a:p>
            <a:pPr lvl="0" defTabSz="914400"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200" i="0" u="none" strike="noStrike" cap="none" normalizeH="0" baseline="0" dirty="0" smtClean="0">
                <a:ln>
                  <a:noFill/>
                </a:ln>
                <a:solidFill>
                  <a:srgbClr val="332C2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2016</a:t>
            </a:r>
            <a:r>
              <a:rPr kumimoji="0" lang="zh-CN" altLang="en-US" sz="1200" i="0" u="none" strike="noStrike" cap="none" normalizeH="0" baseline="0" dirty="0" smtClean="0">
                <a:ln>
                  <a:noFill/>
                </a:ln>
                <a:solidFill>
                  <a:srgbClr val="332C2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年：获得的奖项</a:t>
            </a:r>
            <a:endParaRPr kumimoji="0" lang="zh-CN" altLang="zh-CN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3104" name="Rectangle 32"/>
          <p:cNvSpPr>
            <a:spLocks noChangeArrowheads="1"/>
          </p:cNvSpPr>
          <p:nvPr/>
        </p:nvSpPr>
        <p:spPr bwMode="auto">
          <a:xfrm>
            <a:off x="4065588" y="4567238"/>
            <a:ext cx="2157413" cy="185738"/>
          </a:xfrm>
          <a:prstGeom prst="rect">
            <a:avLst/>
          </a:prstGeom>
          <a:noFill/>
          <a:ln w="5">
            <a:solidFill>
              <a:srgbClr val="332C2B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05" name="Rectangle 33"/>
          <p:cNvSpPr>
            <a:spLocks noChangeArrowheads="1"/>
          </p:cNvSpPr>
          <p:nvPr/>
        </p:nvSpPr>
        <p:spPr bwMode="auto">
          <a:xfrm>
            <a:off x="4065588" y="5040313"/>
            <a:ext cx="2157413" cy="185738"/>
          </a:xfrm>
          <a:prstGeom prst="rect">
            <a:avLst/>
          </a:prstGeom>
          <a:noFill/>
          <a:ln w="5">
            <a:solidFill>
              <a:srgbClr val="332C2B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06" name="Rectangle 34"/>
          <p:cNvSpPr>
            <a:spLocks noChangeArrowheads="1"/>
          </p:cNvSpPr>
          <p:nvPr/>
        </p:nvSpPr>
        <p:spPr bwMode="auto">
          <a:xfrm>
            <a:off x="4065588" y="5514975"/>
            <a:ext cx="2157413" cy="184150"/>
          </a:xfrm>
          <a:prstGeom prst="rect">
            <a:avLst/>
          </a:prstGeom>
          <a:noFill/>
          <a:ln w="5">
            <a:solidFill>
              <a:srgbClr val="332C2B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07" name="Rectangle 35"/>
          <p:cNvSpPr>
            <a:spLocks noChangeArrowheads="1"/>
          </p:cNvSpPr>
          <p:nvPr/>
        </p:nvSpPr>
        <p:spPr bwMode="auto">
          <a:xfrm>
            <a:off x="4065588" y="4567238"/>
            <a:ext cx="1741488" cy="185738"/>
          </a:xfrm>
          <a:prstGeom prst="rect">
            <a:avLst/>
          </a:prstGeom>
          <a:solidFill>
            <a:srgbClr val="75A52F"/>
          </a:solidFill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08" name="Rectangle 36"/>
          <p:cNvSpPr>
            <a:spLocks noChangeArrowheads="1"/>
          </p:cNvSpPr>
          <p:nvPr/>
        </p:nvSpPr>
        <p:spPr bwMode="auto">
          <a:xfrm>
            <a:off x="4065588" y="5040313"/>
            <a:ext cx="1500547" cy="185738"/>
          </a:xfrm>
          <a:prstGeom prst="rect">
            <a:avLst/>
          </a:prstGeom>
          <a:solidFill>
            <a:srgbClr val="75A52F"/>
          </a:solidFill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09" name="Rectangle 37"/>
          <p:cNvSpPr>
            <a:spLocks noChangeArrowheads="1"/>
          </p:cNvSpPr>
          <p:nvPr/>
        </p:nvSpPr>
        <p:spPr bwMode="auto">
          <a:xfrm>
            <a:off x="4065588" y="5514975"/>
            <a:ext cx="2001192" cy="184150"/>
          </a:xfrm>
          <a:prstGeom prst="rect">
            <a:avLst/>
          </a:prstGeom>
          <a:solidFill>
            <a:srgbClr val="75A52F"/>
          </a:solidFill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10" name="Rectangle 38"/>
          <p:cNvSpPr>
            <a:spLocks noChangeArrowheads="1"/>
          </p:cNvSpPr>
          <p:nvPr/>
        </p:nvSpPr>
        <p:spPr bwMode="auto">
          <a:xfrm>
            <a:off x="3559175" y="4044955"/>
            <a:ext cx="2006960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sz="1800" b="1" i="0" u="none" strike="noStrike" cap="none" normalizeH="0" baseline="0" dirty="0" smtClean="0">
                <a:ln>
                  <a:noFill/>
                </a:ln>
                <a:solidFill>
                  <a:srgbClr val="332C2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软件技能</a:t>
            </a:r>
            <a:r>
              <a:rPr kumimoji="0" lang="zh-CN" altLang="zh-CN" sz="1800" b="1" i="0" u="none" strike="noStrike" cap="none" normalizeH="0" baseline="0" dirty="0" smtClean="0">
                <a:ln>
                  <a:noFill/>
                </a:ln>
                <a:solidFill>
                  <a:srgbClr val="75A52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/</a:t>
            </a:r>
            <a:r>
              <a:rPr kumimoji="0" lang="zh-CN" altLang="zh-CN" sz="1800" b="1" i="0" u="none" strike="noStrike" cap="none" normalizeH="0" baseline="0" dirty="0" smtClean="0">
                <a:ln>
                  <a:noFill/>
                </a:ln>
                <a:solidFill>
                  <a:srgbClr val="75A52F"/>
                </a:solidFill>
                <a:effectLst/>
                <a:latin typeface="Î¢ÈíÑÅºÚ" charset="0"/>
                <a:ea typeface="宋体" panose="02010600030101010101" pitchFamily="2" charset="-122"/>
                <a:cs typeface="宋体" panose="02010600030101010101" pitchFamily="2" charset="-122"/>
              </a:rPr>
              <a:t>Software</a:t>
            </a:r>
            <a:endParaRPr kumimoji="0" lang="zh-CN" altLang="zh-CN" sz="1800" b="1" i="0" u="none" strike="noStrike" cap="none" normalizeH="0" baseline="0" dirty="0" smtClean="0">
              <a:ln>
                <a:noFill/>
              </a:ln>
              <a:solidFill>
                <a:srgbClr val="75A52F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112" name="Rectangle 40"/>
          <p:cNvSpPr>
            <a:spLocks noChangeArrowheads="1"/>
          </p:cNvSpPr>
          <p:nvPr/>
        </p:nvSpPr>
        <p:spPr bwMode="auto">
          <a:xfrm>
            <a:off x="7413625" y="4567238"/>
            <a:ext cx="2157413" cy="185738"/>
          </a:xfrm>
          <a:prstGeom prst="rect">
            <a:avLst/>
          </a:prstGeom>
          <a:noFill/>
          <a:ln w="5">
            <a:solidFill>
              <a:srgbClr val="332C2B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13" name="Rectangle 41"/>
          <p:cNvSpPr>
            <a:spLocks noChangeArrowheads="1"/>
          </p:cNvSpPr>
          <p:nvPr/>
        </p:nvSpPr>
        <p:spPr bwMode="auto">
          <a:xfrm>
            <a:off x="7413625" y="5040313"/>
            <a:ext cx="2157413" cy="185738"/>
          </a:xfrm>
          <a:prstGeom prst="rect">
            <a:avLst/>
          </a:prstGeom>
          <a:noFill/>
          <a:ln w="5">
            <a:solidFill>
              <a:srgbClr val="332C2B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14" name="Rectangle 42"/>
          <p:cNvSpPr>
            <a:spLocks noChangeArrowheads="1"/>
          </p:cNvSpPr>
          <p:nvPr/>
        </p:nvSpPr>
        <p:spPr bwMode="auto">
          <a:xfrm>
            <a:off x="7413625" y="5514975"/>
            <a:ext cx="2157413" cy="184150"/>
          </a:xfrm>
          <a:prstGeom prst="rect">
            <a:avLst/>
          </a:prstGeom>
          <a:noFill/>
          <a:ln w="5">
            <a:solidFill>
              <a:srgbClr val="332C2B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15" name="Rectangle 43"/>
          <p:cNvSpPr>
            <a:spLocks noChangeArrowheads="1"/>
          </p:cNvSpPr>
          <p:nvPr/>
        </p:nvSpPr>
        <p:spPr bwMode="auto">
          <a:xfrm>
            <a:off x="7413625" y="4567238"/>
            <a:ext cx="1305834" cy="185738"/>
          </a:xfrm>
          <a:prstGeom prst="rect">
            <a:avLst/>
          </a:prstGeom>
          <a:solidFill>
            <a:srgbClr val="75A52F"/>
          </a:solidFill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16" name="Rectangle 44"/>
          <p:cNvSpPr>
            <a:spLocks noChangeArrowheads="1"/>
          </p:cNvSpPr>
          <p:nvPr/>
        </p:nvSpPr>
        <p:spPr bwMode="auto">
          <a:xfrm>
            <a:off x="7413625" y="5040313"/>
            <a:ext cx="1741488" cy="185738"/>
          </a:xfrm>
          <a:prstGeom prst="rect">
            <a:avLst/>
          </a:prstGeom>
          <a:solidFill>
            <a:srgbClr val="75A52F"/>
          </a:solidFill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17" name="Rectangle 45"/>
          <p:cNvSpPr>
            <a:spLocks noChangeArrowheads="1"/>
          </p:cNvSpPr>
          <p:nvPr/>
        </p:nvSpPr>
        <p:spPr bwMode="auto">
          <a:xfrm>
            <a:off x="7413624" y="5514975"/>
            <a:ext cx="1965523" cy="184150"/>
          </a:xfrm>
          <a:prstGeom prst="rect">
            <a:avLst/>
          </a:prstGeom>
          <a:solidFill>
            <a:srgbClr val="75A52F"/>
          </a:solidFill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18" name="Line 46"/>
          <p:cNvSpPr>
            <a:spLocks noChangeShapeType="1"/>
          </p:cNvSpPr>
          <p:nvPr/>
        </p:nvSpPr>
        <p:spPr bwMode="auto">
          <a:xfrm>
            <a:off x="2633663" y="-3175"/>
            <a:ext cx="1588" cy="2511425"/>
          </a:xfrm>
          <a:prstGeom prst="line">
            <a:avLst/>
          </a:prstGeom>
          <a:noFill/>
          <a:ln w="5">
            <a:solidFill>
              <a:srgbClr val="332C2B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19" name="Freeform 47"/>
          <p:cNvSpPr/>
          <p:nvPr/>
        </p:nvSpPr>
        <p:spPr bwMode="auto">
          <a:xfrm>
            <a:off x="2198688" y="2132013"/>
            <a:ext cx="376238" cy="376238"/>
          </a:xfrm>
          <a:custGeom>
            <a:avLst/>
            <a:gdLst/>
            <a:ahLst/>
            <a:cxnLst>
              <a:cxn ang="0">
                <a:pos x="711" y="0"/>
              </a:cxn>
              <a:cxn ang="0">
                <a:pos x="0" y="711"/>
              </a:cxn>
              <a:cxn ang="0">
                <a:pos x="711" y="711"/>
              </a:cxn>
              <a:cxn ang="0">
                <a:pos x="711" y="0"/>
              </a:cxn>
            </a:cxnLst>
            <a:rect l="0" t="0" r="r" b="b"/>
            <a:pathLst>
              <a:path w="711" h="711">
                <a:moveTo>
                  <a:pt x="711" y="0"/>
                </a:moveTo>
                <a:lnTo>
                  <a:pt x="0" y="711"/>
                </a:lnTo>
                <a:lnTo>
                  <a:pt x="711" y="711"/>
                </a:lnTo>
                <a:lnTo>
                  <a:pt x="711" y="0"/>
                </a:lnTo>
                <a:close/>
              </a:path>
            </a:pathLst>
          </a:custGeom>
          <a:solidFill>
            <a:srgbClr val="F29118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8" name="组合 77"/>
          <p:cNvGrpSpPr/>
          <p:nvPr/>
        </p:nvGrpSpPr>
        <p:grpSpPr>
          <a:xfrm>
            <a:off x="3568700" y="4471988"/>
            <a:ext cx="376238" cy="376238"/>
            <a:chOff x="3568700" y="4471988"/>
            <a:chExt cx="376238" cy="376238"/>
          </a:xfrm>
        </p:grpSpPr>
        <p:sp>
          <p:nvSpPr>
            <p:cNvPr id="3120" name="Rectangle 48"/>
            <p:cNvSpPr>
              <a:spLocks noChangeArrowheads="1"/>
            </p:cNvSpPr>
            <p:nvPr/>
          </p:nvSpPr>
          <p:spPr bwMode="auto">
            <a:xfrm>
              <a:off x="3568700" y="4471988"/>
              <a:ext cx="376238" cy="376238"/>
            </a:xfrm>
            <a:prstGeom prst="rect">
              <a:avLst/>
            </a:prstGeom>
            <a:solidFill>
              <a:srgbClr val="006DB8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1" name="Rectangle 49"/>
            <p:cNvSpPr>
              <a:spLocks noChangeArrowheads="1"/>
            </p:cNvSpPr>
            <p:nvPr/>
          </p:nvSpPr>
          <p:spPr bwMode="auto">
            <a:xfrm>
              <a:off x="3598863" y="4473583"/>
              <a:ext cx="299762" cy="3077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horz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A0D9F6"/>
                  </a:solidFill>
                  <a:effectLst/>
                  <a:latin typeface="Î¢ÈíÑÅºÚ" charset="0"/>
                  <a:ea typeface="宋体" panose="02010600030101010101" pitchFamily="2" charset="-122"/>
                  <a:cs typeface="宋体" panose="02010600030101010101" pitchFamily="2" charset="-122"/>
                </a:rPr>
                <a:t>Ps</a:t>
              </a:r>
              <a:endPara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3579813" y="4911725"/>
            <a:ext cx="409565" cy="409576"/>
            <a:chOff x="3579813" y="4911725"/>
            <a:chExt cx="409565" cy="409576"/>
          </a:xfrm>
        </p:grpSpPr>
        <p:sp>
          <p:nvSpPr>
            <p:cNvPr id="3122" name="Rectangle 50"/>
            <p:cNvSpPr>
              <a:spLocks noChangeArrowheads="1"/>
            </p:cNvSpPr>
            <p:nvPr/>
          </p:nvSpPr>
          <p:spPr bwMode="auto">
            <a:xfrm>
              <a:off x="3579813" y="4945063"/>
              <a:ext cx="374650" cy="376238"/>
            </a:xfrm>
            <a:prstGeom prst="rect">
              <a:avLst/>
            </a:prstGeom>
            <a:solidFill>
              <a:srgbClr val="E26F24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3" name="Rectangle 51"/>
            <p:cNvSpPr>
              <a:spLocks noChangeArrowheads="1"/>
            </p:cNvSpPr>
            <p:nvPr/>
          </p:nvSpPr>
          <p:spPr bwMode="auto">
            <a:xfrm>
              <a:off x="3608388" y="4911725"/>
              <a:ext cx="380990" cy="3847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horz" wrap="squar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2500" b="0" i="0" u="none" strike="noStrike" cap="none" normalizeH="0" baseline="0" dirty="0" smtClean="0">
                  <a:ln>
                    <a:noFill/>
                  </a:ln>
                  <a:solidFill>
                    <a:srgbClr val="FDD100"/>
                  </a:solidFill>
                  <a:effectLst/>
                  <a:latin typeface="Î¢ÈíÑÅºÚ" charset="0"/>
                  <a:ea typeface="宋体" panose="02010600030101010101" pitchFamily="2" charset="-122"/>
                  <a:cs typeface="宋体" panose="02010600030101010101" pitchFamily="2" charset="-122"/>
                </a:rPr>
                <a:t>Ai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586163" y="5418138"/>
            <a:ext cx="374650" cy="376238"/>
            <a:chOff x="3586163" y="5418138"/>
            <a:chExt cx="374650" cy="376238"/>
          </a:xfrm>
        </p:grpSpPr>
        <p:sp>
          <p:nvSpPr>
            <p:cNvPr id="3124" name="Rectangle 52"/>
            <p:cNvSpPr>
              <a:spLocks noChangeArrowheads="1"/>
            </p:cNvSpPr>
            <p:nvPr/>
          </p:nvSpPr>
          <p:spPr bwMode="auto">
            <a:xfrm>
              <a:off x="3586163" y="5418138"/>
              <a:ext cx="374650" cy="376238"/>
            </a:xfrm>
            <a:prstGeom prst="rect">
              <a:avLst/>
            </a:prstGeom>
            <a:solidFill>
              <a:srgbClr val="75944A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5" name="Freeform 53"/>
            <p:cNvSpPr>
              <a:spLocks noEditPoints="1"/>
            </p:cNvSpPr>
            <p:nvPr/>
          </p:nvSpPr>
          <p:spPr bwMode="auto">
            <a:xfrm>
              <a:off x="3627438" y="5508625"/>
              <a:ext cx="138113" cy="1825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0" y="2"/>
                </a:cxn>
                <a:cxn ang="0">
                  <a:pos x="143" y="7"/>
                </a:cxn>
                <a:cxn ang="0">
                  <a:pos x="173" y="18"/>
                </a:cxn>
                <a:cxn ang="0">
                  <a:pos x="200" y="36"/>
                </a:cxn>
                <a:cxn ang="0">
                  <a:pos x="224" y="59"/>
                </a:cxn>
                <a:cxn ang="0">
                  <a:pos x="243" y="85"/>
                </a:cxn>
                <a:cxn ang="0">
                  <a:pos x="254" y="115"/>
                </a:cxn>
                <a:cxn ang="0">
                  <a:pos x="261" y="150"/>
                </a:cxn>
                <a:cxn ang="0">
                  <a:pos x="261" y="188"/>
                </a:cxn>
                <a:cxn ang="0">
                  <a:pos x="254" y="224"/>
                </a:cxn>
                <a:cxn ang="0">
                  <a:pos x="243" y="256"/>
                </a:cxn>
                <a:cxn ang="0">
                  <a:pos x="224" y="284"/>
                </a:cxn>
                <a:cxn ang="0">
                  <a:pos x="200" y="308"/>
                </a:cxn>
                <a:cxn ang="0">
                  <a:pos x="173" y="325"/>
                </a:cxn>
                <a:cxn ang="0">
                  <a:pos x="142" y="338"/>
                </a:cxn>
                <a:cxn ang="0">
                  <a:pos x="108" y="344"/>
                </a:cxn>
                <a:cxn ang="0">
                  <a:pos x="0" y="344"/>
                </a:cxn>
                <a:cxn ang="0">
                  <a:pos x="42" y="305"/>
                </a:cxn>
                <a:cxn ang="0">
                  <a:pos x="104" y="305"/>
                </a:cxn>
                <a:cxn ang="0">
                  <a:pos x="130" y="300"/>
                </a:cxn>
                <a:cxn ang="0">
                  <a:pos x="154" y="291"/>
                </a:cxn>
                <a:cxn ang="0">
                  <a:pos x="175" y="277"/>
                </a:cxn>
                <a:cxn ang="0">
                  <a:pos x="191" y="260"/>
                </a:cxn>
                <a:cxn ang="0">
                  <a:pos x="205" y="238"/>
                </a:cxn>
                <a:cxn ang="0">
                  <a:pos x="213" y="214"/>
                </a:cxn>
                <a:cxn ang="0">
                  <a:pos x="218" y="185"/>
                </a:cxn>
                <a:cxn ang="0">
                  <a:pos x="218" y="153"/>
                </a:cxn>
                <a:cxn ang="0">
                  <a:pos x="213" y="126"/>
                </a:cxn>
                <a:cxn ang="0">
                  <a:pos x="204" y="102"/>
                </a:cxn>
                <a:cxn ang="0">
                  <a:pos x="191" y="81"/>
                </a:cxn>
                <a:cxn ang="0">
                  <a:pos x="173" y="65"/>
                </a:cxn>
                <a:cxn ang="0">
                  <a:pos x="153" y="52"/>
                </a:cxn>
                <a:cxn ang="0">
                  <a:pos x="130" y="45"/>
                </a:cxn>
                <a:cxn ang="0">
                  <a:pos x="104" y="41"/>
                </a:cxn>
                <a:cxn ang="0">
                  <a:pos x="42" y="40"/>
                </a:cxn>
              </a:cxnLst>
              <a:rect l="0" t="0" r="r" b="b"/>
              <a:pathLst>
                <a:path w="261" h="344">
                  <a:moveTo>
                    <a:pt x="0" y="344"/>
                  </a:moveTo>
                  <a:lnTo>
                    <a:pt x="0" y="0"/>
                  </a:lnTo>
                  <a:lnTo>
                    <a:pt x="92" y="0"/>
                  </a:lnTo>
                  <a:lnTo>
                    <a:pt x="110" y="2"/>
                  </a:lnTo>
                  <a:lnTo>
                    <a:pt x="127" y="3"/>
                  </a:lnTo>
                  <a:lnTo>
                    <a:pt x="143" y="7"/>
                  </a:lnTo>
                  <a:lnTo>
                    <a:pt x="158" y="12"/>
                  </a:lnTo>
                  <a:lnTo>
                    <a:pt x="173" y="18"/>
                  </a:lnTo>
                  <a:lnTo>
                    <a:pt x="187" y="26"/>
                  </a:lnTo>
                  <a:lnTo>
                    <a:pt x="200" y="36"/>
                  </a:lnTo>
                  <a:lnTo>
                    <a:pt x="213" y="46"/>
                  </a:lnTo>
                  <a:lnTo>
                    <a:pt x="224" y="59"/>
                  </a:lnTo>
                  <a:lnTo>
                    <a:pt x="234" y="71"/>
                  </a:lnTo>
                  <a:lnTo>
                    <a:pt x="243" y="85"/>
                  </a:lnTo>
                  <a:lnTo>
                    <a:pt x="249" y="99"/>
                  </a:lnTo>
                  <a:lnTo>
                    <a:pt x="254" y="115"/>
                  </a:lnTo>
                  <a:lnTo>
                    <a:pt x="258" y="132"/>
                  </a:lnTo>
                  <a:lnTo>
                    <a:pt x="261" y="150"/>
                  </a:lnTo>
                  <a:lnTo>
                    <a:pt x="261" y="169"/>
                  </a:lnTo>
                  <a:lnTo>
                    <a:pt x="261" y="188"/>
                  </a:lnTo>
                  <a:lnTo>
                    <a:pt x="258" y="206"/>
                  </a:lnTo>
                  <a:lnTo>
                    <a:pt x="254" y="224"/>
                  </a:lnTo>
                  <a:lnTo>
                    <a:pt x="249" y="241"/>
                  </a:lnTo>
                  <a:lnTo>
                    <a:pt x="243" y="256"/>
                  </a:lnTo>
                  <a:lnTo>
                    <a:pt x="234" y="270"/>
                  </a:lnTo>
                  <a:lnTo>
                    <a:pt x="224" y="284"/>
                  </a:lnTo>
                  <a:lnTo>
                    <a:pt x="213" y="296"/>
                  </a:lnTo>
                  <a:lnTo>
                    <a:pt x="200" y="308"/>
                  </a:lnTo>
                  <a:lnTo>
                    <a:pt x="187" y="318"/>
                  </a:lnTo>
                  <a:lnTo>
                    <a:pt x="173" y="325"/>
                  </a:lnTo>
                  <a:lnTo>
                    <a:pt x="158" y="333"/>
                  </a:lnTo>
                  <a:lnTo>
                    <a:pt x="142" y="338"/>
                  </a:lnTo>
                  <a:lnTo>
                    <a:pt x="125" y="342"/>
                  </a:lnTo>
                  <a:lnTo>
                    <a:pt x="108" y="344"/>
                  </a:lnTo>
                  <a:lnTo>
                    <a:pt x="89" y="344"/>
                  </a:lnTo>
                  <a:lnTo>
                    <a:pt x="0" y="344"/>
                  </a:lnTo>
                  <a:close/>
                  <a:moveTo>
                    <a:pt x="42" y="40"/>
                  </a:moveTo>
                  <a:lnTo>
                    <a:pt x="42" y="305"/>
                  </a:lnTo>
                  <a:lnTo>
                    <a:pt x="89" y="305"/>
                  </a:lnTo>
                  <a:lnTo>
                    <a:pt x="104" y="305"/>
                  </a:lnTo>
                  <a:lnTo>
                    <a:pt x="118" y="303"/>
                  </a:lnTo>
                  <a:lnTo>
                    <a:pt x="130" y="300"/>
                  </a:lnTo>
                  <a:lnTo>
                    <a:pt x="143" y="296"/>
                  </a:lnTo>
                  <a:lnTo>
                    <a:pt x="154" y="291"/>
                  </a:lnTo>
                  <a:lnTo>
                    <a:pt x="165" y="285"/>
                  </a:lnTo>
                  <a:lnTo>
                    <a:pt x="175" y="277"/>
                  </a:lnTo>
                  <a:lnTo>
                    <a:pt x="183" y="270"/>
                  </a:lnTo>
                  <a:lnTo>
                    <a:pt x="191" y="260"/>
                  </a:lnTo>
                  <a:lnTo>
                    <a:pt x="199" y="249"/>
                  </a:lnTo>
                  <a:lnTo>
                    <a:pt x="205" y="238"/>
                  </a:lnTo>
                  <a:lnTo>
                    <a:pt x="209" y="227"/>
                  </a:lnTo>
                  <a:lnTo>
                    <a:pt x="213" y="214"/>
                  </a:lnTo>
                  <a:lnTo>
                    <a:pt x="215" y="200"/>
                  </a:lnTo>
                  <a:lnTo>
                    <a:pt x="218" y="185"/>
                  </a:lnTo>
                  <a:lnTo>
                    <a:pt x="218" y="170"/>
                  </a:lnTo>
                  <a:lnTo>
                    <a:pt x="218" y="153"/>
                  </a:lnTo>
                  <a:lnTo>
                    <a:pt x="215" y="140"/>
                  </a:lnTo>
                  <a:lnTo>
                    <a:pt x="213" y="126"/>
                  </a:lnTo>
                  <a:lnTo>
                    <a:pt x="209" y="113"/>
                  </a:lnTo>
                  <a:lnTo>
                    <a:pt x="204" y="102"/>
                  </a:lnTo>
                  <a:lnTo>
                    <a:pt x="199" y="90"/>
                  </a:lnTo>
                  <a:lnTo>
                    <a:pt x="191" y="81"/>
                  </a:lnTo>
                  <a:lnTo>
                    <a:pt x="182" y="73"/>
                  </a:lnTo>
                  <a:lnTo>
                    <a:pt x="173" y="65"/>
                  </a:lnTo>
                  <a:lnTo>
                    <a:pt x="163" y="59"/>
                  </a:lnTo>
                  <a:lnTo>
                    <a:pt x="153" y="52"/>
                  </a:lnTo>
                  <a:lnTo>
                    <a:pt x="142" y="49"/>
                  </a:lnTo>
                  <a:lnTo>
                    <a:pt x="130" y="45"/>
                  </a:lnTo>
                  <a:lnTo>
                    <a:pt x="118" y="42"/>
                  </a:lnTo>
                  <a:lnTo>
                    <a:pt x="104" y="41"/>
                  </a:lnTo>
                  <a:lnTo>
                    <a:pt x="90" y="40"/>
                  </a:lnTo>
                  <a:lnTo>
                    <a:pt x="42" y="40"/>
                  </a:lnTo>
                  <a:close/>
                </a:path>
              </a:pathLst>
            </a:custGeom>
            <a:solidFill>
              <a:srgbClr val="DBE00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6" name="Freeform 54"/>
            <p:cNvSpPr/>
            <p:nvPr/>
          </p:nvSpPr>
          <p:spPr bwMode="auto">
            <a:xfrm>
              <a:off x="3768725" y="5561013"/>
              <a:ext cx="171450" cy="130175"/>
            </a:xfrm>
            <a:custGeom>
              <a:avLst/>
              <a:gdLst/>
              <a:ahLst/>
              <a:cxnLst>
                <a:cxn ang="0">
                  <a:pos x="324" y="0"/>
                </a:cxn>
                <a:cxn ang="0">
                  <a:pos x="255" y="245"/>
                </a:cxn>
                <a:cxn ang="0">
                  <a:pos x="214" y="245"/>
                </a:cxn>
                <a:cxn ang="0">
                  <a:pos x="168" y="73"/>
                </a:cxn>
                <a:cxn ang="0">
                  <a:pos x="166" y="62"/>
                </a:cxn>
                <a:cxn ang="0">
                  <a:pos x="164" y="49"/>
                </a:cxn>
                <a:cxn ang="0">
                  <a:pos x="163" y="49"/>
                </a:cxn>
                <a:cxn ang="0">
                  <a:pos x="162" y="61"/>
                </a:cxn>
                <a:cxn ang="0">
                  <a:pos x="158" y="73"/>
                </a:cxn>
                <a:cxn ang="0">
                  <a:pos x="109" y="245"/>
                </a:cxn>
                <a:cxn ang="0">
                  <a:pos x="68" y="245"/>
                </a:cxn>
                <a:cxn ang="0">
                  <a:pos x="0" y="0"/>
                </a:cxn>
                <a:cxn ang="0">
                  <a:pos x="42" y="0"/>
                </a:cxn>
                <a:cxn ang="0">
                  <a:pos x="87" y="182"/>
                </a:cxn>
                <a:cxn ang="0">
                  <a:pos x="90" y="192"/>
                </a:cxn>
                <a:cxn ang="0">
                  <a:pos x="91" y="205"/>
                </a:cxn>
                <a:cxn ang="0">
                  <a:pos x="92" y="205"/>
                </a:cxn>
                <a:cxn ang="0">
                  <a:pos x="94" y="192"/>
                </a:cxn>
                <a:cxn ang="0">
                  <a:pos x="96" y="181"/>
                </a:cxn>
                <a:cxn ang="0">
                  <a:pos x="145" y="0"/>
                </a:cxn>
                <a:cxn ang="0">
                  <a:pos x="183" y="0"/>
                </a:cxn>
                <a:cxn ang="0">
                  <a:pos x="230" y="182"/>
                </a:cxn>
                <a:cxn ang="0">
                  <a:pos x="233" y="192"/>
                </a:cxn>
                <a:cxn ang="0">
                  <a:pos x="234" y="205"/>
                </a:cxn>
                <a:cxn ang="0">
                  <a:pos x="236" y="205"/>
                </a:cxn>
                <a:cxn ang="0">
                  <a:pos x="236" y="195"/>
                </a:cxn>
                <a:cxn ang="0">
                  <a:pos x="239" y="182"/>
                </a:cxn>
                <a:cxn ang="0">
                  <a:pos x="284" y="0"/>
                </a:cxn>
                <a:cxn ang="0">
                  <a:pos x="324" y="0"/>
                </a:cxn>
              </a:cxnLst>
              <a:rect l="0" t="0" r="r" b="b"/>
              <a:pathLst>
                <a:path w="324" h="245">
                  <a:moveTo>
                    <a:pt x="324" y="0"/>
                  </a:moveTo>
                  <a:lnTo>
                    <a:pt x="255" y="245"/>
                  </a:lnTo>
                  <a:lnTo>
                    <a:pt x="214" y="245"/>
                  </a:lnTo>
                  <a:lnTo>
                    <a:pt x="168" y="73"/>
                  </a:lnTo>
                  <a:lnTo>
                    <a:pt x="166" y="62"/>
                  </a:lnTo>
                  <a:lnTo>
                    <a:pt x="164" y="49"/>
                  </a:lnTo>
                  <a:lnTo>
                    <a:pt x="163" y="49"/>
                  </a:lnTo>
                  <a:lnTo>
                    <a:pt x="162" y="61"/>
                  </a:lnTo>
                  <a:lnTo>
                    <a:pt x="158" y="73"/>
                  </a:lnTo>
                  <a:lnTo>
                    <a:pt x="109" y="245"/>
                  </a:lnTo>
                  <a:lnTo>
                    <a:pt x="68" y="245"/>
                  </a:lnTo>
                  <a:lnTo>
                    <a:pt x="0" y="0"/>
                  </a:lnTo>
                  <a:lnTo>
                    <a:pt x="42" y="0"/>
                  </a:lnTo>
                  <a:lnTo>
                    <a:pt x="87" y="182"/>
                  </a:lnTo>
                  <a:lnTo>
                    <a:pt x="90" y="192"/>
                  </a:lnTo>
                  <a:lnTo>
                    <a:pt x="91" y="205"/>
                  </a:lnTo>
                  <a:lnTo>
                    <a:pt x="92" y="205"/>
                  </a:lnTo>
                  <a:lnTo>
                    <a:pt x="94" y="192"/>
                  </a:lnTo>
                  <a:lnTo>
                    <a:pt x="96" y="181"/>
                  </a:lnTo>
                  <a:lnTo>
                    <a:pt x="145" y="0"/>
                  </a:lnTo>
                  <a:lnTo>
                    <a:pt x="183" y="0"/>
                  </a:lnTo>
                  <a:lnTo>
                    <a:pt x="230" y="182"/>
                  </a:lnTo>
                  <a:lnTo>
                    <a:pt x="233" y="192"/>
                  </a:lnTo>
                  <a:lnTo>
                    <a:pt x="234" y="205"/>
                  </a:lnTo>
                  <a:lnTo>
                    <a:pt x="236" y="205"/>
                  </a:lnTo>
                  <a:lnTo>
                    <a:pt x="236" y="195"/>
                  </a:lnTo>
                  <a:lnTo>
                    <a:pt x="239" y="182"/>
                  </a:lnTo>
                  <a:lnTo>
                    <a:pt x="284" y="0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DBE00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877050" y="4471988"/>
            <a:ext cx="374650" cy="376238"/>
            <a:chOff x="6877050" y="4471988"/>
            <a:chExt cx="374650" cy="376238"/>
          </a:xfrm>
        </p:grpSpPr>
        <p:sp>
          <p:nvSpPr>
            <p:cNvPr id="3127" name="Rectangle 55"/>
            <p:cNvSpPr>
              <a:spLocks noChangeArrowheads="1"/>
            </p:cNvSpPr>
            <p:nvPr/>
          </p:nvSpPr>
          <p:spPr bwMode="auto">
            <a:xfrm>
              <a:off x="6877050" y="4471988"/>
              <a:ext cx="374650" cy="376238"/>
            </a:xfrm>
            <a:prstGeom prst="rect">
              <a:avLst/>
            </a:prstGeom>
            <a:solidFill>
              <a:srgbClr val="5887A1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8" name="Freeform 56"/>
            <p:cNvSpPr/>
            <p:nvPr/>
          </p:nvSpPr>
          <p:spPr bwMode="auto">
            <a:xfrm>
              <a:off x="6938963" y="4529138"/>
              <a:ext cx="255588" cy="255588"/>
            </a:xfrm>
            <a:custGeom>
              <a:avLst/>
              <a:gdLst/>
              <a:ahLst/>
              <a:cxnLst>
                <a:cxn ang="0">
                  <a:pos x="254" y="11"/>
                </a:cxn>
                <a:cxn ang="0">
                  <a:pos x="291" y="16"/>
                </a:cxn>
                <a:cxn ang="0">
                  <a:pos x="328" y="22"/>
                </a:cxn>
                <a:cxn ang="0">
                  <a:pos x="363" y="23"/>
                </a:cxn>
                <a:cxn ang="0">
                  <a:pos x="411" y="13"/>
                </a:cxn>
                <a:cxn ang="0">
                  <a:pos x="453" y="1"/>
                </a:cxn>
                <a:cxn ang="0">
                  <a:pos x="469" y="0"/>
                </a:cxn>
                <a:cxn ang="0">
                  <a:pos x="477" y="3"/>
                </a:cxn>
                <a:cxn ang="0">
                  <a:pos x="482" y="8"/>
                </a:cxn>
                <a:cxn ang="0">
                  <a:pos x="484" y="15"/>
                </a:cxn>
                <a:cxn ang="0">
                  <a:pos x="484" y="33"/>
                </a:cxn>
                <a:cxn ang="0">
                  <a:pos x="474" y="78"/>
                </a:cxn>
                <a:cxn ang="0">
                  <a:pos x="463" y="123"/>
                </a:cxn>
                <a:cxn ang="0">
                  <a:pos x="463" y="144"/>
                </a:cxn>
                <a:cxn ang="0">
                  <a:pos x="468" y="172"/>
                </a:cxn>
                <a:cxn ang="0">
                  <a:pos x="474" y="210"/>
                </a:cxn>
                <a:cxn ang="0">
                  <a:pos x="474" y="239"/>
                </a:cxn>
                <a:cxn ang="0">
                  <a:pos x="473" y="268"/>
                </a:cxn>
                <a:cxn ang="0">
                  <a:pos x="468" y="296"/>
                </a:cxn>
                <a:cxn ang="0">
                  <a:pos x="459" y="327"/>
                </a:cxn>
                <a:cxn ang="0">
                  <a:pos x="444" y="363"/>
                </a:cxn>
                <a:cxn ang="0">
                  <a:pos x="422" y="394"/>
                </a:cxn>
                <a:cxn ang="0">
                  <a:pos x="397" y="422"/>
                </a:cxn>
                <a:cxn ang="0">
                  <a:pos x="367" y="445"/>
                </a:cxn>
                <a:cxn ang="0">
                  <a:pos x="333" y="464"/>
                </a:cxn>
                <a:cxn ang="0">
                  <a:pos x="296" y="476"/>
                </a:cxn>
                <a:cxn ang="0">
                  <a:pos x="257" y="483"/>
                </a:cxn>
                <a:cxn ang="0">
                  <a:pos x="213" y="483"/>
                </a:cxn>
                <a:cxn ang="0">
                  <a:pos x="167" y="473"/>
                </a:cxn>
                <a:cxn ang="0">
                  <a:pos x="124" y="455"/>
                </a:cxn>
                <a:cxn ang="0">
                  <a:pos x="86" y="430"/>
                </a:cxn>
                <a:cxn ang="0">
                  <a:pos x="55" y="397"/>
                </a:cxn>
                <a:cxn ang="0">
                  <a:pos x="29" y="360"/>
                </a:cxn>
                <a:cxn ang="0">
                  <a:pos x="12" y="317"/>
                </a:cxn>
                <a:cxn ang="0">
                  <a:pos x="2" y="272"/>
                </a:cxn>
                <a:cxn ang="0">
                  <a:pos x="2" y="222"/>
                </a:cxn>
                <a:cxn ang="0">
                  <a:pos x="12" y="177"/>
                </a:cxn>
                <a:cxn ang="0">
                  <a:pos x="29" y="134"/>
                </a:cxn>
                <a:cxn ang="0">
                  <a:pos x="55" y="97"/>
                </a:cxn>
                <a:cxn ang="0">
                  <a:pos x="86" y="64"/>
                </a:cxn>
                <a:cxn ang="0">
                  <a:pos x="124" y="39"/>
                </a:cxn>
                <a:cxn ang="0">
                  <a:pos x="167" y="22"/>
                </a:cxn>
                <a:cxn ang="0">
                  <a:pos x="213" y="11"/>
                </a:cxn>
              </a:cxnLst>
              <a:rect l="0" t="0" r="r" b="b"/>
              <a:pathLst>
                <a:path w="484" h="483">
                  <a:moveTo>
                    <a:pt x="237" y="10"/>
                  </a:moveTo>
                  <a:lnTo>
                    <a:pt x="254" y="11"/>
                  </a:lnTo>
                  <a:lnTo>
                    <a:pt x="273" y="14"/>
                  </a:lnTo>
                  <a:lnTo>
                    <a:pt x="291" y="16"/>
                  </a:lnTo>
                  <a:lnTo>
                    <a:pt x="310" y="19"/>
                  </a:lnTo>
                  <a:lnTo>
                    <a:pt x="328" y="22"/>
                  </a:lnTo>
                  <a:lnTo>
                    <a:pt x="345" y="23"/>
                  </a:lnTo>
                  <a:lnTo>
                    <a:pt x="363" y="23"/>
                  </a:lnTo>
                  <a:lnTo>
                    <a:pt x="379" y="20"/>
                  </a:lnTo>
                  <a:lnTo>
                    <a:pt x="411" y="13"/>
                  </a:lnTo>
                  <a:lnTo>
                    <a:pt x="440" y="5"/>
                  </a:lnTo>
                  <a:lnTo>
                    <a:pt x="453" y="1"/>
                  </a:lnTo>
                  <a:lnTo>
                    <a:pt x="464" y="0"/>
                  </a:lnTo>
                  <a:lnTo>
                    <a:pt x="469" y="0"/>
                  </a:lnTo>
                  <a:lnTo>
                    <a:pt x="474" y="1"/>
                  </a:lnTo>
                  <a:lnTo>
                    <a:pt x="477" y="3"/>
                  </a:lnTo>
                  <a:lnTo>
                    <a:pt x="479" y="5"/>
                  </a:lnTo>
                  <a:lnTo>
                    <a:pt x="482" y="8"/>
                  </a:lnTo>
                  <a:lnTo>
                    <a:pt x="483" y="11"/>
                  </a:lnTo>
                  <a:lnTo>
                    <a:pt x="484" y="15"/>
                  </a:lnTo>
                  <a:lnTo>
                    <a:pt x="484" y="20"/>
                  </a:lnTo>
                  <a:lnTo>
                    <a:pt x="484" y="33"/>
                  </a:lnTo>
                  <a:lnTo>
                    <a:pt x="482" y="47"/>
                  </a:lnTo>
                  <a:lnTo>
                    <a:pt x="474" y="78"/>
                  </a:lnTo>
                  <a:lnTo>
                    <a:pt x="467" y="109"/>
                  </a:lnTo>
                  <a:lnTo>
                    <a:pt x="463" y="123"/>
                  </a:lnTo>
                  <a:lnTo>
                    <a:pt x="462" y="134"/>
                  </a:lnTo>
                  <a:lnTo>
                    <a:pt x="463" y="144"/>
                  </a:lnTo>
                  <a:lnTo>
                    <a:pt x="463" y="153"/>
                  </a:lnTo>
                  <a:lnTo>
                    <a:pt x="468" y="172"/>
                  </a:lnTo>
                  <a:lnTo>
                    <a:pt x="472" y="195"/>
                  </a:lnTo>
                  <a:lnTo>
                    <a:pt x="474" y="210"/>
                  </a:lnTo>
                  <a:lnTo>
                    <a:pt x="474" y="224"/>
                  </a:lnTo>
                  <a:lnTo>
                    <a:pt x="474" y="239"/>
                  </a:lnTo>
                  <a:lnTo>
                    <a:pt x="474" y="254"/>
                  </a:lnTo>
                  <a:lnTo>
                    <a:pt x="473" y="268"/>
                  </a:lnTo>
                  <a:lnTo>
                    <a:pt x="470" y="283"/>
                  </a:lnTo>
                  <a:lnTo>
                    <a:pt x="468" y="296"/>
                  </a:lnTo>
                  <a:lnTo>
                    <a:pt x="465" y="308"/>
                  </a:lnTo>
                  <a:lnTo>
                    <a:pt x="459" y="327"/>
                  </a:lnTo>
                  <a:lnTo>
                    <a:pt x="453" y="345"/>
                  </a:lnTo>
                  <a:lnTo>
                    <a:pt x="444" y="363"/>
                  </a:lnTo>
                  <a:lnTo>
                    <a:pt x="434" y="379"/>
                  </a:lnTo>
                  <a:lnTo>
                    <a:pt x="422" y="394"/>
                  </a:lnTo>
                  <a:lnTo>
                    <a:pt x="410" y="408"/>
                  </a:lnTo>
                  <a:lnTo>
                    <a:pt x="397" y="422"/>
                  </a:lnTo>
                  <a:lnTo>
                    <a:pt x="382" y="434"/>
                  </a:lnTo>
                  <a:lnTo>
                    <a:pt x="367" y="445"/>
                  </a:lnTo>
                  <a:lnTo>
                    <a:pt x="350" y="455"/>
                  </a:lnTo>
                  <a:lnTo>
                    <a:pt x="333" y="464"/>
                  </a:lnTo>
                  <a:lnTo>
                    <a:pt x="315" y="470"/>
                  </a:lnTo>
                  <a:lnTo>
                    <a:pt x="296" y="476"/>
                  </a:lnTo>
                  <a:lnTo>
                    <a:pt x="277" y="480"/>
                  </a:lnTo>
                  <a:lnTo>
                    <a:pt x="257" y="483"/>
                  </a:lnTo>
                  <a:lnTo>
                    <a:pt x="237" y="483"/>
                  </a:lnTo>
                  <a:lnTo>
                    <a:pt x="213" y="483"/>
                  </a:lnTo>
                  <a:lnTo>
                    <a:pt x="190" y="479"/>
                  </a:lnTo>
                  <a:lnTo>
                    <a:pt x="167" y="473"/>
                  </a:lnTo>
                  <a:lnTo>
                    <a:pt x="146" y="465"/>
                  </a:lnTo>
                  <a:lnTo>
                    <a:pt x="124" y="455"/>
                  </a:lnTo>
                  <a:lnTo>
                    <a:pt x="105" y="444"/>
                  </a:lnTo>
                  <a:lnTo>
                    <a:pt x="86" y="430"/>
                  </a:lnTo>
                  <a:lnTo>
                    <a:pt x="70" y="415"/>
                  </a:lnTo>
                  <a:lnTo>
                    <a:pt x="55" y="397"/>
                  </a:lnTo>
                  <a:lnTo>
                    <a:pt x="41" y="379"/>
                  </a:lnTo>
                  <a:lnTo>
                    <a:pt x="29" y="360"/>
                  </a:lnTo>
                  <a:lnTo>
                    <a:pt x="19" y="339"/>
                  </a:lnTo>
                  <a:lnTo>
                    <a:pt x="12" y="317"/>
                  </a:lnTo>
                  <a:lnTo>
                    <a:pt x="5" y="294"/>
                  </a:lnTo>
                  <a:lnTo>
                    <a:pt x="2" y="272"/>
                  </a:lnTo>
                  <a:lnTo>
                    <a:pt x="0" y="246"/>
                  </a:lnTo>
                  <a:lnTo>
                    <a:pt x="2" y="222"/>
                  </a:lnTo>
                  <a:lnTo>
                    <a:pt x="5" y="200"/>
                  </a:lnTo>
                  <a:lnTo>
                    <a:pt x="12" y="177"/>
                  </a:lnTo>
                  <a:lnTo>
                    <a:pt x="19" y="155"/>
                  </a:lnTo>
                  <a:lnTo>
                    <a:pt x="29" y="134"/>
                  </a:lnTo>
                  <a:lnTo>
                    <a:pt x="41" y="115"/>
                  </a:lnTo>
                  <a:lnTo>
                    <a:pt x="55" y="97"/>
                  </a:lnTo>
                  <a:lnTo>
                    <a:pt x="70" y="80"/>
                  </a:lnTo>
                  <a:lnTo>
                    <a:pt x="86" y="64"/>
                  </a:lnTo>
                  <a:lnTo>
                    <a:pt x="105" y="51"/>
                  </a:lnTo>
                  <a:lnTo>
                    <a:pt x="124" y="39"/>
                  </a:lnTo>
                  <a:lnTo>
                    <a:pt x="146" y="29"/>
                  </a:lnTo>
                  <a:lnTo>
                    <a:pt x="167" y="22"/>
                  </a:lnTo>
                  <a:lnTo>
                    <a:pt x="190" y="15"/>
                  </a:lnTo>
                  <a:lnTo>
                    <a:pt x="213" y="11"/>
                  </a:lnTo>
                  <a:lnTo>
                    <a:pt x="237" y="10"/>
                  </a:lnTo>
                  <a:close/>
                </a:path>
              </a:pathLst>
            </a:custGeom>
            <a:solidFill>
              <a:srgbClr val="01569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9" name="Freeform 57"/>
            <p:cNvSpPr>
              <a:spLocks noEditPoints="1"/>
            </p:cNvSpPr>
            <p:nvPr/>
          </p:nvSpPr>
          <p:spPr bwMode="auto">
            <a:xfrm>
              <a:off x="6932613" y="4522788"/>
              <a:ext cx="269875" cy="269875"/>
            </a:xfrm>
            <a:custGeom>
              <a:avLst/>
              <a:gdLst/>
              <a:ahLst/>
              <a:cxnLst>
                <a:cxn ang="0">
                  <a:pos x="294" y="14"/>
                </a:cxn>
                <a:cxn ang="0">
                  <a:pos x="276" y="40"/>
                </a:cxn>
                <a:cxn ang="0">
                  <a:pos x="309" y="17"/>
                </a:cxn>
                <a:cxn ang="0">
                  <a:pos x="370" y="22"/>
                </a:cxn>
                <a:cxn ang="0">
                  <a:pos x="384" y="48"/>
                </a:cxn>
                <a:cxn ang="0">
                  <a:pos x="328" y="47"/>
                </a:cxn>
                <a:cxn ang="0">
                  <a:pos x="405" y="16"/>
                </a:cxn>
                <a:cxn ang="0">
                  <a:pos x="395" y="47"/>
                </a:cxn>
                <a:cxn ang="0">
                  <a:pos x="469" y="0"/>
                </a:cxn>
                <a:cxn ang="0">
                  <a:pos x="501" y="8"/>
                </a:cxn>
                <a:cxn ang="0">
                  <a:pos x="448" y="32"/>
                </a:cxn>
                <a:cxn ang="0">
                  <a:pos x="504" y="12"/>
                </a:cxn>
                <a:cxn ang="0">
                  <a:pos x="509" y="38"/>
                </a:cxn>
                <a:cxn ang="0">
                  <a:pos x="469" y="108"/>
                </a:cxn>
                <a:cxn ang="0">
                  <a:pos x="484" y="37"/>
                </a:cxn>
                <a:cxn ang="0">
                  <a:pos x="494" y="114"/>
                </a:cxn>
                <a:cxn ang="0">
                  <a:pos x="494" y="114"/>
                </a:cxn>
                <a:cxn ang="0">
                  <a:pos x="465" y="119"/>
                </a:cxn>
                <a:cxn ang="0">
                  <a:pos x="489" y="166"/>
                </a:cxn>
                <a:cxn ang="0">
                  <a:pos x="461" y="156"/>
                </a:cxn>
                <a:cxn ang="0">
                  <a:pos x="465" y="119"/>
                </a:cxn>
                <a:cxn ang="0">
                  <a:pos x="498" y="206"/>
                </a:cxn>
                <a:cxn ang="0">
                  <a:pos x="493" y="179"/>
                </a:cxn>
                <a:cxn ang="0">
                  <a:pos x="500" y="249"/>
                </a:cxn>
                <a:cxn ang="0">
                  <a:pos x="474" y="237"/>
                </a:cxn>
                <a:cxn ang="0">
                  <a:pos x="500" y="265"/>
                </a:cxn>
                <a:cxn ang="0">
                  <a:pos x="490" y="325"/>
                </a:cxn>
                <a:cxn ang="0">
                  <a:pos x="471" y="278"/>
                </a:cxn>
                <a:cxn ang="0">
                  <a:pos x="484" y="345"/>
                </a:cxn>
                <a:cxn ang="0">
                  <a:pos x="445" y="416"/>
                </a:cxn>
                <a:cxn ang="0">
                  <a:pos x="385" y="436"/>
                </a:cxn>
                <a:cxn ang="0">
                  <a:pos x="434" y="385"/>
                </a:cxn>
                <a:cxn ang="0">
                  <a:pos x="463" y="319"/>
                </a:cxn>
                <a:cxn ang="0">
                  <a:pos x="367" y="481"/>
                </a:cxn>
                <a:cxn ang="0">
                  <a:pos x="292" y="506"/>
                </a:cxn>
                <a:cxn ang="0">
                  <a:pos x="268" y="482"/>
                </a:cxn>
                <a:cxn ang="0">
                  <a:pos x="338" y="464"/>
                </a:cxn>
                <a:cxn ang="0">
                  <a:pos x="402" y="459"/>
                </a:cxn>
                <a:cxn ang="0">
                  <a:pos x="211" y="507"/>
                </a:cxn>
                <a:cxn ang="0">
                  <a:pos x="130" y="479"/>
                </a:cxn>
                <a:cxn ang="0">
                  <a:pos x="92" y="417"/>
                </a:cxn>
                <a:cxn ang="0">
                  <a:pos x="163" y="465"/>
                </a:cxn>
                <a:cxn ang="0">
                  <a:pos x="249" y="483"/>
                </a:cxn>
                <a:cxn ang="0">
                  <a:pos x="41" y="400"/>
                </a:cxn>
                <a:cxn ang="0">
                  <a:pos x="5" y="310"/>
                </a:cxn>
                <a:cxn ang="0">
                  <a:pos x="0" y="259"/>
                </a:cxn>
                <a:cxn ang="0">
                  <a:pos x="36" y="326"/>
                </a:cxn>
                <a:cxn ang="0">
                  <a:pos x="77" y="402"/>
                </a:cxn>
                <a:cxn ang="0">
                  <a:pos x="0" y="247"/>
                </a:cxn>
                <a:cxn ang="0">
                  <a:pos x="10" y="186"/>
                </a:cxn>
                <a:cxn ang="0">
                  <a:pos x="57" y="101"/>
                </a:cxn>
                <a:cxn ang="0">
                  <a:pos x="64" y="136"/>
                </a:cxn>
                <a:cxn ang="0">
                  <a:pos x="31" y="215"/>
                </a:cxn>
                <a:cxn ang="0">
                  <a:pos x="72" y="84"/>
                </a:cxn>
                <a:cxn ang="0">
                  <a:pos x="151" y="29"/>
                </a:cxn>
                <a:cxn ang="0">
                  <a:pos x="223" y="12"/>
                </a:cxn>
                <a:cxn ang="0">
                  <a:pos x="226" y="38"/>
                </a:cxn>
                <a:cxn ang="0">
                  <a:pos x="142" y="65"/>
                </a:cxn>
                <a:cxn ang="0">
                  <a:pos x="72" y="84"/>
                </a:cxn>
              </a:cxnLst>
              <a:rect l="0" t="0" r="r" b="b"/>
              <a:pathLst>
                <a:path w="509" h="510">
                  <a:moveTo>
                    <a:pt x="249" y="11"/>
                  </a:moveTo>
                  <a:lnTo>
                    <a:pt x="264" y="11"/>
                  </a:lnTo>
                  <a:lnTo>
                    <a:pt x="279" y="12"/>
                  </a:lnTo>
                  <a:lnTo>
                    <a:pt x="294" y="14"/>
                  </a:lnTo>
                  <a:lnTo>
                    <a:pt x="309" y="17"/>
                  </a:lnTo>
                  <a:lnTo>
                    <a:pt x="304" y="43"/>
                  </a:lnTo>
                  <a:lnTo>
                    <a:pt x="290" y="41"/>
                  </a:lnTo>
                  <a:lnTo>
                    <a:pt x="276" y="40"/>
                  </a:lnTo>
                  <a:lnTo>
                    <a:pt x="263" y="38"/>
                  </a:lnTo>
                  <a:lnTo>
                    <a:pt x="249" y="37"/>
                  </a:lnTo>
                  <a:lnTo>
                    <a:pt x="249" y="11"/>
                  </a:lnTo>
                  <a:close/>
                  <a:moveTo>
                    <a:pt x="309" y="17"/>
                  </a:moveTo>
                  <a:lnTo>
                    <a:pt x="330" y="19"/>
                  </a:lnTo>
                  <a:lnTo>
                    <a:pt x="351" y="22"/>
                  </a:lnTo>
                  <a:lnTo>
                    <a:pt x="361" y="22"/>
                  </a:lnTo>
                  <a:lnTo>
                    <a:pt x="370" y="22"/>
                  </a:lnTo>
                  <a:lnTo>
                    <a:pt x="380" y="22"/>
                  </a:lnTo>
                  <a:lnTo>
                    <a:pt x="389" y="21"/>
                  </a:lnTo>
                  <a:lnTo>
                    <a:pt x="395" y="47"/>
                  </a:lnTo>
                  <a:lnTo>
                    <a:pt x="384" y="48"/>
                  </a:lnTo>
                  <a:lnTo>
                    <a:pt x="372" y="50"/>
                  </a:lnTo>
                  <a:lnTo>
                    <a:pt x="361" y="50"/>
                  </a:lnTo>
                  <a:lnTo>
                    <a:pt x="351" y="50"/>
                  </a:lnTo>
                  <a:lnTo>
                    <a:pt x="328" y="47"/>
                  </a:lnTo>
                  <a:lnTo>
                    <a:pt x="304" y="43"/>
                  </a:lnTo>
                  <a:lnTo>
                    <a:pt x="309" y="17"/>
                  </a:lnTo>
                  <a:close/>
                  <a:moveTo>
                    <a:pt x="389" y="21"/>
                  </a:moveTo>
                  <a:lnTo>
                    <a:pt x="405" y="16"/>
                  </a:lnTo>
                  <a:lnTo>
                    <a:pt x="423" y="12"/>
                  </a:lnTo>
                  <a:lnTo>
                    <a:pt x="431" y="37"/>
                  </a:lnTo>
                  <a:lnTo>
                    <a:pt x="412" y="42"/>
                  </a:lnTo>
                  <a:lnTo>
                    <a:pt x="395" y="47"/>
                  </a:lnTo>
                  <a:lnTo>
                    <a:pt x="389" y="21"/>
                  </a:lnTo>
                  <a:close/>
                  <a:moveTo>
                    <a:pt x="423" y="12"/>
                  </a:moveTo>
                  <a:lnTo>
                    <a:pt x="447" y="4"/>
                  </a:lnTo>
                  <a:lnTo>
                    <a:pt x="469" y="0"/>
                  </a:lnTo>
                  <a:lnTo>
                    <a:pt x="479" y="0"/>
                  </a:lnTo>
                  <a:lnTo>
                    <a:pt x="487" y="0"/>
                  </a:lnTo>
                  <a:lnTo>
                    <a:pt x="495" y="3"/>
                  </a:lnTo>
                  <a:lnTo>
                    <a:pt x="501" y="8"/>
                  </a:lnTo>
                  <a:lnTo>
                    <a:pt x="482" y="27"/>
                  </a:lnTo>
                  <a:lnTo>
                    <a:pt x="476" y="27"/>
                  </a:lnTo>
                  <a:lnTo>
                    <a:pt x="465" y="28"/>
                  </a:lnTo>
                  <a:lnTo>
                    <a:pt x="448" y="32"/>
                  </a:lnTo>
                  <a:lnTo>
                    <a:pt x="431" y="37"/>
                  </a:lnTo>
                  <a:lnTo>
                    <a:pt x="423" y="12"/>
                  </a:lnTo>
                  <a:close/>
                  <a:moveTo>
                    <a:pt x="501" y="8"/>
                  </a:moveTo>
                  <a:lnTo>
                    <a:pt x="504" y="12"/>
                  </a:lnTo>
                  <a:lnTo>
                    <a:pt x="506" y="16"/>
                  </a:lnTo>
                  <a:lnTo>
                    <a:pt x="508" y="21"/>
                  </a:lnTo>
                  <a:lnTo>
                    <a:pt x="509" y="26"/>
                  </a:lnTo>
                  <a:lnTo>
                    <a:pt x="509" y="38"/>
                  </a:lnTo>
                  <a:lnTo>
                    <a:pt x="509" y="52"/>
                  </a:lnTo>
                  <a:lnTo>
                    <a:pt x="503" y="83"/>
                  </a:lnTo>
                  <a:lnTo>
                    <a:pt x="494" y="114"/>
                  </a:lnTo>
                  <a:lnTo>
                    <a:pt x="469" y="108"/>
                  </a:lnTo>
                  <a:lnTo>
                    <a:pt x="475" y="81"/>
                  </a:lnTo>
                  <a:lnTo>
                    <a:pt x="481" y="57"/>
                  </a:lnTo>
                  <a:lnTo>
                    <a:pt x="482" y="46"/>
                  </a:lnTo>
                  <a:lnTo>
                    <a:pt x="484" y="37"/>
                  </a:lnTo>
                  <a:lnTo>
                    <a:pt x="484" y="31"/>
                  </a:lnTo>
                  <a:lnTo>
                    <a:pt x="482" y="27"/>
                  </a:lnTo>
                  <a:lnTo>
                    <a:pt x="501" y="8"/>
                  </a:lnTo>
                  <a:close/>
                  <a:moveTo>
                    <a:pt x="494" y="114"/>
                  </a:moveTo>
                  <a:lnTo>
                    <a:pt x="491" y="126"/>
                  </a:lnTo>
                  <a:lnTo>
                    <a:pt x="465" y="119"/>
                  </a:lnTo>
                  <a:lnTo>
                    <a:pt x="469" y="108"/>
                  </a:lnTo>
                  <a:lnTo>
                    <a:pt x="494" y="114"/>
                  </a:lnTo>
                  <a:close/>
                  <a:moveTo>
                    <a:pt x="465" y="119"/>
                  </a:moveTo>
                  <a:lnTo>
                    <a:pt x="465" y="119"/>
                  </a:lnTo>
                  <a:lnTo>
                    <a:pt x="479" y="122"/>
                  </a:lnTo>
                  <a:lnTo>
                    <a:pt x="465" y="119"/>
                  </a:lnTo>
                  <a:close/>
                  <a:moveTo>
                    <a:pt x="491" y="126"/>
                  </a:moveTo>
                  <a:lnTo>
                    <a:pt x="489" y="142"/>
                  </a:lnTo>
                  <a:lnTo>
                    <a:pt x="487" y="155"/>
                  </a:lnTo>
                  <a:lnTo>
                    <a:pt x="489" y="166"/>
                  </a:lnTo>
                  <a:lnTo>
                    <a:pt x="493" y="179"/>
                  </a:lnTo>
                  <a:lnTo>
                    <a:pt x="466" y="185"/>
                  </a:lnTo>
                  <a:lnTo>
                    <a:pt x="462" y="170"/>
                  </a:lnTo>
                  <a:lnTo>
                    <a:pt x="461" y="156"/>
                  </a:lnTo>
                  <a:lnTo>
                    <a:pt x="461" y="147"/>
                  </a:lnTo>
                  <a:lnTo>
                    <a:pt x="461" y="139"/>
                  </a:lnTo>
                  <a:lnTo>
                    <a:pt x="462" y="129"/>
                  </a:lnTo>
                  <a:lnTo>
                    <a:pt x="465" y="119"/>
                  </a:lnTo>
                  <a:lnTo>
                    <a:pt x="491" y="126"/>
                  </a:lnTo>
                  <a:close/>
                  <a:moveTo>
                    <a:pt x="493" y="179"/>
                  </a:moveTo>
                  <a:lnTo>
                    <a:pt x="495" y="191"/>
                  </a:lnTo>
                  <a:lnTo>
                    <a:pt x="498" y="206"/>
                  </a:lnTo>
                  <a:lnTo>
                    <a:pt x="471" y="210"/>
                  </a:lnTo>
                  <a:lnTo>
                    <a:pt x="469" y="196"/>
                  </a:lnTo>
                  <a:lnTo>
                    <a:pt x="466" y="185"/>
                  </a:lnTo>
                  <a:lnTo>
                    <a:pt x="493" y="179"/>
                  </a:lnTo>
                  <a:close/>
                  <a:moveTo>
                    <a:pt x="498" y="206"/>
                  </a:moveTo>
                  <a:lnTo>
                    <a:pt x="499" y="220"/>
                  </a:lnTo>
                  <a:lnTo>
                    <a:pt x="500" y="235"/>
                  </a:lnTo>
                  <a:lnTo>
                    <a:pt x="500" y="249"/>
                  </a:lnTo>
                  <a:lnTo>
                    <a:pt x="500" y="265"/>
                  </a:lnTo>
                  <a:lnTo>
                    <a:pt x="472" y="263"/>
                  </a:lnTo>
                  <a:lnTo>
                    <a:pt x="474" y="249"/>
                  </a:lnTo>
                  <a:lnTo>
                    <a:pt x="474" y="237"/>
                  </a:lnTo>
                  <a:lnTo>
                    <a:pt x="472" y="223"/>
                  </a:lnTo>
                  <a:lnTo>
                    <a:pt x="471" y="210"/>
                  </a:lnTo>
                  <a:lnTo>
                    <a:pt x="498" y="206"/>
                  </a:lnTo>
                  <a:close/>
                  <a:moveTo>
                    <a:pt x="500" y="265"/>
                  </a:moveTo>
                  <a:lnTo>
                    <a:pt x="499" y="281"/>
                  </a:lnTo>
                  <a:lnTo>
                    <a:pt x="496" y="296"/>
                  </a:lnTo>
                  <a:lnTo>
                    <a:pt x="494" y="311"/>
                  </a:lnTo>
                  <a:lnTo>
                    <a:pt x="490" y="325"/>
                  </a:lnTo>
                  <a:lnTo>
                    <a:pt x="463" y="319"/>
                  </a:lnTo>
                  <a:lnTo>
                    <a:pt x="467" y="306"/>
                  </a:lnTo>
                  <a:lnTo>
                    <a:pt x="470" y="292"/>
                  </a:lnTo>
                  <a:lnTo>
                    <a:pt x="471" y="278"/>
                  </a:lnTo>
                  <a:lnTo>
                    <a:pt x="472" y="263"/>
                  </a:lnTo>
                  <a:lnTo>
                    <a:pt x="500" y="265"/>
                  </a:lnTo>
                  <a:close/>
                  <a:moveTo>
                    <a:pt x="490" y="325"/>
                  </a:moveTo>
                  <a:lnTo>
                    <a:pt x="484" y="345"/>
                  </a:lnTo>
                  <a:lnTo>
                    <a:pt x="476" y="364"/>
                  </a:lnTo>
                  <a:lnTo>
                    <a:pt x="467" y="382"/>
                  </a:lnTo>
                  <a:lnTo>
                    <a:pt x="457" y="400"/>
                  </a:lnTo>
                  <a:lnTo>
                    <a:pt x="445" y="416"/>
                  </a:lnTo>
                  <a:lnTo>
                    <a:pt x="432" y="431"/>
                  </a:lnTo>
                  <a:lnTo>
                    <a:pt x="417" y="445"/>
                  </a:lnTo>
                  <a:lnTo>
                    <a:pt x="402" y="459"/>
                  </a:lnTo>
                  <a:lnTo>
                    <a:pt x="385" y="436"/>
                  </a:lnTo>
                  <a:lnTo>
                    <a:pt x="399" y="425"/>
                  </a:lnTo>
                  <a:lnTo>
                    <a:pt x="412" y="412"/>
                  </a:lnTo>
                  <a:lnTo>
                    <a:pt x="423" y="400"/>
                  </a:lnTo>
                  <a:lnTo>
                    <a:pt x="434" y="385"/>
                  </a:lnTo>
                  <a:lnTo>
                    <a:pt x="443" y="369"/>
                  </a:lnTo>
                  <a:lnTo>
                    <a:pt x="452" y="353"/>
                  </a:lnTo>
                  <a:lnTo>
                    <a:pt x="458" y="337"/>
                  </a:lnTo>
                  <a:lnTo>
                    <a:pt x="463" y="319"/>
                  </a:lnTo>
                  <a:lnTo>
                    <a:pt x="490" y="325"/>
                  </a:lnTo>
                  <a:close/>
                  <a:moveTo>
                    <a:pt x="402" y="459"/>
                  </a:moveTo>
                  <a:lnTo>
                    <a:pt x="385" y="471"/>
                  </a:lnTo>
                  <a:lnTo>
                    <a:pt x="367" y="481"/>
                  </a:lnTo>
                  <a:lnTo>
                    <a:pt x="350" y="489"/>
                  </a:lnTo>
                  <a:lnTo>
                    <a:pt x="331" y="496"/>
                  </a:lnTo>
                  <a:lnTo>
                    <a:pt x="311" y="502"/>
                  </a:lnTo>
                  <a:lnTo>
                    <a:pt x="292" y="506"/>
                  </a:lnTo>
                  <a:lnTo>
                    <a:pt x="270" y="510"/>
                  </a:lnTo>
                  <a:lnTo>
                    <a:pt x="249" y="510"/>
                  </a:lnTo>
                  <a:lnTo>
                    <a:pt x="249" y="483"/>
                  </a:lnTo>
                  <a:lnTo>
                    <a:pt x="268" y="482"/>
                  </a:lnTo>
                  <a:lnTo>
                    <a:pt x="287" y="479"/>
                  </a:lnTo>
                  <a:lnTo>
                    <a:pt x="304" y="476"/>
                  </a:lnTo>
                  <a:lnTo>
                    <a:pt x="322" y="471"/>
                  </a:lnTo>
                  <a:lnTo>
                    <a:pt x="338" y="464"/>
                  </a:lnTo>
                  <a:lnTo>
                    <a:pt x="355" y="457"/>
                  </a:lnTo>
                  <a:lnTo>
                    <a:pt x="370" y="448"/>
                  </a:lnTo>
                  <a:lnTo>
                    <a:pt x="385" y="436"/>
                  </a:lnTo>
                  <a:lnTo>
                    <a:pt x="402" y="459"/>
                  </a:lnTo>
                  <a:close/>
                  <a:moveTo>
                    <a:pt x="249" y="510"/>
                  </a:moveTo>
                  <a:lnTo>
                    <a:pt x="236" y="510"/>
                  </a:lnTo>
                  <a:lnTo>
                    <a:pt x="223" y="508"/>
                  </a:lnTo>
                  <a:lnTo>
                    <a:pt x="211" y="507"/>
                  </a:lnTo>
                  <a:lnTo>
                    <a:pt x="198" y="505"/>
                  </a:lnTo>
                  <a:lnTo>
                    <a:pt x="175" y="498"/>
                  </a:lnTo>
                  <a:lnTo>
                    <a:pt x="151" y="491"/>
                  </a:lnTo>
                  <a:lnTo>
                    <a:pt x="130" y="479"/>
                  </a:lnTo>
                  <a:lnTo>
                    <a:pt x="110" y="467"/>
                  </a:lnTo>
                  <a:lnTo>
                    <a:pt x="91" y="453"/>
                  </a:lnTo>
                  <a:lnTo>
                    <a:pt x="72" y="436"/>
                  </a:lnTo>
                  <a:lnTo>
                    <a:pt x="92" y="417"/>
                  </a:lnTo>
                  <a:lnTo>
                    <a:pt x="107" y="431"/>
                  </a:lnTo>
                  <a:lnTo>
                    <a:pt x="125" y="445"/>
                  </a:lnTo>
                  <a:lnTo>
                    <a:pt x="142" y="455"/>
                  </a:lnTo>
                  <a:lnTo>
                    <a:pt x="163" y="465"/>
                  </a:lnTo>
                  <a:lnTo>
                    <a:pt x="183" y="473"/>
                  </a:lnTo>
                  <a:lnTo>
                    <a:pt x="204" y="478"/>
                  </a:lnTo>
                  <a:lnTo>
                    <a:pt x="226" y="482"/>
                  </a:lnTo>
                  <a:lnTo>
                    <a:pt x="249" y="483"/>
                  </a:lnTo>
                  <a:lnTo>
                    <a:pt x="249" y="510"/>
                  </a:lnTo>
                  <a:close/>
                  <a:moveTo>
                    <a:pt x="72" y="436"/>
                  </a:moveTo>
                  <a:lnTo>
                    <a:pt x="57" y="419"/>
                  </a:lnTo>
                  <a:lnTo>
                    <a:pt x="41" y="400"/>
                  </a:lnTo>
                  <a:lnTo>
                    <a:pt x="29" y="380"/>
                  </a:lnTo>
                  <a:lnTo>
                    <a:pt x="19" y="357"/>
                  </a:lnTo>
                  <a:lnTo>
                    <a:pt x="10" y="334"/>
                  </a:lnTo>
                  <a:lnTo>
                    <a:pt x="5" y="310"/>
                  </a:lnTo>
                  <a:lnTo>
                    <a:pt x="2" y="299"/>
                  </a:lnTo>
                  <a:lnTo>
                    <a:pt x="1" y="286"/>
                  </a:lnTo>
                  <a:lnTo>
                    <a:pt x="0" y="273"/>
                  </a:lnTo>
                  <a:lnTo>
                    <a:pt x="0" y="259"/>
                  </a:lnTo>
                  <a:lnTo>
                    <a:pt x="26" y="259"/>
                  </a:lnTo>
                  <a:lnTo>
                    <a:pt x="27" y="282"/>
                  </a:lnTo>
                  <a:lnTo>
                    <a:pt x="31" y="305"/>
                  </a:lnTo>
                  <a:lnTo>
                    <a:pt x="36" y="326"/>
                  </a:lnTo>
                  <a:lnTo>
                    <a:pt x="44" y="347"/>
                  </a:lnTo>
                  <a:lnTo>
                    <a:pt x="53" y="366"/>
                  </a:lnTo>
                  <a:lnTo>
                    <a:pt x="64" y="385"/>
                  </a:lnTo>
                  <a:lnTo>
                    <a:pt x="77" y="402"/>
                  </a:lnTo>
                  <a:lnTo>
                    <a:pt x="92" y="417"/>
                  </a:lnTo>
                  <a:lnTo>
                    <a:pt x="72" y="436"/>
                  </a:lnTo>
                  <a:close/>
                  <a:moveTo>
                    <a:pt x="0" y="259"/>
                  </a:moveTo>
                  <a:lnTo>
                    <a:pt x="0" y="247"/>
                  </a:lnTo>
                  <a:lnTo>
                    <a:pt x="1" y="234"/>
                  </a:lnTo>
                  <a:lnTo>
                    <a:pt x="2" y="222"/>
                  </a:lnTo>
                  <a:lnTo>
                    <a:pt x="5" y="210"/>
                  </a:lnTo>
                  <a:lnTo>
                    <a:pt x="10" y="186"/>
                  </a:lnTo>
                  <a:lnTo>
                    <a:pt x="19" y="162"/>
                  </a:lnTo>
                  <a:lnTo>
                    <a:pt x="29" y="141"/>
                  </a:lnTo>
                  <a:lnTo>
                    <a:pt x="41" y="120"/>
                  </a:lnTo>
                  <a:lnTo>
                    <a:pt x="57" y="101"/>
                  </a:lnTo>
                  <a:lnTo>
                    <a:pt x="72" y="84"/>
                  </a:lnTo>
                  <a:lnTo>
                    <a:pt x="92" y="103"/>
                  </a:lnTo>
                  <a:lnTo>
                    <a:pt x="77" y="118"/>
                  </a:lnTo>
                  <a:lnTo>
                    <a:pt x="64" y="136"/>
                  </a:lnTo>
                  <a:lnTo>
                    <a:pt x="53" y="153"/>
                  </a:lnTo>
                  <a:lnTo>
                    <a:pt x="44" y="174"/>
                  </a:lnTo>
                  <a:lnTo>
                    <a:pt x="36" y="194"/>
                  </a:lnTo>
                  <a:lnTo>
                    <a:pt x="31" y="215"/>
                  </a:lnTo>
                  <a:lnTo>
                    <a:pt x="27" y="237"/>
                  </a:lnTo>
                  <a:lnTo>
                    <a:pt x="26" y="259"/>
                  </a:lnTo>
                  <a:lnTo>
                    <a:pt x="0" y="259"/>
                  </a:lnTo>
                  <a:close/>
                  <a:moveTo>
                    <a:pt x="72" y="84"/>
                  </a:moveTo>
                  <a:lnTo>
                    <a:pt x="91" y="67"/>
                  </a:lnTo>
                  <a:lnTo>
                    <a:pt x="110" y="52"/>
                  </a:lnTo>
                  <a:lnTo>
                    <a:pt x="130" y="41"/>
                  </a:lnTo>
                  <a:lnTo>
                    <a:pt x="151" y="29"/>
                  </a:lnTo>
                  <a:lnTo>
                    <a:pt x="175" y="22"/>
                  </a:lnTo>
                  <a:lnTo>
                    <a:pt x="198" y="16"/>
                  </a:lnTo>
                  <a:lnTo>
                    <a:pt x="211" y="13"/>
                  </a:lnTo>
                  <a:lnTo>
                    <a:pt x="223" y="12"/>
                  </a:lnTo>
                  <a:lnTo>
                    <a:pt x="236" y="11"/>
                  </a:lnTo>
                  <a:lnTo>
                    <a:pt x="249" y="11"/>
                  </a:lnTo>
                  <a:lnTo>
                    <a:pt x="249" y="37"/>
                  </a:lnTo>
                  <a:lnTo>
                    <a:pt x="226" y="38"/>
                  </a:lnTo>
                  <a:lnTo>
                    <a:pt x="204" y="42"/>
                  </a:lnTo>
                  <a:lnTo>
                    <a:pt x="183" y="47"/>
                  </a:lnTo>
                  <a:lnTo>
                    <a:pt x="163" y="55"/>
                  </a:lnTo>
                  <a:lnTo>
                    <a:pt x="142" y="65"/>
                  </a:lnTo>
                  <a:lnTo>
                    <a:pt x="125" y="75"/>
                  </a:lnTo>
                  <a:lnTo>
                    <a:pt x="107" y="88"/>
                  </a:lnTo>
                  <a:lnTo>
                    <a:pt x="92" y="103"/>
                  </a:lnTo>
                  <a:lnTo>
                    <a:pt x="72" y="84"/>
                  </a:lnTo>
                  <a:close/>
                </a:path>
              </a:pathLst>
            </a:custGeom>
            <a:solidFill>
              <a:srgbClr val="FEFEFE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0" name="Freeform 58"/>
            <p:cNvSpPr/>
            <p:nvPr/>
          </p:nvSpPr>
          <p:spPr bwMode="auto">
            <a:xfrm>
              <a:off x="7031038" y="4540250"/>
              <a:ext cx="153988" cy="161925"/>
            </a:xfrm>
            <a:custGeom>
              <a:avLst/>
              <a:gdLst/>
              <a:ahLst/>
              <a:cxnLst>
                <a:cxn ang="0">
                  <a:pos x="0" y="213"/>
                </a:cxn>
                <a:cxn ang="0">
                  <a:pos x="21" y="58"/>
                </a:cxn>
                <a:cxn ang="0">
                  <a:pos x="289" y="0"/>
                </a:cxn>
                <a:cxn ang="0">
                  <a:pos x="230" y="275"/>
                </a:cxn>
                <a:cxn ang="0">
                  <a:pos x="139" y="304"/>
                </a:cxn>
                <a:cxn ang="0">
                  <a:pos x="0" y="213"/>
                </a:cxn>
              </a:cxnLst>
              <a:rect l="0" t="0" r="r" b="b"/>
              <a:pathLst>
                <a:path w="289" h="304">
                  <a:moveTo>
                    <a:pt x="0" y="213"/>
                  </a:moveTo>
                  <a:lnTo>
                    <a:pt x="21" y="58"/>
                  </a:lnTo>
                  <a:lnTo>
                    <a:pt x="289" y="0"/>
                  </a:lnTo>
                  <a:lnTo>
                    <a:pt x="230" y="275"/>
                  </a:lnTo>
                  <a:lnTo>
                    <a:pt x="139" y="304"/>
                  </a:lnTo>
                  <a:lnTo>
                    <a:pt x="0" y="213"/>
                  </a:lnTo>
                  <a:close/>
                </a:path>
              </a:pathLst>
            </a:custGeom>
            <a:solidFill>
              <a:srgbClr val="FEFEFE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1" name="Freeform 59"/>
            <p:cNvSpPr/>
            <p:nvPr/>
          </p:nvSpPr>
          <p:spPr bwMode="auto">
            <a:xfrm>
              <a:off x="7031038" y="4540250"/>
              <a:ext cx="153988" cy="161925"/>
            </a:xfrm>
            <a:custGeom>
              <a:avLst/>
              <a:gdLst/>
              <a:ahLst/>
              <a:cxnLst>
                <a:cxn ang="0">
                  <a:pos x="0" y="213"/>
                </a:cxn>
                <a:cxn ang="0">
                  <a:pos x="21" y="58"/>
                </a:cxn>
                <a:cxn ang="0">
                  <a:pos x="289" y="0"/>
                </a:cxn>
                <a:cxn ang="0">
                  <a:pos x="230" y="275"/>
                </a:cxn>
                <a:cxn ang="0">
                  <a:pos x="139" y="304"/>
                </a:cxn>
                <a:cxn ang="0">
                  <a:pos x="0" y="213"/>
                </a:cxn>
              </a:cxnLst>
              <a:rect l="0" t="0" r="r" b="b"/>
              <a:pathLst>
                <a:path w="289" h="304">
                  <a:moveTo>
                    <a:pt x="0" y="213"/>
                  </a:moveTo>
                  <a:lnTo>
                    <a:pt x="21" y="58"/>
                  </a:lnTo>
                  <a:lnTo>
                    <a:pt x="289" y="0"/>
                  </a:lnTo>
                  <a:lnTo>
                    <a:pt x="230" y="275"/>
                  </a:lnTo>
                  <a:lnTo>
                    <a:pt x="139" y="304"/>
                  </a:lnTo>
                  <a:lnTo>
                    <a:pt x="0" y="213"/>
                  </a:lnTo>
                  <a:close/>
                </a:path>
              </a:pathLst>
            </a:custGeom>
            <a:noFill/>
            <a:ln w="5">
              <a:solidFill>
                <a:srgbClr val="332C2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2" name="Freeform 60"/>
            <p:cNvSpPr/>
            <p:nvPr/>
          </p:nvSpPr>
          <p:spPr bwMode="auto">
            <a:xfrm>
              <a:off x="6975475" y="4572000"/>
              <a:ext cx="177800" cy="184150"/>
            </a:xfrm>
            <a:custGeom>
              <a:avLst/>
              <a:gdLst/>
              <a:ahLst/>
              <a:cxnLst>
                <a:cxn ang="0">
                  <a:pos x="0" y="226"/>
                </a:cxn>
                <a:cxn ang="0">
                  <a:pos x="3" y="247"/>
                </a:cxn>
                <a:cxn ang="0">
                  <a:pos x="10" y="269"/>
                </a:cxn>
                <a:cxn ang="0">
                  <a:pos x="20" y="293"/>
                </a:cxn>
                <a:cxn ang="0">
                  <a:pos x="35" y="317"/>
                </a:cxn>
                <a:cxn ang="0">
                  <a:pos x="58" y="336"/>
                </a:cxn>
                <a:cxn ang="0">
                  <a:pos x="72" y="342"/>
                </a:cxn>
                <a:cxn ang="0">
                  <a:pos x="88" y="347"/>
                </a:cxn>
                <a:cxn ang="0">
                  <a:pos x="106" y="348"/>
                </a:cxn>
                <a:cxn ang="0">
                  <a:pos x="126" y="347"/>
                </a:cxn>
                <a:cxn ang="0">
                  <a:pos x="328" y="230"/>
                </a:cxn>
                <a:cxn ang="0">
                  <a:pos x="336" y="220"/>
                </a:cxn>
                <a:cxn ang="0">
                  <a:pos x="337" y="212"/>
                </a:cxn>
                <a:cxn ang="0">
                  <a:pos x="336" y="206"/>
                </a:cxn>
                <a:cxn ang="0">
                  <a:pos x="331" y="201"/>
                </a:cxn>
                <a:cxn ang="0">
                  <a:pos x="322" y="196"/>
                </a:cxn>
                <a:cxn ang="0">
                  <a:pos x="309" y="193"/>
                </a:cxn>
                <a:cxn ang="0">
                  <a:pos x="293" y="193"/>
                </a:cxn>
                <a:cxn ang="0">
                  <a:pos x="275" y="196"/>
                </a:cxn>
                <a:cxn ang="0">
                  <a:pos x="249" y="206"/>
                </a:cxn>
                <a:cxn ang="0">
                  <a:pos x="222" y="214"/>
                </a:cxn>
                <a:cxn ang="0">
                  <a:pos x="206" y="218"/>
                </a:cxn>
                <a:cxn ang="0">
                  <a:pos x="197" y="216"/>
                </a:cxn>
                <a:cxn ang="0">
                  <a:pos x="193" y="213"/>
                </a:cxn>
                <a:cxn ang="0">
                  <a:pos x="192" y="207"/>
                </a:cxn>
                <a:cxn ang="0">
                  <a:pos x="194" y="199"/>
                </a:cxn>
                <a:cxn ang="0">
                  <a:pos x="199" y="188"/>
                </a:cxn>
                <a:cxn ang="0">
                  <a:pos x="208" y="161"/>
                </a:cxn>
                <a:cxn ang="0">
                  <a:pos x="211" y="140"/>
                </a:cxn>
                <a:cxn ang="0">
                  <a:pos x="208" y="124"/>
                </a:cxn>
                <a:cxn ang="0">
                  <a:pos x="203" y="115"/>
                </a:cxn>
                <a:cxn ang="0">
                  <a:pos x="197" y="110"/>
                </a:cxn>
                <a:cxn ang="0">
                  <a:pos x="189" y="107"/>
                </a:cxn>
                <a:cxn ang="0">
                  <a:pos x="169" y="113"/>
                </a:cxn>
                <a:cxn ang="0">
                  <a:pos x="141" y="124"/>
                </a:cxn>
                <a:cxn ang="0">
                  <a:pos x="128" y="122"/>
                </a:cxn>
                <a:cxn ang="0">
                  <a:pos x="127" y="115"/>
                </a:cxn>
                <a:cxn ang="0">
                  <a:pos x="130" y="98"/>
                </a:cxn>
                <a:cxn ang="0">
                  <a:pos x="137" y="69"/>
                </a:cxn>
                <a:cxn ang="0">
                  <a:pos x="145" y="35"/>
                </a:cxn>
                <a:cxn ang="0">
                  <a:pos x="145" y="16"/>
                </a:cxn>
                <a:cxn ang="0">
                  <a:pos x="140" y="5"/>
                </a:cxn>
                <a:cxn ang="0">
                  <a:pos x="132" y="0"/>
                </a:cxn>
                <a:cxn ang="0">
                  <a:pos x="123" y="1"/>
                </a:cxn>
                <a:cxn ang="0">
                  <a:pos x="117" y="7"/>
                </a:cxn>
              </a:cxnLst>
              <a:rect l="0" t="0" r="r" b="b"/>
              <a:pathLst>
                <a:path w="337" h="348">
                  <a:moveTo>
                    <a:pt x="113" y="11"/>
                  </a:moveTo>
                  <a:lnTo>
                    <a:pt x="0" y="226"/>
                  </a:lnTo>
                  <a:lnTo>
                    <a:pt x="0" y="232"/>
                  </a:lnTo>
                  <a:lnTo>
                    <a:pt x="3" y="247"/>
                  </a:lnTo>
                  <a:lnTo>
                    <a:pt x="6" y="257"/>
                  </a:lnTo>
                  <a:lnTo>
                    <a:pt x="10" y="269"/>
                  </a:lnTo>
                  <a:lnTo>
                    <a:pt x="13" y="281"/>
                  </a:lnTo>
                  <a:lnTo>
                    <a:pt x="20" y="293"/>
                  </a:lnTo>
                  <a:lnTo>
                    <a:pt x="27" y="305"/>
                  </a:lnTo>
                  <a:lnTo>
                    <a:pt x="35" y="317"/>
                  </a:lnTo>
                  <a:lnTo>
                    <a:pt x="46" y="327"/>
                  </a:lnTo>
                  <a:lnTo>
                    <a:pt x="58" y="336"/>
                  </a:lnTo>
                  <a:lnTo>
                    <a:pt x="65" y="340"/>
                  </a:lnTo>
                  <a:lnTo>
                    <a:pt x="72" y="342"/>
                  </a:lnTo>
                  <a:lnTo>
                    <a:pt x="79" y="345"/>
                  </a:lnTo>
                  <a:lnTo>
                    <a:pt x="88" y="347"/>
                  </a:lnTo>
                  <a:lnTo>
                    <a:pt x="97" y="348"/>
                  </a:lnTo>
                  <a:lnTo>
                    <a:pt x="106" y="348"/>
                  </a:lnTo>
                  <a:lnTo>
                    <a:pt x="116" y="348"/>
                  </a:lnTo>
                  <a:lnTo>
                    <a:pt x="126" y="347"/>
                  </a:lnTo>
                  <a:lnTo>
                    <a:pt x="319" y="236"/>
                  </a:lnTo>
                  <a:lnTo>
                    <a:pt x="328" y="230"/>
                  </a:lnTo>
                  <a:lnTo>
                    <a:pt x="334" y="223"/>
                  </a:lnTo>
                  <a:lnTo>
                    <a:pt x="336" y="220"/>
                  </a:lnTo>
                  <a:lnTo>
                    <a:pt x="337" y="216"/>
                  </a:lnTo>
                  <a:lnTo>
                    <a:pt x="337" y="212"/>
                  </a:lnTo>
                  <a:lnTo>
                    <a:pt x="337" y="209"/>
                  </a:lnTo>
                  <a:lnTo>
                    <a:pt x="336" y="206"/>
                  </a:lnTo>
                  <a:lnTo>
                    <a:pt x="333" y="203"/>
                  </a:lnTo>
                  <a:lnTo>
                    <a:pt x="331" y="201"/>
                  </a:lnTo>
                  <a:lnTo>
                    <a:pt x="326" y="198"/>
                  </a:lnTo>
                  <a:lnTo>
                    <a:pt x="322" y="196"/>
                  </a:lnTo>
                  <a:lnTo>
                    <a:pt x="315" y="194"/>
                  </a:lnTo>
                  <a:lnTo>
                    <a:pt x="309" y="193"/>
                  </a:lnTo>
                  <a:lnTo>
                    <a:pt x="303" y="192"/>
                  </a:lnTo>
                  <a:lnTo>
                    <a:pt x="293" y="193"/>
                  </a:lnTo>
                  <a:lnTo>
                    <a:pt x="284" y="194"/>
                  </a:lnTo>
                  <a:lnTo>
                    <a:pt x="275" y="196"/>
                  </a:lnTo>
                  <a:lnTo>
                    <a:pt x="266" y="199"/>
                  </a:lnTo>
                  <a:lnTo>
                    <a:pt x="249" y="206"/>
                  </a:lnTo>
                  <a:lnTo>
                    <a:pt x="231" y="212"/>
                  </a:lnTo>
                  <a:lnTo>
                    <a:pt x="222" y="214"/>
                  </a:lnTo>
                  <a:lnTo>
                    <a:pt x="214" y="217"/>
                  </a:lnTo>
                  <a:lnTo>
                    <a:pt x="206" y="218"/>
                  </a:lnTo>
                  <a:lnTo>
                    <a:pt x="199" y="217"/>
                  </a:lnTo>
                  <a:lnTo>
                    <a:pt x="197" y="216"/>
                  </a:lnTo>
                  <a:lnTo>
                    <a:pt x="194" y="214"/>
                  </a:lnTo>
                  <a:lnTo>
                    <a:pt x="193" y="213"/>
                  </a:lnTo>
                  <a:lnTo>
                    <a:pt x="192" y="211"/>
                  </a:lnTo>
                  <a:lnTo>
                    <a:pt x="192" y="207"/>
                  </a:lnTo>
                  <a:lnTo>
                    <a:pt x="193" y="203"/>
                  </a:lnTo>
                  <a:lnTo>
                    <a:pt x="194" y="199"/>
                  </a:lnTo>
                  <a:lnTo>
                    <a:pt x="195" y="194"/>
                  </a:lnTo>
                  <a:lnTo>
                    <a:pt x="199" y="188"/>
                  </a:lnTo>
                  <a:lnTo>
                    <a:pt x="206" y="172"/>
                  </a:lnTo>
                  <a:lnTo>
                    <a:pt x="208" y="161"/>
                  </a:lnTo>
                  <a:lnTo>
                    <a:pt x="211" y="151"/>
                  </a:lnTo>
                  <a:lnTo>
                    <a:pt x="211" y="140"/>
                  </a:lnTo>
                  <a:lnTo>
                    <a:pt x="209" y="130"/>
                  </a:lnTo>
                  <a:lnTo>
                    <a:pt x="208" y="124"/>
                  </a:lnTo>
                  <a:lnTo>
                    <a:pt x="206" y="118"/>
                  </a:lnTo>
                  <a:lnTo>
                    <a:pt x="203" y="115"/>
                  </a:lnTo>
                  <a:lnTo>
                    <a:pt x="200" y="111"/>
                  </a:lnTo>
                  <a:lnTo>
                    <a:pt x="197" y="110"/>
                  </a:lnTo>
                  <a:lnTo>
                    <a:pt x="193" y="108"/>
                  </a:lnTo>
                  <a:lnTo>
                    <a:pt x="189" y="107"/>
                  </a:lnTo>
                  <a:lnTo>
                    <a:pt x="185" y="108"/>
                  </a:lnTo>
                  <a:lnTo>
                    <a:pt x="169" y="113"/>
                  </a:lnTo>
                  <a:lnTo>
                    <a:pt x="152" y="120"/>
                  </a:lnTo>
                  <a:lnTo>
                    <a:pt x="141" y="124"/>
                  </a:lnTo>
                  <a:lnTo>
                    <a:pt x="132" y="125"/>
                  </a:lnTo>
                  <a:lnTo>
                    <a:pt x="128" y="122"/>
                  </a:lnTo>
                  <a:lnTo>
                    <a:pt x="127" y="120"/>
                  </a:lnTo>
                  <a:lnTo>
                    <a:pt x="127" y="115"/>
                  </a:lnTo>
                  <a:lnTo>
                    <a:pt x="127" y="110"/>
                  </a:lnTo>
                  <a:lnTo>
                    <a:pt x="130" y="98"/>
                  </a:lnTo>
                  <a:lnTo>
                    <a:pt x="131" y="91"/>
                  </a:lnTo>
                  <a:lnTo>
                    <a:pt x="137" y="69"/>
                  </a:lnTo>
                  <a:lnTo>
                    <a:pt x="144" y="46"/>
                  </a:lnTo>
                  <a:lnTo>
                    <a:pt x="145" y="35"/>
                  </a:lnTo>
                  <a:lnTo>
                    <a:pt x="146" y="25"/>
                  </a:lnTo>
                  <a:lnTo>
                    <a:pt x="145" y="16"/>
                  </a:lnTo>
                  <a:lnTo>
                    <a:pt x="142" y="8"/>
                  </a:lnTo>
                  <a:lnTo>
                    <a:pt x="140" y="5"/>
                  </a:lnTo>
                  <a:lnTo>
                    <a:pt x="136" y="1"/>
                  </a:lnTo>
                  <a:lnTo>
                    <a:pt x="132" y="0"/>
                  </a:lnTo>
                  <a:lnTo>
                    <a:pt x="127" y="0"/>
                  </a:lnTo>
                  <a:lnTo>
                    <a:pt x="123" y="1"/>
                  </a:lnTo>
                  <a:lnTo>
                    <a:pt x="120" y="3"/>
                  </a:lnTo>
                  <a:lnTo>
                    <a:pt x="117" y="7"/>
                  </a:lnTo>
                  <a:lnTo>
                    <a:pt x="113" y="11"/>
                  </a:lnTo>
                  <a:close/>
                </a:path>
              </a:pathLst>
            </a:custGeom>
            <a:solidFill>
              <a:srgbClr val="D3DDF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3" name="Freeform 61"/>
            <p:cNvSpPr/>
            <p:nvPr/>
          </p:nvSpPr>
          <p:spPr bwMode="auto">
            <a:xfrm>
              <a:off x="6975475" y="4572000"/>
              <a:ext cx="177800" cy="184150"/>
            </a:xfrm>
            <a:custGeom>
              <a:avLst/>
              <a:gdLst/>
              <a:ahLst/>
              <a:cxnLst>
                <a:cxn ang="0">
                  <a:pos x="0" y="226"/>
                </a:cxn>
                <a:cxn ang="0">
                  <a:pos x="3" y="247"/>
                </a:cxn>
                <a:cxn ang="0">
                  <a:pos x="10" y="269"/>
                </a:cxn>
                <a:cxn ang="0">
                  <a:pos x="20" y="293"/>
                </a:cxn>
                <a:cxn ang="0">
                  <a:pos x="35" y="317"/>
                </a:cxn>
                <a:cxn ang="0">
                  <a:pos x="58" y="336"/>
                </a:cxn>
                <a:cxn ang="0">
                  <a:pos x="72" y="342"/>
                </a:cxn>
                <a:cxn ang="0">
                  <a:pos x="88" y="347"/>
                </a:cxn>
                <a:cxn ang="0">
                  <a:pos x="106" y="348"/>
                </a:cxn>
                <a:cxn ang="0">
                  <a:pos x="126" y="347"/>
                </a:cxn>
                <a:cxn ang="0">
                  <a:pos x="328" y="230"/>
                </a:cxn>
                <a:cxn ang="0">
                  <a:pos x="336" y="220"/>
                </a:cxn>
                <a:cxn ang="0">
                  <a:pos x="337" y="212"/>
                </a:cxn>
                <a:cxn ang="0">
                  <a:pos x="336" y="206"/>
                </a:cxn>
                <a:cxn ang="0">
                  <a:pos x="331" y="201"/>
                </a:cxn>
                <a:cxn ang="0">
                  <a:pos x="322" y="196"/>
                </a:cxn>
                <a:cxn ang="0">
                  <a:pos x="309" y="193"/>
                </a:cxn>
                <a:cxn ang="0">
                  <a:pos x="293" y="193"/>
                </a:cxn>
                <a:cxn ang="0">
                  <a:pos x="275" y="196"/>
                </a:cxn>
                <a:cxn ang="0">
                  <a:pos x="249" y="206"/>
                </a:cxn>
                <a:cxn ang="0">
                  <a:pos x="222" y="214"/>
                </a:cxn>
                <a:cxn ang="0">
                  <a:pos x="206" y="218"/>
                </a:cxn>
                <a:cxn ang="0">
                  <a:pos x="197" y="216"/>
                </a:cxn>
                <a:cxn ang="0">
                  <a:pos x="193" y="213"/>
                </a:cxn>
                <a:cxn ang="0">
                  <a:pos x="192" y="207"/>
                </a:cxn>
                <a:cxn ang="0">
                  <a:pos x="194" y="199"/>
                </a:cxn>
                <a:cxn ang="0">
                  <a:pos x="199" y="188"/>
                </a:cxn>
                <a:cxn ang="0">
                  <a:pos x="208" y="161"/>
                </a:cxn>
                <a:cxn ang="0">
                  <a:pos x="211" y="140"/>
                </a:cxn>
                <a:cxn ang="0">
                  <a:pos x="208" y="124"/>
                </a:cxn>
                <a:cxn ang="0">
                  <a:pos x="203" y="115"/>
                </a:cxn>
                <a:cxn ang="0">
                  <a:pos x="197" y="110"/>
                </a:cxn>
                <a:cxn ang="0">
                  <a:pos x="189" y="107"/>
                </a:cxn>
                <a:cxn ang="0">
                  <a:pos x="169" y="113"/>
                </a:cxn>
                <a:cxn ang="0">
                  <a:pos x="141" y="124"/>
                </a:cxn>
                <a:cxn ang="0">
                  <a:pos x="128" y="122"/>
                </a:cxn>
                <a:cxn ang="0">
                  <a:pos x="127" y="115"/>
                </a:cxn>
                <a:cxn ang="0">
                  <a:pos x="130" y="98"/>
                </a:cxn>
                <a:cxn ang="0">
                  <a:pos x="137" y="69"/>
                </a:cxn>
                <a:cxn ang="0">
                  <a:pos x="145" y="35"/>
                </a:cxn>
                <a:cxn ang="0">
                  <a:pos x="145" y="16"/>
                </a:cxn>
                <a:cxn ang="0">
                  <a:pos x="140" y="5"/>
                </a:cxn>
                <a:cxn ang="0">
                  <a:pos x="132" y="0"/>
                </a:cxn>
                <a:cxn ang="0">
                  <a:pos x="123" y="1"/>
                </a:cxn>
                <a:cxn ang="0">
                  <a:pos x="117" y="7"/>
                </a:cxn>
              </a:cxnLst>
              <a:rect l="0" t="0" r="r" b="b"/>
              <a:pathLst>
                <a:path w="337" h="348">
                  <a:moveTo>
                    <a:pt x="113" y="11"/>
                  </a:moveTo>
                  <a:lnTo>
                    <a:pt x="0" y="226"/>
                  </a:lnTo>
                  <a:lnTo>
                    <a:pt x="0" y="232"/>
                  </a:lnTo>
                  <a:lnTo>
                    <a:pt x="3" y="247"/>
                  </a:lnTo>
                  <a:lnTo>
                    <a:pt x="6" y="257"/>
                  </a:lnTo>
                  <a:lnTo>
                    <a:pt x="10" y="269"/>
                  </a:lnTo>
                  <a:lnTo>
                    <a:pt x="13" y="281"/>
                  </a:lnTo>
                  <a:lnTo>
                    <a:pt x="20" y="293"/>
                  </a:lnTo>
                  <a:lnTo>
                    <a:pt x="27" y="305"/>
                  </a:lnTo>
                  <a:lnTo>
                    <a:pt x="35" y="317"/>
                  </a:lnTo>
                  <a:lnTo>
                    <a:pt x="46" y="327"/>
                  </a:lnTo>
                  <a:lnTo>
                    <a:pt x="58" y="336"/>
                  </a:lnTo>
                  <a:lnTo>
                    <a:pt x="65" y="340"/>
                  </a:lnTo>
                  <a:lnTo>
                    <a:pt x="72" y="342"/>
                  </a:lnTo>
                  <a:lnTo>
                    <a:pt x="79" y="345"/>
                  </a:lnTo>
                  <a:lnTo>
                    <a:pt x="88" y="347"/>
                  </a:lnTo>
                  <a:lnTo>
                    <a:pt x="97" y="348"/>
                  </a:lnTo>
                  <a:lnTo>
                    <a:pt x="106" y="348"/>
                  </a:lnTo>
                  <a:lnTo>
                    <a:pt x="116" y="348"/>
                  </a:lnTo>
                  <a:lnTo>
                    <a:pt x="126" y="347"/>
                  </a:lnTo>
                  <a:lnTo>
                    <a:pt x="319" y="236"/>
                  </a:lnTo>
                  <a:lnTo>
                    <a:pt x="328" y="230"/>
                  </a:lnTo>
                  <a:lnTo>
                    <a:pt x="334" y="223"/>
                  </a:lnTo>
                  <a:lnTo>
                    <a:pt x="336" y="220"/>
                  </a:lnTo>
                  <a:lnTo>
                    <a:pt x="337" y="216"/>
                  </a:lnTo>
                  <a:lnTo>
                    <a:pt x="337" y="212"/>
                  </a:lnTo>
                  <a:lnTo>
                    <a:pt x="337" y="209"/>
                  </a:lnTo>
                  <a:lnTo>
                    <a:pt x="336" y="206"/>
                  </a:lnTo>
                  <a:lnTo>
                    <a:pt x="333" y="203"/>
                  </a:lnTo>
                  <a:lnTo>
                    <a:pt x="331" y="201"/>
                  </a:lnTo>
                  <a:lnTo>
                    <a:pt x="326" y="198"/>
                  </a:lnTo>
                  <a:lnTo>
                    <a:pt x="322" y="196"/>
                  </a:lnTo>
                  <a:lnTo>
                    <a:pt x="315" y="194"/>
                  </a:lnTo>
                  <a:lnTo>
                    <a:pt x="309" y="193"/>
                  </a:lnTo>
                  <a:lnTo>
                    <a:pt x="303" y="192"/>
                  </a:lnTo>
                  <a:lnTo>
                    <a:pt x="293" y="193"/>
                  </a:lnTo>
                  <a:lnTo>
                    <a:pt x="284" y="194"/>
                  </a:lnTo>
                  <a:lnTo>
                    <a:pt x="275" y="196"/>
                  </a:lnTo>
                  <a:lnTo>
                    <a:pt x="266" y="199"/>
                  </a:lnTo>
                  <a:lnTo>
                    <a:pt x="249" y="206"/>
                  </a:lnTo>
                  <a:lnTo>
                    <a:pt x="231" y="212"/>
                  </a:lnTo>
                  <a:lnTo>
                    <a:pt x="222" y="214"/>
                  </a:lnTo>
                  <a:lnTo>
                    <a:pt x="214" y="217"/>
                  </a:lnTo>
                  <a:lnTo>
                    <a:pt x="206" y="218"/>
                  </a:lnTo>
                  <a:lnTo>
                    <a:pt x="199" y="217"/>
                  </a:lnTo>
                  <a:lnTo>
                    <a:pt x="197" y="216"/>
                  </a:lnTo>
                  <a:lnTo>
                    <a:pt x="194" y="214"/>
                  </a:lnTo>
                  <a:lnTo>
                    <a:pt x="193" y="213"/>
                  </a:lnTo>
                  <a:lnTo>
                    <a:pt x="192" y="211"/>
                  </a:lnTo>
                  <a:lnTo>
                    <a:pt x="192" y="207"/>
                  </a:lnTo>
                  <a:lnTo>
                    <a:pt x="193" y="203"/>
                  </a:lnTo>
                  <a:lnTo>
                    <a:pt x="194" y="199"/>
                  </a:lnTo>
                  <a:lnTo>
                    <a:pt x="195" y="194"/>
                  </a:lnTo>
                  <a:lnTo>
                    <a:pt x="199" y="188"/>
                  </a:lnTo>
                  <a:lnTo>
                    <a:pt x="206" y="172"/>
                  </a:lnTo>
                  <a:lnTo>
                    <a:pt x="208" y="161"/>
                  </a:lnTo>
                  <a:lnTo>
                    <a:pt x="211" y="151"/>
                  </a:lnTo>
                  <a:lnTo>
                    <a:pt x="211" y="140"/>
                  </a:lnTo>
                  <a:lnTo>
                    <a:pt x="209" y="130"/>
                  </a:lnTo>
                  <a:lnTo>
                    <a:pt x="208" y="124"/>
                  </a:lnTo>
                  <a:lnTo>
                    <a:pt x="206" y="118"/>
                  </a:lnTo>
                  <a:lnTo>
                    <a:pt x="203" y="115"/>
                  </a:lnTo>
                  <a:lnTo>
                    <a:pt x="200" y="111"/>
                  </a:lnTo>
                  <a:lnTo>
                    <a:pt x="197" y="110"/>
                  </a:lnTo>
                  <a:lnTo>
                    <a:pt x="193" y="108"/>
                  </a:lnTo>
                  <a:lnTo>
                    <a:pt x="189" y="107"/>
                  </a:lnTo>
                  <a:lnTo>
                    <a:pt x="185" y="108"/>
                  </a:lnTo>
                  <a:lnTo>
                    <a:pt x="169" y="113"/>
                  </a:lnTo>
                  <a:lnTo>
                    <a:pt x="152" y="120"/>
                  </a:lnTo>
                  <a:lnTo>
                    <a:pt x="141" y="124"/>
                  </a:lnTo>
                  <a:lnTo>
                    <a:pt x="132" y="125"/>
                  </a:lnTo>
                  <a:lnTo>
                    <a:pt x="128" y="122"/>
                  </a:lnTo>
                  <a:lnTo>
                    <a:pt x="127" y="120"/>
                  </a:lnTo>
                  <a:lnTo>
                    <a:pt x="127" y="115"/>
                  </a:lnTo>
                  <a:lnTo>
                    <a:pt x="127" y="110"/>
                  </a:lnTo>
                  <a:lnTo>
                    <a:pt x="130" y="98"/>
                  </a:lnTo>
                  <a:lnTo>
                    <a:pt x="131" y="91"/>
                  </a:lnTo>
                  <a:lnTo>
                    <a:pt x="137" y="69"/>
                  </a:lnTo>
                  <a:lnTo>
                    <a:pt x="144" y="46"/>
                  </a:lnTo>
                  <a:lnTo>
                    <a:pt x="145" y="35"/>
                  </a:lnTo>
                  <a:lnTo>
                    <a:pt x="146" y="25"/>
                  </a:lnTo>
                  <a:lnTo>
                    <a:pt x="145" y="16"/>
                  </a:lnTo>
                  <a:lnTo>
                    <a:pt x="142" y="8"/>
                  </a:lnTo>
                  <a:lnTo>
                    <a:pt x="140" y="5"/>
                  </a:lnTo>
                  <a:lnTo>
                    <a:pt x="136" y="1"/>
                  </a:lnTo>
                  <a:lnTo>
                    <a:pt x="132" y="0"/>
                  </a:lnTo>
                  <a:lnTo>
                    <a:pt x="127" y="0"/>
                  </a:lnTo>
                  <a:lnTo>
                    <a:pt x="123" y="1"/>
                  </a:lnTo>
                  <a:lnTo>
                    <a:pt x="120" y="3"/>
                  </a:lnTo>
                  <a:lnTo>
                    <a:pt x="117" y="7"/>
                  </a:lnTo>
                  <a:lnTo>
                    <a:pt x="113" y="11"/>
                  </a:lnTo>
                  <a:close/>
                </a:path>
              </a:pathLst>
            </a:custGeom>
            <a:noFill/>
            <a:ln w="5">
              <a:solidFill>
                <a:srgbClr val="332C2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4" name="Freeform 62"/>
            <p:cNvSpPr/>
            <p:nvPr/>
          </p:nvSpPr>
          <p:spPr bwMode="auto">
            <a:xfrm>
              <a:off x="7126288" y="4545013"/>
              <a:ext cx="53975" cy="53975"/>
            </a:xfrm>
            <a:custGeom>
              <a:avLst/>
              <a:gdLst/>
              <a:ahLst/>
              <a:cxnLst>
                <a:cxn ang="0">
                  <a:pos x="101" y="0"/>
                </a:cxn>
                <a:cxn ang="0">
                  <a:pos x="0" y="22"/>
                </a:cxn>
                <a:cxn ang="0">
                  <a:pos x="0" y="26"/>
                </a:cxn>
                <a:cxn ang="0">
                  <a:pos x="3" y="34"/>
                </a:cxn>
                <a:cxn ang="0">
                  <a:pos x="8" y="47"/>
                </a:cxn>
                <a:cxn ang="0">
                  <a:pos x="14" y="62"/>
                </a:cxn>
                <a:cxn ang="0">
                  <a:pos x="19" y="70"/>
                </a:cxn>
                <a:cxn ang="0">
                  <a:pos x="24" y="76"/>
                </a:cxn>
                <a:cxn ang="0">
                  <a:pos x="30" y="84"/>
                </a:cxn>
                <a:cxn ang="0">
                  <a:pos x="38" y="90"/>
                </a:cxn>
                <a:cxn ang="0">
                  <a:pos x="47" y="95"/>
                </a:cxn>
                <a:cxn ang="0">
                  <a:pos x="57" y="99"/>
                </a:cxn>
                <a:cxn ang="0">
                  <a:pos x="67" y="101"/>
                </a:cxn>
                <a:cxn ang="0">
                  <a:pos x="80" y="103"/>
                </a:cxn>
                <a:cxn ang="0">
                  <a:pos x="101" y="0"/>
                </a:cxn>
              </a:cxnLst>
              <a:rect l="0" t="0" r="r" b="b"/>
              <a:pathLst>
                <a:path w="101" h="103">
                  <a:moveTo>
                    <a:pt x="101" y="0"/>
                  </a:moveTo>
                  <a:lnTo>
                    <a:pt x="0" y="22"/>
                  </a:lnTo>
                  <a:lnTo>
                    <a:pt x="0" y="26"/>
                  </a:lnTo>
                  <a:lnTo>
                    <a:pt x="3" y="34"/>
                  </a:lnTo>
                  <a:lnTo>
                    <a:pt x="8" y="47"/>
                  </a:lnTo>
                  <a:lnTo>
                    <a:pt x="14" y="62"/>
                  </a:lnTo>
                  <a:lnTo>
                    <a:pt x="19" y="70"/>
                  </a:lnTo>
                  <a:lnTo>
                    <a:pt x="24" y="76"/>
                  </a:lnTo>
                  <a:lnTo>
                    <a:pt x="30" y="84"/>
                  </a:lnTo>
                  <a:lnTo>
                    <a:pt x="38" y="90"/>
                  </a:lnTo>
                  <a:lnTo>
                    <a:pt x="47" y="95"/>
                  </a:lnTo>
                  <a:lnTo>
                    <a:pt x="57" y="99"/>
                  </a:lnTo>
                  <a:lnTo>
                    <a:pt x="67" y="101"/>
                  </a:lnTo>
                  <a:lnTo>
                    <a:pt x="80" y="10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D3DDF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5" name="Line 63"/>
            <p:cNvSpPr>
              <a:spLocks noChangeShapeType="1"/>
            </p:cNvSpPr>
            <p:nvPr/>
          </p:nvSpPr>
          <p:spPr bwMode="auto">
            <a:xfrm flipH="1">
              <a:off x="6980238" y="4635500"/>
              <a:ext cx="63500" cy="77788"/>
            </a:xfrm>
            <a:prstGeom prst="line">
              <a:avLst/>
            </a:prstGeom>
            <a:noFill/>
            <a:ln w="5">
              <a:solidFill>
                <a:srgbClr val="332C2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6" name="Line 64"/>
            <p:cNvSpPr>
              <a:spLocks noChangeShapeType="1"/>
            </p:cNvSpPr>
            <p:nvPr/>
          </p:nvSpPr>
          <p:spPr bwMode="auto">
            <a:xfrm flipH="1">
              <a:off x="7002463" y="4686300"/>
              <a:ext cx="76200" cy="60325"/>
            </a:xfrm>
            <a:prstGeom prst="line">
              <a:avLst/>
            </a:prstGeom>
            <a:noFill/>
            <a:ln w="5">
              <a:solidFill>
                <a:srgbClr val="332C2B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6877050" y="4943475"/>
            <a:ext cx="374650" cy="379413"/>
            <a:chOff x="6877050" y="4943475"/>
            <a:chExt cx="374650" cy="379413"/>
          </a:xfrm>
        </p:grpSpPr>
        <p:sp>
          <p:nvSpPr>
            <p:cNvPr id="3137" name="Rectangle 65"/>
            <p:cNvSpPr>
              <a:spLocks noChangeArrowheads="1"/>
            </p:cNvSpPr>
            <p:nvPr/>
          </p:nvSpPr>
          <p:spPr bwMode="auto">
            <a:xfrm>
              <a:off x="6877050" y="4943475"/>
              <a:ext cx="374650" cy="379413"/>
            </a:xfrm>
            <a:prstGeom prst="rect">
              <a:avLst/>
            </a:prstGeom>
            <a:solidFill>
              <a:srgbClr val="85BDAB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8" name="Freeform 66"/>
            <p:cNvSpPr/>
            <p:nvPr/>
          </p:nvSpPr>
          <p:spPr bwMode="auto">
            <a:xfrm>
              <a:off x="6938963" y="4967288"/>
              <a:ext cx="80963" cy="33338"/>
            </a:xfrm>
            <a:custGeom>
              <a:avLst/>
              <a:gdLst/>
              <a:ahLst/>
              <a:cxnLst>
                <a:cxn ang="0">
                  <a:pos x="0" y="65"/>
                </a:cxn>
                <a:cxn ang="0">
                  <a:pos x="66" y="0"/>
                </a:cxn>
                <a:cxn ang="0">
                  <a:pos x="154" y="0"/>
                </a:cxn>
                <a:cxn ang="0">
                  <a:pos x="89" y="65"/>
                </a:cxn>
                <a:cxn ang="0">
                  <a:pos x="0" y="65"/>
                </a:cxn>
              </a:cxnLst>
              <a:rect l="0" t="0" r="r" b="b"/>
              <a:pathLst>
                <a:path w="154" h="65">
                  <a:moveTo>
                    <a:pt x="0" y="65"/>
                  </a:moveTo>
                  <a:lnTo>
                    <a:pt x="66" y="0"/>
                  </a:lnTo>
                  <a:lnTo>
                    <a:pt x="154" y="0"/>
                  </a:lnTo>
                  <a:lnTo>
                    <a:pt x="89" y="65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CEE3D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9" name="Freeform 67"/>
            <p:cNvSpPr/>
            <p:nvPr/>
          </p:nvSpPr>
          <p:spPr bwMode="auto">
            <a:xfrm>
              <a:off x="6907213" y="5176838"/>
              <a:ext cx="146050" cy="34925"/>
            </a:xfrm>
            <a:custGeom>
              <a:avLst/>
              <a:gdLst/>
              <a:ahLst/>
              <a:cxnLst>
                <a:cxn ang="0">
                  <a:pos x="0" y="65"/>
                </a:cxn>
                <a:cxn ang="0">
                  <a:pos x="64" y="0"/>
                </a:cxn>
                <a:cxn ang="0">
                  <a:pos x="276" y="0"/>
                </a:cxn>
                <a:cxn ang="0">
                  <a:pos x="211" y="65"/>
                </a:cxn>
                <a:cxn ang="0">
                  <a:pos x="0" y="65"/>
                </a:cxn>
              </a:cxnLst>
              <a:rect l="0" t="0" r="r" b="b"/>
              <a:pathLst>
                <a:path w="276" h="65">
                  <a:moveTo>
                    <a:pt x="0" y="65"/>
                  </a:moveTo>
                  <a:lnTo>
                    <a:pt x="64" y="0"/>
                  </a:lnTo>
                  <a:lnTo>
                    <a:pt x="276" y="0"/>
                  </a:lnTo>
                  <a:lnTo>
                    <a:pt x="211" y="65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CEE3D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0" name="Freeform 68"/>
            <p:cNvSpPr/>
            <p:nvPr/>
          </p:nvSpPr>
          <p:spPr bwMode="auto">
            <a:xfrm>
              <a:off x="6877050" y="5216525"/>
              <a:ext cx="52388" cy="106363"/>
            </a:xfrm>
            <a:custGeom>
              <a:avLst/>
              <a:gdLst/>
              <a:ahLst/>
              <a:cxnLst>
                <a:cxn ang="0">
                  <a:pos x="33" y="64"/>
                </a:cxn>
                <a:cxn ang="0">
                  <a:pos x="98" y="0"/>
                </a:cxn>
                <a:cxn ang="0">
                  <a:pos x="30" y="201"/>
                </a:cxn>
                <a:cxn ang="0">
                  <a:pos x="0" y="201"/>
                </a:cxn>
                <a:cxn ang="0">
                  <a:pos x="0" y="163"/>
                </a:cxn>
                <a:cxn ang="0">
                  <a:pos x="33" y="64"/>
                </a:cxn>
              </a:cxnLst>
              <a:rect l="0" t="0" r="r" b="b"/>
              <a:pathLst>
                <a:path w="98" h="201">
                  <a:moveTo>
                    <a:pt x="33" y="64"/>
                  </a:moveTo>
                  <a:lnTo>
                    <a:pt x="98" y="0"/>
                  </a:lnTo>
                  <a:lnTo>
                    <a:pt x="30" y="201"/>
                  </a:lnTo>
                  <a:lnTo>
                    <a:pt x="0" y="201"/>
                  </a:lnTo>
                  <a:lnTo>
                    <a:pt x="0" y="163"/>
                  </a:lnTo>
                  <a:lnTo>
                    <a:pt x="33" y="64"/>
                  </a:lnTo>
                  <a:close/>
                </a:path>
              </a:pathLst>
            </a:custGeom>
            <a:solidFill>
              <a:srgbClr val="CEE3D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1" name="Freeform 69"/>
            <p:cNvSpPr/>
            <p:nvPr/>
          </p:nvSpPr>
          <p:spPr bwMode="auto">
            <a:xfrm>
              <a:off x="6985000" y="4967288"/>
              <a:ext cx="169863" cy="355600"/>
            </a:xfrm>
            <a:custGeom>
              <a:avLst/>
              <a:gdLst/>
              <a:ahLst/>
              <a:cxnLst>
                <a:cxn ang="0">
                  <a:pos x="0" y="65"/>
                </a:cxn>
                <a:cxn ang="0">
                  <a:pos x="65" y="0"/>
                </a:cxn>
                <a:cxn ang="0">
                  <a:pos x="320" y="672"/>
                </a:cxn>
                <a:cxn ang="0">
                  <a:pos x="230" y="672"/>
                </a:cxn>
                <a:cxn ang="0">
                  <a:pos x="0" y="65"/>
                </a:cxn>
              </a:cxnLst>
              <a:rect l="0" t="0" r="r" b="b"/>
              <a:pathLst>
                <a:path w="320" h="672">
                  <a:moveTo>
                    <a:pt x="0" y="65"/>
                  </a:moveTo>
                  <a:lnTo>
                    <a:pt x="65" y="0"/>
                  </a:lnTo>
                  <a:lnTo>
                    <a:pt x="320" y="672"/>
                  </a:lnTo>
                  <a:lnTo>
                    <a:pt x="230" y="672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CEE3D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2" name="Freeform 70"/>
            <p:cNvSpPr/>
            <p:nvPr/>
          </p:nvSpPr>
          <p:spPr bwMode="auto">
            <a:xfrm>
              <a:off x="6907213" y="5005388"/>
              <a:ext cx="88900" cy="206375"/>
            </a:xfrm>
            <a:custGeom>
              <a:avLst/>
              <a:gdLst/>
              <a:ahLst/>
              <a:cxnLst>
                <a:cxn ang="0">
                  <a:pos x="64" y="326"/>
                </a:cxn>
                <a:cxn ang="0">
                  <a:pos x="68" y="193"/>
                </a:cxn>
                <a:cxn ang="0">
                  <a:pos x="70" y="185"/>
                </a:cxn>
                <a:cxn ang="0">
                  <a:pos x="73" y="177"/>
                </a:cxn>
                <a:cxn ang="0">
                  <a:pos x="75" y="169"/>
                </a:cxn>
                <a:cxn ang="0">
                  <a:pos x="78" y="161"/>
                </a:cxn>
                <a:cxn ang="0">
                  <a:pos x="81" y="153"/>
                </a:cxn>
                <a:cxn ang="0">
                  <a:pos x="83" y="145"/>
                </a:cxn>
                <a:cxn ang="0">
                  <a:pos x="86" y="137"/>
                </a:cxn>
                <a:cxn ang="0">
                  <a:pos x="87" y="128"/>
                </a:cxn>
                <a:cxn ang="0">
                  <a:pos x="89" y="121"/>
                </a:cxn>
                <a:cxn ang="0">
                  <a:pos x="91" y="112"/>
                </a:cxn>
                <a:cxn ang="0">
                  <a:pos x="93" y="104"/>
                </a:cxn>
                <a:cxn ang="0">
                  <a:pos x="94" y="97"/>
                </a:cxn>
                <a:cxn ang="0">
                  <a:pos x="97" y="88"/>
                </a:cxn>
                <a:cxn ang="0">
                  <a:pos x="98" y="80"/>
                </a:cxn>
                <a:cxn ang="0">
                  <a:pos x="99" y="72"/>
                </a:cxn>
                <a:cxn ang="0">
                  <a:pos x="102" y="64"/>
                </a:cxn>
                <a:cxn ang="0">
                  <a:pos x="166" y="3"/>
                </a:cxn>
                <a:cxn ang="0">
                  <a:pos x="165" y="11"/>
                </a:cxn>
                <a:cxn ang="0">
                  <a:pos x="163" y="20"/>
                </a:cxn>
                <a:cxn ang="0">
                  <a:pos x="161" y="27"/>
                </a:cxn>
                <a:cxn ang="0">
                  <a:pos x="160" y="35"/>
                </a:cxn>
                <a:cxn ang="0">
                  <a:pos x="158" y="44"/>
                </a:cxn>
                <a:cxn ang="0">
                  <a:pos x="156" y="51"/>
                </a:cxn>
                <a:cxn ang="0">
                  <a:pos x="154" y="60"/>
                </a:cxn>
                <a:cxn ang="0">
                  <a:pos x="151" y="68"/>
                </a:cxn>
                <a:cxn ang="0">
                  <a:pos x="150" y="75"/>
                </a:cxn>
                <a:cxn ang="0">
                  <a:pos x="148" y="84"/>
                </a:cxn>
                <a:cxn ang="0">
                  <a:pos x="145" y="92"/>
                </a:cxn>
                <a:cxn ang="0">
                  <a:pos x="142" y="99"/>
                </a:cxn>
                <a:cxn ang="0">
                  <a:pos x="140" y="108"/>
                </a:cxn>
                <a:cxn ang="0">
                  <a:pos x="137" y="116"/>
                </a:cxn>
                <a:cxn ang="0">
                  <a:pos x="135" y="125"/>
                </a:cxn>
              </a:cxnLst>
              <a:rect l="0" t="0" r="r" b="b"/>
              <a:pathLst>
                <a:path w="168" h="391">
                  <a:moveTo>
                    <a:pt x="134" y="128"/>
                  </a:moveTo>
                  <a:lnTo>
                    <a:pt x="64" y="326"/>
                  </a:lnTo>
                  <a:lnTo>
                    <a:pt x="0" y="391"/>
                  </a:lnTo>
                  <a:lnTo>
                    <a:pt x="68" y="193"/>
                  </a:lnTo>
                  <a:lnTo>
                    <a:pt x="69" y="189"/>
                  </a:lnTo>
                  <a:lnTo>
                    <a:pt x="70" y="185"/>
                  </a:lnTo>
                  <a:lnTo>
                    <a:pt x="72" y="182"/>
                  </a:lnTo>
                  <a:lnTo>
                    <a:pt x="73" y="177"/>
                  </a:lnTo>
                  <a:lnTo>
                    <a:pt x="74" y="173"/>
                  </a:lnTo>
                  <a:lnTo>
                    <a:pt x="75" y="169"/>
                  </a:lnTo>
                  <a:lnTo>
                    <a:pt x="77" y="165"/>
                  </a:lnTo>
                  <a:lnTo>
                    <a:pt x="78" y="161"/>
                  </a:lnTo>
                  <a:lnTo>
                    <a:pt x="79" y="156"/>
                  </a:lnTo>
                  <a:lnTo>
                    <a:pt x="81" y="153"/>
                  </a:lnTo>
                  <a:lnTo>
                    <a:pt x="82" y="149"/>
                  </a:lnTo>
                  <a:lnTo>
                    <a:pt x="83" y="145"/>
                  </a:lnTo>
                  <a:lnTo>
                    <a:pt x="84" y="141"/>
                  </a:lnTo>
                  <a:lnTo>
                    <a:pt x="86" y="137"/>
                  </a:lnTo>
                  <a:lnTo>
                    <a:pt x="86" y="132"/>
                  </a:lnTo>
                  <a:lnTo>
                    <a:pt x="87" y="128"/>
                  </a:lnTo>
                  <a:lnTo>
                    <a:pt x="88" y="125"/>
                  </a:lnTo>
                  <a:lnTo>
                    <a:pt x="89" y="121"/>
                  </a:lnTo>
                  <a:lnTo>
                    <a:pt x="91" y="117"/>
                  </a:lnTo>
                  <a:lnTo>
                    <a:pt x="91" y="112"/>
                  </a:lnTo>
                  <a:lnTo>
                    <a:pt x="92" y="108"/>
                  </a:lnTo>
                  <a:lnTo>
                    <a:pt x="93" y="104"/>
                  </a:lnTo>
                  <a:lnTo>
                    <a:pt x="94" y="101"/>
                  </a:lnTo>
                  <a:lnTo>
                    <a:pt x="94" y="97"/>
                  </a:lnTo>
                  <a:lnTo>
                    <a:pt x="96" y="92"/>
                  </a:lnTo>
                  <a:lnTo>
                    <a:pt x="97" y="88"/>
                  </a:lnTo>
                  <a:lnTo>
                    <a:pt x="98" y="84"/>
                  </a:lnTo>
                  <a:lnTo>
                    <a:pt x="98" y="80"/>
                  </a:lnTo>
                  <a:lnTo>
                    <a:pt x="99" y="77"/>
                  </a:lnTo>
                  <a:lnTo>
                    <a:pt x="99" y="72"/>
                  </a:lnTo>
                  <a:lnTo>
                    <a:pt x="101" y="68"/>
                  </a:lnTo>
                  <a:lnTo>
                    <a:pt x="102" y="64"/>
                  </a:lnTo>
                  <a:lnTo>
                    <a:pt x="168" y="0"/>
                  </a:lnTo>
                  <a:lnTo>
                    <a:pt x="166" y="3"/>
                  </a:lnTo>
                  <a:lnTo>
                    <a:pt x="165" y="7"/>
                  </a:lnTo>
                  <a:lnTo>
                    <a:pt x="165" y="11"/>
                  </a:lnTo>
                  <a:lnTo>
                    <a:pt x="164" y="15"/>
                  </a:lnTo>
                  <a:lnTo>
                    <a:pt x="163" y="20"/>
                  </a:lnTo>
                  <a:lnTo>
                    <a:pt x="163" y="24"/>
                  </a:lnTo>
                  <a:lnTo>
                    <a:pt x="161" y="27"/>
                  </a:lnTo>
                  <a:lnTo>
                    <a:pt x="160" y="31"/>
                  </a:lnTo>
                  <a:lnTo>
                    <a:pt x="160" y="35"/>
                  </a:lnTo>
                  <a:lnTo>
                    <a:pt x="159" y="40"/>
                  </a:lnTo>
                  <a:lnTo>
                    <a:pt x="158" y="44"/>
                  </a:lnTo>
                  <a:lnTo>
                    <a:pt x="156" y="48"/>
                  </a:lnTo>
                  <a:lnTo>
                    <a:pt x="156" y="51"/>
                  </a:lnTo>
                  <a:lnTo>
                    <a:pt x="155" y="55"/>
                  </a:lnTo>
                  <a:lnTo>
                    <a:pt x="154" y="60"/>
                  </a:lnTo>
                  <a:lnTo>
                    <a:pt x="153" y="64"/>
                  </a:lnTo>
                  <a:lnTo>
                    <a:pt x="151" y="68"/>
                  </a:lnTo>
                  <a:lnTo>
                    <a:pt x="150" y="72"/>
                  </a:lnTo>
                  <a:lnTo>
                    <a:pt x="150" y="75"/>
                  </a:lnTo>
                  <a:lnTo>
                    <a:pt x="149" y="80"/>
                  </a:lnTo>
                  <a:lnTo>
                    <a:pt x="148" y="84"/>
                  </a:lnTo>
                  <a:lnTo>
                    <a:pt x="146" y="88"/>
                  </a:lnTo>
                  <a:lnTo>
                    <a:pt x="145" y="92"/>
                  </a:lnTo>
                  <a:lnTo>
                    <a:pt x="144" y="96"/>
                  </a:lnTo>
                  <a:lnTo>
                    <a:pt x="142" y="99"/>
                  </a:lnTo>
                  <a:lnTo>
                    <a:pt x="141" y="104"/>
                  </a:lnTo>
                  <a:lnTo>
                    <a:pt x="140" y="108"/>
                  </a:lnTo>
                  <a:lnTo>
                    <a:pt x="139" y="112"/>
                  </a:lnTo>
                  <a:lnTo>
                    <a:pt x="137" y="116"/>
                  </a:lnTo>
                  <a:lnTo>
                    <a:pt x="136" y="120"/>
                  </a:lnTo>
                  <a:lnTo>
                    <a:pt x="135" y="125"/>
                  </a:lnTo>
                  <a:lnTo>
                    <a:pt x="134" y="128"/>
                  </a:lnTo>
                  <a:close/>
                </a:path>
              </a:pathLst>
            </a:custGeom>
            <a:solidFill>
              <a:srgbClr val="CEE3D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3" name="Freeform 71"/>
            <p:cNvSpPr>
              <a:spLocks noEditPoints="1"/>
            </p:cNvSpPr>
            <p:nvPr/>
          </p:nvSpPr>
          <p:spPr bwMode="auto">
            <a:xfrm>
              <a:off x="6877050" y="5000625"/>
              <a:ext cx="230188" cy="322263"/>
            </a:xfrm>
            <a:custGeom>
              <a:avLst/>
              <a:gdLst/>
              <a:ahLst/>
              <a:cxnLst>
                <a:cxn ang="0">
                  <a:pos x="0" y="328"/>
                </a:cxn>
                <a:cxn ang="0">
                  <a:pos x="116" y="0"/>
                </a:cxn>
                <a:cxn ang="0">
                  <a:pos x="205" y="0"/>
                </a:cxn>
                <a:cxn ang="0">
                  <a:pos x="435" y="607"/>
                </a:cxn>
                <a:cxn ang="0">
                  <a:pos x="342" y="607"/>
                </a:cxn>
                <a:cxn ang="0">
                  <a:pos x="294" y="470"/>
                </a:cxn>
                <a:cxn ang="0">
                  <a:pos x="33" y="470"/>
                </a:cxn>
                <a:cxn ang="0">
                  <a:pos x="0" y="569"/>
                </a:cxn>
                <a:cxn ang="0">
                  <a:pos x="0" y="328"/>
                </a:cxn>
                <a:cxn ang="0">
                  <a:pos x="57" y="398"/>
                </a:cxn>
                <a:cxn ang="0">
                  <a:pos x="268" y="398"/>
                </a:cxn>
                <a:cxn ang="0">
                  <a:pos x="203" y="211"/>
                </a:cxn>
                <a:cxn ang="0">
                  <a:pos x="189" y="171"/>
                </a:cxn>
                <a:cxn ang="0">
                  <a:pos x="177" y="133"/>
                </a:cxn>
                <a:cxn ang="0">
                  <a:pos x="167" y="100"/>
                </a:cxn>
                <a:cxn ang="0">
                  <a:pos x="159" y="71"/>
                </a:cxn>
                <a:cxn ang="0">
                  <a:pos x="151" y="104"/>
                </a:cxn>
                <a:cxn ang="0">
                  <a:pos x="144" y="135"/>
                </a:cxn>
                <a:cxn ang="0">
                  <a:pos x="135" y="168"/>
                </a:cxn>
                <a:cxn ang="0">
                  <a:pos x="125" y="200"/>
                </a:cxn>
                <a:cxn ang="0">
                  <a:pos x="57" y="398"/>
                </a:cxn>
              </a:cxnLst>
              <a:rect l="0" t="0" r="r" b="b"/>
              <a:pathLst>
                <a:path w="435" h="607">
                  <a:moveTo>
                    <a:pt x="0" y="328"/>
                  </a:moveTo>
                  <a:lnTo>
                    <a:pt x="116" y="0"/>
                  </a:lnTo>
                  <a:lnTo>
                    <a:pt x="205" y="0"/>
                  </a:lnTo>
                  <a:lnTo>
                    <a:pt x="435" y="607"/>
                  </a:lnTo>
                  <a:lnTo>
                    <a:pt x="342" y="607"/>
                  </a:lnTo>
                  <a:lnTo>
                    <a:pt x="294" y="470"/>
                  </a:lnTo>
                  <a:lnTo>
                    <a:pt x="33" y="470"/>
                  </a:lnTo>
                  <a:lnTo>
                    <a:pt x="0" y="569"/>
                  </a:lnTo>
                  <a:lnTo>
                    <a:pt x="0" y="328"/>
                  </a:lnTo>
                  <a:close/>
                  <a:moveTo>
                    <a:pt x="57" y="398"/>
                  </a:moveTo>
                  <a:lnTo>
                    <a:pt x="268" y="398"/>
                  </a:lnTo>
                  <a:lnTo>
                    <a:pt x="203" y="211"/>
                  </a:lnTo>
                  <a:lnTo>
                    <a:pt x="189" y="171"/>
                  </a:lnTo>
                  <a:lnTo>
                    <a:pt x="177" y="133"/>
                  </a:lnTo>
                  <a:lnTo>
                    <a:pt x="167" y="100"/>
                  </a:lnTo>
                  <a:lnTo>
                    <a:pt x="159" y="71"/>
                  </a:lnTo>
                  <a:lnTo>
                    <a:pt x="151" y="104"/>
                  </a:lnTo>
                  <a:lnTo>
                    <a:pt x="144" y="135"/>
                  </a:lnTo>
                  <a:lnTo>
                    <a:pt x="135" y="168"/>
                  </a:lnTo>
                  <a:lnTo>
                    <a:pt x="125" y="200"/>
                  </a:lnTo>
                  <a:lnTo>
                    <a:pt x="57" y="398"/>
                  </a:lnTo>
                  <a:close/>
                </a:path>
              </a:pathLst>
            </a:custGeom>
            <a:solidFill>
              <a:srgbClr val="FEFEFE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4" name="Freeform 72"/>
            <p:cNvSpPr>
              <a:spLocks noEditPoints="1"/>
            </p:cNvSpPr>
            <p:nvPr/>
          </p:nvSpPr>
          <p:spPr bwMode="auto">
            <a:xfrm>
              <a:off x="6877050" y="4943475"/>
              <a:ext cx="374650" cy="379413"/>
            </a:xfrm>
            <a:custGeom>
              <a:avLst/>
              <a:gdLst/>
              <a:ahLst/>
              <a:cxnLst>
                <a:cxn ang="0">
                  <a:pos x="507" y="715"/>
                </a:cxn>
                <a:cxn ang="0">
                  <a:pos x="507" y="563"/>
                </a:cxn>
                <a:cxn ang="0">
                  <a:pos x="445" y="563"/>
                </a:cxn>
                <a:cxn ang="0">
                  <a:pos x="438" y="563"/>
                </a:cxn>
                <a:cxn ang="0">
                  <a:pos x="438" y="557"/>
                </a:cxn>
                <a:cxn ang="0">
                  <a:pos x="438" y="501"/>
                </a:cxn>
                <a:cxn ang="0">
                  <a:pos x="0" y="501"/>
                </a:cxn>
                <a:cxn ang="0">
                  <a:pos x="0" y="487"/>
                </a:cxn>
                <a:cxn ang="0">
                  <a:pos x="438" y="487"/>
                </a:cxn>
                <a:cxn ang="0">
                  <a:pos x="438" y="417"/>
                </a:cxn>
                <a:cxn ang="0">
                  <a:pos x="438" y="410"/>
                </a:cxn>
                <a:cxn ang="0">
                  <a:pos x="445" y="410"/>
                </a:cxn>
                <a:cxn ang="0">
                  <a:pos x="507" y="410"/>
                </a:cxn>
                <a:cxn ang="0">
                  <a:pos x="507" y="0"/>
                </a:cxn>
                <a:cxn ang="0">
                  <a:pos x="519" y="0"/>
                </a:cxn>
                <a:cxn ang="0">
                  <a:pos x="519" y="410"/>
                </a:cxn>
                <a:cxn ang="0">
                  <a:pos x="581" y="410"/>
                </a:cxn>
                <a:cxn ang="0">
                  <a:pos x="587" y="410"/>
                </a:cxn>
                <a:cxn ang="0">
                  <a:pos x="587" y="417"/>
                </a:cxn>
                <a:cxn ang="0">
                  <a:pos x="587" y="487"/>
                </a:cxn>
                <a:cxn ang="0">
                  <a:pos x="709" y="487"/>
                </a:cxn>
                <a:cxn ang="0">
                  <a:pos x="709" y="501"/>
                </a:cxn>
                <a:cxn ang="0">
                  <a:pos x="587" y="501"/>
                </a:cxn>
                <a:cxn ang="0">
                  <a:pos x="587" y="557"/>
                </a:cxn>
                <a:cxn ang="0">
                  <a:pos x="587" y="563"/>
                </a:cxn>
                <a:cxn ang="0">
                  <a:pos x="581" y="563"/>
                </a:cxn>
                <a:cxn ang="0">
                  <a:pos x="519" y="563"/>
                </a:cxn>
                <a:cxn ang="0">
                  <a:pos x="519" y="715"/>
                </a:cxn>
                <a:cxn ang="0">
                  <a:pos x="507" y="715"/>
                </a:cxn>
                <a:cxn ang="0">
                  <a:pos x="575" y="423"/>
                </a:cxn>
                <a:cxn ang="0">
                  <a:pos x="451" y="423"/>
                </a:cxn>
                <a:cxn ang="0">
                  <a:pos x="451" y="551"/>
                </a:cxn>
                <a:cxn ang="0">
                  <a:pos x="575" y="551"/>
                </a:cxn>
                <a:cxn ang="0">
                  <a:pos x="575" y="423"/>
                </a:cxn>
              </a:cxnLst>
              <a:rect l="0" t="0" r="r" b="b"/>
              <a:pathLst>
                <a:path w="709" h="715">
                  <a:moveTo>
                    <a:pt x="507" y="715"/>
                  </a:moveTo>
                  <a:lnTo>
                    <a:pt x="507" y="563"/>
                  </a:lnTo>
                  <a:lnTo>
                    <a:pt x="445" y="563"/>
                  </a:lnTo>
                  <a:lnTo>
                    <a:pt x="438" y="563"/>
                  </a:lnTo>
                  <a:lnTo>
                    <a:pt x="438" y="557"/>
                  </a:lnTo>
                  <a:lnTo>
                    <a:pt x="438" y="501"/>
                  </a:lnTo>
                  <a:lnTo>
                    <a:pt x="0" y="501"/>
                  </a:lnTo>
                  <a:lnTo>
                    <a:pt x="0" y="487"/>
                  </a:lnTo>
                  <a:lnTo>
                    <a:pt x="438" y="487"/>
                  </a:lnTo>
                  <a:lnTo>
                    <a:pt x="438" y="417"/>
                  </a:lnTo>
                  <a:lnTo>
                    <a:pt x="438" y="410"/>
                  </a:lnTo>
                  <a:lnTo>
                    <a:pt x="445" y="410"/>
                  </a:lnTo>
                  <a:lnTo>
                    <a:pt x="507" y="410"/>
                  </a:lnTo>
                  <a:lnTo>
                    <a:pt x="507" y="0"/>
                  </a:lnTo>
                  <a:lnTo>
                    <a:pt x="519" y="0"/>
                  </a:lnTo>
                  <a:lnTo>
                    <a:pt x="519" y="410"/>
                  </a:lnTo>
                  <a:lnTo>
                    <a:pt x="581" y="410"/>
                  </a:lnTo>
                  <a:lnTo>
                    <a:pt x="587" y="410"/>
                  </a:lnTo>
                  <a:lnTo>
                    <a:pt x="587" y="417"/>
                  </a:lnTo>
                  <a:lnTo>
                    <a:pt x="587" y="487"/>
                  </a:lnTo>
                  <a:lnTo>
                    <a:pt x="709" y="487"/>
                  </a:lnTo>
                  <a:lnTo>
                    <a:pt x="709" y="501"/>
                  </a:lnTo>
                  <a:lnTo>
                    <a:pt x="587" y="501"/>
                  </a:lnTo>
                  <a:lnTo>
                    <a:pt x="587" y="557"/>
                  </a:lnTo>
                  <a:lnTo>
                    <a:pt x="587" y="563"/>
                  </a:lnTo>
                  <a:lnTo>
                    <a:pt x="581" y="563"/>
                  </a:lnTo>
                  <a:lnTo>
                    <a:pt x="519" y="563"/>
                  </a:lnTo>
                  <a:lnTo>
                    <a:pt x="519" y="715"/>
                  </a:lnTo>
                  <a:lnTo>
                    <a:pt x="507" y="715"/>
                  </a:lnTo>
                  <a:close/>
                  <a:moveTo>
                    <a:pt x="575" y="423"/>
                  </a:moveTo>
                  <a:lnTo>
                    <a:pt x="451" y="423"/>
                  </a:lnTo>
                  <a:lnTo>
                    <a:pt x="451" y="551"/>
                  </a:lnTo>
                  <a:lnTo>
                    <a:pt x="575" y="551"/>
                  </a:lnTo>
                  <a:lnTo>
                    <a:pt x="575" y="423"/>
                  </a:lnTo>
                  <a:close/>
                </a:path>
              </a:pathLst>
            </a:custGeom>
            <a:solidFill>
              <a:srgbClr val="FEFEFE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5" name="Rectangle 73"/>
            <p:cNvSpPr>
              <a:spLocks noChangeArrowheads="1"/>
            </p:cNvSpPr>
            <p:nvPr/>
          </p:nvSpPr>
          <p:spPr bwMode="auto">
            <a:xfrm>
              <a:off x="7140575" y="5194300"/>
              <a:ext cx="15875" cy="14288"/>
            </a:xfrm>
            <a:prstGeom prst="rect">
              <a:avLst/>
            </a:prstGeom>
            <a:solidFill>
              <a:srgbClr val="FEFEFE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6877050" y="5418138"/>
            <a:ext cx="374650" cy="376238"/>
            <a:chOff x="6877050" y="5418138"/>
            <a:chExt cx="374650" cy="376238"/>
          </a:xfrm>
        </p:grpSpPr>
        <p:sp>
          <p:nvSpPr>
            <p:cNvPr id="3146" name="Rectangle 74"/>
            <p:cNvSpPr>
              <a:spLocks noChangeArrowheads="1"/>
            </p:cNvSpPr>
            <p:nvPr/>
          </p:nvSpPr>
          <p:spPr bwMode="auto">
            <a:xfrm>
              <a:off x="6877050" y="5418138"/>
              <a:ext cx="374650" cy="376238"/>
            </a:xfrm>
            <a:prstGeom prst="rect">
              <a:avLst/>
            </a:prstGeom>
            <a:solidFill>
              <a:srgbClr val="005AA8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7" name="Freeform 75"/>
            <p:cNvSpPr>
              <a:spLocks noEditPoints="1"/>
            </p:cNvSpPr>
            <p:nvPr/>
          </p:nvSpPr>
          <p:spPr bwMode="auto">
            <a:xfrm>
              <a:off x="6897688" y="5445125"/>
              <a:ext cx="333375" cy="322263"/>
            </a:xfrm>
            <a:custGeom>
              <a:avLst/>
              <a:gdLst/>
              <a:ahLst/>
              <a:cxnLst>
                <a:cxn ang="0">
                  <a:pos x="417" y="62"/>
                </a:cxn>
                <a:cxn ang="0">
                  <a:pos x="236" y="78"/>
                </a:cxn>
                <a:cxn ang="0">
                  <a:pos x="155" y="107"/>
                </a:cxn>
                <a:cxn ang="0">
                  <a:pos x="85" y="176"/>
                </a:cxn>
                <a:cxn ang="0">
                  <a:pos x="63" y="246"/>
                </a:cxn>
                <a:cxn ang="0">
                  <a:pos x="68" y="407"/>
                </a:cxn>
                <a:cxn ang="0">
                  <a:pos x="91" y="472"/>
                </a:cxn>
                <a:cxn ang="0">
                  <a:pos x="144" y="514"/>
                </a:cxn>
                <a:cxn ang="0">
                  <a:pos x="249" y="541"/>
                </a:cxn>
                <a:cxn ang="0">
                  <a:pos x="451" y="536"/>
                </a:cxn>
                <a:cxn ang="0">
                  <a:pos x="526" y="503"/>
                </a:cxn>
                <a:cxn ang="0">
                  <a:pos x="566" y="447"/>
                </a:cxn>
                <a:cxn ang="0">
                  <a:pos x="569" y="309"/>
                </a:cxn>
                <a:cxn ang="0">
                  <a:pos x="524" y="232"/>
                </a:cxn>
                <a:cxn ang="0">
                  <a:pos x="428" y="189"/>
                </a:cxn>
                <a:cxn ang="0">
                  <a:pos x="306" y="187"/>
                </a:cxn>
                <a:cxn ang="0">
                  <a:pos x="239" y="220"/>
                </a:cxn>
                <a:cxn ang="0">
                  <a:pos x="220" y="265"/>
                </a:cxn>
                <a:cxn ang="0">
                  <a:pos x="249" y="301"/>
                </a:cxn>
                <a:cxn ang="0">
                  <a:pos x="326" y="316"/>
                </a:cxn>
                <a:cxn ang="0">
                  <a:pos x="409" y="316"/>
                </a:cxn>
                <a:cxn ang="0">
                  <a:pos x="479" y="357"/>
                </a:cxn>
                <a:cxn ang="0">
                  <a:pos x="490" y="392"/>
                </a:cxn>
                <a:cxn ang="0">
                  <a:pos x="459" y="429"/>
                </a:cxn>
                <a:cxn ang="0">
                  <a:pos x="390" y="455"/>
                </a:cxn>
                <a:cxn ang="0">
                  <a:pos x="265" y="454"/>
                </a:cxn>
                <a:cxn ang="0">
                  <a:pos x="197" y="421"/>
                </a:cxn>
                <a:cxn ang="0">
                  <a:pos x="163" y="375"/>
                </a:cxn>
                <a:cxn ang="0">
                  <a:pos x="147" y="281"/>
                </a:cxn>
                <a:cxn ang="0">
                  <a:pos x="162" y="209"/>
                </a:cxn>
                <a:cxn ang="0">
                  <a:pos x="206" y="153"/>
                </a:cxn>
                <a:cxn ang="0">
                  <a:pos x="272" y="128"/>
                </a:cxn>
                <a:cxn ang="0">
                  <a:pos x="411" y="120"/>
                </a:cxn>
                <a:cxn ang="0">
                  <a:pos x="526" y="144"/>
                </a:cxn>
                <a:cxn ang="0">
                  <a:pos x="585" y="186"/>
                </a:cxn>
                <a:cxn ang="0">
                  <a:pos x="623" y="252"/>
                </a:cxn>
                <a:cxn ang="0">
                  <a:pos x="631" y="424"/>
                </a:cxn>
                <a:cxn ang="0">
                  <a:pos x="603" y="508"/>
                </a:cxn>
                <a:cxn ang="0">
                  <a:pos x="517" y="583"/>
                </a:cxn>
                <a:cxn ang="0">
                  <a:pos x="404" y="608"/>
                </a:cxn>
                <a:cxn ang="0">
                  <a:pos x="198" y="602"/>
                </a:cxn>
                <a:cxn ang="0">
                  <a:pos x="105" y="575"/>
                </a:cxn>
                <a:cxn ang="0">
                  <a:pos x="52" y="530"/>
                </a:cxn>
                <a:cxn ang="0">
                  <a:pos x="13" y="463"/>
                </a:cxn>
                <a:cxn ang="0">
                  <a:pos x="0" y="371"/>
                </a:cxn>
                <a:cxn ang="0">
                  <a:pos x="4" y="187"/>
                </a:cxn>
                <a:cxn ang="0">
                  <a:pos x="57" y="86"/>
                </a:cxn>
                <a:cxn ang="0">
                  <a:pos x="150" y="29"/>
                </a:cxn>
                <a:cxn ang="0">
                  <a:pos x="302" y="8"/>
                </a:cxn>
                <a:cxn ang="0">
                  <a:pos x="365" y="371"/>
                </a:cxn>
                <a:cxn ang="0">
                  <a:pos x="409" y="388"/>
                </a:cxn>
                <a:cxn ang="0">
                  <a:pos x="365" y="401"/>
                </a:cxn>
                <a:cxn ang="0">
                  <a:pos x="339" y="396"/>
                </a:cxn>
              </a:cxnLst>
              <a:rect l="0" t="0" r="r" b="b"/>
              <a:pathLst>
                <a:path w="631" h="610">
                  <a:moveTo>
                    <a:pt x="541" y="0"/>
                  </a:moveTo>
                  <a:lnTo>
                    <a:pt x="541" y="61"/>
                  </a:lnTo>
                  <a:lnTo>
                    <a:pt x="531" y="61"/>
                  </a:lnTo>
                  <a:lnTo>
                    <a:pt x="504" y="61"/>
                  </a:lnTo>
                  <a:lnTo>
                    <a:pt x="465" y="61"/>
                  </a:lnTo>
                  <a:lnTo>
                    <a:pt x="417" y="62"/>
                  </a:lnTo>
                  <a:lnTo>
                    <a:pt x="365" y="64"/>
                  </a:lnTo>
                  <a:lnTo>
                    <a:pt x="316" y="66"/>
                  </a:lnTo>
                  <a:lnTo>
                    <a:pt x="292" y="69"/>
                  </a:lnTo>
                  <a:lnTo>
                    <a:pt x="270" y="71"/>
                  </a:lnTo>
                  <a:lnTo>
                    <a:pt x="251" y="74"/>
                  </a:lnTo>
                  <a:lnTo>
                    <a:pt x="236" y="78"/>
                  </a:lnTo>
                  <a:lnTo>
                    <a:pt x="229" y="79"/>
                  </a:lnTo>
                  <a:lnTo>
                    <a:pt x="211" y="83"/>
                  </a:lnTo>
                  <a:lnTo>
                    <a:pt x="198" y="86"/>
                  </a:lnTo>
                  <a:lnTo>
                    <a:pt x="186" y="91"/>
                  </a:lnTo>
                  <a:lnTo>
                    <a:pt x="171" y="98"/>
                  </a:lnTo>
                  <a:lnTo>
                    <a:pt x="155" y="107"/>
                  </a:lnTo>
                  <a:lnTo>
                    <a:pt x="140" y="117"/>
                  </a:lnTo>
                  <a:lnTo>
                    <a:pt x="124" y="128"/>
                  </a:lnTo>
                  <a:lnTo>
                    <a:pt x="110" y="142"/>
                  </a:lnTo>
                  <a:lnTo>
                    <a:pt x="96" y="157"/>
                  </a:lnTo>
                  <a:lnTo>
                    <a:pt x="90" y="166"/>
                  </a:lnTo>
                  <a:lnTo>
                    <a:pt x="85" y="176"/>
                  </a:lnTo>
                  <a:lnTo>
                    <a:pt x="80" y="186"/>
                  </a:lnTo>
                  <a:lnTo>
                    <a:pt x="75" y="196"/>
                  </a:lnTo>
                  <a:lnTo>
                    <a:pt x="71" y="208"/>
                  </a:lnTo>
                  <a:lnTo>
                    <a:pt x="67" y="220"/>
                  </a:lnTo>
                  <a:lnTo>
                    <a:pt x="64" y="233"/>
                  </a:lnTo>
                  <a:lnTo>
                    <a:pt x="63" y="246"/>
                  </a:lnTo>
                  <a:lnTo>
                    <a:pt x="63" y="257"/>
                  </a:lnTo>
                  <a:lnTo>
                    <a:pt x="62" y="285"/>
                  </a:lnTo>
                  <a:lnTo>
                    <a:pt x="63" y="324"/>
                  </a:lnTo>
                  <a:lnTo>
                    <a:pt x="66" y="368"/>
                  </a:lnTo>
                  <a:lnTo>
                    <a:pt x="67" y="388"/>
                  </a:lnTo>
                  <a:lnTo>
                    <a:pt x="68" y="407"/>
                  </a:lnTo>
                  <a:lnTo>
                    <a:pt x="71" y="425"/>
                  </a:lnTo>
                  <a:lnTo>
                    <a:pt x="76" y="441"/>
                  </a:lnTo>
                  <a:lnTo>
                    <a:pt x="78" y="449"/>
                  </a:lnTo>
                  <a:lnTo>
                    <a:pt x="82" y="458"/>
                  </a:lnTo>
                  <a:lnTo>
                    <a:pt x="86" y="464"/>
                  </a:lnTo>
                  <a:lnTo>
                    <a:pt x="91" y="472"/>
                  </a:lnTo>
                  <a:lnTo>
                    <a:pt x="96" y="479"/>
                  </a:lnTo>
                  <a:lnTo>
                    <a:pt x="104" y="486"/>
                  </a:lnTo>
                  <a:lnTo>
                    <a:pt x="111" y="492"/>
                  </a:lnTo>
                  <a:lnTo>
                    <a:pt x="119" y="500"/>
                  </a:lnTo>
                  <a:lnTo>
                    <a:pt x="130" y="506"/>
                  </a:lnTo>
                  <a:lnTo>
                    <a:pt x="144" y="514"/>
                  </a:lnTo>
                  <a:lnTo>
                    <a:pt x="158" y="520"/>
                  </a:lnTo>
                  <a:lnTo>
                    <a:pt x="174" y="526"/>
                  </a:lnTo>
                  <a:lnTo>
                    <a:pt x="193" y="532"/>
                  </a:lnTo>
                  <a:lnTo>
                    <a:pt x="212" y="536"/>
                  </a:lnTo>
                  <a:lnTo>
                    <a:pt x="230" y="540"/>
                  </a:lnTo>
                  <a:lnTo>
                    <a:pt x="249" y="541"/>
                  </a:lnTo>
                  <a:lnTo>
                    <a:pt x="286" y="543"/>
                  </a:lnTo>
                  <a:lnTo>
                    <a:pt x="323" y="543"/>
                  </a:lnTo>
                  <a:lnTo>
                    <a:pt x="382" y="543"/>
                  </a:lnTo>
                  <a:lnTo>
                    <a:pt x="404" y="543"/>
                  </a:lnTo>
                  <a:lnTo>
                    <a:pt x="428" y="540"/>
                  </a:lnTo>
                  <a:lnTo>
                    <a:pt x="451" y="536"/>
                  </a:lnTo>
                  <a:lnTo>
                    <a:pt x="474" y="530"/>
                  </a:lnTo>
                  <a:lnTo>
                    <a:pt x="485" y="526"/>
                  </a:lnTo>
                  <a:lnTo>
                    <a:pt x="497" y="521"/>
                  </a:lnTo>
                  <a:lnTo>
                    <a:pt x="507" y="516"/>
                  </a:lnTo>
                  <a:lnTo>
                    <a:pt x="517" y="511"/>
                  </a:lnTo>
                  <a:lnTo>
                    <a:pt x="526" y="503"/>
                  </a:lnTo>
                  <a:lnTo>
                    <a:pt x="535" y="496"/>
                  </a:lnTo>
                  <a:lnTo>
                    <a:pt x="543" y="488"/>
                  </a:lnTo>
                  <a:lnTo>
                    <a:pt x="551" y="478"/>
                  </a:lnTo>
                  <a:lnTo>
                    <a:pt x="557" y="468"/>
                  </a:lnTo>
                  <a:lnTo>
                    <a:pt x="562" y="457"/>
                  </a:lnTo>
                  <a:lnTo>
                    <a:pt x="566" y="447"/>
                  </a:lnTo>
                  <a:lnTo>
                    <a:pt x="567" y="435"/>
                  </a:lnTo>
                  <a:lnTo>
                    <a:pt x="570" y="411"/>
                  </a:lnTo>
                  <a:lnTo>
                    <a:pt x="570" y="387"/>
                  </a:lnTo>
                  <a:lnTo>
                    <a:pt x="570" y="342"/>
                  </a:lnTo>
                  <a:lnTo>
                    <a:pt x="570" y="325"/>
                  </a:lnTo>
                  <a:lnTo>
                    <a:pt x="569" y="309"/>
                  </a:lnTo>
                  <a:lnTo>
                    <a:pt x="566" y="295"/>
                  </a:lnTo>
                  <a:lnTo>
                    <a:pt x="564" y="282"/>
                  </a:lnTo>
                  <a:lnTo>
                    <a:pt x="557" y="270"/>
                  </a:lnTo>
                  <a:lnTo>
                    <a:pt x="550" y="257"/>
                  </a:lnTo>
                  <a:lnTo>
                    <a:pt x="538" y="246"/>
                  </a:lnTo>
                  <a:lnTo>
                    <a:pt x="524" y="232"/>
                  </a:lnTo>
                  <a:lnTo>
                    <a:pt x="514" y="225"/>
                  </a:lnTo>
                  <a:lnTo>
                    <a:pt x="504" y="218"/>
                  </a:lnTo>
                  <a:lnTo>
                    <a:pt x="492" y="210"/>
                  </a:lnTo>
                  <a:lnTo>
                    <a:pt x="478" y="204"/>
                  </a:lnTo>
                  <a:lnTo>
                    <a:pt x="454" y="195"/>
                  </a:lnTo>
                  <a:lnTo>
                    <a:pt x="428" y="189"/>
                  </a:lnTo>
                  <a:lnTo>
                    <a:pt x="404" y="184"/>
                  </a:lnTo>
                  <a:lnTo>
                    <a:pt x="380" y="181"/>
                  </a:lnTo>
                  <a:lnTo>
                    <a:pt x="355" y="180"/>
                  </a:lnTo>
                  <a:lnTo>
                    <a:pt x="330" y="182"/>
                  </a:lnTo>
                  <a:lnTo>
                    <a:pt x="318" y="185"/>
                  </a:lnTo>
                  <a:lnTo>
                    <a:pt x="306" y="187"/>
                  </a:lnTo>
                  <a:lnTo>
                    <a:pt x="293" y="190"/>
                  </a:lnTo>
                  <a:lnTo>
                    <a:pt x="282" y="194"/>
                  </a:lnTo>
                  <a:lnTo>
                    <a:pt x="270" y="199"/>
                  </a:lnTo>
                  <a:lnTo>
                    <a:pt x="259" y="205"/>
                  </a:lnTo>
                  <a:lnTo>
                    <a:pt x="248" y="213"/>
                  </a:lnTo>
                  <a:lnTo>
                    <a:pt x="239" y="220"/>
                  </a:lnTo>
                  <a:lnTo>
                    <a:pt x="231" y="227"/>
                  </a:lnTo>
                  <a:lnTo>
                    <a:pt x="225" y="234"/>
                  </a:lnTo>
                  <a:lnTo>
                    <a:pt x="221" y="242"/>
                  </a:lnTo>
                  <a:lnTo>
                    <a:pt x="219" y="249"/>
                  </a:lnTo>
                  <a:lnTo>
                    <a:pt x="219" y="257"/>
                  </a:lnTo>
                  <a:lnTo>
                    <a:pt x="220" y="265"/>
                  </a:lnTo>
                  <a:lnTo>
                    <a:pt x="222" y="271"/>
                  </a:lnTo>
                  <a:lnTo>
                    <a:pt x="225" y="278"/>
                  </a:lnTo>
                  <a:lnTo>
                    <a:pt x="230" y="285"/>
                  </a:lnTo>
                  <a:lnTo>
                    <a:pt x="236" y="291"/>
                  </a:lnTo>
                  <a:lnTo>
                    <a:pt x="243" y="296"/>
                  </a:lnTo>
                  <a:lnTo>
                    <a:pt x="249" y="301"/>
                  </a:lnTo>
                  <a:lnTo>
                    <a:pt x="256" y="306"/>
                  </a:lnTo>
                  <a:lnTo>
                    <a:pt x="265" y="310"/>
                  </a:lnTo>
                  <a:lnTo>
                    <a:pt x="274" y="313"/>
                  </a:lnTo>
                  <a:lnTo>
                    <a:pt x="282" y="314"/>
                  </a:lnTo>
                  <a:lnTo>
                    <a:pt x="305" y="316"/>
                  </a:lnTo>
                  <a:lnTo>
                    <a:pt x="326" y="316"/>
                  </a:lnTo>
                  <a:lnTo>
                    <a:pt x="346" y="315"/>
                  </a:lnTo>
                  <a:lnTo>
                    <a:pt x="368" y="314"/>
                  </a:lnTo>
                  <a:lnTo>
                    <a:pt x="378" y="314"/>
                  </a:lnTo>
                  <a:lnTo>
                    <a:pt x="388" y="314"/>
                  </a:lnTo>
                  <a:lnTo>
                    <a:pt x="399" y="315"/>
                  </a:lnTo>
                  <a:lnTo>
                    <a:pt x="409" y="316"/>
                  </a:lnTo>
                  <a:lnTo>
                    <a:pt x="420" y="319"/>
                  </a:lnTo>
                  <a:lnTo>
                    <a:pt x="431" y="323"/>
                  </a:lnTo>
                  <a:lnTo>
                    <a:pt x="442" y="329"/>
                  </a:lnTo>
                  <a:lnTo>
                    <a:pt x="454" y="335"/>
                  </a:lnTo>
                  <a:lnTo>
                    <a:pt x="468" y="345"/>
                  </a:lnTo>
                  <a:lnTo>
                    <a:pt x="479" y="357"/>
                  </a:lnTo>
                  <a:lnTo>
                    <a:pt x="483" y="362"/>
                  </a:lnTo>
                  <a:lnTo>
                    <a:pt x="486" y="368"/>
                  </a:lnTo>
                  <a:lnTo>
                    <a:pt x="489" y="375"/>
                  </a:lnTo>
                  <a:lnTo>
                    <a:pt x="490" y="380"/>
                  </a:lnTo>
                  <a:lnTo>
                    <a:pt x="490" y="386"/>
                  </a:lnTo>
                  <a:lnTo>
                    <a:pt x="490" y="392"/>
                  </a:lnTo>
                  <a:lnTo>
                    <a:pt x="488" y="399"/>
                  </a:lnTo>
                  <a:lnTo>
                    <a:pt x="484" y="405"/>
                  </a:lnTo>
                  <a:lnTo>
                    <a:pt x="480" y="410"/>
                  </a:lnTo>
                  <a:lnTo>
                    <a:pt x="474" y="416"/>
                  </a:lnTo>
                  <a:lnTo>
                    <a:pt x="468" y="423"/>
                  </a:lnTo>
                  <a:lnTo>
                    <a:pt x="459" y="429"/>
                  </a:lnTo>
                  <a:lnTo>
                    <a:pt x="449" y="435"/>
                  </a:lnTo>
                  <a:lnTo>
                    <a:pt x="437" y="440"/>
                  </a:lnTo>
                  <a:lnTo>
                    <a:pt x="426" y="445"/>
                  </a:lnTo>
                  <a:lnTo>
                    <a:pt x="414" y="449"/>
                  </a:lnTo>
                  <a:lnTo>
                    <a:pt x="403" y="453"/>
                  </a:lnTo>
                  <a:lnTo>
                    <a:pt x="390" y="455"/>
                  </a:lnTo>
                  <a:lnTo>
                    <a:pt x="378" y="458"/>
                  </a:lnTo>
                  <a:lnTo>
                    <a:pt x="365" y="459"/>
                  </a:lnTo>
                  <a:lnTo>
                    <a:pt x="340" y="462"/>
                  </a:lnTo>
                  <a:lnTo>
                    <a:pt x="315" y="460"/>
                  </a:lnTo>
                  <a:lnTo>
                    <a:pt x="289" y="458"/>
                  </a:lnTo>
                  <a:lnTo>
                    <a:pt x="265" y="454"/>
                  </a:lnTo>
                  <a:lnTo>
                    <a:pt x="246" y="449"/>
                  </a:lnTo>
                  <a:lnTo>
                    <a:pt x="229" y="441"/>
                  </a:lnTo>
                  <a:lnTo>
                    <a:pt x="221" y="438"/>
                  </a:lnTo>
                  <a:lnTo>
                    <a:pt x="212" y="433"/>
                  </a:lnTo>
                  <a:lnTo>
                    <a:pt x="205" y="428"/>
                  </a:lnTo>
                  <a:lnTo>
                    <a:pt x="197" y="421"/>
                  </a:lnTo>
                  <a:lnTo>
                    <a:pt x="191" y="415"/>
                  </a:lnTo>
                  <a:lnTo>
                    <a:pt x="184" y="409"/>
                  </a:lnTo>
                  <a:lnTo>
                    <a:pt x="178" y="401"/>
                  </a:lnTo>
                  <a:lnTo>
                    <a:pt x="172" y="392"/>
                  </a:lnTo>
                  <a:lnTo>
                    <a:pt x="167" y="383"/>
                  </a:lnTo>
                  <a:lnTo>
                    <a:pt x="163" y="375"/>
                  </a:lnTo>
                  <a:lnTo>
                    <a:pt x="159" y="364"/>
                  </a:lnTo>
                  <a:lnTo>
                    <a:pt x="155" y="353"/>
                  </a:lnTo>
                  <a:lnTo>
                    <a:pt x="150" y="330"/>
                  </a:lnTo>
                  <a:lnTo>
                    <a:pt x="148" y="305"/>
                  </a:lnTo>
                  <a:lnTo>
                    <a:pt x="147" y="294"/>
                  </a:lnTo>
                  <a:lnTo>
                    <a:pt x="147" y="281"/>
                  </a:lnTo>
                  <a:lnTo>
                    <a:pt x="148" y="268"/>
                  </a:lnTo>
                  <a:lnTo>
                    <a:pt x="149" y="256"/>
                  </a:lnTo>
                  <a:lnTo>
                    <a:pt x="150" y="243"/>
                  </a:lnTo>
                  <a:lnTo>
                    <a:pt x="154" y="232"/>
                  </a:lnTo>
                  <a:lnTo>
                    <a:pt x="157" y="220"/>
                  </a:lnTo>
                  <a:lnTo>
                    <a:pt x="162" y="209"/>
                  </a:lnTo>
                  <a:lnTo>
                    <a:pt x="167" y="198"/>
                  </a:lnTo>
                  <a:lnTo>
                    <a:pt x="173" y="187"/>
                  </a:lnTo>
                  <a:lnTo>
                    <a:pt x="179" y="177"/>
                  </a:lnTo>
                  <a:lnTo>
                    <a:pt x="188" y="169"/>
                  </a:lnTo>
                  <a:lnTo>
                    <a:pt x="197" y="161"/>
                  </a:lnTo>
                  <a:lnTo>
                    <a:pt x="206" y="153"/>
                  </a:lnTo>
                  <a:lnTo>
                    <a:pt x="216" y="147"/>
                  </a:lnTo>
                  <a:lnTo>
                    <a:pt x="226" y="142"/>
                  </a:lnTo>
                  <a:lnTo>
                    <a:pt x="238" y="137"/>
                  </a:lnTo>
                  <a:lnTo>
                    <a:pt x="249" y="133"/>
                  </a:lnTo>
                  <a:lnTo>
                    <a:pt x="260" y="131"/>
                  </a:lnTo>
                  <a:lnTo>
                    <a:pt x="272" y="128"/>
                  </a:lnTo>
                  <a:lnTo>
                    <a:pt x="296" y="124"/>
                  </a:lnTo>
                  <a:lnTo>
                    <a:pt x="320" y="122"/>
                  </a:lnTo>
                  <a:lnTo>
                    <a:pt x="344" y="120"/>
                  </a:lnTo>
                  <a:lnTo>
                    <a:pt x="366" y="119"/>
                  </a:lnTo>
                  <a:lnTo>
                    <a:pt x="388" y="119"/>
                  </a:lnTo>
                  <a:lnTo>
                    <a:pt x="411" y="120"/>
                  </a:lnTo>
                  <a:lnTo>
                    <a:pt x="433" y="122"/>
                  </a:lnTo>
                  <a:lnTo>
                    <a:pt x="456" y="124"/>
                  </a:lnTo>
                  <a:lnTo>
                    <a:pt x="480" y="128"/>
                  </a:lnTo>
                  <a:lnTo>
                    <a:pt x="503" y="136"/>
                  </a:lnTo>
                  <a:lnTo>
                    <a:pt x="514" y="139"/>
                  </a:lnTo>
                  <a:lnTo>
                    <a:pt x="526" y="144"/>
                  </a:lnTo>
                  <a:lnTo>
                    <a:pt x="537" y="150"/>
                  </a:lnTo>
                  <a:lnTo>
                    <a:pt x="547" y="156"/>
                  </a:lnTo>
                  <a:lnTo>
                    <a:pt x="557" y="162"/>
                  </a:lnTo>
                  <a:lnTo>
                    <a:pt x="567" y="170"/>
                  </a:lnTo>
                  <a:lnTo>
                    <a:pt x="576" y="177"/>
                  </a:lnTo>
                  <a:lnTo>
                    <a:pt x="585" y="186"/>
                  </a:lnTo>
                  <a:lnTo>
                    <a:pt x="593" y="195"/>
                  </a:lnTo>
                  <a:lnTo>
                    <a:pt x="600" y="204"/>
                  </a:lnTo>
                  <a:lnTo>
                    <a:pt x="607" y="215"/>
                  </a:lnTo>
                  <a:lnTo>
                    <a:pt x="613" y="225"/>
                  </a:lnTo>
                  <a:lnTo>
                    <a:pt x="619" y="239"/>
                  </a:lnTo>
                  <a:lnTo>
                    <a:pt x="623" y="252"/>
                  </a:lnTo>
                  <a:lnTo>
                    <a:pt x="627" y="266"/>
                  </a:lnTo>
                  <a:lnTo>
                    <a:pt x="628" y="280"/>
                  </a:lnTo>
                  <a:lnTo>
                    <a:pt x="631" y="308"/>
                  </a:lnTo>
                  <a:lnTo>
                    <a:pt x="631" y="335"/>
                  </a:lnTo>
                  <a:lnTo>
                    <a:pt x="631" y="396"/>
                  </a:lnTo>
                  <a:lnTo>
                    <a:pt x="631" y="424"/>
                  </a:lnTo>
                  <a:lnTo>
                    <a:pt x="628" y="448"/>
                  </a:lnTo>
                  <a:lnTo>
                    <a:pt x="627" y="459"/>
                  </a:lnTo>
                  <a:lnTo>
                    <a:pt x="623" y="471"/>
                  </a:lnTo>
                  <a:lnTo>
                    <a:pt x="618" y="483"/>
                  </a:lnTo>
                  <a:lnTo>
                    <a:pt x="610" y="496"/>
                  </a:lnTo>
                  <a:lnTo>
                    <a:pt x="603" y="508"/>
                  </a:lnTo>
                  <a:lnTo>
                    <a:pt x="594" y="521"/>
                  </a:lnTo>
                  <a:lnTo>
                    <a:pt x="583" y="535"/>
                  </a:lnTo>
                  <a:lnTo>
                    <a:pt x="570" y="548"/>
                  </a:lnTo>
                  <a:lnTo>
                    <a:pt x="555" y="560"/>
                  </a:lnTo>
                  <a:lnTo>
                    <a:pt x="537" y="572"/>
                  </a:lnTo>
                  <a:lnTo>
                    <a:pt x="517" y="583"/>
                  </a:lnTo>
                  <a:lnTo>
                    <a:pt x="495" y="592"/>
                  </a:lnTo>
                  <a:lnTo>
                    <a:pt x="480" y="597"/>
                  </a:lnTo>
                  <a:lnTo>
                    <a:pt x="465" y="601"/>
                  </a:lnTo>
                  <a:lnTo>
                    <a:pt x="450" y="603"/>
                  </a:lnTo>
                  <a:lnTo>
                    <a:pt x="435" y="606"/>
                  </a:lnTo>
                  <a:lnTo>
                    <a:pt x="404" y="608"/>
                  </a:lnTo>
                  <a:lnTo>
                    <a:pt x="373" y="608"/>
                  </a:lnTo>
                  <a:lnTo>
                    <a:pt x="340" y="610"/>
                  </a:lnTo>
                  <a:lnTo>
                    <a:pt x="302" y="610"/>
                  </a:lnTo>
                  <a:lnTo>
                    <a:pt x="263" y="607"/>
                  </a:lnTo>
                  <a:lnTo>
                    <a:pt x="222" y="605"/>
                  </a:lnTo>
                  <a:lnTo>
                    <a:pt x="198" y="602"/>
                  </a:lnTo>
                  <a:lnTo>
                    <a:pt x="176" y="599"/>
                  </a:lnTo>
                  <a:lnTo>
                    <a:pt x="154" y="594"/>
                  </a:lnTo>
                  <a:lnTo>
                    <a:pt x="134" y="588"/>
                  </a:lnTo>
                  <a:lnTo>
                    <a:pt x="124" y="584"/>
                  </a:lnTo>
                  <a:lnTo>
                    <a:pt x="114" y="581"/>
                  </a:lnTo>
                  <a:lnTo>
                    <a:pt x="105" y="575"/>
                  </a:lnTo>
                  <a:lnTo>
                    <a:pt x="95" y="569"/>
                  </a:lnTo>
                  <a:lnTo>
                    <a:pt x="86" y="563"/>
                  </a:lnTo>
                  <a:lnTo>
                    <a:pt x="77" y="555"/>
                  </a:lnTo>
                  <a:lnTo>
                    <a:pt x="67" y="548"/>
                  </a:lnTo>
                  <a:lnTo>
                    <a:pt x="58" y="538"/>
                  </a:lnTo>
                  <a:lnTo>
                    <a:pt x="52" y="530"/>
                  </a:lnTo>
                  <a:lnTo>
                    <a:pt x="44" y="521"/>
                  </a:lnTo>
                  <a:lnTo>
                    <a:pt x="37" y="511"/>
                  </a:lnTo>
                  <a:lnTo>
                    <a:pt x="30" y="500"/>
                  </a:lnTo>
                  <a:lnTo>
                    <a:pt x="24" y="488"/>
                  </a:lnTo>
                  <a:lnTo>
                    <a:pt x="18" y="476"/>
                  </a:lnTo>
                  <a:lnTo>
                    <a:pt x="13" y="463"/>
                  </a:lnTo>
                  <a:lnTo>
                    <a:pt x="9" y="449"/>
                  </a:lnTo>
                  <a:lnTo>
                    <a:pt x="5" y="435"/>
                  </a:lnTo>
                  <a:lnTo>
                    <a:pt x="4" y="423"/>
                  </a:lnTo>
                  <a:lnTo>
                    <a:pt x="1" y="410"/>
                  </a:lnTo>
                  <a:lnTo>
                    <a:pt x="1" y="397"/>
                  </a:lnTo>
                  <a:lnTo>
                    <a:pt x="0" y="371"/>
                  </a:lnTo>
                  <a:lnTo>
                    <a:pt x="0" y="344"/>
                  </a:lnTo>
                  <a:lnTo>
                    <a:pt x="0" y="261"/>
                  </a:lnTo>
                  <a:lnTo>
                    <a:pt x="0" y="241"/>
                  </a:lnTo>
                  <a:lnTo>
                    <a:pt x="0" y="223"/>
                  </a:lnTo>
                  <a:lnTo>
                    <a:pt x="1" y="205"/>
                  </a:lnTo>
                  <a:lnTo>
                    <a:pt x="4" y="187"/>
                  </a:lnTo>
                  <a:lnTo>
                    <a:pt x="8" y="171"/>
                  </a:lnTo>
                  <a:lnTo>
                    <a:pt x="14" y="153"/>
                  </a:lnTo>
                  <a:lnTo>
                    <a:pt x="21" y="136"/>
                  </a:lnTo>
                  <a:lnTo>
                    <a:pt x="32" y="118"/>
                  </a:lnTo>
                  <a:lnTo>
                    <a:pt x="44" y="102"/>
                  </a:lnTo>
                  <a:lnTo>
                    <a:pt x="57" y="86"/>
                  </a:lnTo>
                  <a:lnTo>
                    <a:pt x="71" y="72"/>
                  </a:lnTo>
                  <a:lnTo>
                    <a:pt x="85" y="61"/>
                  </a:lnTo>
                  <a:lnTo>
                    <a:pt x="100" y="51"/>
                  </a:lnTo>
                  <a:lnTo>
                    <a:pt x="116" y="42"/>
                  </a:lnTo>
                  <a:lnTo>
                    <a:pt x="133" y="35"/>
                  </a:lnTo>
                  <a:lnTo>
                    <a:pt x="150" y="29"/>
                  </a:lnTo>
                  <a:lnTo>
                    <a:pt x="168" y="23"/>
                  </a:lnTo>
                  <a:lnTo>
                    <a:pt x="187" y="19"/>
                  </a:lnTo>
                  <a:lnTo>
                    <a:pt x="206" y="16"/>
                  </a:lnTo>
                  <a:lnTo>
                    <a:pt x="225" y="13"/>
                  </a:lnTo>
                  <a:lnTo>
                    <a:pt x="263" y="9"/>
                  </a:lnTo>
                  <a:lnTo>
                    <a:pt x="302" y="8"/>
                  </a:lnTo>
                  <a:lnTo>
                    <a:pt x="541" y="0"/>
                  </a:lnTo>
                  <a:close/>
                  <a:moveTo>
                    <a:pt x="342" y="386"/>
                  </a:moveTo>
                  <a:lnTo>
                    <a:pt x="347" y="380"/>
                  </a:lnTo>
                  <a:lnTo>
                    <a:pt x="355" y="373"/>
                  </a:lnTo>
                  <a:lnTo>
                    <a:pt x="360" y="372"/>
                  </a:lnTo>
                  <a:lnTo>
                    <a:pt x="365" y="371"/>
                  </a:lnTo>
                  <a:lnTo>
                    <a:pt x="371" y="371"/>
                  </a:lnTo>
                  <a:lnTo>
                    <a:pt x="379" y="372"/>
                  </a:lnTo>
                  <a:lnTo>
                    <a:pt x="393" y="377"/>
                  </a:lnTo>
                  <a:lnTo>
                    <a:pt x="409" y="386"/>
                  </a:lnTo>
                  <a:lnTo>
                    <a:pt x="411" y="387"/>
                  </a:lnTo>
                  <a:lnTo>
                    <a:pt x="409" y="388"/>
                  </a:lnTo>
                  <a:lnTo>
                    <a:pt x="408" y="390"/>
                  </a:lnTo>
                  <a:lnTo>
                    <a:pt x="407" y="391"/>
                  </a:lnTo>
                  <a:lnTo>
                    <a:pt x="401" y="393"/>
                  </a:lnTo>
                  <a:lnTo>
                    <a:pt x="392" y="395"/>
                  </a:lnTo>
                  <a:lnTo>
                    <a:pt x="375" y="399"/>
                  </a:lnTo>
                  <a:lnTo>
                    <a:pt x="365" y="401"/>
                  </a:lnTo>
                  <a:lnTo>
                    <a:pt x="359" y="402"/>
                  </a:lnTo>
                  <a:lnTo>
                    <a:pt x="353" y="402"/>
                  </a:lnTo>
                  <a:lnTo>
                    <a:pt x="347" y="402"/>
                  </a:lnTo>
                  <a:lnTo>
                    <a:pt x="342" y="402"/>
                  </a:lnTo>
                  <a:lnTo>
                    <a:pt x="340" y="400"/>
                  </a:lnTo>
                  <a:lnTo>
                    <a:pt x="339" y="396"/>
                  </a:lnTo>
                  <a:lnTo>
                    <a:pt x="340" y="392"/>
                  </a:lnTo>
                  <a:lnTo>
                    <a:pt x="342" y="386"/>
                  </a:lnTo>
                  <a:close/>
                </a:path>
              </a:pathLst>
            </a:custGeom>
            <a:solidFill>
              <a:srgbClr val="FEFEFE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8" name="Freeform 76"/>
            <p:cNvSpPr/>
            <p:nvPr/>
          </p:nvSpPr>
          <p:spPr bwMode="auto">
            <a:xfrm>
              <a:off x="7053263" y="5572125"/>
              <a:ext cx="36513" cy="15875"/>
            </a:xfrm>
            <a:custGeom>
              <a:avLst/>
              <a:gdLst/>
              <a:ahLst/>
              <a:cxnLst>
                <a:cxn ang="0">
                  <a:pos x="67" y="14"/>
                </a:cxn>
                <a:cxn ang="0">
                  <a:pos x="62" y="8"/>
                </a:cxn>
                <a:cxn ang="0">
                  <a:pos x="54" y="3"/>
                </a:cxn>
                <a:cxn ang="0">
                  <a:pos x="49" y="2"/>
                </a:cxn>
                <a:cxn ang="0">
                  <a:pos x="44" y="0"/>
                </a:cxn>
                <a:cxn ang="0">
                  <a:pos x="38" y="0"/>
                </a:cxn>
                <a:cxn ang="0">
                  <a:pos x="30" y="2"/>
                </a:cxn>
                <a:cxn ang="0">
                  <a:pos x="17" y="5"/>
                </a:cxn>
                <a:cxn ang="0">
                  <a:pos x="0" y="15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1" y="18"/>
                </a:cxn>
                <a:cxn ang="0">
                  <a:pos x="4" y="19"/>
                </a:cxn>
                <a:cxn ang="0">
                  <a:pos x="10" y="22"/>
                </a:cxn>
                <a:cxn ang="0">
                  <a:pos x="18" y="24"/>
                </a:cxn>
                <a:cxn ang="0">
                  <a:pos x="34" y="28"/>
                </a:cxn>
                <a:cxn ang="0">
                  <a:pos x="44" y="29"/>
                </a:cxn>
                <a:cxn ang="0">
                  <a:pos x="52" y="31"/>
                </a:cxn>
                <a:cxn ang="0">
                  <a:pos x="57" y="32"/>
                </a:cxn>
                <a:cxn ang="0">
                  <a:pos x="63" y="32"/>
                </a:cxn>
                <a:cxn ang="0">
                  <a:pos x="67" y="31"/>
                </a:cxn>
                <a:cxn ang="0">
                  <a:pos x="70" y="29"/>
                </a:cxn>
                <a:cxn ang="0">
                  <a:pos x="71" y="26"/>
                </a:cxn>
                <a:cxn ang="0">
                  <a:pos x="70" y="21"/>
                </a:cxn>
                <a:cxn ang="0">
                  <a:pos x="67" y="14"/>
                </a:cxn>
              </a:cxnLst>
              <a:rect l="0" t="0" r="r" b="b"/>
              <a:pathLst>
                <a:path w="71" h="32">
                  <a:moveTo>
                    <a:pt x="67" y="14"/>
                  </a:moveTo>
                  <a:lnTo>
                    <a:pt x="62" y="8"/>
                  </a:lnTo>
                  <a:lnTo>
                    <a:pt x="54" y="3"/>
                  </a:lnTo>
                  <a:lnTo>
                    <a:pt x="49" y="2"/>
                  </a:lnTo>
                  <a:lnTo>
                    <a:pt x="44" y="0"/>
                  </a:lnTo>
                  <a:lnTo>
                    <a:pt x="38" y="0"/>
                  </a:lnTo>
                  <a:lnTo>
                    <a:pt x="30" y="2"/>
                  </a:lnTo>
                  <a:lnTo>
                    <a:pt x="17" y="5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8"/>
                  </a:lnTo>
                  <a:lnTo>
                    <a:pt x="4" y="19"/>
                  </a:lnTo>
                  <a:lnTo>
                    <a:pt x="10" y="22"/>
                  </a:lnTo>
                  <a:lnTo>
                    <a:pt x="18" y="24"/>
                  </a:lnTo>
                  <a:lnTo>
                    <a:pt x="34" y="28"/>
                  </a:lnTo>
                  <a:lnTo>
                    <a:pt x="44" y="29"/>
                  </a:lnTo>
                  <a:lnTo>
                    <a:pt x="52" y="31"/>
                  </a:lnTo>
                  <a:lnTo>
                    <a:pt x="57" y="32"/>
                  </a:lnTo>
                  <a:lnTo>
                    <a:pt x="63" y="32"/>
                  </a:lnTo>
                  <a:lnTo>
                    <a:pt x="67" y="31"/>
                  </a:lnTo>
                  <a:lnTo>
                    <a:pt x="70" y="29"/>
                  </a:lnTo>
                  <a:lnTo>
                    <a:pt x="71" y="26"/>
                  </a:lnTo>
                  <a:lnTo>
                    <a:pt x="70" y="21"/>
                  </a:lnTo>
                  <a:lnTo>
                    <a:pt x="67" y="14"/>
                  </a:lnTo>
                  <a:close/>
                </a:path>
              </a:pathLst>
            </a:custGeom>
            <a:solidFill>
              <a:srgbClr val="FEFEFE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31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31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4" dur="5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49" presetClass="entr" presetSubtype="0" decel="100000" fill="hold" grpId="0" nodeType="withEffect">
                                  <p:stCondLst>
                                    <p:cond delay="88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6" presetClass="entr" presetSubtype="0" fill="hold" grpId="0" nodeType="withEffect">
                                  <p:stCondLst>
                                    <p:cond delay="88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grpId="0" nodeType="withEffect">
                                  <p:stCondLst>
                                    <p:cond delay="198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6" presetClass="entr" presetSubtype="0" fill="hold" grpId="0" nodeType="withEffect">
                                  <p:stCondLst>
                                    <p:cond delay="208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nodeType="withEffect">
                                  <p:stCondLst>
                                    <p:cond delay="288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308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nodeType="withEffect">
                                  <p:stCondLst>
                                    <p:cond delay="308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328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328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348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nodeType="withEffect">
                                  <p:stCondLst>
                                    <p:cond delay="348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378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nodeType="withEffect">
                                  <p:stCondLst>
                                    <p:cond delay="378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nodeType="withEffect">
                                  <p:stCondLst>
                                    <p:cond delay="428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6500"/>
                            </p:stCondLst>
                            <p:childTnLst>
                              <p:par>
                                <p:cTn id="1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3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3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3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3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3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3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9" grpId="0"/>
      <p:bldP spid="3080" grpId="0"/>
      <p:bldP spid="3082" grpId="0" animBg="1"/>
      <p:bldP spid="3083" grpId="0" animBg="1"/>
      <p:bldP spid="3084" grpId="0" animBg="1"/>
      <p:bldP spid="3085" grpId="0" animBg="1"/>
      <p:bldP spid="3086" grpId="0" animBg="1"/>
      <p:bldP spid="3087" grpId="0" animBg="1"/>
      <p:bldP spid="3088" grpId="0" bldLvl="0" animBg="1"/>
      <p:bldP spid="3089" grpId="0"/>
      <p:bldP spid="3091" grpId="0"/>
      <p:bldP spid="3096" grpId="0"/>
      <p:bldP spid="3098" grpId="0"/>
      <p:bldP spid="3104" grpId="0" animBg="1"/>
      <p:bldP spid="3105" grpId="0" animBg="1"/>
      <p:bldP spid="3106" grpId="0" animBg="1"/>
      <p:bldP spid="3107" grpId="0" animBg="1"/>
      <p:bldP spid="3108" grpId="0" animBg="1"/>
      <p:bldP spid="3109" grpId="0" animBg="1"/>
      <p:bldP spid="3110" grpId="0"/>
      <p:bldP spid="3112" grpId="0" animBg="1"/>
      <p:bldP spid="3113" grpId="0" animBg="1"/>
      <p:bldP spid="3114" grpId="0" animBg="1"/>
      <p:bldP spid="3115" grpId="0" animBg="1"/>
      <p:bldP spid="3116" grpId="0" animBg="1"/>
      <p:bldP spid="3117" grpId="0" animBg="1"/>
      <p:bldP spid="3118" grpId="0" animBg="1"/>
      <p:bldP spid="3119" grpId="0" animBg="1"/>
      <p:bldP spid="3119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6"/>
          <p:cNvSpPr txBox="1">
            <a:spLocks noChangeArrowheads="1"/>
          </p:cNvSpPr>
          <p:nvPr/>
        </p:nvSpPr>
        <p:spPr bwMode="auto">
          <a:xfrm>
            <a:off x="2915014" y="3517276"/>
            <a:ext cx="1098550" cy="118903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8398" dir="3806097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en-US" sz="7200" dirty="0">
                <a:solidFill>
                  <a:srgbClr val="843B91"/>
                </a:solidFill>
                <a:latin typeface="方正兰亭大黑_GBK" pitchFamily="2" charset="-122"/>
                <a:ea typeface="方正兰亭大黑_GBK" pitchFamily="2" charset="-122"/>
              </a:rPr>
              <a:t>赏</a:t>
            </a:r>
          </a:p>
        </p:txBody>
      </p:sp>
      <p:sp>
        <p:nvSpPr>
          <p:cNvPr id="5" name="Text Box 17"/>
          <p:cNvSpPr txBox="1">
            <a:spLocks noChangeArrowheads="1"/>
          </p:cNvSpPr>
          <p:nvPr/>
        </p:nvSpPr>
        <p:spPr bwMode="auto">
          <a:xfrm>
            <a:off x="2213339" y="3512514"/>
            <a:ext cx="1352550" cy="118903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8398" dir="3806097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7200" dirty="0">
                <a:solidFill>
                  <a:srgbClr val="843B91"/>
                </a:solidFill>
                <a:latin typeface="方正兰亭大黑_GBK" pitchFamily="2" charset="-122"/>
                <a:ea typeface="方正兰亭大黑_GBK" pitchFamily="2" charset="-122"/>
              </a:rPr>
              <a:t> </a:t>
            </a:r>
            <a:r>
              <a:rPr lang="zh-CN" altLang="en-US" sz="7200" dirty="0">
                <a:solidFill>
                  <a:srgbClr val="843B91"/>
                </a:solidFill>
                <a:latin typeface="方正兰亭大黑_GBK" pitchFamily="2" charset="-122"/>
                <a:ea typeface="方正兰亭大黑_GBK" pitchFamily="2" charset="-122"/>
              </a:rPr>
              <a:t>观</a:t>
            </a:r>
          </a:p>
        </p:txBody>
      </p:sp>
      <p:grpSp>
        <p:nvGrpSpPr>
          <p:cNvPr id="6" name="Group 4"/>
          <p:cNvGrpSpPr/>
          <p:nvPr/>
        </p:nvGrpSpPr>
        <p:grpSpPr bwMode="auto">
          <a:xfrm rot="-2832913">
            <a:off x="3619071" y="2601511"/>
            <a:ext cx="1598612" cy="2413000"/>
            <a:chOff x="0" y="0"/>
            <a:chExt cx="1007" cy="1520"/>
          </a:xfrm>
        </p:grpSpPr>
        <p:grpSp>
          <p:nvGrpSpPr>
            <p:cNvPr id="7" name="Group 5"/>
            <p:cNvGrpSpPr/>
            <p:nvPr/>
          </p:nvGrpSpPr>
          <p:grpSpPr bwMode="auto">
            <a:xfrm>
              <a:off x="-4" y="760"/>
              <a:ext cx="1006" cy="757"/>
              <a:chOff x="-5" y="0"/>
              <a:chExt cx="1006" cy="757"/>
            </a:xfrm>
          </p:grpSpPr>
          <p:sp>
            <p:nvSpPr>
              <p:cNvPr id="9" name="Freeform 20"/>
              <p:cNvSpPr/>
              <p:nvPr/>
            </p:nvSpPr>
            <p:spPr bwMode="auto">
              <a:xfrm>
                <a:off x="139" y="0"/>
                <a:ext cx="744" cy="491"/>
              </a:xfrm>
              <a:custGeom>
                <a:avLst/>
                <a:gdLst>
                  <a:gd name="T0" fmla="*/ 0 w 1021"/>
                  <a:gd name="T1" fmla="*/ 340 h 672"/>
                  <a:gd name="T2" fmla="*/ 267 w 1021"/>
                  <a:gd name="T3" fmla="*/ 0 h 672"/>
                  <a:gd name="T4" fmla="*/ 542 w 1021"/>
                  <a:gd name="T5" fmla="*/ 359 h 672"/>
                  <a:gd name="T6" fmla="*/ 0 60000 65536"/>
                  <a:gd name="T7" fmla="*/ 0 60000 65536"/>
                  <a:gd name="T8" fmla="*/ 0 60000 65536"/>
                  <a:gd name="T9" fmla="*/ 0 w 1021"/>
                  <a:gd name="T10" fmla="*/ 0 h 672"/>
                  <a:gd name="T11" fmla="*/ 1021 w 1021"/>
                  <a:gd name="T12" fmla="*/ 672 h 67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21" h="672">
                    <a:moveTo>
                      <a:pt x="0" y="637"/>
                    </a:moveTo>
                    <a:lnTo>
                      <a:pt x="503" y="0"/>
                    </a:lnTo>
                    <a:lnTo>
                      <a:pt x="1021" y="672"/>
                    </a:lnTo>
                  </a:path>
                </a:pathLst>
              </a:custGeom>
              <a:noFill/>
              <a:ln w="22225">
                <a:solidFill>
                  <a:schemeClr val="tx1">
                    <a:lumMod val="95000"/>
                    <a:lumOff val="5000"/>
                  </a:schemeClr>
                </a:solidFill>
                <a:prstDash val="dash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" name="AutoShape 21"/>
              <p:cNvSpPr>
                <a:spLocks noChangeArrowheads="1"/>
              </p:cNvSpPr>
              <p:nvPr/>
            </p:nvSpPr>
            <p:spPr bwMode="auto">
              <a:xfrm>
                <a:off x="-5" y="393"/>
                <a:ext cx="1006" cy="364"/>
              </a:xfrm>
              <a:prstGeom prst="rect">
                <a:avLst/>
              </a:prstGeom>
              <a:solidFill>
                <a:srgbClr val="75A52F"/>
              </a:solidFill>
              <a:ln w="9525">
                <a:noFill/>
                <a:round/>
              </a:ln>
              <a:effectLst>
                <a:outerShdw dist="17961" dir="2700000" algn="ctr" rotWithShape="0">
                  <a:schemeClr val="tx1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eaLnBrk="0" hangingPunct="0">
                  <a:defRPr/>
                </a:pPr>
                <a:endParaRPr lang="zh-CN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11" name="AutoShape 22"/>
              <p:cNvSpPr>
                <a:spLocks noChangeArrowheads="1"/>
              </p:cNvSpPr>
              <p:nvPr/>
            </p:nvSpPr>
            <p:spPr bwMode="auto">
              <a:xfrm>
                <a:off x="24" y="427"/>
                <a:ext cx="958" cy="302"/>
              </a:xfrm>
              <a:prstGeom prst="rect">
                <a:avLst/>
              </a:prstGeom>
              <a:solidFill>
                <a:schemeClr val="accent1">
                  <a:alpha val="0"/>
                </a:schemeClr>
              </a:solidFill>
              <a:ln w="9525">
                <a:solidFill>
                  <a:schemeClr val="bg1"/>
                </a:solidFill>
                <a:prstDash val="lgDash"/>
                <a:round/>
              </a:ln>
            </p:spPr>
            <p:txBody>
              <a:bodyPr vert="eaVert" wrap="none" anchor="ctr"/>
              <a:lstStyle/>
              <a:p>
                <a:pPr algn="ctr" eaLnBrk="0" hangingPunct="0"/>
                <a:endParaRPr lang="zh-CN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12" name="WordArt 23"/>
              <p:cNvSpPr>
                <a:spLocks noChangeArrowheads="1" noChangeShapeType="1" noTextEdit="1"/>
              </p:cNvSpPr>
              <p:nvPr/>
            </p:nvSpPr>
            <p:spPr bwMode="auto">
              <a:xfrm>
                <a:off x="122" y="505"/>
                <a:ext cx="752" cy="15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sz="3600" kern="10" dirty="0">
                    <a:ln w="9525">
                      <a:noFill/>
                      <a:round/>
                    </a:ln>
                    <a:solidFill>
                      <a:srgbClr val="FFFFFF"/>
                    </a:solidFill>
                    <a:latin typeface="方正兰亭粗黑_GBK"/>
                    <a:ea typeface="方正兰亭粗黑_GBK"/>
                  </a:rPr>
                  <a:t>THANK YOU</a:t>
                </a:r>
                <a:endParaRPr lang="zh-CN" altLang="en-US" sz="3600" kern="10" dirty="0">
                  <a:ln w="9525">
                    <a:noFill/>
                    <a:round/>
                  </a:ln>
                  <a:solidFill>
                    <a:srgbClr val="FFFFFF"/>
                  </a:solidFill>
                  <a:latin typeface="方正兰亭粗黑_GBK"/>
                  <a:ea typeface="方正兰亭粗黑_GBK"/>
                </a:endParaRPr>
              </a:p>
            </p:txBody>
          </p:sp>
        </p:grpSp>
        <p:sp>
          <p:nvSpPr>
            <p:cNvPr id="8" name="Rectangle 24"/>
            <p:cNvSpPr>
              <a:spLocks noChangeArrowheads="1"/>
            </p:cNvSpPr>
            <p:nvPr/>
          </p:nvSpPr>
          <p:spPr bwMode="auto">
            <a:xfrm>
              <a:off x="0" y="0"/>
              <a:ext cx="1007" cy="759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pPr eaLnBrk="0" hangingPunct="0"/>
              <a:endParaRPr lang="zh-CN" altLang="en-US">
                <a:latin typeface="Calibri" panose="020F0502020204030204" pitchFamily="34" charset="0"/>
              </a:endParaRPr>
            </a:p>
          </p:txBody>
        </p:sp>
      </p:grpSp>
      <p:grpSp>
        <p:nvGrpSpPr>
          <p:cNvPr id="13" name="Group 18"/>
          <p:cNvGrpSpPr/>
          <p:nvPr/>
        </p:nvGrpSpPr>
        <p:grpSpPr bwMode="auto">
          <a:xfrm>
            <a:off x="4264389" y="3651642"/>
            <a:ext cx="304800" cy="301625"/>
            <a:chOff x="0" y="0"/>
            <a:chExt cx="150" cy="150"/>
          </a:xfrm>
        </p:grpSpPr>
        <p:grpSp>
          <p:nvGrpSpPr>
            <p:cNvPr id="14" name="Group 19"/>
            <p:cNvGrpSpPr/>
            <p:nvPr/>
          </p:nvGrpSpPr>
          <p:grpSpPr bwMode="auto">
            <a:xfrm>
              <a:off x="0" y="0"/>
              <a:ext cx="150" cy="150"/>
              <a:chOff x="0" y="0"/>
              <a:chExt cx="150" cy="150"/>
            </a:xfrm>
          </p:grpSpPr>
          <p:sp>
            <p:nvSpPr>
              <p:cNvPr id="16" name="Oval 3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0" cy="150"/>
              </a:xfrm>
              <a:prstGeom prst="ellipse">
                <a:avLst/>
              </a:prstGeom>
              <a:solidFill>
                <a:srgbClr val="75A52F"/>
              </a:solidFill>
              <a:ln w="9525">
                <a:noFill/>
                <a:round/>
              </a:ln>
              <a:effectLst>
                <a:outerShdw dist="17961" dir="2700000" algn="ctr" rotWithShape="0">
                  <a:schemeClr val="tx1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eaLnBrk="0" hangingPunct="0">
                  <a:defRPr/>
                </a:pPr>
                <a:endParaRPr lang="zh-CN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17" name="Oval 35"/>
              <p:cNvSpPr>
                <a:spLocks noChangeArrowheads="1"/>
              </p:cNvSpPr>
              <p:nvPr/>
            </p:nvSpPr>
            <p:spPr bwMode="auto">
              <a:xfrm>
                <a:off x="13" y="13"/>
                <a:ext cx="124" cy="124"/>
              </a:xfrm>
              <a:prstGeom prst="ellipse">
                <a:avLst/>
              </a:prstGeom>
              <a:solidFill>
                <a:schemeClr val="accent1">
                  <a:alpha val="0"/>
                </a:schemeClr>
              </a:solidFill>
              <a:ln w="9525">
                <a:solidFill>
                  <a:schemeClr val="bg1"/>
                </a:solidFill>
                <a:prstDash val="dash"/>
                <a:round/>
              </a:ln>
            </p:spPr>
            <p:txBody>
              <a:bodyPr wrap="none" anchor="ctr"/>
              <a:lstStyle/>
              <a:p>
                <a:pPr eaLnBrk="0" hangingPunct="0"/>
                <a:endParaRPr lang="zh-CN" altLang="en-US"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15" name="WordArt 36"/>
            <p:cNvSpPr>
              <a:spLocks noChangeArrowheads="1" noChangeShapeType="1" noTextEdit="1"/>
            </p:cNvSpPr>
            <p:nvPr/>
          </p:nvSpPr>
          <p:spPr bwMode="auto">
            <a:xfrm>
              <a:off x="49" y="50"/>
              <a:ext cx="52" cy="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9525">
                    <a:noFill/>
                    <a:round/>
                  </a:ln>
                  <a:solidFill>
                    <a:srgbClr val="FFFFFF"/>
                  </a:solidFill>
                  <a:latin typeface="方正兰亭粗黑_GBK"/>
                  <a:ea typeface="方正兰亭粗黑_GBK"/>
                </a:rPr>
                <a:t>X</a:t>
              </a:r>
              <a:endParaRPr lang="zh-CN" altLang="en-US" sz="3600" kern="10">
                <a:ln w="9525">
                  <a:noFill/>
                  <a:round/>
                </a:ln>
                <a:solidFill>
                  <a:srgbClr val="FFFFFF"/>
                </a:solidFill>
                <a:latin typeface="方正兰亭粗黑_GBK"/>
                <a:ea typeface="方正兰亭粗黑_GBK"/>
              </a:endParaRPr>
            </a:p>
          </p:txBody>
        </p:sp>
      </p:grpSp>
      <p:sp>
        <p:nvSpPr>
          <p:cNvPr id="18" name="Text Box 37"/>
          <p:cNvSpPr txBox="1">
            <a:spLocks noChangeArrowheads="1"/>
          </p:cNvSpPr>
          <p:nvPr/>
        </p:nvSpPr>
        <p:spPr bwMode="auto">
          <a:xfrm>
            <a:off x="1962514" y="2784867"/>
            <a:ext cx="2012950" cy="118903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8398" dir="3806097" algn="ctr" rotWithShape="0">
              <a:srgbClr val="031327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en-US" sz="7200" dirty="0">
                <a:solidFill>
                  <a:srgbClr val="843B91"/>
                </a:solidFill>
                <a:latin typeface="方正兰亭大黑_GBK" pitchFamily="2" charset="-122"/>
                <a:ea typeface="方正兰亭大黑_GBK" pitchFamily="2" charset="-122"/>
              </a:rPr>
              <a:t>谢谢</a:t>
            </a:r>
          </a:p>
        </p:txBody>
      </p:sp>
      <p:sp>
        <p:nvSpPr>
          <p:cNvPr id="19" name="Freeform 854"/>
          <p:cNvSpPr/>
          <p:nvPr/>
        </p:nvSpPr>
        <p:spPr bwMode="auto">
          <a:xfrm>
            <a:off x="7923213" y="1651000"/>
            <a:ext cx="2767013" cy="5006975"/>
          </a:xfrm>
          <a:custGeom>
            <a:avLst/>
            <a:gdLst/>
            <a:ahLst/>
            <a:cxnLst>
              <a:cxn ang="0">
                <a:pos x="5228" y="896"/>
              </a:cxn>
              <a:cxn ang="0">
                <a:pos x="4250" y="0"/>
              </a:cxn>
              <a:cxn ang="0">
                <a:pos x="0" y="4244"/>
              </a:cxn>
              <a:cxn ang="0">
                <a:pos x="5228" y="9461"/>
              </a:cxn>
              <a:cxn ang="0">
                <a:pos x="5228" y="896"/>
              </a:cxn>
            </a:cxnLst>
            <a:rect l="0" t="0" r="r" b="b"/>
            <a:pathLst>
              <a:path w="5228" h="9461">
                <a:moveTo>
                  <a:pt x="5228" y="896"/>
                </a:moveTo>
                <a:lnTo>
                  <a:pt x="4250" y="0"/>
                </a:lnTo>
                <a:lnTo>
                  <a:pt x="0" y="4244"/>
                </a:lnTo>
                <a:lnTo>
                  <a:pt x="5228" y="9461"/>
                </a:lnTo>
                <a:lnTo>
                  <a:pt x="5228" y="89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855"/>
          <p:cNvSpPr/>
          <p:nvPr/>
        </p:nvSpPr>
        <p:spPr bwMode="auto">
          <a:xfrm>
            <a:off x="5124450" y="523875"/>
            <a:ext cx="1520825" cy="1520825"/>
          </a:xfrm>
          <a:custGeom>
            <a:avLst/>
            <a:gdLst/>
            <a:ahLst/>
            <a:cxnLst>
              <a:cxn ang="0">
                <a:pos x="2874" y="2874"/>
              </a:cxn>
              <a:cxn ang="0">
                <a:pos x="0" y="2874"/>
              </a:cxn>
              <a:cxn ang="0">
                <a:pos x="2874" y="0"/>
              </a:cxn>
              <a:cxn ang="0">
                <a:pos x="2874" y="2874"/>
              </a:cxn>
            </a:cxnLst>
            <a:rect l="0" t="0" r="r" b="b"/>
            <a:pathLst>
              <a:path w="2874" h="2874">
                <a:moveTo>
                  <a:pt x="2874" y="2874"/>
                </a:moveTo>
                <a:lnTo>
                  <a:pt x="0" y="2874"/>
                </a:lnTo>
                <a:lnTo>
                  <a:pt x="2874" y="0"/>
                </a:lnTo>
                <a:lnTo>
                  <a:pt x="2874" y="2874"/>
                </a:lnTo>
                <a:close/>
              </a:path>
            </a:pathLst>
          </a:custGeom>
          <a:solidFill>
            <a:srgbClr val="C3D83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856"/>
          <p:cNvSpPr/>
          <p:nvPr/>
        </p:nvSpPr>
        <p:spPr bwMode="auto">
          <a:xfrm>
            <a:off x="5124450" y="1281113"/>
            <a:ext cx="1520825" cy="763587"/>
          </a:xfrm>
          <a:custGeom>
            <a:avLst/>
            <a:gdLst/>
            <a:ahLst/>
            <a:cxnLst>
              <a:cxn ang="0">
                <a:pos x="2874" y="1441"/>
              </a:cxn>
              <a:cxn ang="0">
                <a:pos x="0" y="1441"/>
              </a:cxn>
              <a:cxn ang="0">
                <a:pos x="1442" y="0"/>
              </a:cxn>
              <a:cxn ang="0">
                <a:pos x="2874" y="1441"/>
              </a:cxn>
            </a:cxnLst>
            <a:rect l="0" t="0" r="r" b="b"/>
            <a:pathLst>
              <a:path w="2874" h="1441">
                <a:moveTo>
                  <a:pt x="2874" y="1441"/>
                </a:moveTo>
                <a:lnTo>
                  <a:pt x="0" y="1441"/>
                </a:lnTo>
                <a:lnTo>
                  <a:pt x="1442" y="0"/>
                </a:lnTo>
                <a:lnTo>
                  <a:pt x="2874" y="1441"/>
                </a:lnTo>
                <a:close/>
              </a:path>
            </a:pathLst>
          </a:custGeom>
          <a:solidFill>
            <a:srgbClr val="A5C82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857"/>
          <p:cNvSpPr/>
          <p:nvPr/>
        </p:nvSpPr>
        <p:spPr bwMode="auto">
          <a:xfrm>
            <a:off x="6794500" y="2767013"/>
            <a:ext cx="2151063" cy="1076325"/>
          </a:xfrm>
          <a:custGeom>
            <a:avLst/>
            <a:gdLst/>
            <a:ahLst/>
            <a:cxnLst>
              <a:cxn ang="0">
                <a:pos x="2032" y="2032"/>
              </a:cxn>
              <a:cxn ang="0">
                <a:pos x="0" y="0"/>
              </a:cxn>
              <a:cxn ang="0">
                <a:pos x="4065" y="0"/>
              </a:cxn>
              <a:cxn ang="0">
                <a:pos x="2032" y="2032"/>
              </a:cxn>
            </a:cxnLst>
            <a:rect l="0" t="0" r="r" b="b"/>
            <a:pathLst>
              <a:path w="4065" h="2032">
                <a:moveTo>
                  <a:pt x="2032" y="2032"/>
                </a:moveTo>
                <a:lnTo>
                  <a:pt x="0" y="0"/>
                </a:lnTo>
                <a:lnTo>
                  <a:pt x="4065" y="0"/>
                </a:lnTo>
                <a:lnTo>
                  <a:pt x="2032" y="2032"/>
                </a:lnTo>
                <a:close/>
              </a:path>
            </a:pathLst>
          </a:custGeom>
          <a:solidFill>
            <a:srgbClr val="4FA7C6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858"/>
          <p:cNvSpPr/>
          <p:nvPr/>
        </p:nvSpPr>
        <p:spPr bwMode="auto">
          <a:xfrm>
            <a:off x="6794500" y="2767013"/>
            <a:ext cx="1077913" cy="1076325"/>
          </a:xfrm>
          <a:custGeom>
            <a:avLst/>
            <a:gdLst/>
            <a:ahLst/>
            <a:cxnLst>
              <a:cxn ang="0">
                <a:pos x="2032" y="2032"/>
              </a:cxn>
              <a:cxn ang="0">
                <a:pos x="0" y="0"/>
              </a:cxn>
              <a:cxn ang="0">
                <a:pos x="2036" y="0"/>
              </a:cxn>
              <a:cxn ang="0">
                <a:pos x="2032" y="2032"/>
              </a:cxn>
            </a:cxnLst>
            <a:rect l="0" t="0" r="r" b="b"/>
            <a:pathLst>
              <a:path w="2036" h="2032">
                <a:moveTo>
                  <a:pt x="2032" y="2032"/>
                </a:moveTo>
                <a:lnTo>
                  <a:pt x="0" y="0"/>
                </a:lnTo>
                <a:lnTo>
                  <a:pt x="2036" y="0"/>
                </a:lnTo>
                <a:lnTo>
                  <a:pt x="2032" y="2032"/>
                </a:lnTo>
                <a:close/>
              </a:path>
            </a:pathLst>
          </a:custGeom>
          <a:solidFill>
            <a:srgbClr val="2D8EA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859"/>
          <p:cNvSpPr/>
          <p:nvPr/>
        </p:nvSpPr>
        <p:spPr bwMode="auto">
          <a:xfrm>
            <a:off x="6794500" y="1628775"/>
            <a:ext cx="2151063" cy="1074737"/>
          </a:xfrm>
          <a:custGeom>
            <a:avLst/>
            <a:gdLst/>
            <a:ahLst/>
            <a:cxnLst>
              <a:cxn ang="0">
                <a:pos x="2032" y="0"/>
              </a:cxn>
              <a:cxn ang="0">
                <a:pos x="0" y="2031"/>
              </a:cxn>
              <a:cxn ang="0">
                <a:pos x="4065" y="2031"/>
              </a:cxn>
              <a:cxn ang="0">
                <a:pos x="2032" y="0"/>
              </a:cxn>
            </a:cxnLst>
            <a:rect l="0" t="0" r="r" b="b"/>
            <a:pathLst>
              <a:path w="4065" h="2031">
                <a:moveTo>
                  <a:pt x="2032" y="0"/>
                </a:moveTo>
                <a:lnTo>
                  <a:pt x="0" y="2031"/>
                </a:lnTo>
                <a:lnTo>
                  <a:pt x="4065" y="2031"/>
                </a:lnTo>
                <a:lnTo>
                  <a:pt x="2032" y="0"/>
                </a:lnTo>
                <a:close/>
              </a:path>
            </a:pathLst>
          </a:custGeom>
          <a:solidFill>
            <a:srgbClr val="E65B77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860"/>
          <p:cNvSpPr/>
          <p:nvPr/>
        </p:nvSpPr>
        <p:spPr bwMode="auto">
          <a:xfrm>
            <a:off x="6794500" y="1628775"/>
            <a:ext cx="1074738" cy="1074737"/>
          </a:xfrm>
          <a:custGeom>
            <a:avLst/>
            <a:gdLst/>
            <a:ahLst/>
            <a:cxnLst>
              <a:cxn ang="0">
                <a:pos x="2032" y="0"/>
              </a:cxn>
              <a:cxn ang="0">
                <a:pos x="0" y="2031"/>
              </a:cxn>
              <a:cxn ang="0">
                <a:pos x="2028" y="2031"/>
              </a:cxn>
              <a:cxn ang="0">
                <a:pos x="2032" y="0"/>
              </a:cxn>
            </a:cxnLst>
            <a:rect l="0" t="0" r="r" b="b"/>
            <a:pathLst>
              <a:path w="2032" h="2031">
                <a:moveTo>
                  <a:pt x="2032" y="0"/>
                </a:moveTo>
                <a:lnTo>
                  <a:pt x="0" y="2031"/>
                </a:lnTo>
                <a:lnTo>
                  <a:pt x="2028" y="2031"/>
                </a:lnTo>
                <a:lnTo>
                  <a:pt x="2032" y="0"/>
                </a:lnTo>
                <a:close/>
              </a:path>
            </a:pathLst>
          </a:custGeom>
          <a:solidFill>
            <a:srgbClr val="EB7997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861"/>
          <p:cNvSpPr/>
          <p:nvPr/>
        </p:nvSpPr>
        <p:spPr bwMode="auto">
          <a:xfrm>
            <a:off x="7951788" y="1600200"/>
            <a:ext cx="2151063" cy="1074737"/>
          </a:xfrm>
          <a:custGeom>
            <a:avLst/>
            <a:gdLst/>
            <a:ahLst/>
            <a:cxnLst>
              <a:cxn ang="0">
                <a:pos x="2032" y="2031"/>
              </a:cxn>
              <a:cxn ang="0">
                <a:pos x="0" y="0"/>
              </a:cxn>
              <a:cxn ang="0">
                <a:pos x="4066" y="0"/>
              </a:cxn>
              <a:cxn ang="0">
                <a:pos x="2032" y="2031"/>
              </a:cxn>
            </a:cxnLst>
            <a:rect l="0" t="0" r="r" b="b"/>
            <a:pathLst>
              <a:path w="4066" h="2031">
                <a:moveTo>
                  <a:pt x="2032" y="2031"/>
                </a:moveTo>
                <a:lnTo>
                  <a:pt x="0" y="0"/>
                </a:lnTo>
                <a:lnTo>
                  <a:pt x="4066" y="0"/>
                </a:lnTo>
                <a:lnTo>
                  <a:pt x="2032" y="2031"/>
                </a:lnTo>
                <a:close/>
              </a:path>
            </a:pathLst>
          </a:custGeom>
          <a:solidFill>
            <a:srgbClr val="EB5B18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862"/>
          <p:cNvSpPr/>
          <p:nvPr/>
        </p:nvSpPr>
        <p:spPr bwMode="auto">
          <a:xfrm>
            <a:off x="7951788" y="1600200"/>
            <a:ext cx="1077913" cy="1074737"/>
          </a:xfrm>
          <a:custGeom>
            <a:avLst/>
            <a:gdLst/>
            <a:ahLst/>
            <a:cxnLst>
              <a:cxn ang="0">
                <a:pos x="2032" y="2031"/>
              </a:cxn>
              <a:cxn ang="0">
                <a:pos x="0" y="0"/>
              </a:cxn>
              <a:cxn ang="0">
                <a:pos x="2038" y="0"/>
              </a:cxn>
              <a:cxn ang="0">
                <a:pos x="2032" y="2031"/>
              </a:cxn>
            </a:cxnLst>
            <a:rect l="0" t="0" r="r" b="b"/>
            <a:pathLst>
              <a:path w="2038" h="2031">
                <a:moveTo>
                  <a:pt x="2032" y="2031"/>
                </a:moveTo>
                <a:lnTo>
                  <a:pt x="0" y="0"/>
                </a:lnTo>
                <a:lnTo>
                  <a:pt x="2038" y="0"/>
                </a:lnTo>
                <a:lnTo>
                  <a:pt x="2032" y="2031"/>
                </a:lnTo>
                <a:close/>
              </a:path>
            </a:pathLst>
          </a:custGeom>
          <a:solidFill>
            <a:srgbClr val="F29118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863"/>
          <p:cNvSpPr/>
          <p:nvPr/>
        </p:nvSpPr>
        <p:spPr bwMode="auto">
          <a:xfrm>
            <a:off x="6718300" y="523875"/>
            <a:ext cx="1076325" cy="2149475"/>
          </a:xfrm>
          <a:custGeom>
            <a:avLst/>
            <a:gdLst/>
            <a:ahLst/>
            <a:cxnLst>
              <a:cxn ang="0">
                <a:pos x="2033" y="2032"/>
              </a:cxn>
              <a:cxn ang="0">
                <a:pos x="0" y="0"/>
              </a:cxn>
              <a:cxn ang="0">
                <a:pos x="0" y="4063"/>
              </a:cxn>
              <a:cxn ang="0">
                <a:pos x="2033" y="2032"/>
              </a:cxn>
            </a:cxnLst>
            <a:rect l="0" t="0" r="r" b="b"/>
            <a:pathLst>
              <a:path w="2033" h="4063">
                <a:moveTo>
                  <a:pt x="2033" y="2032"/>
                </a:moveTo>
                <a:lnTo>
                  <a:pt x="0" y="0"/>
                </a:lnTo>
                <a:lnTo>
                  <a:pt x="0" y="4063"/>
                </a:lnTo>
                <a:lnTo>
                  <a:pt x="2033" y="2032"/>
                </a:lnTo>
                <a:close/>
              </a:path>
            </a:pathLst>
          </a:custGeom>
          <a:solidFill>
            <a:srgbClr val="75A52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864"/>
          <p:cNvSpPr/>
          <p:nvPr/>
        </p:nvSpPr>
        <p:spPr bwMode="auto">
          <a:xfrm>
            <a:off x="6718300" y="1598613"/>
            <a:ext cx="1076325" cy="1074737"/>
          </a:xfrm>
          <a:custGeom>
            <a:avLst/>
            <a:gdLst/>
            <a:ahLst/>
            <a:cxnLst>
              <a:cxn ang="0">
                <a:pos x="2033" y="0"/>
              </a:cxn>
              <a:cxn ang="0">
                <a:pos x="0" y="0"/>
              </a:cxn>
              <a:cxn ang="0">
                <a:pos x="0" y="2031"/>
              </a:cxn>
              <a:cxn ang="0">
                <a:pos x="2033" y="0"/>
              </a:cxn>
            </a:cxnLst>
            <a:rect l="0" t="0" r="r" b="b"/>
            <a:pathLst>
              <a:path w="2033" h="2031">
                <a:moveTo>
                  <a:pt x="2033" y="0"/>
                </a:moveTo>
                <a:lnTo>
                  <a:pt x="0" y="0"/>
                </a:lnTo>
                <a:lnTo>
                  <a:pt x="0" y="2031"/>
                </a:lnTo>
                <a:lnTo>
                  <a:pt x="2033" y="0"/>
                </a:lnTo>
                <a:close/>
              </a:path>
            </a:pathLst>
          </a:custGeom>
          <a:solidFill>
            <a:srgbClr val="528536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865"/>
          <p:cNvSpPr/>
          <p:nvPr/>
        </p:nvSpPr>
        <p:spPr bwMode="auto">
          <a:xfrm>
            <a:off x="7923213" y="2822575"/>
            <a:ext cx="1076325" cy="2149475"/>
          </a:xfrm>
          <a:custGeom>
            <a:avLst/>
            <a:gdLst/>
            <a:ahLst/>
            <a:cxnLst>
              <a:cxn ang="0">
                <a:pos x="0" y="2032"/>
              </a:cxn>
              <a:cxn ang="0">
                <a:pos x="2033" y="0"/>
              </a:cxn>
              <a:cxn ang="0">
                <a:pos x="2033" y="4063"/>
              </a:cxn>
              <a:cxn ang="0">
                <a:pos x="0" y="2032"/>
              </a:cxn>
            </a:cxnLst>
            <a:rect l="0" t="0" r="r" b="b"/>
            <a:pathLst>
              <a:path w="2033" h="4063">
                <a:moveTo>
                  <a:pt x="0" y="2032"/>
                </a:moveTo>
                <a:lnTo>
                  <a:pt x="2033" y="0"/>
                </a:lnTo>
                <a:lnTo>
                  <a:pt x="2033" y="4063"/>
                </a:lnTo>
                <a:lnTo>
                  <a:pt x="0" y="2032"/>
                </a:lnTo>
                <a:close/>
              </a:path>
            </a:pathLst>
          </a:custGeom>
          <a:solidFill>
            <a:srgbClr val="9172A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866"/>
          <p:cNvSpPr/>
          <p:nvPr/>
        </p:nvSpPr>
        <p:spPr bwMode="auto">
          <a:xfrm>
            <a:off x="7923213" y="3897313"/>
            <a:ext cx="1076325" cy="10747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033" y="0"/>
              </a:cxn>
              <a:cxn ang="0">
                <a:pos x="2033" y="2031"/>
              </a:cxn>
              <a:cxn ang="0">
                <a:pos x="0" y="0"/>
              </a:cxn>
            </a:cxnLst>
            <a:rect l="0" t="0" r="r" b="b"/>
            <a:pathLst>
              <a:path w="2033" h="2031">
                <a:moveTo>
                  <a:pt x="0" y="0"/>
                </a:moveTo>
                <a:lnTo>
                  <a:pt x="2033" y="0"/>
                </a:lnTo>
                <a:lnTo>
                  <a:pt x="2033" y="2031"/>
                </a:lnTo>
                <a:lnTo>
                  <a:pt x="0" y="0"/>
                </a:lnTo>
                <a:close/>
              </a:path>
            </a:pathLst>
          </a:custGeom>
          <a:solidFill>
            <a:srgbClr val="7B3B9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8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-599880">
                                      <p:cBhvr>
                                        <p:cTn id="62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8" presetClass="emph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600000">
                                      <p:cBhvr>
                                        <p:cTn id="64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8" presetClass="emp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-1799880">
                                      <p:cBhvr>
                                        <p:cTn id="70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8" presetClass="emph" presetSubtype="0" fill="hold" grpId="2" nodeType="withEffect">
                                  <p:stCondLst>
                                    <p:cond delay="1700"/>
                                  </p:stCondLst>
                                  <p:childTnLst>
                                    <p:animRot by="1800000">
                                      <p:cBhvr>
                                        <p:cTn id="72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grpId="3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4.16667E-7 3.7037E-7 C -0.00247 -0.01389 -0.00664 -0.02639 -0.01172 -0.03125 C -0.0168 -0.03611 -0.02552 -0.03472 -0.03047 -0.0294 C -0.03542 -0.02407 -0.03906 -0.00602 -0.04141 0.00023 " pathEditMode="relative" rAng="0" ptsTypes="faaf">
                                      <p:cBhvr>
                                        <p:cTn id="74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" y="-16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8" presetClass="emph" presetSubtype="0" autoRev="1" fill="hold" grpId="4" nodeType="withEffect">
                                  <p:stCondLst>
                                    <p:cond delay="1700"/>
                                  </p:stCondLst>
                                  <p:childTnLst>
                                    <p:animRot by="-2399880">
                                      <p:cBhvr>
                                        <p:cTn id="76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2" presetClass="entr" presetSubtype="1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grpId="3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0 0 L 0 0.02037 " pathEditMode="relative" rAng="0" ptsTypes="AA">
                                      <p:cBhvr>
                                        <p:cTn id="82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0" presetClass="path" presetSubtype="0" accel="50000" decel="50000" fill="hold" grpId="5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0.04141 0.00023 L -0.04141 0.0206 " pathEditMode="relative" rAng="0" ptsTypes="AA">
                                      <p:cBhvr>
                                        <p:cTn id="84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6" presetClass="emph" presetSubtype="0" autoRev="1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91" dur="100" fill="hold"/>
                                        <p:tgtEl>
                                          <p:spTgt spid="1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8" presetClass="emph" presetSubtype="0" repeatCount="indefinite" accel="50000" decel="50000" autoRev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Rot by="5640000">
                                      <p:cBhvr>
                                        <p:cTn id="96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4" grpId="1" autoUpdateAnimBg="0"/>
      <p:bldP spid="4" grpId="2" autoUpdateAnimBg="0"/>
      <p:bldP spid="4" grpId="3" autoUpdateAnimBg="0"/>
      <p:bldP spid="5" grpId="0" autoUpdateAnimBg="0"/>
      <p:bldP spid="5" grpId="1" autoUpdateAnimBg="0"/>
      <p:bldP spid="5" grpId="2" autoUpdateAnimBg="0"/>
      <p:bldP spid="5" grpId="3" autoUpdateAnimBg="0"/>
      <p:bldP spid="5" grpId="4" autoUpdateAnimBg="0"/>
      <p:bldP spid="5" grpId="5" autoUpdateAnimBg="0"/>
      <p:bldP spid="18" grpId="0" autoUpdateAnimBg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2508250" y="1739900"/>
            <a:ext cx="1564531" cy="938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61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目录</a:t>
            </a: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2589213" y="2732088"/>
            <a:ext cx="2083840" cy="4462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9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CONTENTS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4105" name="Freeform 9"/>
          <p:cNvSpPr/>
          <p:nvPr/>
        </p:nvSpPr>
        <p:spPr bwMode="auto">
          <a:xfrm>
            <a:off x="3175" y="2308225"/>
            <a:ext cx="1371600" cy="1370013"/>
          </a:xfrm>
          <a:custGeom>
            <a:avLst/>
            <a:gdLst/>
            <a:ahLst/>
            <a:cxnLst>
              <a:cxn ang="0">
                <a:pos x="2591" y="2589"/>
              </a:cxn>
              <a:cxn ang="0">
                <a:pos x="0" y="2589"/>
              </a:cxn>
              <a:cxn ang="0">
                <a:pos x="2591" y="0"/>
              </a:cxn>
              <a:cxn ang="0">
                <a:pos x="2591" y="2589"/>
              </a:cxn>
            </a:cxnLst>
            <a:rect l="0" t="0" r="r" b="b"/>
            <a:pathLst>
              <a:path w="2591" h="2589">
                <a:moveTo>
                  <a:pt x="2591" y="2589"/>
                </a:moveTo>
                <a:lnTo>
                  <a:pt x="0" y="2589"/>
                </a:lnTo>
                <a:lnTo>
                  <a:pt x="2591" y="0"/>
                </a:lnTo>
                <a:lnTo>
                  <a:pt x="2591" y="2589"/>
                </a:lnTo>
                <a:close/>
              </a:path>
            </a:pathLst>
          </a:custGeom>
          <a:solidFill>
            <a:srgbClr val="C3D83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06" name="Freeform 10"/>
          <p:cNvSpPr/>
          <p:nvPr/>
        </p:nvSpPr>
        <p:spPr bwMode="auto">
          <a:xfrm>
            <a:off x="3175" y="2990850"/>
            <a:ext cx="1371600" cy="687388"/>
          </a:xfrm>
          <a:custGeom>
            <a:avLst/>
            <a:gdLst/>
            <a:ahLst/>
            <a:cxnLst>
              <a:cxn ang="0">
                <a:pos x="2591" y="1299"/>
              </a:cxn>
              <a:cxn ang="0">
                <a:pos x="0" y="1299"/>
              </a:cxn>
              <a:cxn ang="0">
                <a:pos x="1301" y="0"/>
              </a:cxn>
              <a:cxn ang="0">
                <a:pos x="2591" y="1299"/>
              </a:cxn>
            </a:cxnLst>
            <a:rect l="0" t="0" r="r" b="b"/>
            <a:pathLst>
              <a:path w="2591" h="1299">
                <a:moveTo>
                  <a:pt x="2591" y="1299"/>
                </a:moveTo>
                <a:lnTo>
                  <a:pt x="0" y="1299"/>
                </a:lnTo>
                <a:lnTo>
                  <a:pt x="1301" y="0"/>
                </a:lnTo>
                <a:lnTo>
                  <a:pt x="2591" y="1299"/>
                </a:lnTo>
                <a:close/>
              </a:path>
            </a:pathLst>
          </a:custGeom>
          <a:solidFill>
            <a:srgbClr val="A5C82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07" name="Freeform 11"/>
          <p:cNvSpPr/>
          <p:nvPr/>
        </p:nvSpPr>
        <p:spPr bwMode="auto">
          <a:xfrm>
            <a:off x="1508125" y="4330700"/>
            <a:ext cx="1938338" cy="968375"/>
          </a:xfrm>
          <a:custGeom>
            <a:avLst/>
            <a:gdLst/>
            <a:ahLst/>
            <a:cxnLst>
              <a:cxn ang="0">
                <a:pos x="1831" y="1831"/>
              </a:cxn>
              <a:cxn ang="0">
                <a:pos x="0" y="0"/>
              </a:cxn>
              <a:cxn ang="0">
                <a:pos x="3662" y="0"/>
              </a:cxn>
              <a:cxn ang="0">
                <a:pos x="1831" y="1831"/>
              </a:cxn>
            </a:cxnLst>
            <a:rect l="0" t="0" r="r" b="b"/>
            <a:pathLst>
              <a:path w="3662" h="1831">
                <a:moveTo>
                  <a:pt x="1831" y="1831"/>
                </a:moveTo>
                <a:lnTo>
                  <a:pt x="0" y="0"/>
                </a:lnTo>
                <a:lnTo>
                  <a:pt x="3662" y="0"/>
                </a:lnTo>
                <a:lnTo>
                  <a:pt x="1831" y="1831"/>
                </a:lnTo>
                <a:close/>
              </a:path>
            </a:pathLst>
          </a:custGeom>
          <a:solidFill>
            <a:srgbClr val="4FA7C6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08" name="Freeform 12"/>
          <p:cNvSpPr/>
          <p:nvPr/>
        </p:nvSpPr>
        <p:spPr bwMode="auto">
          <a:xfrm>
            <a:off x="1508125" y="4330700"/>
            <a:ext cx="969963" cy="968375"/>
          </a:xfrm>
          <a:custGeom>
            <a:avLst/>
            <a:gdLst/>
            <a:ahLst/>
            <a:cxnLst>
              <a:cxn ang="0">
                <a:pos x="1831" y="1831"/>
              </a:cxn>
              <a:cxn ang="0">
                <a:pos x="0" y="0"/>
              </a:cxn>
              <a:cxn ang="0">
                <a:pos x="1833" y="0"/>
              </a:cxn>
              <a:cxn ang="0">
                <a:pos x="1831" y="1831"/>
              </a:cxn>
            </a:cxnLst>
            <a:rect l="0" t="0" r="r" b="b"/>
            <a:pathLst>
              <a:path w="1833" h="1831">
                <a:moveTo>
                  <a:pt x="1831" y="1831"/>
                </a:moveTo>
                <a:lnTo>
                  <a:pt x="0" y="0"/>
                </a:lnTo>
                <a:lnTo>
                  <a:pt x="1833" y="0"/>
                </a:lnTo>
                <a:lnTo>
                  <a:pt x="1831" y="1831"/>
                </a:lnTo>
                <a:close/>
              </a:path>
            </a:pathLst>
          </a:custGeom>
          <a:solidFill>
            <a:srgbClr val="2D8EA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09" name="Freeform 13"/>
          <p:cNvSpPr/>
          <p:nvPr/>
        </p:nvSpPr>
        <p:spPr bwMode="auto">
          <a:xfrm>
            <a:off x="1508125" y="3302000"/>
            <a:ext cx="1938338" cy="969963"/>
          </a:xfrm>
          <a:custGeom>
            <a:avLst/>
            <a:gdLst/>
            <a:ahLst/>
            <a:cxnLst>
              <a:cxn ang="0">
                <a:pos x="1831" y="0"/>
              </a:cxn>
              <a:cxn ang="0">
                <a:pos x="0" y="1831"/>
              </a:cxn>
              <a:cxn ang="0">
                <a:pos x="3662" y="1831"/>
              </a:cxn>
              <a:cxn ang="0">
                <a:pos x="1831" y="0"/>
              </a:cxn>
            </a:cxnLst>
            <a:rect l="0" t="0" r="r" b="b"/>
            <a:pathLst>
              <a:path w="3662" h="1831">
                <a:moveTo>
                  <a:pt x="1831" y="0"/>
                </a:moveTo>
                <a:lnTo>
                  <a:pt x="0" y="1831"/>
                </a:lnTo>
                <a:lnTo>
                  <a:pt x="3662" y="1831"/>
                </a:lnTo>
                <a:lnTo>
                  <a:pt x="1831" y="0"/>
                </a:lnTo>
                <a:close/>
              </a:path>
            </a:pathLst>
          </a:custGeom>
          <a:solidFill>
            <a:srgbClr val="E65B77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10" name="Freeform 14"/>
          <p:cNvSpPr/>
          <p:nvPr/>
        </p:nvSpPr>
        <p:spPr bwMode="auto">
          <a:xfrm>
            <a:off x="1508125" y="3302000"/>
            <a:ext cx="968375" cy="969963"/>
          </a:xfrm>
          <a:custGeom>
            <a:avLst/>
            <a:gdLst/>
            <a:ahLst/>
            <a:cxnLst>
              <a:cxn ang="0">
                <a:pos x="1831" y="0"/>
              </a:cxn>
              <a:cxn ang="0">
                <a:pos x="0" y="1831"/>
              </a:cxn>
              <a:cxn ang="0">
                <a:pos x="1827" y="1831"/>
              </a:cxn>
              <a:cxn ang="0">
                <a:pos x="1831" y="0"/>
              </a:cxn>
            </a:cxnLst>
            <a:rect l="0" t="0" r="r" b="b"/>
            <a:pathLst>
              <a:path w="1831" h="1831">
                <a:moveTo>
                  <a:pt x="1831" y="0"/>
                </a:moveTo>
                <a:lnTo>
                  <a:pt x="0" y="1831"/>
                </a:lnTo>
                <a:lnTo>
                  <a:pt x="1827" y="1831"/>
                </a:lnTo>
                <a:lnTo>
                  <a:pt x="1831" y="0"/>
                </a:lnTo>
                <a:close/>
              </a:path>
            </a:pathLst>
          </a:custGeom>
          <a:solidFill>
            <a:srgbClr val="EB7997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11" name="Freeform 15"/>
          <p:cNvSpPr/>
          <p:nvPr/>
        </p:nvSpPr>
        <p:spPr bwMode="auto">
          <a:xfrm>
            <a:off x="2549525" y="3278188"/>
            <a:ext cx="1938338" cy="969963"/>
          </a:xfrm>
          <a:custGeom>
            <a:avLst/>
            <a:gdLst/>
            <a:ahLst/>
            <a:cxnLst>
              <a:cxn ang="0">
                <a:pos x="1832" y="1831"/>
              </a:cxn>
              <a:cxn ang="0">
                <a:pos x="0" y="0"/>
              </a:cxn>
              <a:cxn ang="0">
                <a:pos x="3663" y="0"/>
              </a:cxn>
              <a:cxn ang="0">
                <a:pos x="1832" y="1831"/>
              </a:cxn>
            </a:cxnLst>
            <a:rect l="0" t="0" r="r" b="b"/>
            <a:pathLst>
              <a:path w="3663" h="1831">
                <a:moveTo>
                  <a:pt x="1832" y="1831"/>
                </a:moveTo>
                <a:lnTo>
                  <a:pt x="0" y="0"/>
                </a:lnTo>
                <a:lnTo>
                  <a:pt x="3663" y="0"/>
                </a:lnTo>
                <a:lnTo>
                  <a:pt x="1832" y="1831"/>
                </a:lnTo>
                <a:close/>
              </a:path>
            </a:pathLst>
          </a:custGeom>
          <a:solidFill>
            <a:srgbClr val="EB5B18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12" name="Freeform 16"/>
          <p:cNvSpPr/>
          <p:nvPr/>
        </p:nvSpPr>
        <p:spPr bwMode="auto">
          <a:xfrm>
            <a:off x="2549525" y="3278188"/>
            <a:ext cx="973138" cy="969963"/>
          </a:xfrm>
          <a:custGeom>
            <a:avLst/>
            <a:gdLst/>
            <a:ahLst/>
            <a:cxnLst>
              <a:cxn ang="0">
                <a:pos x="1832" y="1831"/>
              </a:cxn>
              <a:cxn ang="0">
                <a:pos x="0" y="0"/>
              </a:cxn>
              <a:cxn ang="0">
                <a:pos x="1837" y="0"/>
              </a:cxn>
              <a:cxn ang="0">
                <a:pos x="1832" y="1831"/>
              </a:cxn>
            </a:cxnLst>
            <a:rect l="0" t="0" r="r" b="b"/>
            <a:pathLst>
              <a:path w="1837" h="1831">
                <a:moveTo>
                  <a:pt x="1832" y="1831"/>
                </a:moveTo>
                <a:lnTo>
                  <a:pt x="0" y="0"/>
                </a:lnTo>
                <a:lnTo>
                  <a:pt x="1837" y="0"/>
                </a:lnTo>
                <a:lnTo>
                  <a:pt x="1832" y="1831"/>
                </a:lnTo>
                <a:close/>
              </a:path>
            </a:pathLst>
          </a:custGeom>
          <a:solidFill>
            <a:srgbClr val="F29118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13" name="Freeform 17"/>
          <p:cNvSpPr/>
          <p:nvPr/>
        </p:nvSpPr>
        <p:spPr bwMode="auto">
          <a:xfrm>
            <a:off x="1439863" y="2308225"/>
            <a:ext cx="968375" cy="1936750"/>
          </a:xfrm>
          <a:custGeom>
            <a:avLst/>
            <a:gdLst/>
            <a:ahLst/>
            <a:cxnLst>
              <a:cxn ang="0">
                <a:pos x="1831" y="1831"/>
              </a:cxn>
              <a:cxn ang="0">
                <a:pos x="0" y="0"/>
              </a:cxn>
              <a:cxn ang="0">
                <a:pos x="0" y="3662"/>
              </a:cxn>
              <a:cxn ang="0">
                <a:pos x="1831" y="1831"/>
              </a:cxn>
            </a:cxnLst>
            <a:rect l="0" t="0" r="r" b="b"/>
            <a:pathLst>
              <a:path w="1831" h="3662">
                <a:moveTo>
                  <a:pt x="1831" y="1831"/>
                </a:moveTo>
                <a:lnTo>
                  <a:pt x="0" y="0"/>
                </a:lnTo>
                <a:lnTo>
                  <a:pt x="0" y="3662"/>
                </a:lnTo>
                <a:lnTo>
                  <a:pt x="1831" y="1831"/>
                </a:lnTo>
                <a:close/>
              </a:path>
            </a:pathLst>
          </a:custGeom>
          <a:solidFill>
            <a:srgbClr val="75A52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14" name="Freeform 18"/>
          <p:cNvSpPr/>
          <p:nvPr/>
        </p:nvSpPr>
        <p:spPr bwMode="auto">
          <a:xfrm>
            <a:off x="1439863" y="3276600"/>
            <a:ext cx="968375" cy="968375"/>
          </a:xfrm>
          <a:custGeom>
            <a:avLst/>
            <a:gdLst/>
            <a:ahLst/>
            <a:cxnLst>
              <a:cxn ang="0">
                <a:pos x="1831" y="0"/>
              </a:cxn>
              <a:cxn ang="0">
                <a:pos x="0" y="0"/>
              </a:cxn>
              <a:cxn ang="0">
                <a:pos x="0" y="1831"/>
              </a:cxn>
              <a:cxn ang="0">
                <a:pos x="1831" y="0"/>
              </a:cxn>
            </a:cxnLst>
            <a:rect l="0" t="0" r="r" b="b"/>
            <a:pathLst>
              <a:path w="1831" h="1831">
                <a:moveTo>
                  <a:pt x="1831" y="0"/>
                </a:moveTo>
                <a:lnTo>
                  <a:pt x="0" y="0"/>
                </a:lnTo>
                <a:lnTo>
                  <a:pt x="0" y="1831"/>
                </a:lnTo>
                <a:lnTo>
                  <a:pt x="1831" y="0"/>
                </a:lnTo>
                <a:close/>
              </a:path>
            </a:pathLst>
          </a:custGeom>
          <a:solidFill>
            <a:srgbClr val="528536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15" name="Freeform 19"/>
          <p:cNvSpPr/>
          <p:nvPr/>
        </p:nvSpPr>
        <p:spPr bwMode="auto">
          <a:xfrm>
            <a:off x="2525713" y="4379913"/>
            <a:ext cx="968375" cy="1938338"/>
          </a:xfrm>
          <a:custGeom>
            <a:avLst/>
            <a:gdLst/>
            <a:ahLst/>
            <a:cxnLst>
              <a:cxn ang="0">
                <a:pos x="0" y="1831"/>
              </a:cxn>
              <a:cxn ang="0">
                <a:pos x="1831" y="0"/>
              </a:cxn>
              <a:cxn ang="0">
                <a:pos x="1831" y="3663"/>
              </a:cxn>
              <a:cxn ang="0">
                <a:pos x="0" y="1831"/>
              </a:cxn>
            </a:cxnLst>
            <a:rect l="0" t="0" r="r" b="b"/>
            <a:pathLst>
              <a:path w="1831" h="3663">
                <a:moveTo>
                  <a:pt x="0" y="1831"/>
                </a:moveTo>
                <a:lnTo>
                  <a:pt x="1831" y="0"/>
                </a:lnTo>
                <a:lnTo>
                  <a:pt x="1831" y="3663"/>
                </a:lnTo>
                <a:lnTo>
                  <a:pt x="0" y="1831"/>
                </a:lnTo>
                <a:close/>
              </a:path>
            </a:pathLst>
          </a:custGeom>
          <a:solidFill>
            <a:srgbClr val="9172A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16" name="Freeform 20"/>
          <p:cNvSpPr/>
          <p:nvPr/>
        </p:nvSpPr>
        <p:spPr bwMode="auto">
          <a:xfrm>
            <a:off x="2525713" y="5348288"/>
            <a:ext cx="968375" cy="9699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831" y="0"/>
              </a:cxn>
              <a:cxn ang="0">
                <a:pos x="1831" y="1832"/>
              </a:cxn>
              <a:cxn ang="0">
                <a:pos x="0" y="0"/>
              </a:cxn>
            </a:cxnLst>
            <a:rect l="0" t="0" r="r" b="b"/>
            <a:pathLst>
              <a:path w="1831" h="1832">
                <a:moveTo>
                  <a:pt x="0" y="0"/>
                </a:moveTo>
                <a:lnTo>
                  <a:pt x="1831" y="0"/>
                </a:lnTo>
                <a:lnTo>
                  <a:pt x="1831" y="1832"/>
                </a:lnTo>
                <a:lnTo>
                  <a:pt x="0" y="0"/>
                </a:lnTo>
                <a:close/>
              </a:path>
            </a:pathLst>
          </a:custGeom>
          <a:solidFill>
            <a:srgbClr val="7B3B9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6704022" y="3027363"/>
            <a:ext cx="1128514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平面设计</a:t>
            </a: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4118" name="Freeform 22"/>
          <p:cNvSpPr/>
          <p:nvPr/>
        </p:nvSpPr>
        <p:spPr bwMode="auto">
          <a:xfrm>
            <a:off x="5930900" y="2911475"/>
            <a:ext cx="630238" cy="630238"/>
          </a:xfrm>
          <a:custGeom>
            <a:avLst/>
            <a:gdLst/>
            <a:ahLst/>
            <a:cxnLst>
              <a:cxn ang="0">
                <a:pos x="657" y="2"/>
              </a:cxn>
              <a:cxn ang="0">
                <a:pos x="745" y="19"/>
              </a:cxn>
              <a:cxn ang="0">
                <a:pos x="828" y="47"/>
              </a:cxn>
              <a:cxn ang="0">
                <a:pos x="905" y="86"/>
              </a:cxn>
              <a:cxn ang="0">
                <a:pos x="975" y="136"/>
              </a:cxn>
              <a:cxn ang="0">
                <a:pos x="1038" y="195"/>
              </a:cxn>
              <a:cxn ang="0">
                <a:pos x="1090" y="263"/>
              </a:cxn>
              <a:cxn ang="0">
                <a:pos x="1134" y="337"/>
              </a:cxn>
              <a:cxn ang="0">
                <a:pos x="1165" y="418"/>
              </a:cxn>
              <a:cxn ang="0">
                <a:pos x="1186" y="505"/>
              </a:cxn>
              <a:cxn ang="0">
                <a:pos x="1192" y="595"/>
              </a:cxn>
              <a:cxn ang="0">
                <a:pos x="1186" y="686"/>
              </a:cxn>
              <a:cxn ang="0">
                <a:pos x="1165" y="773"/>
              </a:cxn>
              <a:cxn ang="0">
                <a:pos x="1134" y="854"/>
              </a:cxn>
              <a:cxn ang="0">
                <a:pos x="1090" y="929"/>
              </a:cxn>
              <a:cxn ang="0">
                <a:pos x="1038" y="997"/>
              </a:cxn>
              <a:cxn ang="0">
                <a:pos x="975" y="1055"/>
              </a:cxn>
              <a:cxn ang="0">
                <a:pos x="905" y="1106"/>
              </a:cxn>
              <a:cxn ang="0">
                <a:pos x="828" y="1145"/>
              </a:cxn>
              <a:cxn ang="0">
                <a:pos x="745" y="1173"/>
              </a:cxn>
              <a:cxn ang="0">
                <a:pos x="657" y="1189"/>
              </a:cxn>
              <a:cxn ang="0">
                <a:pos x="565" y="1190"/>
              </a:cxn>
              <a:cxn ang="0">
                <a:pos x="475" y="1179"/>
              </a:cxn>
              <a:cxn ang="0">
                <a:pos x="391" y="1155"/>
              </a:cxn>
              <a:cxn ang="0">
                <a:pos x="312" y="1120"/>
              </a:cxn>
              <a:cxn ang="0">
                <a:pos x="239" y="1073"/>
              </a:cxn>
              <a:cxn ang="0">
                <a:pos x="175" y="1017"/>
              </a:cxn>
              <a:cxn ang="0">
                <a:pos x="119" y="953"/>
              </a:cxn>
              <a:cxn ang="0">
                <a:pos x="72" y="880"/>
              </a:cxn>
              <a:cxn ang="0">
                <a:pos x="37" y="801"/>
              </a:cxn>
              <a:cxn ang="0">
                <a:pos x="13" y="716"/>
              </a:cxn>
              <a:cxn ang="0">
                <a:pos x="1" y="627"/>
              </a:cxn>
              <a:cxn ang="0">
                <a:pos x="3" y="535"/>
              </a:cxn>
              <a:cxn ang="0">
                <a:pos x="19" y="447"/>
              </a:cxn>
              <a:cxn ang="0">
                <a:pos x="47" y="364"/>
              </a:cxn>
              <a:cxn ang="0">
                <a:pos x="86" y="287"/>
              </a:cxn>
              <a:cxn ang="0">
                <a:pos x="137" y="217"/>
              </a:cxn>
              <a:cxn ang="0">
                <a:pos x="195" y="154"/>
              </a:cxn>
              <a:cxn ang="0">
                <a:pos x="263" y="102"/>
              </a:cxn>
              <a:cxn ang="0">
                <a:pos x="338" y="59"/>
              </a:cxn>
              <a:cxn ang="0">
                <a:pos x="419" y="26"/>
              </a:cxn>
              <a:cxn ang="0">
                <a:pos x="506" y="6"/>
              </a:cxn>
              <a:cxn ang="0">
                <a:pos x="597" y="0"/>
              </a:cxn>
            </a:cxnLst>
            <a:rect l="0" t="0" r="r" b="b"/>
            <a:pathLst>
              <a:path w="1192" h="1192">
                <a:moveTo>
                  <a:pt x="597" y="0"/>
                </a:moveTo>
                <a:lnTo>
                  <a:pt x="627" y="1"/>
                </a:lnTo>
                <a:lnTo>
                  <a:pt x="657" y="2"/>
                </a:lnTo>
                <a:lnTo>
                  <a:pt x="686" y="6"/>
                </a:lnTo>
                <a:lnTo>
                  <a:pt x="717" y="13"/>
                </a:lnTo>
                <a:lnTo>
                  <a:pt x="745" y="19"/>
                </a:lnTo>
                <a:lnTo>
                  <a:pt x="774" y="26"/>
                </a:lnTo>
                <a:lnTo>
                  <a:pt x="801" y="37"/>
                </a:lnTo>
                <a:lnTo>
                  <a:pt x="828" y="47"/>
                </a:lnTo>
                <a:lnTo>
                  <a:pt x="854" y="59"/>
                </a:lnTo>
                <a:lnTo>
                  <a:pt x="880" y="72"/>
                </a:lnTo>
                <a:lnTo>
                  <a:pt x="905" y="86"/>
                </a:lnTo>
                <a:lnTo>
                  <a:pt x="929" y="102"/>
                </a:lnTo>
                <a:lnTo>
                  <a:pt x="953" y="119"/>
                </a:lnTo>
                <a:lnTo>
                  <a:pt x="975" y="136"/>
                </a:lnTo>
                <a:lnTo>
                  <a:pt x="997" y="154"/>
                </a:lnTo>
                <a:lnTo>
                  <a:pt x="1018" y="174"/>
                </a:lnTo>
                <a:lnTo>
                  <a:pt x="1038" y="195"/>
                </a:lnTo>
                <a:lnTo>
                  <a:pt x="1055" y="217"/>
                </a:lnTo>
                <a:lnTo>
                  <a:pt x="1073" y="239"/>
                </a:lnTo>
                <a:lnTo>
                  <a:pt x="1090" y="263"/>
                </a:lnTo>
                <a:lnTo>
                  <a:pt x="1106" y="287"/>
                </a:lnTo>
                <a:lnTo>
                  <a:pt x="1120" y="312"/>
                </a:lnTo>
                <a:lnTo>
                  <a:pt x="1134" y="337"/>
                </a:lnTo>
                <a:lnTo>
                  <a:pt x="1145" y="364"/>
                </a:lnTo>
                <a:lnTo>
                  <a:pt x="1155" y="390"/>
                </a:lnTo>
                <a:lnTo>
                  <a:pt x="1165" y="418"/>
                </a:lnTo>
                <a:lnTo>
                  <a:pt x="1173" y="447"/>
                </a:lnTo>
                <a:lnTo>
                  <a:pt x="1179" y="475"/>
                </a:lnTo>
                <a:lnTo>
                  <a:pt x="1186" y="505"/>
                </a:lnTo>
                <a:lnTo>
                  <a:pt x="1189" y="535"/>
                </a:lnTo>
                <a:lnTo>
                  <a:pt x="1191" y="565"/>
                </a:lnTo>
                <a:lnTo>
                  <a:pt x="1192" y="595"/>
                </a:lnTo>
                <a:lnTo>
                  <a:pt x="1191" y="627"/>
                </a:lnTo>
                <a:lnTo>
                  <a:pt x="1189" y="657"/>
                </a:lnTo>
                <a:lnTo>
                  <a:pt x="1186" y="686"/>
                </a:lnTo>
                <a:lnTo>
                  <a:pt x="1179" y="716"/>
                </a:lnTo>
                <a:lnTo>
                  <a:pt x="1173" y="744"/>
                </a:lnTo>
                <a:lnTo>
                  <a:pt x="1165" y="773"/>
                </a:lnTo>
                <a:lnTo>
                  <a:pt x="1155" y="801"/>
                </a:lnTo>
                <a:lnTo>
                  <a:pt x="1145" y="828"/>
                </a:lnTo>
                <a:lnTo>
                  <a:pt x="1134" y="854"/>
                </a:lnTo>
                <a:lnTo>
                  <a:pt x="1120" y="880"/>
                </a:lnTo>
                <a:lnTo>
                  <a:pt x="1106" y="905"/>
                </a:lnTo>
                <a:lnTo>
                  <a:pt x="1090" y="929"/>
                </a:lnTo>
                <a:lnTo>
                  <a:pt x="1073" y="953"/>
                </a:lnTo>
                <a:lnTo>
                  <a:pt x="1055" y="974"/>
                </a:lnTo>
                <a:lnTo>
                  <a:pt x="1038" y="997"/>
                </a:lnTo>
                <a:lnTo>
                  <a:pt x="1018" y="1017"/>
                </a:lnTo>
                <a:lnTo>
                  <a:pt x="997" y="1036"/>
                </a:lnTo>
                <a:lnTo>
                  <a:pt x="975" y="1055"/>
                </a:lnTo>
                <a:lnTo>
                  <a:pt x="953" y="1073"/>
                </a:lnTo>
                <a:lnTo>
                  <a:pt x="929" y="1089"/>
                </a:lnTo>
                <a:lnTo>
                  <a:pt x="905" y="1106"/>
                </a:lnTo>
                <a:lnTo>
                  <a:pt x="880" y="1120"/>
                </a:lnTo>
                <a:lnTo>
                  <a:pt x="854" y="1132"/>
                </a:lnTo>
                <a:lnTo>
                  <a:pt x="828" y="1145"/>
                </a:lnTo>
                <a:lnTo>
                  <a:pt x="801" y="1155"/>
                </a:lnTo>
                <a:lnTo>
                  <a:pt x="774" y="1165"/>
                </a:lnTo>
                <a:lnTo>
                  <a:pt x="745" y="1173"/>
                </a:lnTo>
                <a:lnTo>
                  <a:pt x="717" y="1179"/>
                </a:lnTo>
                <a:lnTo>
                  <a:pt x="686" y="1185"/>
                </a:lnTo>
                <a:lnTo>
                  <a:pt x="657" y="1189"/>
                </a:lnTo>
                <a:lnTo>
                  <a:pt x="627" y="1190"/>
                </a:lnTo>
                <a:lnTo>
                  <a:pt x="597" y="1192"/>
                </a:lnTo>
                <a:lnTo>
                  <a:pt x="565" y="1190"/>
                </a:lnTo>
                <a:lnTo>
                  <a:pt x="535" y="1189"/>
                </a:lnTo>
                <a:lnTo>
                  <a:pt x="506" y="1185"/>
                </a:lnTo>
                <a:lnTo>
                  <a:pt x="475" y="1179"/>
                </a:lnTo>
                <a:lnTo>
                  <a:pt x="448" y="1173"/>
                </a:lnTo>
                <a:lnTo>
                  <a:pt x="419" y="1165"/>
                </a:lnTo>
                <a:lnTo>
                  <a:pt x="391" y="1155"/>
                </a:lnTo>
                <a:lnTo>
                  <a:pt x="364" y="1145"/>
                </a:lnTo>
                <a:lnTo>
                  <a:pt x="338" y="1132"/>
                </a:lnTo>
                <a:lnTo>
                  <a:pt x="312" y="1120"/>
                </a:lnTo>
                <a:lnTo>
                  <a:pt x="287" y="1106"/>
                </a:lnTo>
                <a:lnTo>
                  <a:pt x="263" y="1089"/>
                </a:lnTo>
                <a:lnTo>
                  <a:pt x="239" y="1073"/>
                </a:lnTo>
                <a:lnTo>
                  <a:pt x="218" y="1055"/>
                </a:lnTo>
                <a:lnTo>
                  <a:pt x="195" y="1036"/>
                </a:lnTo>
                <a:lnTo>
                  <a:pt x="175" y="1017"/>
                </a:lnTo>
                <a:lnTo>
                  <a:pt x="156" y="997"/>
                </a:lnTo>
                <a:lnTo>
                  <a:pt x="137" y="974"/>
                </a:lnTo>
                <a:lnTo>
                  <a:pt x="119" y="953"/>
                </a:lnTo>
                <a:lnTo>
                  <a:pt x="103" y="929"/>
                </a:lnTo>
                <a:lnTo>
                  <a:pt x="86" y="905"/>
                </a:lnTo>
                <a:lnTo>
                  <a:pt x="72" y="880"/>
                </a:lnTo>
                <a:lnTo>
                  <a:pt x="60" y="854"/>
                </a:lnTo>
                <a:lnTo>
                  <a:pt x="47" y="828"/>
                </a:lnTo>
                <a:lnTo>
                  <a:pt x="37" y="801"/>
                </a:lnTo>
                <a:lnTo>
                  <a:pt x="27" y="773"/>
                </a:lnTo>
                <a:lnTo>
                  <a:pt x="19" y="744"/>
                </a:lnTo>
                <a:lnTo>
                  <a:pt x="13" y="716"/>
                </a:lnTo>
                <a:lnTo>
                  <a:pt x="7" y="686"/>
                </a:lnTo>
                <a:lnTo>
                  <a:pt x="3" y="657"/>
                </a:lnTo>
                <a:lnTo>
                  <a:pt x="1" y="627"/>
                </a:lnTo>
                <a:lnTo>
                  <a:pt x="0" y="595"/>
                </a:lnTo>
                <a:lnTo>
                  <a:pt x="1" y="565"/>
                </a:lnTo>
                <a:lnTo>
                  <a:pt x="3" y="535"/>
                </a:lnTo>
                <a:lnTo>
                  <a:pt x="7" y="505"/>
                </a:lnTo>
                <a:lnTo>
                  <a:pt x="13" y="475"/>
                </a:lnTo>
                <a:lnTo>
                  <a:pt x="19" y="447"/>
                </a:lnTo>
                <a:lnTo>
                  <a:pt x="27" y="418"/>
                </a:lnTo>
                <a:lnTo>
                  <a:pt x="37" y="390"/>
                </a:lnTo>
                <a:lnTo>
                  <a:pt x="47" y="364"/>
                </a:lnTo>
                <a:lnTo>
                  <a:pt x="60" y="337"/>
                </a:lnTo>
                <a:lnTo>
                  <a:pt x="72" y="312"/>
                </a:lnTo>
                <a:lnTo>
                  <a:pt x="86" y="287"/>
                </a:lnTo>
                <a:lnTo>
                  <a:pt x="103" y="263"/>
                </a:lnTo>
                <a:lnTo>
                  <a:pt x="119" y="239"/>
                </a:lnTo>
                <a:lnTo>
                  <a:pt x="137" y="217"/>
                </a:lnTo>
                <a:lnTo>
                  <a:pt x="156" y="195"/>
                </a:lnTo>
                <a:lnTo>
                  <a:pt x="175" y="174"/>
                </a:lnTo>
                <a:lnTo>
                  <a:pt x="195" y="154"/>
                </a:lnTo>
                <a:lnTo>
                  <a:pt x="218" y="136"/>
                </a:lnTo>
                <a:lnTo>
                  <a:pt x="239" y="119"/>
                </a:lnTo>
                <a:lnTo>
                  <a:pt x="263" y="102"/>
                </a:lnTo>
                <a:lnTo>
                  <a:pt x="287" y="86"/>
                </a:lnTo>
                <a:lnTo>
                  <a:pt x="312" y="72"/>
                </a:lnTo>
                <a:lnTo>
                  <a:pt x="338" y="59"/>
                </a:lnTo>
                <a:lnTo>
                  <a:pt x="364" y="47"/>
                </a:lnTo>
                <a:lnTo>
                  <a:pt x="391" y="37"/>
                </a:lnTo>
                <a:lnTo>
                  <a:pt x="419" y="26"/>
                </a:lnTo>
                <a:lnTo>
                  <a:pt x="448" y="19"/>
                </a:lnTo>
                <a:lnTo>
                  <a:pt x="475" y="13"/>
                </a:lnTo>
                <a:lnTo>
                  <a:pt x="506" y="6"/>
                </a:lnTo>
                <a:lnTo>
                  <a:pt x="535" y="2"/>
                </a:lnTo>
                <a:lnTo>
                  <a:pt x="565" y="1"/>
                </a:lnTo>
                <a:lnTo>
                  <a:pt x="597" y="0"/>
                </a:lnTo>
                <a:close/>
              </a:path>
            </a:pathLst>
          </a:custGeom>
          <a:solidFill>
            <a:srgbClr val="7B3B9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19" name="Freeform 23"/>
          <p:cNvSpPr/>
          <p:nvPr/>
        </p:nvSpPr>
        <p:spPr bwMode="auto">
          <a:xfrm>
            <a:off x="6861175" y="3717925"/>
            <a:ext cx="630238" cy="631825"/>
          </a:xfrm>
          <a:custGeom>
            <a:avLst/>
            <a:gdLst/>
            <a:ahLst/>
            <a:cxnLst>
              <a:cxn ang="0">
                <a:pos x="657" y="3"/>
              </a:cxn>
              <a:cxn ang="0">
                <a:pos x="745" y="19"/>
              </a:cxn>
              <a:cxn ang="0">
                <a:pos x="828" y="47"/>
              </a:cxn>
              <a:cxn ang="0">
                <a:pos x="905" y="86"/>
              </a:cxn>
              <a:cxn ang="0">
                <a:pos x="975" y="136"/>
              </a:cxn>
              <a:cxn ang="0">
                <a:pos x="1037" y="195"/>
              </a:cxn>
              <a:cxn ang="0">
                <a:pos x="1090" y="263"/>
              </a:cxn>
              <a:cxn ang="0">
                <a:pos x="1133" y="338"/>
              </a:cxn>
              <a:cxn ang="0">
                <a:pos x="1165" y="419"/>
              </a:cxn>
              <a:cxn ang="0">
                <a:pos x="1185" y="505"/>
              </a:cxn>
              <a:cxn ang="0">
                <a:pos x="1192" y="596"/>
              </a:cxn>
              <a:cxn ang="0">
                <a:pos x="1185" y="687"/>
              </a:cxn>
              <a:cxn ang="0">
                <a:pos x="1165" y="772"/>
              </a:cxn>
              <a:cxn ang="0">
                <a:pos x="1133" y="855"/>
              </a:cxn>
              <a:cxn ang="0">
                <a:pos x="1090" y="929"/>
              </a:cxn>
              <a:cxn ang="0">
                <a:pos x="1037" y="996"/>
              </a:cxn>
              <a:cxn ang="0">
                <a:pos x="975" y="1056"/>
              </a:cxn>
              <a:cxn ang="0">
                <a:pos x="905" y="1105"/>
              </a:cxn>
              <a:cxn ang="0">
                <a:pos x="828" y="1145"/>
              </a:cxn>
              <a:cxn ang="0">
                <a:pos x="745" y="1173"/>
              </a:cxn>
              <a:cxn ang="0">
                <a:pos x="657" y="1188"/>
              </a:cxn>
              <a:cxn ang="0">
                <a:pos x="566" y="1191"/>
              </a:cxn>
              <a:cxn ang="0">
                <a:pos x="476" y="1179"/>
              </a:cxn>
              <a:cxn ang="0">
                <a:pos x="392" y="1155"/>
              </a:cxn>
              <a:cxn ang="0">
                <a:pos x="312" y="1120"/>
              </a:cxn>
              <a:cxn ang="0">
                <a:pos x="240" y="1073"/>
              </a:cxn>
              <a:cxn ang="0">
                <a:pos x="174" y="1018"/>
              </a:cxn>
              <a:cxn ang="0">
                <a:pos x="119" y="952"/>
              </a:cxn>
              <a:cxn ang="0">
                <a:pos x="72" y="880"/>
              </a:cxn>
              <a:cxn ang="0">
                <a:pos x="36" y="800"/>
              </a:cxn>
              <a:cxn ang="0">
                <a:pos x="12" y="716"/>
              </a:cxn>
              <a:cxn ang="0">
                <a:pos x="1" y="626"/>
              </a:cxn>
              <a:cxn ang="0">
                <a:pos x="4" y="535"/>
              </a:cxn>
              <a:cxn ang="0">
                <a:pos x="19" y="446"/>
              </a:cxn>
              <a:cxn ang="0">
                <a:pos x="47" y="364"/>
              </a:cxn>
              <a:cxn ang="0">
                <a:pos x="87" y="287"/>
              </a:cxn>
              <a:cxn ang="0">
                <a:pos x="136" y="216"/>
              </a:cxn>
              <a:cxn ang="0">
                <a:pos x="196" y="155"/>
              </a:cxn>
              <a:cxn ang="0">
                <a:pos x="263" y="101"/>
              </a:cxn>
              <a:cxn ang="0">
                <a:pos x="337" y="58"/>
              </a:cxn>
              <a:cxn ang="0">
                <a:pos x="419" y="27"/>
              </a:cxn>
              <a:cxn ang="0">
                <a:pos x="505" y="7"/>
              </a:cxn>
              <a:cxn ang="0">
                <a:pos x="596" y="0"/>
              </a:cxn>
            </a:cxnLst>
            <a:rect l="0" t="0" r="r" b="b"/>
            <a:pathLst>
              <a:path w="1192" h="1192">
                <a:moveTo>
                  <a:pt x="596" y="0"/>
                </a:moveTo>
                <a:lnTo>
                  <a:pt x="627" y="0"/>
                </a:lnTo>
                <a:lnTo>
                  <a:pt x="657" y="3"/>
                </a:lnTo>
                <a:lnTo>
                  <a:pt x="687" y="7"/>
                </a:lnTo>
                <a:lnTo>
                  <a:pt x="716" y="12"/>
                </a:lnTo>
                <a:lnTo>
                  <a:pt x="745" y="19"/>
                </a:lnTo>
                <a:lnTo>
                  <a:pt x="773" y="27"/>
                </a:lnTo>
                <a:lnTo>
                  <a:pt x="801" y="36"/>
                </a:lnTo>
                <a:lnTo>
                  <a:pt x="828" y="47"/>
                </a:lnTo>
                <a:lnTo>
                  <a:pt x="854" y="58"/>
                </a:lnTo>
                <a:lnTo>
                  <a:pt x="881" y="72"/>
                </a:lnTo>
                <a:lnTo>
                  <a:pt x="905" y="86"/>
                </a:lnTo>
                <a:lnTo>
                  <a:pt x="929" y="101"/>
                </a:lnTo>
                <a:lnTo>
                  <a:pt x="953" y="118"/>
                </a:lnTo>
                <a:lnTo>
                  <a:pt x="975" y="136"/>
                </a:lnTo>
                <a:lnTo>
                  <a:pt x="997" y="155"/>
                </a:lnTo>
                <a:lnTo>
                  <a:pt x="1017" y="175"/>
                </a:lnTo>
                <a:lnTo>
                  <a:pt x="1037" y="195"/>
                </a:lnTo>
                <a:lnTo>
                  <a:pt x="1056" y="216"/>
                </a:lnTo>
                <a:lnTo>
                  <a:pt x="1074" y="239"/>
                </a:lnTo>
                <a:lnTo>
                  <a:pt x="1090" y="263"/>
                </a:lnTo>
                <a:lnTo>
                  <a:pt x="1106" y="287"/>
                </a:lnTo>
                <a:lnTo>
                  <a:pt x="1119" y="311"/>
                </a:lnTo>
                <a:lnTo>
                  <a:pt x="1133" y="338"/>
                </a:lnTo>
                <a:lnTo>
                  <a:pt x="1145" y="364"/>
                </a:lnTo>
                <a:lnTo>
                  <a:pt x="1156" y="391"/>
                </a:lnTo>
                <a:lnTo>
                  <a:pt x="1165" y="419"/>
                </a:lnTo>
                <a:lnTo>
                  <a:pt x="1174" y="446"/>
                </a:lnTo>
                <a:lnTo>
                  <a:pt x="1180" y="476"/>
                </a:lnTo>
                <a:lnTo>
                  <a:pt x="1185" y="505"/>
                </a:lnTo>
                <a:lnTo>
                  <a:pt x="1189" y="535"/>
                </a:lnTo>
                <a:lnTo>
                  <a:pt x="1192" y="565"/>
                </a:lnTo>
                <a:lnTo>
                  <a:pt x="1192" y="596"/>
                </a:lnTo>
                <a:lnTo>
                  <a:pt x="1192" y="626"/>
                </a:lnTo>
                <a:lnTo>
                  <a:pt x="1189" y="656"/>
                </a:lnTo>
                <a:lnTo>
                  <a:pt x="1185" y="687"/>
                </a:lnTo>
                <a:lnTo>
                  <a:pt x="1180" y="716"/>
                </a:lnTo>
                <a:lnTo>
                  <a:pt x="1174" y="745"/>
                </a:lnTo>
                <a:lnTo>
                  <a:pt x="1165" y="772"/>
                </a:lnTo>
                <a:lnTo>
                  <a:pt x="1156" y="800"/>
                </a:lnTo>
                <a:lnTo>
                  <a:pt x="1145" y="828"/>
                </a:lnTo>
                <a:lnTo>
                  <a:pt x="1133" y="855"/>
                </a:lnTo>
                <a:lnTo>
                  <a:pt x="1119" y="880"/>
                </a:lnTo>
                <a:lnTo>
                  <a:pt x="1106" y="905"/>
                </a:lnTo>
                <a:lnTo>
                  <a:pt x="1090" y="929"/>
                </a:lnTo>
                <a:lnTo>
                  <a:pt x="1074" y="952"/>
                </a:lnTo>
                <a:lnTo>
                  <a:pt x="1056" y="975"/>
                </a:lnTo>
                <a:lnTo>
                  <a:pt x="1037" y="996"/>
                </a:lnTo>
                <a:lnTo>
                  <a:pt x="1017" y="1018"/>
                </a:lnTo>
                <a:lnTo>
                  <a:pt x="997" y="1037"/>
                </a:lnTo>
                <a:lnTo>
                  <a:pt x="975" y="1056"/>
                </a:lnTo>
                <a:lnTo>
                  <a:pt x="953" y="1073"/>
                </a:lnTo>
                <a:lnTo>
                  <a:pt x="929" y="1090"/>
                </a:lnTo>
                <a:lnTo>
                  <a:pt x="905" y="1105"/>
                </a:lnTo>
                <a:lnTo>
                  <a:pt x="881" y="1120"/>
                </a:lnTo>
                <a:lnTo>
                  <a:pt x="854" y="1133"/>
                </a:lnTo>
                <a:lnTo>
                  <a:pt x="828" y="1145"/>
                </a:lnTo>
                <a:lnTo>
                  <a:pt x="801" y="1155"/>
                </a:lnTo>
                <a:lnTo>
                  <a:pt x="773" y="1164"/>
                </a:lnTo>
                <a:lnTo>
                  <a:pt x="745" y="1173"/>
                </a:lnTo>
                <a:lnTo>
                  <a:pt x="716" y="1179"/>
                </a:lnTo>
                <a:lnTo>
                  <a:pt x="687" y="1184"/>
                </a:lnTo>
                <a:lnTo>
                  <a:pt x="657" y="1188"/>
                </a:lnTo>
                <a:lnTo>
                  <a:pt x="627" y="1191"/>
                </a:lnTo>
                <a:lnTo>
                  <a:pt x="596" y="1192"/>
                </a:lnTo>
                <a:lnTo>
                  <a:pt x="566" y="1191"/>
                </a:lnTo>
                <a:lnTo>
                  <a:pt x="536" y="1188"/>
                </a:lnTo>
                <a:lnTo>
                  <a:pt x="505" y="1184"/>
                </a:lnTo>
                <a:lnTo>
                  <a:pt x="476" y="1179"/>
                </a:lnTo>
                <a:lnTo>
                  <a:pt x="447" y="1173"/>
                </a:lnTo>
                <a:lnTo>
                  <a:pt x="419" y="1164"/>
                </a:lnTo>
                <a:lnTo>
                  <a:pt x="392" y="1155"/>
                </a:lnTo>
                <a:lnTo>
                  <a:pt x="364" y="1145"/>
                </a:lnTo>
                <a:lnTo>
                  <a:pt x="337" y="1133"/>
                </a:lnTo>
                <a:lnTo>
                  <a:pt x="312" y="1120"/>
                </a:lnTo>
                <a:lnTo>
                  <a:pt x="287" y="1105"/>
                </a:lnTo>
                <a:lnTo>
                  <a:pt x="263" y="1090"/>
                </a:lnTo>
                <a:lnTo>
                  <a:pt x="240" y="1073"/>
                </a:lnTo>
                <a:lnTo>
                  <a:pt x="217" y="1056"/>
                </a:lnTo>
                <a:lnTo>
                  <a:pt x="196" y="1037"/>
                </a:lnTo>
                <a:lnTo>
                  <a:pt x="174" y="1018"/>
                </a:lnTo>
                <a:lnTo>
                  <a:pt x="155" y="996"/>
                </a:lnTo>
                <a:lnTo>
                  <a:pt x="136" y="975"/>
                </a:lnTo>
                <a:lnTo>
                  <a:pt x="119" y="952"/>
                </a:lnTo>
                <a:lnTo>
                  <a:pt x="102" y="929"/>
                </a:lnTo>
                <a:lnTo>
                  <a:pt x="87" y="905"/>
                </a:lnTo>
                <a:lnTo>
                  <a:pt x="72" y="880"/>
                </a:lnTo>
                <a:lnTo>
                  <a:pt x="59" y="855"/>
                </a:lnTo>
                <a:lnTo>
                  <a:pt x="47" y="828"/>
                </a:lnTo>
                <a:lnTo>
                  <a:pt x="36" y="800"/>
                </a:lnTo>
                <a:lnTo>
                  <a:pt x="28" y="772"/>
                </a:lnTo>
                <a:lnTo>
                  <a:pt x="19" y="745"/>
                </a:lnTo>
                <a:lnTo>
                  <a:pt x="12" y="716"/>
                </a:lnTo>
                <a:lnTo>
                  <a:pt x="7" y="687"/>
                </a:lnTo>
                <a:lnTo>
                  <a:pt x="4" y="656"/>
                </a:lnTo>
                <a:lnTo>
                  <a:pt x="1" y="626"/>
                </a:lnTo>
                <a:lnTo>
                  <a:pt x="0" y="596"/>
                </a:lnTo>
                <a:lnTo>
                  <a:pt x="1" y="565"/>
                </a:lnTo>
                <a:lnTo>
                  <a:pt x="4" y="535"/>
                </a:lnTo>
                <a:lnTo>
                  <a:pt x="7" y="505"/>
                </a:lnTo>
                <a:lnTo>
                  <a:pt x="12" y="476"/>
                </a:lnTo>
                <a:lnTo>
                  <a:pt x="19" y="446"/>
                </a:lnTo>
                <a:lnTo>
                  <a:pt x="28" y="419"/>
                </a:lnTo>
                <a:lnTo>
                  <a:pt x="36" y="391"/>
                </a:lnTo>
                <a:lnTo>
                  <a:pt x="47" y="364"/>
                </a:lnTo>
                <a:lnTo>
                  <a:pt x="59" y="338"/>
                </a:lnTo>
                <a:lnTo>
                  <a:pt x="72" y="311"/>
                </a:lnTo>
                <a:lnTo>
                  <a:pt x="87" y="287"/>
                </a:lnTo>
                <a:lnTo>
                  <a:pt x="102" y="263"/>
                </a:lnTo>
                <a:lnTo>
                  <a:pt x="119" y="239"/>
                </a:lnTo>
                <a:lnTo>
                  <a:pt x="136" y="216"/>
                </a:lnTo>
                <a:lnTo>
                  <a:pt x="155" y="195"/>
                </a:lnTo>
                <a:lnTo>
                  <a:pt x="174" y="175"/>
                </a:lnTo>
                <a:lnTo>
                  <a:pt x="196" y="155"/>
                </a:lnTo>
                <a:lnTo>
                  <a:pt x="217" y="136"/>
                </a:lnTo>
                <a:lnTo>
                  <a:pt x="240" y="118"/>
                </a:lnTo>
                <a:lnTo>
                  <a:pt x="263" y="101"/>
                </a:lnTo>
                <a:lnTo>
                  <a:pt x="287" y="86"/>
                </a:lnTo>
                <a:lnTo>
                  <a:pt x="312" y="72"/>
                </a:lnTo>
                <a:lnTo>
                  <a:pt x="337" y="58"/>
                </a:lnTo>
                <a:lnTo>
                  <a:pt x="364" y="47"/>
                </a:lnTo>
                <a:lnTo>
                  <a:pt x="392" y="36"/>
                </a:lnTo>
                <a:lnTo>
                  <a:pt x="419" y="27"/>
                </a:lnTo>
                <a:lnTo>
                  <a:pt x="447" y="19"/>
                </a:lnTo>
                <a:lnTo>
                  <a:pt x="476" y="12"/>
                </a:lnTo>
                <a:lnTo>
                  <a:pt x="505" y="7"/>
                </a:lnTo>
                <a:lnTo>
                  <a:pt x="536" y="3"/>
                </a:lnTo>
                <a:lnTo>
                  <a:pt x="566" y="0"/>
                </a:lnTo>
                <a:lnTo>
                  <a:pt x="596" y="0"/>
                </a:lnTo>
                <a:close/>
              </a:path>
            </a:pathLst>
          </a:custGeom>
          <a:solidFill>
            <a:srgbClr val="75A52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20" name="Freeform 24"/>
          <p:cNvSpPr/>
          <p:nvPr/>
        </p:nvSpPr>
        <p:spPr bwMode="auto">
          <a:xfrm>
            <a:off x="7791450" y="4524375"/>
            <a:ext cx="630238" cy="631825"/>
          </a:xfrm>
          <a:custGeom>
            <a:avLst/>
            <a:gdLst/>
            <a:ahLst/>
            <a:cxnLst>
              <a:cxn ang="0">
                <a:pos x="656" y="4"/>
              </a:cxn>
              <a:cxn ang="0">
                <a:pos x="744" y="19"/>
              </a:cxn>
              <a:cxn ang="0">
                <a:pos x="827" y="47"/>
              </a:cxn>
              <a:cxn ang="0">
                <a:pos x="905" y="88"/>
              </a:cxn>
              <a:cxn ang="0">
                <a:pos x="974" y="137"/>
              </a:cxn>
              <a:cxn ang="0">
                <a:pos x="1036" y="196"/>
              </a:cxn>
              <a:cxn ang="0">
                <a:pos x="1089" y="263"/>
              </a:cxn>
              <a:cxn ang="0">
                <a:pos x="1132" y="338"/>
              </a:cxn>
              <a:cxn ang="0">
                <a:pos x="1165" y="420"/>
              </a:cxn>
              <a:cxn ang="0">
                <a:pos x="1184" y="506"/>
              </a:cxn>
              <a:cxn ang="0">
                <a:pos x="1191" y="597"/>
              </a:cxn>
              <a:cxn ang="0">
                <a:pos x="1184" y="688"/>
              </a:cxn>
              <a:cxn ang="0">
                <a:pos x="1165" y="774"/>
              </a:cxn>
              <a:cxn ang="0">
                <a:pos x="1132" y="855"/>
              </a:cxn>
              <a:cxn ang="0">
                <a:pos x="1089" y="929"/>
              </a:cxn>
              <a:cxn ang="0">
                <a:pos x="1036" y="998"/>
              </a:cxn>
              <a:cxn ang="0">
                <a:pos x="974" y="1057"/>
              </a:cxn>
              <a:cxn ang="0">
                <a:pos x="905" y="1106"/>
              </a:cxn>
              <a:cxn ang="0">
                <a:pos x="827" y="1145"/>
              </a:cxn>
              <a:cxn ang="0">
                <a:pos x="744" y="1173"/>
              </a:cxn>
              <a:cxn ang="0">
                <a:pos x="656" y="1190"/>
              </a:cxn>
              <a:cxn ang="0">
                <a:pos x="565" y="1192"/>
              </a:cxn>
              <a:cxn ang="0">
                <a:pos x="475" y="1181"/>
              </a:cxn>
              <a:cxn ang="0">
                <a:pos x="390" y="1157"/>
              </a:cxn>
              <a:cxn ang="0">
                <a:pos x="311" y="1120"/>
              </a:cxn>
              <a:cxn ang="0">
                <a:pos x="239" y="1075"/>
              </a:cxn>
              <a:cxn ang="0">
                <a:pos x="174" y="1018"/>
              </a:cxn>
              <a:cxn ang="0">
                <a:pos x="117" y="953"/>
              </a:cxn>
              <a:cxn ang="0">
                <a:pos x="72" y="881"/>
              </a:cxn>
              <a:cxn ang="0">
                <a:pos x="35" y="802"/>
              </a:cxn>
              <a:cxn ang="0">
                <a:pos x="11" y="717"/>
              </a:cxn>
              <a:cxn ang="0">
                <a:pos x="0" y="627"/>
              </a:cxn>
              <a:cxn ang="0">
                <a:pos x="2" y="536"/>
              </a:cxn>
              <a:cxn ang="0">
                <a:pos x="19" y="448"/>
              </a:cxn>
              <a:cxn ang="0">
                <a:pos x="46" y="364"/>
              </a:cxn>
              <a:cxn ang="0">
                <a:pos x="86" y="287"/>
              </a:cxn>
              <a:cxn ang="0">
                <a:pos x="135" y="218"/>
              </a:cxn>
              <a:cxn ang="0">
                <a:pos x="194" y="156"/>
              </a:cxn>
              <a:cxn ang="0">
                <a:pos x="263" y="103"/>
              </a:cxn>
              <a:cxn ang="0">
                <a:pos x="337" y="60"/>
              </a:cxn>
              <a:cxn ang="0">
                <a:pos x="418" y="28"/>
              </a:cxn>
              <a:cxn ang="0">
                <a:pos x="504" y="8"/>
              </a:cxn>
              <a:cxn ang="0">
                <a:pos x="595" y="0"/>
              </a:cxn>
            </a:cxnLst>
            <a:rect l="0" t="0" r="r" b="b"/>
            <a:pathLst>
              <a:path w="1191" h="1192">
                <a:moveTo>
                  <a:pt x="595" y="0"/>
                </a:moveTo>
                <a:lnTo>
                  <a:pt x="625" y="2"/>
                </a:lnTo>
                <a:lnTo>
                  <a:pt x="656" y="4"/>
                </a:lnTo>
                <a:lnTo>
                  <a:pt x="686" y="8"/>
                </a:lnTo>
                <a:lnTo>
                  <a:pt x="715" y="13"/>
                </a:lnTo>
                <a:lnTo>
                  <a:pt x="744" y="19"/>
                </a:lnTo>
                <a:lnTo>
                  <a:pt x="772" y="28"/>
                </a:lnTo>
                <a:lnTo>
                  <a:pt x="800" y="37"/>
                </a:lnTo>
                <a:lnTo>
                  <a:pt x="827" y="47"/>
                </a:lnTo>
                <a:lnTo>
                  <a:pt x="854" y="60"/>
                </a:lnTo>
                <a:lnTo>
                  <a:pt x="879" y="72"/>
                </a:lnTo>
                <a:lnTo>
                  <a:pt x="905" y="88"/>
                </a:lnTo>
                <a:lnTo>
                  <a:pt x="929" y="103"/>
                </a:lnTo>
                <a:lnTo>
                  <a:pt x="951" y="119"/>
                </a:lnTo>
                <a:lnTo>
                  <a:pt x="974" y="137"/>
                </a:lnTo>
                <a:lnTo>
                  <a:pt x="996" y="156"/>
                </a:lnTo>
                <a:lnTo>
                  <a:pt x="1017" y="175"/>
                </a:lnTo>
                <a:lnTo>
                  <a:pt x="1036" y="196"/>
                </a:lnTo>
                <a:lnTo>
                  <a:pt x="1055" y="218"/>
                </a:lnTo>
                <a:lnTo>
                  <a:pt x="1073" y="241"/>
                </a:lnTo>
                <a:lnTo>
                  <a:pt x="1089" y="263"/>
                </a:lnTo>
                <a:lnTo>
                  <a:pt x="1104" y="287"/>
                </a:lnTo>
                <a:lnTo>
                  <a:pt x="1119" y="313"/>
                </a:lnTo>
                <a:lnTo>
                  <a:pt x="1132" y="338"/>
                </a:lnTo>
                <a:lnTo>
                  <a:pt x="1145" y="364"/>
                </a:lnTo>
                <a:lnTo>
                  <a:pt x="1155" y="392"/>
                </a:lnTo>
                <a:lnTo>
                  <a:pt x="1165" y="420"/>
                </a:lnTo>
                <a:lnTo>
                  <a:pt x="1172" y="448"/>
                </a:lnTo>
                <a:lnTo>
                  <a:pt x="1179" y="477"/>
                </a:lnTo>
                <a:lnTo>
                  <a:pt x="1184" y="506"/>
                </a:lnTo>
                <a:lnTo>
                  <a:pt x="1188" y="536"/>
                </a:lnTo>
                <a:lnTo>
                  <a:pt x="1190" y="567"/>
                </a:lnTo>
                <a:lnTo>
                  <a:pt x="1191" y="597"/>
                </a:lnTo>
                <a:lnTo>
                  <a:pt x="1190" y="627"/>
                </a:lnTo>
                <a:lnTo>
                  <a:pt x="1188" y="658"/>
                </a:lnTo>
                <a:lnTo>
                  <a:pt x="1184" y="688"/>
                </a:lnTo>
                <a:lnTo>
                  <a:pt x="1179" y="717"/>
                </a:lnTo>
                <a:lnTo>
                  <a:pt x="1172" y="746"/>
                </a:lnTo>
                <a:lnTo>
                  <a:pt x="1165" y="774"/>
                </a:lnTo>
                <a:lnTo>
                  <a:pt x="1155" y="802"/>
                </a:lnTo>
                <a:lnTo>
                  <a:pt x="1145" y="828"/>
                </a:lnTo>
                <a:lnTo>
                  <a:pt x="1132" y="855"/>
                </a:lnTo>
                <a:lnTo>
                  <a:pt x="1119" y="881"/>
                </a:lnTo>
                <a:lnTo>
                  <a:pt x="1104" y="905"/>
                </a:lnTo>
                <a:lnTo>
                  <a:pt x="1089" y="929"/>
                </a:lnTo>
                <a:lnTo>
                  <a:pt x="1073" y="953"/>
                </a:lnTo>
                <a:lnTo>
                  <a:pt x="1055" y="976"/>
                </a:lnTo>
                <a:lnTo>
                  <a:pt x="1036" y="998"/>
                </a:lnTo>
                <a:lnTo>
                  <a:pt x="1017" y="1018"/>
                </a:lnTo>
                <a:lnTo>
                  <a:pt x="996" y="1038"/>
                </a:lnTo>
                <a:lnTo>
                  <a:pt x="974" y="1057"/>
                </a:lnTo>
                <a:lnTo>
                  <a:pt x="951" y="1075"/>
                </a:lnTo>
                <a:lnTo>
                  <a:pt x="929" y="1091"/>
                </a:lnTo>
                <a:lnTo>
                  <a:pt x="905" y="1106"/>
                </a:lnTo>
                <a:lnTo>
                  <a:pt x="879" y="1120"/>
                </a:lnTo>
                <a:lnTo>
                  <a:pt x="854" y="1134"/>
                </a:lnTo>
                <a:lnTo>
                  <a:pt x="827" y="1145"/>
                </a:lnTo>
                <a:lnTo>
                  <a:pt x="800" y="1157"/>
                </a:lnTo>
                <a:lnTo>
                  <a:pt x="772" y="1166"/>
                </a:lnTo>
                <a:lnTo>
                  <a:pt x="744" y="1173"/>
                </a:lnTo>
                <a:lnTo>
                  <a:pt x="715" y="1181"/>
                </a:lnTo>
                <a:lnTo>
                  <a:pt x="686" y="1186"/>
                </a:lnTo>
                <a:lnTo>
                  <a:pt x="656" y="1190"/>
                </a:lnTo>
                <a:lnTo>
                  <a:pt x="625" y="1192"/>
                </a:lnTo>
                <a:lnTo>
                  <a:pt x="595" y="1192"/>
                </a:lnTo>
                <a:lnTo>
                  <a:pt x="565" y="1192"/>
                </a:lnTo>
                <a:lnTo>
                  <a:pt x="534" y="1190"/>
                </a:lnTo>
                <a:lnTo>
                  <a:pt x="504" y="1186"/>
                </a:lnTo>
                <a:lnTo>
                  <a:pt x="475" y="1181"/>
                </a:lnTo>
                <a:lnTo>
                  <a:pt x="446" y="1173"/>
                </a:lnTo>
                <a:lnTo>
                  <a:pt x="418" y="1166"/>
                </a:lnTo>
                <a:lnTo>
                  <a:pt x="390" y="1157"/>
                </a:lnTo>
                <a:lnTo>
                  <a:pt x="364" y="1145"/>
                </a:lnTo>
                <a:lnTo>
                  <a:pt x="337" y="1134"/>
                </a:lnTo>
                <a:lnTo>
                  <a:pt x="311" y="1120"/>
                </a:lnTo>
                <a:lnTo>
                  <a:pt x="287" y="1106"/>
                </a:lnTo>
                <a:lnTo>
                  <a:pt x="263" y="1091"/>
                </a:lnTo>
                <a:lnTo>
                  <a:pt x="239" y="1075"/>
                </a:lnTo>
                <a:lnTo>
                  <a:pt x="216" y="1057"/>
                </a:lnTo>
                <a:lnTo>
                  <a:pt x="194" y="1038"/>
                </a:lnTo>
                <a:lnTo>
                  <a:pt x="174" y="1018"/>
                </a:lnTo>
                <a:lnTo>
                  <a:pt x="154" y="998"/>
                </a:lnTo>
                <a:lnTo>
                  <a:pt x="135" y="976"/>
                </a:lnTo>
                <a:lnTo>
                  <a:pt x="117" y="953"/>
                </a:lnTo>
                <a:lnTo>
                  <a:pt x="101" y="929"/>
                </a:lnTo>
                <a:lnTo>
                  <a:pt x="86" y="905"/>
                </a:lnTo>
                <a:lnTo>
                  <a:pt x="72" y="881"/>
                </a:lnTo>
                <a:lnTo>
                  <a:pt x="58" y="855"/>
                </a:lnTo>
                <a:lnTo>
                  <a:pt x="46" y="828"/>
                </a:lnTo>
                <a:lnTo>
                  <a:pt x="35" y="802"/>
                </a:lnTo>
                <a:lnTo>
                  <a:pt x="26" y="774"/>
                </a:lnTo>
                <a:lnTo>
                  <a:pt x="19" y="746"/>
                </a:lnTo>
                <a:lnTo>
                  <a:pt x="11" y="717"/>
                </a:lnTo>
                <a:lnTo>
                  <a:pt x="6" y="688"/>
                </a:lnTo>
                <a:lnTo>
                  <a:pt x="2" y="658"/>
                </a:lnTo>
                <a:lnTo>
                  <a:pt x="0" y="627"/>
                </a:lnTo>
                <a:lnTo>
                  <a:pt x="0" y="597"/>
                </a:lnTo>
                <a:lnTo>
                  <a:pt x="0" y="567"/>
                </a:lnTo>
                <a:lnTo>
                  <a:pt x="2" y="536"/>
                </a:lnTo>
                <a:lnTo>
                  <a:pt x="6" y="506"/>
                </a:lnTo>
                <a:lnTo>
                  <a:pt x="11" y="477"/>
                </a:lnTo>
                <a:lnTo>
                  <a:pt x="19" y="448"/>
                </a:lnTo>
                <a:lnTo>
                  <a:pt x="26" y="420"/>
                </a:lnTo>
                <a:lnTo>
                  <a:pt x="35" y="392"/>
                </a:lnTo>
                <a:lnTo>
                  <a:pt x="46" y="364"/>
                </a:lnTo>
                <a:lnTo>
                  <a:pt x="58" y="338"/>
                </a:lnTo>
                <a:lnTo>
                  <a:pt x="72" y="313"/>
                </a:lnTo>
                <a:lnTo>
                  <a:pt x="86" y="287"/>
                </a:lnTo>
                <a:lnTo>
                  <a:pt x="101" y="263"/>
                </a:lnTo>
                <a:lnTo>
                  <a:pt x="117" y="241"/>
                </a:lnTo>
                <a:lnTo>
                  <a:pt x="135" y="218"/>
                </a:lnTo>
                <a:lnTo>
                  <a:pt x="154" y="196"/>
                </a:lnTo>
                <a:lnTo>
                  <a:pt x="174" y="175"/>
                </a:lnTo>
                <a:lnTo>
                  <a:pt x="194" y="156"/>
                </a:lnTo>
                <a:lnTo>
                  <a:pt x="216" y="137"/>
                </a:lnTo>
                <a:lnTo>
                  <a:pt x="239" y="119"/>
                </a:lnTo>
                <a:lnTo>
                  <a:pt x="263" y="103"/>
                </a:lnTo>
                <a:lnTo>
                  <a:pt x="287" y="88"/>
                </a:lnTo>
                <a:lnTo>
                  <a:pt x="311" y="72"/>
                </a:lnTo>
                <a:lnTo>
                  <a:pt x="337" y="60"/>
                </a:lnTo>
                <a:lnTo>
                  <a:pt x="364" y="47"/>
                </a:lnTo>
                <a:lnTo>
                  <a:pt x="390" y="37"/>
                </a:lnTo>
                <a:lnTo>
                  <a:pt x="418" y="28"/>
                </a:lnTo>
                <a:lnTo>
                  <a:pt x="446" y="19"/>
                </a:lnTo>
                <a:lnTo>
                  <a:pt x="475" y="13"/>
                </a:lnTo>
                <a:lnTo>
                  <a:pt x="504" y="8"/>
                </a:lnTo>
                <a:lnTo>
                  <a:pt x="534" y="4"/>
                </a:lnTo>
                <a:lnTo>
                  <a:pt x="565" y="2"/>
                </a:lnTo>
                <a:lnTo>
                  <a:pt x="595" y="0"/>
                </a:lnTo>
                <a:close/>
              </a:path>
            </a:pathLst>
          </a:custGeom>
          <a:solidFill>
            <a:srgbClr val="2D8EA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21" name="Freeform 25"/>
          <p:cNvSpPr/>
          <p:nvPr/>
        </p:nvSpPr>
        <p:spPr bwMode="auto">
          <a:xfrm>
            <a:off x="6316676" y="5332413"/>
            <a:ext cx="630238" cy="630238"/>
          </a:xfrm>
          <a:custGeom>
            <a:avLst/>
            <a:gdLst/>
            <a:ahLst/>
            <a:cxnLst>
              <a:cxn ang="0">
                <a:pos x="657" y="2"/>
              </a:cxn>
              <a:cxn ang="0">
                <a:pos x="745" y="19"/>
              </a:cxn>
              <a:cxn ang="0">
                <a:pos x="828" y="47"/>
              </a:cxn>
              <a:cxn ang="0">
                <a:pos x="905" y="86"/>
              </a:cxn>
              <a:cxn ang="0">
                <a:pos x="975" y="136"/>
              </a:cxn>
              <a:cxn ang="0">
                <a:pos x="1037" y="196"/>
              </a:cxn>
              <a:cxn ang="0">
                <a:pos x="1090" y="263"/>
              </a:cxn>
              <a:cxn ang="0">
                <a:pos x="1133" y="337"/>
              </a:cxn>
              <a:cxn ang="0">
                <a:pos x="1165" y="418"/>
              </a:cxn>
              <a:cxn ang="0">
                <a:pos x="1185" y="505"/>
              </a:cxn>
              <a:cxn ang="0">
                <a:pos x="1192" y="596"/>
              </a:cxn>
              <a:cxn ang="0">
                <a:pos x="1185" y="686"/>
              </a:cxn>
              <a:cxn ang="0">
                <a:pos x="1165" y="773"/>
              </a:cxn>
              <a:cxn ang="0">
                <a:pos x="1133" y="854"/>
              </a:cxn>
              <a:cxn ang="0">
                <a:pos x="1090" y="929"/>
              </a:cxn>
              <a:cxn ang="0">
                <a:pos x="1037" y="997"/>
              </a:cxn>
              <a:cxn ang="0">
                <a:pos x="975" y="1055"/>
              </a:cxn>
              <a:cxn ang="0">
                <a:pos x="905" y="1106"/>
              </a:cxn>
              <a:cxn ang="0">
                <a:pos x="828" y="1145"/>
              </a:cxn>
              <a:cxn ang="0">
                <a:pos x="745" y="1173"/>
              </a:cxn>
              <a:cxn ang="0">
                <a:pos x="657" y="1189"/>
              </a:cxn>
              <a:cxn ang="0">
                <a:pos x="566" y="1190"/>
              </a:cxn>
              <a:cxn ang="0">
                <a:pos x="476" y="1179"/>
              </a:cxn>
              <a:cxn ang="0">
                <a:pos x="392" y="1155"/>
              </a:cxn>
              <a:cxn ang="0">
                <a:pos x="312" y="1120"/>
              </a:cxn>
              <a:cxn ang="0">
                <a:pos x="240" y="1073"/>
              </a:cxn>
              <a:cxn ang="0">
                <a:pos x="174" y="1017"/>
              </a:cxn>
              <a:cxn ang="0">
                <a:pos x="119" y="953"/>
              </a:cxn>
              <a:cxn ang="0">
                <a:pos x="72" y="879"/>
              </a:cxn>
              <a:cxn ang="0">
                <a:pos x="36" y="801"/>
              </a:cxn>
              <a:cxn ang="0">
                <a:pos x="12" y="716"/>
              </a:cxn>
              <a:cxn ang="0">
                <a:pos x="1" y="627"/>
              </a:cxn>
              <a:cxn ang="0">
                <a:pos x="4" y="534"/>
              </a:cxn>
              <a:cxn ang="0">
                <a:pos x="19" y="447"/>
              </a:cxn>
              <a:cxn ang="0">
                <a:pos x="47" y="364"/>
              </a:cxn>
              <a:cxn ang="0">
                <a:pos x="87" y="287"/>
              </a:cxn>
              <a:cxn ang="0">
                <a:pos x="136" y="217"/>
              </a:cxn>
              <a:cxn ang="0">
                <a:pos x="196" y="155"/>
              </a:cxn>
              <a:cxn ang="0">
                <a:pos x="263" y="102"/>
              </a:cxn>
              <a:cxn ang="0">
                <a:pos x="337" y="59"/>
              </a:cxn>
              <a:cxn ang="0">
                <a:pos x="419" y="26"/>
              </a:cxn>
              <a:cxn ang="0">
                <a:pos x="505" y="6"/>
              </a:cxn>
              <a:cxn ang="0">
                <a:pos x="596" y="0"/>
              </a:cxn>
            </a:cxnLst>
            <a:rect l="0" t="0" r="r" b="b"/>
            <a:pathLst>
              <a:path w="1192" h="1192">
                <a:moveTo>
                  <a:pt x="596" y="0"/>
                </a:moveTo>
                <a:lnTo>
                  <a:pt x="627" y="1"/>
                </a:lnTo>
                <a:lnTo>
                  <a:pt x="657" y="2"/>
                </a:lnTo>
                <a:lnTo>
                  <a:pt x="687" y="6"/>
                </a:lnTo>
                <a:lnTo>
                  <a:pt x="716" y="12"/>
                </a:lnTo>
                <a:lnTo>
                  <a:pt x="745" y="19"/>
                </a:lnTo>
                <a:lnTo>
                  <a:pt x="773" y="26"/>
                </a:lnTo>
                <a:lnTo>
                  <a:pt x="801" y="36"/>
                </a:lnTo>
                <a:lnTo>
                  <a:pt x="828" y="47"/>
                </a:lnTo>
                <a:lnTo>
                  <a:pt x="854" y="59"/>
                </a:lnTo>
                <a:lnTo>
                  <a:pt x="881" y="72"/>
                </a:lnTo>
                <a:lnTo>
                  <a:pt x="905" y="86"/>
                </a:lnTo>
                <a:lnTo>
                  <a:pt x="929" y="102"/>
                </a:lnTo>
                <a:lnTo>
                  <a:pt x="953" y="119"/>
                </a:lnTo>
                <a:lnTo>
                  <a:pt x="975" y="136"/>
                </a:lnTo>
                <a:lnTo>
                  <a:pt x="997" y="155"/>
                </a:lnTo>
                <a:lnTo>
                  <a:pt x="1017" y="174"/>
                </a:lnTo>
                <a:lnTo>
                  <a:pt x="1037" y="196"/>
                </a:lnTo>
                <a:lnTo>
                  <a:pt x="1056" y="217"/>
                </a:lnTo>
                <a:lnTo>
                  <a:pt x="1074" y="239"/>
                </a:lnTo>
                <a:lnTo>
                  <a:pt x="1090" y="263"/>
                </a:lnTo>
                <a:lnTo>
                  <a:pt x="1106" y="287"/>
                </a:lnTo>
                <a:lnTo>
                  <a:pt x="1119" y="312"/>
                </a:lnTo>
                <a:lnTo>
                  <a:pt x="1133" y="337"/>
                </a:lnTo>
                <a:lnTo>
                  <a:pt x="1145" y="364"/>
                </a:lnTo>
                <a:lnTo>
                  <a:pt x="1156" y="390"/>
                </a:lnTo>
                <a:lnTo>
                  <a:pt x="1165" y="418"/>
                </a:lnTo>
                <a:lnTo>
                  <a:pt x="1174" y="447"/>
                </a:lnTo>
                <a:lnTo>
                  <a:pt x="1180" y="476"/>
                </a:lnTo>
                <a:lnTo>
                  <a:pt x="1185" y="505"/>
                </a:lnTo>
                <a:lnTo>
                  <a:pt x="1189" y="534"/>
                </a:lnTo>
                <a:lnTo>
                  <a:pt x="1192" y="565"/>
                </a:lnTo>
                <a:lnTo>
                  <a:pt x="1192" y="596"/>
                </a:lnTo>
                <a:lnTo>
                  <a:pt x="1192" y="627"/>
                </a:lnTo>
                <a:lnTo>
                  <a:pt x="1189" y="657"/>
                </a:lnTo>
                <a:lnTo>
                  <a:pt x="1185" y="686"/>
                </a:lnTo>
                <a:lnTo>
                  <a:pt x="1180" y="716"/>
                </a:lnTo>
                <a:lnTo>
                  <a:pt x="1174" y="744"/>
                </a:lnTo>
                <a:lnTo>
                  <a:pt x="1165" y="773"/>
                </a:lnTo>
                <a:lnTo>
                  <a:pt x="1156" y="801"/>
                </a:lnTo>
                <a:lnTo>
                  <a:pt x="1145" y="828"/>
                </a:lnTo>
                <a:lnTo>
                  <a:pt x="1133" y="854"/>
                </a:lnTo>
                <a:lnTo>
                  <a:pt x="1119" y="879"/>
                </a:lnTo>
                <a:lnTo>
                  <a:pt x="1106" y="905"/>
                </a:lnTo>
                <a:lnTo>
                  <a:pt x="1090" y="929"/>
                </a:lnTo>
                <a:lnTo>
                  <a:pt x="1074" y="953"/>
                </a:lnTo>
                <a:lnTo>
                  <a:pt x="1056" y="974"/>
                </a:lnTo>
                <a:lnTo>
                  <a:pt x="1037" y="997"/>
                </a:lnTo>
                <a:lnTo>
                  <a:pt x="1017" y="1017"/>
                </a:lnTo>
                <a:lnTo>
                  <a:pt x="997" y="1037"/>
                </a:lnTo>
                <a:lnTo>
                  <a:pt x="975" y="1055"/>
                </a:lnTo>
                <a:lnTo>
                  <a:pt x="953" y="1073"/>
                </a:lnTo>
                <a:lnTo>
                  <a:pt x="929" y="1089"/>
                </a:lnTo>
                <a:lnTo>
                  <a:pt x="905" y="1106"/>
                </a:lnTo>
                <a:lnTo>
                  <a:pt x="881" y="1120"/>
                </a:lnTo>
                <a:lnTo>
                  <a:pt x="854" y="1133"/>
                </a:lnTo>
                <a:lnTo>
                  <a:pt x="828" y="1145"/>
                </a:lnTo>
                <a:lnTo>
                  <a:pt x="801" y="1155"/>
                </a:lnTo>
                <a:lnTo>
                  <a:pt x="773" y="1165"/>
                </a:lnTo>
                <a:lnTo>
                  <a:pt x="745" y="1173"/>
                </a:lnTo>
                <a:lnTo>
                  <a:pt x="716" y="1179"/>
                </a:lnTo>
                <a:lnTo>
                  <a:pt x="687" y="1185"/>
                </a:lnTo>
                <a:lnTo>
                  <a:pt x="657" y="1189"/>
                </a:lnTo>
                <a:lnTo>
                  <a:pt x="627" y="1190"/>
                </a:lnTo>
                <a:lnTo>
                  <a:pt x="596" y="1192"/>
                </a:lnTo>
                <a:lnTo>
                  <a:pt x="566" y="1190"/>
                </a:lnTo>
                <a:lnTo>
                  <a:pt x="536" y="1189"/>
                </a:lnTo>
                <a:lnTo>
                  <a:pt x="505" y="1185"/>
                </a:lnTo>
                <a:lnTo>
                  <a:pt x="476" y="1179"/>
                </a:lnTo>
                <a:lnTo>
                  <a:pt x="447" y="1173"/>
                </a:lnTo>
                <a:lnTo>
                  <a:pt x="419" y="1165"/>
                </a:lnTo>
                <a:lnTo>
                  <a:pt x="392" y="1155"/>
                </a:lnTo>
                <a:lnTo>
                  <a:pt x="364" y="1145"/>
                </a:lnTo>
                <a:lnTo>
                  <a:pt x="337" y="1133"/>
                </a:lnTo>
                <a:lnTo>
                  <a:pt x="312" y="1120"/>
                </a:lnTo>
                <a:lnTo>
                  <a:pt x="287" y="1106"/>
                </a:lnTo>
                <a:lnTo>
                  <a:pt x="263" y="1089"/>
                </a:lnTo>
                <a:lnTo>
                  <a:pt x="240" y="1073"/>
                </a:lnTo>
                <a:lnTo>
                  <a:pt x="217" y="1055"/>
                </a:lnTo>
                <a:lnTo>
                  <a:pt x="196" y="1037"/>
                </a:lnTo>
                <a:lnTo>
                  <a:pt x="174" y="1017"/>
                </a:lnTo>
                <a:lnTo>
                  <a:pt x="155" y="997"/>
                </a:lnTo>
                <a:lnTo>
                  <a:pt x="136" y="974"/>
                </a:lnTo>
                <a:lnTo>
                  <a:pt x="119" y="953"/>
                </a:lnTo>
                <a:lnTo>
                  <a:pt x="102" y="929"/>
                </a:lnTo>
                <a:lnTo>
                  <a:pt x="87" y="905"/>
                </a:lnTo>
                <a:lnTo>
                  <a:pt x="72" y="879"/>
                </a:lnTo>
                <a:lnTo>
                  <a:pt x="59" y="854"/>
                </a:lnTo>
                <a:lnTo>
                  <a:pt x="47" y="828"/>
                </a:lnTo>
                <a:lnTo>
                  <a:pt x="36" y="801"/>
                </a:lnTo>
                <a:lnTo>
                  <a:pt x="28" y="773"/>
                </a:lnTo>
                <a:lnTo>
                  <a:pt x="19" y="744"/>
                </a:lnTo>
                <a:lnTo>
                  <a:pt x="12" y="716"/>
                </a:lnTo>
                <a:lnTo>
                  <a:pt x="7" y="686"/>
                </a:lnTo>
                <a:lnTo>
                  <a:pt x="4" y="657"/>
                </a:lnTo>
                <a:lnTo>
                  <a:pt x="1" y="627"/>
                </a:lnTo>
                <a:lnTo>
                  <a:pt x="0" y="596"/>
                </a:lnTo>
                <a:lnTo>
                  <a:pt x="1" y="565"/>
                </a:lnTo>
                <a:lnTo>
                  <a:pt x="4" y="534"/>
                </a:lnTo>
                <a:lnTo>
                  <a:pt x="7" y="505"/>
                </a:lnTo>
                <a:lnTo>
                  <a:pt x="12" y="476"/>
                </a:lnTo>
                <a:lnTo>
                  <a:pt x="19" y="447"/>
                </a:lnTo>
                <a:lnTo>
                  <a:pt x="28" y="418"/>
                </a:lnTo>
                <a:lnTo>
                  <a:pt x="36" y="390"/>
                </a:lnTo>
                <a:lnTo>
                  <a:pt x="47" y="364"/>
                </a:lnTo>
                <a:lnTo>
                  <a:pt x="59" y="337"/>
                </a:lnTo>
                <a:lnTo>
                  <a:pt x="72" y="312"/>
                </a:lnTo>
                <a:lnTo>
                  <a:pt x="87" y="287"/>
                </a:lnTo>
                <a:lnTo>
                  <a:pt x="102" y="263"/>
                </a:lnTo>
                <a:lnTo>
                  <a:pt x="119" y="239"/>
                </a:lnTo>
                <a:lnTo>
                  <a:pt x="136" y="217"/>
                </a:lnTo>
                <a:lnTo>
                  <a:pt x="155" y="196"/>
                </a:lnTo>
                <a:lnTo>
                  <a:pt x="174" y="174"/>
                </a:lnTo>
                <a:lnTo>
                  <a:pt x="196" y="155"/>
                </a:lnTo>
                <a:lnTo>
                  <a:pt x="217" y="136"/>
                </a:lnTo>
                <a:lnTo>
                  <a:pt x="240" y="119"/>
                </a:lnTo>
                <a:lnTo>
                  <a:pt x="263" y="102"/>
                </a:lnTo>
                <a:lnTo>
                  <a:pt x="287" y="86"/>
                </a:lnTo>
                <a:lnTo>
                  <a:pt x="312" y="72"/>
                </a:lnTo>
                <a:lnTo>
                  <a:pt x="337" y="59"/>
                </a:lnTo>
                <a:lnTo>
                  <a:pt x="364" y="47"/>
                </a:lnTo>
                <a:lnTo>
                  <a:pt x="392" y="36"/>
                </a:lnTo>
                <a:lnTo>
                  <a:pt x="419" y="26"/>
                </a:lnTo>
                <a:lnTo>
                  <a:pt x="447" y="19"/>
                </a:lnTo>
                <a:lnTo>
                  <a:pt x="476" y="12"/>
                </a:lnTo>
                <a:lnTo>
                  <a:pt x="505" y="6"/>
                </a:lnTo>
                <a:lnTo>
                  <a:pt x="536" y="2"/>
                </a:lnTo>
                <a:lnTo>
                  <a:pt x="566" y="1"/>
                </a:lnTo>
                <a:lnTo>
                  <a:pt x="596" y="0"/>
                </a:lnTo>
                <a:close/>
              </a:path>
            </a:pathLst>
          </a:custGeom>
          <a:solidFill>
            <a:srgbClr val="E65B77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7634297" y="3835400"/>
            <a:ext cx="1128514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200" b="0" i="0" u="none" strike="noStrike" cap="none" normalizeH="0" baseline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包装设计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4123" name="Rectangle 27"/>
          <p:cNvSpPr>
            <a:spLocks noChangeArrowheads="1"/>
          </p:cNvSpPr>
          <p:nvPr/>
        </p:nvSpPr>
        <p:spPr bwMode="auto">
          <a:xfrm>
            <a:off x="8564572" y="4643438"/>
            <a:ext cx="1128514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室内设计</a:t>
            </a: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4124" name="Rectangle 28"/>
          <p:cNvSpPr>
            <a:spLocks noChangeArrowheads="1"/>
          </p:cNvSpPr>
          <p:nvPr/>
        </p:nvSpPr>
        <p:spPr bwMode="auto">
          <a:xfrm>
            <a:off x="7132650" y="5449888"/>
            <a:ext cx="1128514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建筑设计</a:t>
            </a: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4125" name="Freeform 29"/>
          <p:cNvSpPr/>
          <p:nvPr/>
        </p:nvSpPr>
        <p:spPr bwMode="auto">
          <a:xfrm>
            <a:off x="5145088" y="511175"/>
            <a:ext cx="1184275" cy="1185863"/>
          </a:xfrm>
          <a:custGeom>
            <a:avLst/>
            <a:gdLst/>
            <a:ahLst/>
            <a:cxnLst>
              <a:cxn ang="0">
                <a:pos x="1235" y="6"/>
              </a:cxn>
              <a:cxn ang="0">
                <a:pos x="1400" y="36"/>
              </a:cxn>
              <a:cxn ang="0">
                <a:pos x="1556" y="89"/>
              </a:cxn>
              <a:cxn ang="0">
                <a:pos x="1701" y="162"/>
              </a:cxn>
              <a:cxn ang="0">
                <a:pos x="1832" y="255"/>
              </a:cxn>
              <a:cxn ang="0">
                <a:pos x="1949" y="367"/>
              </a:cxn>
              <a:cxn ang="0">
                <a:pos x="2049" y="494"/>
              </a:cxn>
              <a:cxn ang="0">
                <a:pos x="2129" y="635"/>
              </a:cxn>
              <a:cxn ang="0">
                <a:pos x="2189" y="786"/>
              </a:cxn>
              <a:cxn ang="0">
                <a:pos x="2227" y="949"/>
              </a:cxn>
              <a:cxn ang="0">
                <a:pos x="2239" y="1120"/>
              </a:cxn>
              <a:cxn ang="0">
                <a:pos x="2227" y="1291"/>
              </a:cxn>
              <a:cxn ang="0">
                <a:pos x="2189" y="1452"/>
              </a:cxn>
              <a:cxn ang="0">
                <a:pos x="2129" y="1605"/>
              </a:cxn>
              <a:cxn ang="0">
                <a:pos x="2049" y="1745"/>
              </a:cxn>
              <a:cxn ang="0">
                <a:pos x="1949" y="1873"/>
              </a:cxn>
              <a:cxn ang="0">
                <a:pos x="1832" y="1983"/>
              </a:cxn>
              <a:cxn ang="0">
                <a:pos x="1701" y="2078"/>
              </a:cxn>
              <a:cxn ang="0">
                <a:pos x="1556" y="2151"/>
              </a:cxn>
              <a:cxn ang="0">
                <a:pos x="1400" y="2204"/>
              </a:cxn>
              <a:cxn ang="0">
                <a:pos x="1235" y="2233"/>
              </a:cxn>
              <a:cxn ang="0">
                <a:pos x="1063" y="2238"/>
              </a:cxn>
              <a:cxn ang="0">
                <a:pos x="895" y="2217"/>
              </a:cxn>
              <a:cxn ang="0">
                <a:pos x="736" y="2171"/>
              </a:cxn>
              <a:cxn ang="0">
                <a:pos x="586" y="2104"/>
              </a:cxn>
              <a:cxn ang="0">
                <a:pos x="450" y="2017"/>
              </a:cxn>
              <a:cxn ang="0">
                <a:pos x="329" y="1911"/>
              </a:cxn>
              <a:cxn ang="0">
                <a:pos x="222" y="1790"/>
              </a:cxn>
              <a:cxn ang="0">
                <a:pos x="135" y="1653"/>
              </a:cxn>
              <a:cxn ang="0">
                <a:pos x="68" y="1504"/>
              </a:cxn>
              <a:cxn ang="0">
                <a:pos x="23" y="1345"/>
              </a:cxn>
              <a:cxn ang="0">
                <a:pos x="1" y="1177"/>
              </a:cxn>
              <a:cxn ang="0">
                <a:pos x="6" y="1005"/>
              </a:cxn>
              <a:cxn ang="0">
                <a:pos x="35" y="839"/>
              </a:cxn>
              <a:cxn ang="0">
                <a:pos x="88" y="684"/>
              </a:cxn>
              <a:cxn ang="0">
                <a:pos x="163" y="539"/>
              </a:cxn>
              <a:cxn ang="0">
                <a:pos x="257" y="407"/>
              </a:cxn>
              <a:cxn ang="0">
                <a:pos x="368" y="291"/>
              </a:cxn>
              <a:cxn ang="0">
                <a:pos x="494" y="191"/>
              </a:cxn>
              <a:cxn ang="0">
                <a:pos x="634" y="110"/>
              </a:cxn>
              <a:cxn ang="0">
                <a:pos x="787" y="51"/>
              </a:cxn>
              <a:cxn ang="0">
                <a:pos x="949" y="13"/>
              </a:cxn>
              <a:cxn ang="0">
                <a:pos x="1120" y="0"/>
              </a:cxn>
            </a:cxnLst>
            <a:rect l="0" t="0" r="r" b="b"/>
            <a:pathLst>
              <a:path w="2239" h="2240">
                <a:moveTo>
                  <a:pt x="1120" y="0"/>
                </a:moveTo>
                <a:lnTo>
                  <a:pt x="1178" y="1"/>
                </a:lnTo>
                <a:lnTo>
                  <a:pt x="1235" y="6"/>
                </a:lnTo>
                <a:lnTo>
                  <a:pt x="1290" y="13"/>
                </a:lnTo>
                <a:lnTo>
                  <a:pt x="1346" y="23"/>
                </a:lnTo>
                <a:lnTo>
                  <a:pt x="1400" y="36"/>
                </a:lnTo>
                <a:lnTo>
                  <a:pt x="1453" y="51"/>
                </a:lnTo>
                <a:lnTo>
                  <a:pt x="1505" y="68"/>
                </a:lnTo>
                <a:lnTo>
                  <a:pt x="1556" y="89"/>
                </a:lnTo>
                <a:lnTo>
                  <a:pt x="1605" y="110"/>
                </a:lnTo>
                <a:lnTo>
                  <a:pt x="1654" y="135"/>
                </a:lnTo>
                <a:lnTo>
                  <a:pt x="1701" y="162"/>
                </a:lnTo>
                <a:lnTo>
                  <a:pt x="1747" y="191"/>
                </a:lnTo>
                <a:lnTo>
                  <a:pt x="1789" y="223"/>
                </a:lnTo>
                <a:lnTo>
                  <a:pt x="1832" y="255"/>
                </a:lnTo>
                <a:lnTo>
                  <a:pt x="1873" y="291"/>
                </a:lnTo>
                <a:lnTo>
                  <a:pt x="1912" y="327"/>
                </a:lnTo>
                <a:lnTo>
                  <a:pt x="1949" y="367"/>
                </a:lnTo>
                <a:lnTo>
                  <a:pt x="1984" y="407"/>
                </a:lnTo>
                <a:lnTo>
                  <a:pt x="2017" y="450"/>
                </a:lnTo>
                <a:lnTo>
                  <a:pt x="2049" y="494"/>
                </a:lnTo>
                <a:lnTo>
                  <a:pt x="2078" y="539"/>
                </a:lnTo>
                <a:lnTo>
                  <a:pt x="2104" y="587"/>
                </a:lnTo>
                <a:lnTo>
                  <a:pt x="2129" y="635"/>
                </a:lnTo>
                <a:lnTo>
                  <a:pt x="2152" y="684"/>
                </a:lnTo>
                <a:lnTo>
                  <a:pt x="2171" y="734"/>
                </a:lnTo>
                <a:lnTo>
                  <a:pt x="2189" y="786"/>
                </a:lnTo>
                <a:lnTo>
                  <a:pt x="2204" y="839"/>
                </a:lnTo>
                <a:lnTo>
                  <a:pt x="2217" y="894"/>
                </a:lnTo>
                <a:lnTo>
                  <a:pt x="2227" y="949"/>
                </a:lnTo>
                <a:lnTo>
                  <a:pt x="2234" y="1005"/>
                </a:lnTo>
                <a:lnTo>
                  <a:pt x="2238" y="1062"/>
                </a:lnTo>
                <a:lnTo>
                  <a:pt x="2239" y="1120"/>
                </a:lnTo>
                <a:lnTo>
                  <a:pt x="2238" y="1177"/>
                </a:lnTo>
                <a:lnTo>
                  <a:pt x="2234" y="1234"/>
                </a:lnTo>
                <a:lnTo>
                  <a:pt x="2227" y="1291"/>
                </a:lnTo>
                <a:lnTo>
                  <a:pt x="2217" y="1345"/>
                </a:lnTo>
                <a:lnTo>
                  <a:pt x="2204" y="1399"/>
                </a:lnTo>
                <a:lnTo>
                  <a:pt x="2189" y="1452"/>
                </a:lnTo>
                <a:lnTo>
                  <a:pt x="2171" y="1504"/>
                </a:lnTo>
                <a:lnTo>
                  <a:pt x="2152" y="1556"/>
                </a:lnTo>
                <a:lnTo>
                  <a:pt x="2129" y="1605"/>
                </a:lnTo>
                <a:lnTo>
                  <a:pt x="2104" y="1653"/>
                </a:lnTo>
                <a:lnTo>
                  <a:pt x="2078" y="1700"/>
                </a:lnTo>
                <a:lnTo>
                  <a:pt x="2049" y="1745"/>
                </a:lnTo>
                <a:lnTo>
                  <a:pt x="2017" y="1790"/>
                </a:lnTo>
                <a:lnTo>
                  <a:pt x="1984" y="1831"/>
                </a:lnTo>
                <a:lnTo>
                  <a:pt x="1949" y="1873"/>
                </a:lnTo>
                <a:lnTo>
                  <a:pt x="1912" y="1911"/>
                </a:lnTo>
                <a:lnTo>
                  <a:pt x="1873" y="1949"/>
                </a:lnTo>
                <a:lnTo>
                  <a:pt x="1832" y="1983"/>
                </a:lnTo>
                <a:lnTo>
                  <a:pt x="1789" y="2017"/>
                </a:lnTo>
                <a:lnTo>
                  <a:pt x="1747" y="2048"/>
                </a:lnTo>
                <a:lnTo>
                  <a:pt x="1701" y="2078"/>
                </a:lnTo>
                <a:lnTo>
                  <a:pt x="1654" y="2104"/>
                </a:lnTo>
                <a:lnTo>
                  <a:pt x="1605" y="2128"/>
                </a:lnTo>
                <a:lnTo>
                  <a:pt x="1556" y="2151"/>
                </a:lnTo>
                <a:lnTo>
                  <a:pt x="1505" y="2171"/>
                </a:lnTo>
                <a:lnTo>
                  <a:pt x="1453" y="2189"/>
                </a:lnTo>
                <a:lnTo>
                  <a:pt x="1400" y="2204"/>
                </a:lnTo>
                <a:lnTo>
                  <a:pt x="1346" y="2217"/>
                </a:lnTo>
                <a:lnTo>
                  <a:pt x="1290" y="2227"/>
                </a:lnTo>
                <a:lnTo>
                  <a:pt x="1235" y="2233"/>
                </a:lnTo>
                <a:lnTo>
                  <a:pt x="1178" y="2238"/>
                </a:lnTo>
                <a:lnTo>
                  <a:pt x="1120" y="2240"/>
                </a:lnTo>
                <a:lnTo>
                  <a:pt x="1063" y="2238"/>
                </a:lnTo>
                <a:lnTo>
                  <a:pt x="1006" y="2233"/>
                </a:lnTo>
                <a:lnTo>
                  <a:pt x="949" y="2227"/>
                </a:lnTo>
                <a:lnTo>
                  <a:pt x="895" y="2217"/>
                </a:lnTo>
                <a:lnTo>
                  <a:pt x="840" y="2204"/>
                </a:lnTo>
                <a:lnTo>
                  <a:pt x="787" y="2189"/>
                </a:lnTo>
                <a:lnTo>
                  <a:pt x="736" y="2171"/>
                </a:lnTo>
                <a:lnTo>
                  <a:pt x="684" y="2151"/>
                </a:lnTo>
                <a:lnTo>
                  <a:pt x="634" y="2128"/>
                </a:lnTo>
                <a:lnTo>
                  <a:pt x="586" y="2104"/>
                </a:lnTo>
                <a:lnTo>
                  <a:pt x="540" y="2078"/>
                </a:lnTo>
                <a:lnTo>
                  <a:pt x="494" y="2048"/>
                </a:lnTo>
                <a:lnTo>
                  <a:pt x="450" y="2017"/>
                </a:lnTo>
                <a:lnTo>
                  <a:pt x="408" y="1983"/>
                </a:lnTo>
                <a:lnTo>
                  <a:pt x="368" y="1949"/>
                </a:lnTo>
                <a:lnTo>
                  <a:pt x="329" y="1911"/>
                </a:lnTo>
                <a:lnTo>
                  <a:pt x="291" y="1873"/>
                </a:lnTo>
                <a:lnTo>
                  <a:pt x="257" y="1831"/>
                </a:lnTo>
                <a:lnTo>
                  <a:pt x="222" y="1790"/>
                </a:lnTo>
                <a:lnTo>
                  <a:pt x="192" y="1745"/>
                </a:lnTo>
                <a:lnTo>
                  <a:pt x="163" y="1700"/>
                </a:lnTo>
                <a:lnTo>
                  <a:pt x="135" y="1653"/>
                </a:lnTo>
                <a:lnTo>
                  <a:pt x="111" y="1605"/>
                </a:lnTo>
                <a:lnTo>
                  <a:pt x="88" y="1556"/>
                </a:lnTo>
                <a:lnTo>
                  <a:pt x="68" y="1504"/>
                </a:lnTo>
                <a:lnTo>
                  <a:pt x="51" y="1452"/>
                </a:lnTo>
                <a:lnTo>
                  <a:pt x="35" y="1399"/>
                </a:lnTo>
                <a:lnTo>
                  <a:pt x="23" y="1345"/>
                </a:lnTo>
                <a:lnTo>
                  <a:pt x="13" y="1291"/>
                </a:lnTo>
                <a:lnTo>
                  <a:pt x="6" y="1234"/>
                </a:lnTo>
                <a:lnTo>
                  <a:pt x="1" y="1177"/>
                </a:lnTo>
                <a:lnTo>
                  <a:pt x="0" y="1120"/>
                </a:lnTo>
                <a:lnTo>
                  <a:pt x="1" y="1062"/>
                </a:lnTo>
                <a:lnTo>
                  <a:pt x="6" y="1005"/>
                </a:lnTo>
                <a:lnTo>
                  <a:pt x="13" y="949"/>
                </a:lnTo>
                <a:lnTo>
                  <a:pt x="23" y="894"/>
                </a:lnTo>
                <a:lnTo>
                  <a:pt x="35" y="839"/>
                </a:lnTo>
                <a:lnTo>
                  <a:pt x="51" y="786"/>
                </a:lnTo>
                <a:lnTo>
                  <a:pt x="68" y="734"/>
                </a:lnTo>
                <a:lnTo>
                  <a:pt x="88" y="684"/>
                </a:lnTo>
                <a:lnTo>
                  <a:pt x="111" y="635"/>
                </a:lnTo>
                <a:lnTo>
                  <a:pt x="135" y="587"/>
                </a:lnTo>
                <a:lnTo>
                  <a:pt x="163" y="539"/>
                </a:lnTo>
                <a:lnTo>
                  <a:pt x="192" y="494"/>
                </a:lnTo>
                <a:lnTo>
                  <a:pt x="222" y="450"/>
                </a:lnTo>
                <a:lnTo>
                  <a:pt x="257" y="407"/>
                </a:lnTo>
                <a:lnTo>
                  <a:pt x="291" y="367"/>
                </a:lnTo>
                <a:lnTo>
                  <a:pt x="329" y="327"/>
                </a:lnTo>
                <a:lnTo>
                  <a:pt x="368" y="291"/>
                </a:lnTo>
                <a:lnTo>
                  <a:pt x="408" y="255"/>
                </a:lnTo>
                <a:lnTo>
                  <a:pt x="450" y="223"/>
                </a:lnTo>
                <a:lnTo>
                  <a:pt x="494" y="191"/>
                </a:lnTo>
                <a:lnTo>
                  <a:pt x="540" y="162"/>
                </a:lnTo>
                <a:lnTo>
                  <a:pt x="586" y="135"/>
                </a:lnTo>
                <a:lnTo>
                  <a:pt x="634" y="110"/>
                </a:lnTo>
                <a:lnTo>
                  <a:pt x="684" y="89"/>
                </a:lnTo>
                <a:lnTo>
                  <a:pt x="736" y="68"/>
                </a:lnTo>
                <a:lnTo>
                  <a:pt x="787" y="51"/>
                </a:lnTo>
                <a:lnTo>
                  <a:pt x="840" y="36"/>
                </a:lnTo>
                <a:lnTo>
                  <a:pt x="895" y="23"/>
                </a:lnTo>
                <a:lnTo>
                  <a:pt x="949" y="13"/>
                </a:lnTo>
                <a:lnTo>
                  <a:pt x="1006" y="6"/>
                </a:lnTo>
                <a:lnTo>
                  <a:pt x="1063" y="1"/>
                </a:lnTo>
                <a:lnTo>
                  <a:pt x="1120" y="0"/>
                </a:lnTo>
                <a:close/>
              </a:path>
            </a:pathLst>
          </a:custGeom>
          <a:blipFill rotWithShape="1">
            <a:blip r:embed="rId3" cstate="print"/>
            <a:stretch>
              <a:fillRect/>
            </a:stretch>
          </a:blip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26" name="Freeform 30"/>
          <p:cNvSpPr/>
          <p:nvPr/>
        </p:nvSpPr>
        <p:spPr bwMode="auto">
          <a:xfrm>
            <a:off x="6432550" y="511175"/>
            <a:ext cx="1184275" cy="1185863"/>
          </a:xfrm>
          <a:custGeom>
            <a:avLst/>
            <a:gdLst/>
            <a:ahLst/>
            <a:cxnLst>
              <a:cxn ang="0">
                <a:pos x="1235" y="6"/>
              </a:cxn>
              <a:cxn ang="0">
                <a:pos x="1400" y="36"/>
              </a:cxn>
              <a:cxn ang="0">
                <a:pos x="1556" y="89"/>
              </a:cxn>
              <a:cxn ang="0">
                <a:pos x="1701" y="162"/>
              </a:cxn>
              <a:cxn ang="0">
                <a:pos x="1832" y="255"/>
              </a:cxn>
              <a:cxn ang="0">
                <a:pos x="1949" y="367"/>
              </a:cxn>
              <a:cxn ang="0">
                <a:pos x="2049" y="494"/>
              </a:cxn>
              <a:cxn ang="0">
                <a:pos x="2129" y="635"/>
              </a:cxn>
              <a:cxn ang="0">
                <a:pos x="2190" y="786"/>
              </a:cxn>
              <a:cxn ang="0">
                <a:pos x="2227" y="949"/>
              </a:cxn>
              <a:cxn ang="0">
                <a:pos x="2239" y="1120"/>
              </a:cxn>
              <a:cxn ang="0">
                <a:pos x="2227" y="1291"/>
              </a:cxn>
              <a:cxn ang="0">
                <a:pos x="2190" y="1452"/>
              </a:cxn>
              <a:cxn ang="0">
                <a:pos x="2129" y="1605"/>
              </a:cxn>
              <a:cxn ang="0">
                <a:pos x="2049" y="1745"/>
              </a:cxn>
              <a:cxn ang="0">
                <a:pos x="1949" y="1873"/>
              </a:cxn>
              <a:cxn ang="0">
                <a:pos x="1832" y="1983"/>
              </a:cxn>
              <a:cxn ang="0">
                <a:pos x="1701" y="2078"/>
              </a:cxn>
              <a:cxn ang="0">
                <a:pos x="1556" y="2151"/>
              </a:cxn>
              <a:cxn ang="0">
                <a:pos x="1400" y="2204"/>
              </a:cxn>
              <a:cxn ang="0">
                <a:pos x="1235" y="2233"/>
              </a:cxn>
              <a:cxn ang="0">
                <a:pos x="1063" y="2238"/>
              </a:cxn>
              <a:cxn ang="0">
                <a:pos x="895" y="2217"/>
              </a:cxn>
              <a:cxn ang="0">
                <a:pos x="736" y="2171"/>
              </a:cxn>
              <a:cxn ang="0">
                <a:pos x="586" y="2104"/>
              </a:cxn>
              <a:cxn ang="0">
                <a:pos x="450" y="2017"/>
              </a:cxn>
              <a:cxn ang="0">
                <a:pos x="329" y="1911"/>
              </a:cxn>
              <a:cxn ang="0">
                <a:pos x="222" y="1790"/>
              </a:cxn>
              <a:cxn ang="0">
                <a:pos x="135" y="1653"/>
              </a:cxn>
              <a:cxn ang="0">
                <a:pos x="68" y="1504"/>
              </a:cxn>
              <a:cxn ang="0">
                <a:pos x="23" y="1345"/>
              </a:cxn>
              <a:cxn ang="0">
                <a:pos x="3" y="1177"/>
              </a:cxn>
              <a:cxn ang="0">
                <a:pos x="6" y="1005"/>
              </a:cxn>
              <a:cxn ang="0">
                <a:pos x="35" y="839"/>
              </a:cxn>
              <a:cxn ang="0">
                <a:pos x="88" y="684"/>
              </a:cxn>
              <a:cxn ang="0">
                <a:pos x="163" y="539"/>
              </a:cxn>
              <a:cxn ang="0">
                <a:pos x="257" y="407"/>
              </a:cxn>
              <a:cxn ang="0">
                <a:pos x="368" y="291"/>
              </a:cxn>
              <a:cxn ang="0">
                <a:pos x="494" y="191"/>
              </a:cxn>
              <a:cxn ang="0">
                <a:pos x="634" y="110"/>
              </a:cxn>
              <a:cxn ang="0">
                <a:pos x="787" y="51"/>
              </a:cxn>
              <a:cxn ang="0">
                <a:pos x="950" y="13"/>
              </a:cxn>
              <a:cxn ang="0">
                <a:pos x="1120" y="0"/>
              </a:cxn>
            </a:cxnLst>
            <a:rect l="0" t="0" r="r" b="b"/>
            <a:pathLst>
              <a:path w="2239" h="2240">
                <a:moveTo>
                  <a:pt x="1120" y="0"/>
                </a:moveTo>
                <a:lnTo>
                  <a:pt x="1178" y="1"/>
                </a:lnTo>
                <a:lnTo>
                  <a:pt x="1235" y="6"/>
                </a:lnTo>
                <a:lnTo>
                  <a:pt x="1290" y="13"/>
                </a:lnTo>
                <a:lnTo>
                  <a:pt x="1346" y="23"/>
                </a:lnTo>
                <a:lnTo>
                  <a:pt x="1400" y="36"/>
                </a:lnTo>
                <a:lnTo>
                  <a:pt x="1453" y="51"/>
                </a:lnTo>
                <a:lnTo>
                  <a:pt x="1505" y="68"/>
                </a:lnTo>
                <a:lnTo>
                  <a:pt x="1556" y="89"/>
                </a:lnTo>
                <a:lnTo>
                  <a:pt x="1606" y="110"/>
                </a:lnTo>
                <a:lnTo>
                  <a:pt x="1654" y="135"/>
                </a:lnTo>
                <a:lnTo>
                  <a:pt x="1701" y="162"/>
                </a:lnTo>
                <a:lnTo>
                  <a:pt x="1747" y="191"/>
                </a:lnTo>
                <a:lnTo>
                  <a:pt x="1791" y="223"/>
                </a:lnTo>
                <a:lnTo>
                  <a:pt x="1832" y="255"/>
                </a:lnTo>
                <a:lnTo>
                  <a:pt x="1873" y="291"/>
                </a:lnTo>
                <a:lnTo>
                  <a:pt x="1912" y="327"/>
                </a:lnTo>
                <a:lnTo>
                  <a:pt x="1949" y="367"/>
                </a:lnTo>
                <a:lnTo>
                  <a:pt x="1984" y="407"/>
                </a:lnTo>
                <a:lnTo>
                  <a:pt x="2017" y="450"/>
                </a:lnTo>
                <a:lnTo>
                  <a:pt x="2049" y="494"/>
                </a:lnTo>
                <a:lnTo>
                  <a:pt x="2078" y="539"/>
                </a:lnTo>
                <a:lnTo>
                  <a:pt x="2104" y="587"/>
                </a:lnTo>
                <a:lnTo>
                  <a:pt x="2129" y="635"/>
                </a:lnTo>
                <a:lnTo>
                  <a:pt x="2152" y="684"/>
                </a:lnTo>
                <a:lnTo>
                  <a:pt x="2172" y="734"/>
                </a:lnTo>
                <a:lnTo>
                  <a:pt x="2190" y="786"/>
                </a:lnTo>
                <a:lnTo>
                  <a:pt x="2205" y="839"/>
                </a:lnTo>
                <a:lnTo>
                  <a:pt x="2217" y="894"/>
                </a:lnTo>
                <a:lnTo>
                  <a:pt x="2227" y="949"/>
                </a:lnTo>
                <a:lnTo>
                  <a:pt x="2234" y="1005"/>
                </a:lnTo>
                <a:lnTo>
                  <a:pt x="2238" y="1062"/>
                </a:lnTo>
                <a:lnTo>
                  <a:pt x="2239" y="1120"/>
                </a:lnTo>
                <a:lnTo>
                  <a:pt x="2238" y="1177"/>
                </a:lnTo>
                <a:lnTo>
                  <a:pt x="2234" y="1234"/>
                </a:lnTo>
                <a:lnTo>
                  <a:pt x="2227" y="1291"/>
                </a:lnTo>
                <a:lnTo>
                  <a:pt x="2217" y="1345"/>
                </a:lnTo>
                <a:lnTo>
                  <a:pt x="2205" y="1399"/>
                </a:lnTo>
                <a:lnTo>
                  <a:pt x="2190" y="1452"/>
                </a:lnTo>
                <a:lnTo>
                  <a:pt x="2172" y="1504"/>
                </a:lnTo>
                <a:lnTo>
                  <a:pt x="2152" y="1556"/>
                </a:lnTo>
                <a:lnTo>
                  <a:pt x="2129" y="1605"/>
                </a:lnTo>
                <a:lnTo>
                  <a:pt x="2104" y="1653"/>
                </a:lnTo>
                <a:lnTo>
                  <a:pt x="2078" y="1700"/>
                </a:lnTo>
                <a:lnTo>
                  <a:pt x="2049" y="1745"/>
                </a:lnTo>
                <a:lnTo>
                  <a:pt x="2017" y="1790"/>
                </a:lnTo>
                <a:lnTo>
                  <a:pt x="1984" y="1831"/>
                </a:lnTo>
                <a:lnTo>
                  <a:pt x="1949" y="1873"/>
                </a:lnTo>
                <a:lnTo>
                  <a:pt x="1912" y="1911"/>
                </a:lnTo>
                <a:lnTo>
                  <a:pt x="1873" y="1949"/>
                </a:lnTo>
                <a:lnTo>
                  <a:pt x="1832" y="1983"/>
                </a:lnTo>
                <a:lnTo>
                  <a:pt x="1791" y="2017"/>
                </a:lnTo>
                <a:lnTo>
                  <a:pt x="1747" y="2048"/>
                </a:lnTo>
                <a:lnTo>
                  <a:pt x="1701" y="2078"/>
                </a:lnTo>
                <a:lnTo>
                  <a:pt x="1654" y="2104"/>
                </a:lnTo>
                <a:lnTo>
                  <a:pt x="1606" y="2128"/>
                </a:lnTo>
                <a:lnTo>
                  <a:pt x="1556" y="2151"/>
                </a:lnTo>
                <a:lnTo>
                  <a:pt x="1505" y="2171"/>
                </a:lnTo>
                <a:lnTo>
                  <a:pt x="1453" y="2189"/>
                </a:lnTo>
                <a:lnTo>
                  <a:pt x="1400" y="2204"/>
                </a:lnTo>
                <a:lnTo>
                  <a:pt x="1346" y="2217"/>
                </a:lnTo>
                <a:lnTo>
                  <a:pt x="1290" y="2227"/>
                </a:lnTo>
                <a:lnTo>
                  <a:pt x="1235" y="2233"/>
                </a:lnTo>
                <a:lnTo>
                  <a:pt x="1178" y="2238"/>
                </a:lnTo>
                <a:lnTo>
                  <a:pt x="1120" y="2240"/>
                </a:lnTo>
                <a:lnTo>
                  <a:pt x="1063" y="2238"/>
                </a:lnTo>
                <a:lnTo>
                  <a:pt x="1006" y="2233"/>
                </a:lnTo>
                <a:lnTo>
                  <a:pt x="950" y="2227"/>
                </a:lnTo>
                <a:lnTo>
                  <a:pt x="895" y="2217"/>
                </a:lnTo>
                <a:lnTo>
                  <a:pt x="840" y="2204"/>
                </a:lnTo>
                <a:lnTo>
                  <a:pt x="787" y="2189"/>
                </a:lnTo>
                <a:lnTo>
                  <a:pt x="736" y="2171"/>
                </a:lnTo>
                <a:lnTo>
                  <a:pt x="685" y="2151"/>
                </a:lnTo>
                <a:lnTo>
                  <a:pt x="634" y="2128"/>
                </a:lnTo>
                <a:lnTo>
                  <a:pt x="586" y="2104"/>
                </a:lnTo>
                <a:lnTo>
                  <a:pt x="540" y="2078"/>
                </a:lnTo>
                <a:lnTo>
                  <a:pt x="494" y="2048"/>
                </a:lnTo>
                <a:lnTo>
                  <a:pt x="450" y="2017"/>
                </a:lnTo>
                <a:lnTo>
                  <a:pt x="408" y="1983"/>
                </a:lnTo>
                <a:lnTo>
                  <a:pt x="368" y="1949"/>
                </a:lnTo>
                <a:lnTo>
                  <a:pt x="329" y="1911"/>
                </a:lnTo>
                <a:lnTo>
                  <a:pt x="292" y="1873"/>
                </a:lnTo>
                <a:lnTo>
                  <a:pt x="257" y="1831"/>
                </a:lnTo>
                <a:lnTo>
                  <a:pt x="222" y="1790"/>
                </a:lnTo>
                <a:lnTo>
                  <a:pt x="192" y="1745"/>
                </a:lnTo>
                <a:lnTo>
                  <a:pt x="163" y="1700"/>
                </a:lnTo>
                <a:lnTo>
                  <a:pt x="135" y="1653"/>
                </a:lnTo>
                <a:lnTo>
                  <a:pt x="111" y="1605"/>
                </a:lnTo>
                <a:lnTo>
                  <a:pt x="88" y="1556"/>
                </a:lnTo>
                <a:lnTo>
                  <a:pt x="68" y="1504"/>
                </a:lnTo>
                <a:lnTo>
                  <a:pt x="51" y="1452"/>
                </a:lnTo>
                <a:lnTo>
                  <a:pt x="35" y="1399"/>
                </a:lnTo>
                <a:lnTo>
                  <a:pt x="23" y="1345"/>
                </a:lnTo>
                <a:lnTo>
                  <a:pt x="14" y="1291"/>
                </a:lnTo>
                <a:lnTo>
                  <a:pt x="6" y="1234"/>
                </a:lnTo>
                <a:lnTo>
                  <a:pt x="3" y="1177"/>
                </a:lnTo>
                <a:lnTo>
                  <a:pt x="0" y="1120"/>
                </a:lnTo>
                <a:lnTo>
                  <a:pt x="3" y="1062"/>
                </a:lnTo>
                <a:lnTo>
                  <a:pt x="6" y="1005"/>
                </a:lnTo>
                <a:lnTo>
                  <a:pt x="14" y="949"/>
                </a:lnTo>
                <a:lnTo>
                  <a:pt x="23" y="894"/>
                </a:lnTo>
                <a:lnTo>
                  <a:pt x="35" y="839"/>
                </a:lnTo>
                <a:lnTo>
                  <a:pt x="51" y="786"/>
                </a:lnTo>
                <a:lnTo>
                  <a:pt x="68" y="734"/>
                </a:lnTo>
                <a:lnTo>
                  <a:pt x="88" y="684"/>
                </a:lnTo>
                <a:lnTo>
                  <a:pt x="111" y="635"/>
                </a:lnTo>
                <a:lnTo>
                  <a:pt x="135" y="587"/>
                </a:lnTo>
                <a:lnTo>
                  <a:pt x="163" y="539"/>
                </a:lnTo>
                <a:lnTo>
                  <a:pt x="192" y="494"/>
                </a:lnTo>
                <a:lnTo>
                  <a:pt x="222" y="450"/>
                </a:lnTo>
                <a:lnTo>
                  <a:pt x="257" y="407"/>
                </a:lnTo>
                <a:lnTo>
                  <a:pt x="292" y="367"/>
                </a:lnTo>
                <a:lnTo>
                  <a:pt x="329" y="327"/>
                </a:lnTo>
                <a:lnTo>
                  <a:pt x="368" y="291"/>
                </a:lnTo>
                <a:lnTo>
                  <a:pt x="408" y="255"/>
                </a:lnTo>
                <a:lnTo>
                  <a:pt x="450" y="223"/>
                </a:lnTo>
                <a:lnTo>
                  <a:pt x="494" y="191"/>
                </a:lnTo>
                <a:lnTo>
                  <a:pt x="540" y="162"/>
                </a:lnTo>
                <a:lnTo>
                  <a:pt x="586" y="135"/>
                </a:lnTo>
                <a:lnTo>
                  <a:pt x="634" y="110"/>
                </a:lnTo>
                <a:lnTo>
                  <a:pt x="685" y="89"/>
                </a:lnTo>
                <a:lnTo>
                  <a:pt x="736" y="68"/>
                </a:lnTo>
                <a:lnTo>
                  <a:pt x="787" y="51"/>
                </a:lnTo>
                <a:lnTo>
                  <a:pt x="840" y="36"/>
                </a:lnTo>
                <a:lnTo>
                  <a:pt x="895" y="23"/>
                </a:lnTo>
                <a:lnTo>
                  <a:pt x="950" y="13"/>
                </a:lnTo>
                <a:lnTo>
                  <a:pt x="1006" y="6"/>
                </a:lnTo>
                <a:lnTo>
                  <a:pt x="1063" y="1"/>
                </a:lnTo>
                <a:lnTo>
                  <a:pt x="1120" y="0"/>
                </a:lnTo>
                <a:close/>
              </a:path>
            </a:pathLst>
          </a:custGeom>
          <a:blipFill>
            <a:blip r:embed="rId4" cstate="print"/>
            <a:stretch>
              <a:fillRect/>
            </a:stretch>
          </a:blip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27" name="Freeform 31"/>
          <p:cNvSpPr/>
          <p:nvPr/>
        </p:nvSpPr>
        <p:spPr bwMode="auto">
          <a:xfrm>
            <a:off x="7721600" y="511175"/>
            <a:ext cx="1184275" cy="1185863"/>
          </a:xfrm>
          <a:custGeom>
            <a:avLst/>
            <a:gdLst/>
            <a:ahLst/>
            <a:cxnLst>
              <a:cxn ang="0">
                <a:pos x="1234" y="6"/>
              </a:cxn>
              <a:cxn ang="0">
                <a:pos x="1399" y="36"/>
              </a:cxn>
              <a:cxn ang="0">
                <a:pos x="1556" y="89"/>
              </a:cxn>
              <a:cxn ang="0">
                <a:pos x="1700" y="162"/>
              </a:cxn>
              <a:cxn ang="0">
                <a:pos x="1831" y="255"/>
              </a:cxn>
              <a:cxn ang="0">
                <a:pos x="1948" y="367"/>
              </a:cxn>
              <a:cxn ang="0">
                <a:pos x="2048" y="494"/>
              </a:cxn>
              <a:cxn ang="0">
                <a:pos x="2128" y="635"/>
              </a:cxn>
              <a:cxn ang="0">
                <a:pos x="2189" y="786"/>
              </a:cxn>
              <a:cxn ang="0">
                <a:pos x="2226" y="949"/>
              </a:cxn>
              <a:cxn ang="0">
                <a:pos x="2240" y="1120"/>
              </a:cxn>
              <a:cxn ang="0">
                <a:pos x="2226" y="1291"/>
              </a:cxn>
              <a:cxn ang="0">
                <a:pos x="2189" y="1452"/>
              </a:cxn>
              <a:cxn ang="0">
                <a:pos x="2128" y="1605"/>
              </a:cxn>
              <a:cxn ang="0">
                <a:pos x="2048" y="1745"/>
              </a:cxn>
              <a:cxn ang="0">
                <a:pos x="1948" y="1873"/>
              </a:cxn>
              <a:cxn ang="0">
                <a:pos x="1831" y="1983"/>
              </a:cxn>
              <a:cxn ang="0">
                <a:pos x="1700" y="2078"/>
              </a:cxn>
              <a:cxn ang="0">
                <a:pos x="1556" y="2151"/>
              </a:cxn>
              <a:cxn ang="0">
                <a:pos x="1399" y="2204"/>
              </a:cxn>
              <a:cxn ang="0">
                <a:pos x="1234" y="2233"/>
              </a:cxn>
              <a:cxn ang="0">
                <a:pos x="1062" y="2238"/>
              </a:cxn>
              <a:cxn ang="0">
                <a:pos x="894" y="2217"/>
              </a:cxn>
              <a:cxn ang="0">
                <a:pos x="734" y="2171"/>
              </a:cxn>
              <a:cxn ang="0">
                <a:pos x="585" y="2104"/>
              </a:cxn>
              <a:cxn ang="0">
                <a:pos x="450" y="2017"/>
              </a:cxn>
              <a:cxn ang="0">
                <a:pos x="328" y="1911"/>
              </a:cxn>
              <a:cxn ang="0">
                <a:pos x="223" y="1790"/>
              </a:cxn>
              <a:cxn ang="0">
                <a:pos x="135" y="1653"/>
              </a:cxn>
              <a:cxn ang="0">
                <a:pos x="67" y="1504"/>
              </a:cxn>
              <a:cxn ang="0">
                <a:pos x="23" y="1345"/>
              </a:cxn>
              <a:cxn ang="0">
                <a:pos x="2" y="1177"/>
              </a:cxn>
              <a:cxn ang="0">
                <a:pos x="5" y="1005"/>
              </a:cxn>
              <a:cxn ang="0">
                <a:pos x="36" y="839"/>
              </a:cxn>
              <a:cxn ang="0">
                <a:pos x="87" y="684"/>
              </a:cxn>
              <a:cxn ang="0">
                <a:pos x="162" y="539"/>
              </a:cxn>
              <a:cxn ang="0">
                <a:pos x="256" y="407"/>
              </a:cxn>
              <a:cxn ang="0">
                <a:pos x="367" y="291"/>
              </a:cxn>
              <a:cxn ang="0">
                <a:pos x="493" y="191"/>
              </a:cxn>
              <a:cxn ang="0">
                <a:pos x="635" y="110"/>
              </a:cxn>
              <a:cxn ang="0">
                <a:pos x="786" y="51"/>
              </a:cxn>
              <a:cxn ang="0">
                <a:pos x="949" y="13"/>
              </a:cxn>
              <a:cxn ang="0">
                <a:pos x="1120" y="0"/>
              </a:cxn>
            </a:cxnLst>
            <a:rect l="0" t="0" r="r" b="b"/>
            <a:pathLst>
              <a:path w="2240" h="2240">
                <a:moveTo>
                  <a:pt x="1120" y="0"/>
                </a:moveTo>
                <a:lnTo>
                  <a:pt x="1177" y="1"/>
                </a:lnTo>
                <a:lnTo>
                  <a:pt x="1234" y="6"/>
                </a:lnTo>
                <a:lnTo>
                  <a:pt x="1291" y="13"/>
                </a:lnTo>
                <a:lnTo>
                  <a:pt x="1345" y="23"/>
                </a:lnTo>
                <a:lnTo>
                  <a:pt x="1399" y="36"/>
                </a:lnTo>
                <a:lnTo>
                  <a:pt x="1452" y="51"/>
                </a:lnTo>
                <a:lnTo>
                  <a:pt x="1504" y="68"/>
                </a:lnTo>
                <a:lnTo>
                  <a:pt x="1556" y="89"/>
                </a:lnTo>
                <a:lnTo>
                  <a:pt x="1605" y="110"/>
                </a:lnTo>
                <a:lnTo>
                  <a:pt x="1653" y="135"/>
                </a:lnTo>
                <a:lnTo>
                  <a:pt x="1700" y="162"/>
                </a:lnTo>
                <a:lnTo>
                  <a:pt x="1745" y="191"/>
                </a:lnTo>
                <a:lnTo>
                  <a:pt x="1790" y="223"/>
                </a:lnTo>
                <a:lnTo>
                  <a:pt x="1831" y="255"/>
                </a:lnTo>
                <a:lnTo>
                  <a:pt x="1872" y="291"/>
                </a:lnTo>
                <a:lnTo>
                  <a:pt x="1911" y="327"/>
                </a:lnTo>
                <a:lnTo>
                  <a:pt x="1948" y="367"/>
                </a:lnTo>
                <a:lnTo>
                  <a:pt x="1983" y="407"/>
                </a:lnTo>
                <a:lnTo>
                  <a:pt x="2017" y="450"/>
                </a:lnTo>
                <a:lnTo>
                  <a:pt x="2048" y="494"/>
                </a:lnTo>
                <a:lnTo>
                  <a:pt x="2077" y="539"/>
                </a:lnTo>
                <a:lnTo>
                  <a:pt x="2104" y="587"/>
                </a:lnTo>
                <a:lnTo>
                  <a:pt x="2128" y="635"/>
                </a:lnTo>
                <a:lnTo>
                  <a:pt x="2151" y="684"/>
                </a:lnTo>
                <a:lnTo>
                  <a:pt x="2171" y="734"/>
                </a:lnTo>
                <a:lnTo>
                  <a:pt x="2189" y="786"/>
                </a:lnTo>
                <a:lnTo>
                  <a:pt x="2204" y="839"/>
                </a:lnTo>
                <a:lnTo>
                  <a:pt x="2217" y="894"/>
                </a:lnTo>
                <a:lnTo>
                  <a:pt x="2226" y="949"/>
                </a:lnTo>
                <a:lnTo>
                  <a:pt x="2233" y="1005"/>
                </a:lnTo>
                <a:lnTo>
                  <a:pt x="2237" y="1062"/>
                </a:lnTo>
                <a:lnTo>
                  <a:pt x="2240" y="1120"/>
                </a:lnTo>
                <a:lnTo>
                  <a:pt x="2237" y="1177"/>
                </a:lnTo>
                <a:lnTo>
                  <a:pt x="2233" y="1234"/>
                </a:lnTo>
                <a:lnTo>
                  <a:pt x="2226" y="1291"/>
                </a:lnTo>
                <a:lnTo>
                  <a:pt x="2217" y="1345"/>
                </a:lnTo>
                <a:lnTo>
                  <a:pt x="2204" y="1399"/>
                </a:lnTo>
                <a:lnTo>
                  <a:pt x="2189" y="1452"/>
                </a:lnTo>
                <a:lnTo>
                  <a:pt x="2171" y="1504"/>
                </a:lnTo>
                <a:lnTo>
                  <a:pt x="2151" y="1556"/>
                </a:lnTo>
                <a:lnTo>
                  <a:pt x="2128" y="1605"/>
                </a:lnTo>
                <a:lnTo>
                  <a:pt x="2104" y="1653"/>
                </a:lnTo>
                <a:lnTo>
                  <a:pt x="2077" y="1700"/>
                </a:lnTo>
                <a:lnTo>
                  <a:pt x="2048" y="1745"/>
                </a:lnTo>
                <a:lnTo>
                  <a:pt x="2017" y="1790"/>
                </a:lnTo>
                <a:lnTo>
                  <a:pt x="1983" y="1831"/>
                </a:lnTo>
                <a:lnTo>
                  <a:pt x="1948" y="1873"/>
                </a:lnTo>
                <a:lnTo>
                  <a:pt x="1911" y="1911"/>
                </a:lnTo>
                <a:lnTo>
                  <a:pt x="1872" y="1949"/>
                </a:lnTo>
                <a:lnTo>
                  <a:pt x="1831" y="1983"/>
                </a:lnTo>
                <a:lnTo>
                  <a:pt x="1790" y="2017"/>
                </a:lnTo>
                <a:lnTo>
                  <a:pt x="1745" y="2048"/>
                </a:lnTo>
                <a:lnTo>
                  <a:pt x="1700" y="2078"/>
                </a:lnTo>
                <a:lnTo>
                  <a:pt x="1653" y="2104"/>
                </a:lnTo>
                <a:lnTo>
                  <a:pt x="1605" y="2128"/>
                </a:lnTo>
                <a:lnTo>
                  <a:pt x="1556" y="2151"/>
                </a:lnTo>
                <a:lnTo>
                  <a:pt x="1504" y="2171"/>
                </a:lnTo>
                <a:lnTo>
                  <a:pt x="1452" y="2189"/>
                </a:lnTo>
                <a:lnTo>
                  <a:pt x="1399" y="2204"/>
                </a:lnTo>
                <a:lnTo>
                  <a:pt x="1345" y="2217"/>
                </a:lnTo>
                <a:lnTo>
                  <a:pt x="1291" y="2227"/>
                </a:lnTo>
                <a:lnTo>
                  <a:pt x="1234" y="2233"/>
                </a:lnTo>
                <a:lnTo>
                  <a:pt x="1177" y="2238"/>
                </a:lnTo>
                <a:lnTo>
                  <a:pt x="1120" y="2240"/>
                </a:lnTo>
                <a:lnTo>
                  <a:pt x="1062" y="2238"/>
                </a:lnTo>
                <a:lnTo>
                  <a:pt x="1005" y="2233"/>
                </a:lnTo>
                <a:lnTo>
                  <a:pt x="949" y="2227"/>
                </a:lnTo>
                <a:lnTo>
                  <a:pt x="894" y="2217"/>
                </a:lnTo>
                <a:lnTo>
                  <a:pt x="839" y="2204"/>
                </a:lnTo>
                <a:lnTo>
                  <a:pt x="786" y="2189"/>
                </a:lnTo>
                <a:lnTo>
                  <a:pt x="734" y="2171"/>
                </a:lnTo>
                <a:lnTo>
                  <a:pt x="684" y="2151"/>
                </a:lnTo>
                <a:lnTo>
                  <a:pt x="635" y="2128"/>
                </a:lnTo>
                <a:lnTo>
                  <a:pt x="585" y="2104"/>
                </a:lnTo>
                <a:lnTo>
                  <a:pt x="539" y="2078"/>
                </a:lnTo>
                <a:lnTo>
                  <a:pt x="493" y="2048"/>
                </a:lnTo>
                <a:lnTo>
                  <a:pt x="450" y="2017"/>
                </a:lnTo>
                <a:lnTo>
                  <a:pt x="407" y="1983"/>
                </a:lnTo>
                <a:lnTo>
                  <a:pt x="367" y="1949"/>
                </a:lnTo>
                <a:lnTo>
                  <a:pt x="328" y="1911"/>
                </a:lnTo>
                <a:lnTo>
                  <a:pt x="291" y="1873"/>
                </a:lnTo>
                <a:lnTo>
                  <a:pt x="256" y="1831"/>
                </a:lnTo>
                <a:lnTo>
                  <a:pt x="223" y="1790"/>
                </a:lnTo>
                <a:lnTo>
                  <a:pt x="191" y="1745"/>
                </a:lnTo>
                <a:lnTo>
                  <a:pt x="162" y="1700"/>
                </a:lnTo>
                <a:lnTo>
                  <a:pt x="135" y="1653"/>
                </a:lnTo>
                <a:lnTo>
                  <a:pt x="110" y="1605"/>
                </a:lnTo>
                <a:lnTo>
                  <a:pt x="87" y="1556"/>
                </a:lnTo>
                <a:lnTo>
                  <a:pt x="67" y="1504"/>
                </a:lnTo>
                <a:lnTo>
                  <a:pt x="51" y="1452"/>
                </a:lnTo>
                <a:lnTo>
                  <a:pt x="36" y="1399"/>
                </a:lnTo>
                <a:lnTo>
                  <a:pt x="23" y="1345"/>
                </a:lnTo>
                <a:lnTo>
                  <a:pt x="13" y="1291"/>
                </a:lnTo>
                <a:lnTo>
                  <a:pt x="5" y="1234"/>
                </a:lnTo>
                <a:lnTo>
                  <a:pt x="2" y="1177"/>
                </a:lnTo>
                <a:lnTo>
                  <a:pt x="0" y="1120"/>
                </a:lnTo>
                <a:lnTo>
                  <a:pt x="2" y="1062"/>
                </a:lnTo>
                <a:lnTo>
                  <a:pt x="5" y="1005"/>
                </a:lnTo>
                <a:lnTo>
                  <a:pt x="13" y="949"/>
                </a:lnTo>
                <a:lnTo>
                  <a:pt x="23" y="894"/>
                </a:lnTo>
                <a:lnTo>
                  <a:pt x="36" y="839"/>
                </a:lnTo>
                <a:lnTo>
                  <a:pt x="51" y="786"/>
                </a:lnTo>
                <a:lnTo>
                  <a:pt x="67" y="734"/>
                </a:lnTo>
                <a:lnTo>
                  <a:pt x="87" y="684"/>
                </a:lnTo>
                <a:lnTo>
                  <a:pt x="110" y="635"/>
                </a:lnTo>
                <a:lnTo>
                  <a:pt x="135" y="587"/>
                </a:lnTo>
                <a:lnTo>
                  <a:pt x="162" y="539"/>
                </a:lnTo>
                <a:lnTo>
                  <a:pt x="191" y="494"/>
                </a:lnTo>
                <a:lnTo>
                  <a:pt x="223" y="450"/>
                </a:lnTo>
                <a:lnTo>
                  <a:pt x="256" y="407"/>
                </a:lnTo>
                <a:lnTo>
                  <a:pt x="291" y="367"/>
                </a:lnTo>
                <a:lnTo>
                  <a:pt x="328" y="327"/>
                </a:lnTo>
                <a:lnTo>
                  <a:pt x="367" y="291"/>
                </a:lnTo>
                <a:lnTo>
                  <a:pt x="407" y="255"/>
                </a:lnTo>
                <a:lnTo>
                  <a:pt x="450" y="223"/>
                </a:lnTo>
                <a:lnTo>
                  <a:pt x="493" y="191"/>
                </a:lnTo>
                <a:lnTo>
                  <a:pt x="539" y="162"/>
                </a:lnTo>
                <a:lnTo>
                  <a:pt x="585" y="135"/>
                </a:lnTo>
                <a:lnTo>
                  <a:pt x="635" y="110"/>
                </a:lnTo>
                <a:lnTo>
                  <a:pt x="684" y="89"/>
                </a:lnTo>
                <a:lnTo>
                  <a:pt x="734" y="68"/>
                </a:lnTo>
                <a:lnTo>
                  <a:pt x="786" y="51"/>
                </a:lnTo>
                <a:lnTo>
                  <a:pt x="839" y="36"/>
                </a:lnTo>
                <a:lnTo>
                  <a:pt x="894" y="23"/>
                </a:lnTo>
                <a:lnTo>
                  <a:pt x="949" y="13"/>
                </a:lnTo>
                <a:lnTo>
                  <a:pt x="1005" y="6"/>
                </a:lnTo>
                <a:lnTo>
                  <a:pt x="1062" y="1"/>
                </a:lnTo>
                <a:lnTo>
                  <a:pt x="1120" y="0"/>
                </a:lnTo>
                <a:close/>
              </a:path>
            </a:pathLst>
          </a:custGeom>
          <a:blipFill rotWithShape="1">
            <a:blip r:embed="rId3" cstate="print"/>
            <a:stretch>
              <a:fillRect/>
            </a:stretch>
          </a:blip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28" name="Freeform 32"/>
          <p:cNvSpPr/>
          <p:nvPr/>
        </p:nvSpPr>
        <p:spPr bwMode="auto">
          <a:xfrm>
            <a:off x="9009063" y="511175"/>
            <a:ext cx="1185863" cy="1185863"/>
          </a:xfrm>
          <a:custGeom>
            <a:avLst/>
            <a:gdLst/>
            <a:ahLst/>
            <a:cxnLst>
              <a:cxn ang="0">
                <a:pos x="1234" y="6"/>
              </a:cxn>
              <a:cxn ang="0">
                <a:pos x="1399" y="36"/>
              </a:cxn>
              <a:cxn ang="0">
                <a:pos x="1556" y="89"/>
              </a:cxn>
              <a:cxn ang="0">
                <a:pos x="1700" y="162"/>
              </a:cxn>
              <a:cxn ang="0">
                <a:pos x="1831" y="255"/>
              </a:cxn>
              <a:cxn ang="0">
                <a:pos x="1949" y="367"/>
              </a:cxn>
              <a:cxn ang="0">
                <a:pos x="2049" y="494"/>
              </a:cxn>
              <a:cxn ang="0">
                <a:pos x="2128" y="635"/>
              </a:cxn>
              <a:cxn ang="0">
                <a:pos x="2189" y="786"/>
              </a:cxn>
              <a:cxn ang="0">
                <a:pos x="2227" y="949"/>
              </a:cxn>
              <a:cxn ang="0">
                <a:pos x="2240" y="1120"/>
              </a:cxn>
              <a:cxn ang="0">
                <a:pos x="2227" y="1291"/>
              </a:cxn>
              <a:cxn ang="0">
                <a:pos x="2189" y="1452"/>
              </a:cxn>
              <a:cxn ang="0">
                <a:pos x="2128" y="1605"/>
              </a:cxn>
              <a:cxn ang="0">
                <a:pos x="2049" y="1745"/>
              </a:cxn>
              <a:cxn ang="0">
                <a:pos x="1949" y="1873"/>
              </a:cxn>
              <a:cxn ang="0">
                <a:pos x="1831" y="1983"/>
              </a:cxn>
              <a:cxn ang="0">
                <a:pos x="1700" y="2078"/>
              </a:cxn>
              <a:cxn ang="0">
                <a:pos x="1556" y="2151"/>
              </a:cxn>
              <a:cxn ang="0">
                <a:pos x="1399" y="2204"/>
              </a:cxn>
              <a:cxn ang="0">
                <a:pos x="1234" y="2233"/>
              </a:cxn>
              <a:cxn ang="0">
                <a:pos x="1062" y="2238"/>
              </a:cxn>
              <a:cxn ang="0">
                <a:pos x="894" y="2217"/>
              </a:cxn>
              <a:cxn ang="0">
                <a:pos x="734" y="2171"/>
              </a:cxn>
              <a:cxn ang="0">
                <a:pos x="587" y="2104"/>
              </a:cxn>
              <a:cxn ang="0">
                <a:pos x="450" y="2017"/>
              </a:cxn>
              <a:cxn ang="0">
                <a:pos x="328" y="1911"/>
              </a:cxn>
              <a:cxn ang="0">
                <a:pos x="223" y="1790"/>
              </a:cxn>
              <a:cxn ang="0">
                <a:pos x="135" y="1653"/>
              </a:cxn>
              <a:cxn ang="0">
                <a:pos x="68" y="1504"/>
              </a:cxn>
              <a:cxn ang="0">
                <a:pos x="23" y="1345"/>
              </a:cxn>
              <a:cxn ang="0">
                <a:pos x="2" y="1177"/>
              </a:cxn>
              <a:cxn ang="0">
                <a:pos x="5" y="1005"/>
              </a:cxn>
              <a:cxn ang="0">
                <a:pos x="36" y="839"/>
              </a:cxn>
              <a:cxn ang="0">
                <a:pos x="89" y="684"/>
              </a:cxn>
              <a:cxn ang="0">
                <a:pos x="162" y="539"/>
              </a:cxn>
              <a:cxn ang="0">
                <a:pos x="256" y="407"/>
              </a:cxn>
              <a:cxn ang="0">
                <a:pos x="367" y="291"/>
              </a:cxn>
              <a:cxn ang="0">
                <a:pos x="494" y="191"/>
              </a:cxn>
              <a:cxn ang="0">
                <a:pos x="635" y="110"/>
              </a:cxn>
              <a:cxn ang="0">
                <a:pos x="786" y="51"/>
              </a:cxn>
              <a:cxn ang="0">
                <a:pos x="949" y="13"/>
              </a:cxn>
              <a:cxn ang="0">
                <a:pos x="1120" y="0"/>
              </a:cxn>
            </a:cxnLst>
            <a:rect l="0" t="0" r="r" b="b"/>
            <a:pathLst>
              <a:path w="2240" h="2240">
                <a:moveTo>
                  <a:pt x="1120" y="0"/>
                </a:moveTo>
                <a:lnTo>
                  <a:pt x="1177" y="1"/>
                </a:lnTo>
                <a:lnTo>
                  <a:pt x="1234" y="6"/>
                </a:lnTo>
                <a:lnTo>
                  <a:pt x="1291" y="13"/>
                </a:lnTo>
                <a:lnTo>
                  <a:pt x="1345" y="23"/>
                </a:lnTo>
                <a:lnTo>
                  <a:pt x="1399" y="36"/>
                </a:lnTo>
                <a:lnTo>
                  <a:pt x="1452" y="51"/>
                </a:lnTo>
                <a:lnTo>
                  <a:pt x="1504" y="68"/>
                </a:lnTo>
                <a:lnTo>
                  <a:pt x="1556" y="89"/>
                </a:lnTo>
                <a:lnTo>
                  <a:pt x="1605" y="110"/>
                </a:lnTo>
                <a:lnTo>
                  <a:pt x="1653" y="135"/>
                </a:lnTo>
                <a:lnTo>
                  <a:pt x="1700" y="162"/>
                </a:lnTo>
                <a:lnTo>
                  <a:pt x="1745" y="191"/>
                </a:lnTo>
                <a:lnTo>
                  <a:pt x="1790" y="223"/>
                </a:lnTo>
                <a:lnTo>
                  <a:pt x="1831" y="255"/>
                </a:lnTo>
                <a:lnTo>
                  <a:pt x="1873" y="291"/>
                </a:lnTo>
                <a:lnTo>
                  <a:pt x="1911" y="327"/>
                </a:lnTo>
                <a:lnTo>
                  <a:pt x="1949" y="367"/>
                </a:lnTo>
                <a:lnTo>
                  <a:pt x="1984" y="407"/>
                </a:lnTo>
                <a:lnTo>
                  <a:pt x="2017" y="450"/>
                </a:lnTo>
                <a:lnTo>
                  <a:pt x="2049" y="494"/>
                </a:lnTo>
                <a:lnTo>
                  <a:pt x="2078" y="539"/>
                </a:lnTo>
                <a:lnTo>
                  <a:pt x="2104" y="587"/>
                </a:lnTo>
                <a:lnTo>
                  <a:pt x="2128" y="635"/>
                </a:lnTo>
                <a:lnTo>
                  <a:pt x="2151" y="684"/>
                </a:lnTo>
                <a:lnTo>
                  <a:pt x="2171" y="734"/>
                </a:lnTo>
                <a:lnTo>
                  <a:pt x="2189" y="786"/>
                </a:lnTo>
                <a:lnTo>
                  <a:pt x="2204" y="839"/>
                </a:lnTo>
                <a:lnTo>
                  <a:pt x="2217" y="894"/>
                </a:lnTo>
                <a:lnTo>
                  <a:pt x="2227" y="949"/>
                </a:lnTo>
                <a:lnTo>
                  <a:pt x="2233" y="1005"/>
                </a:lnTo>
                <a:lnTo>
                  <a:pt x="2238" y="1062"/>
                </a:lnTo>
                <a:lnTo>
                  <a:pt x="2240" y="1120"/>
                </a:lnTo>
                <a:lnTo>
                  <a:pt x="2238" y="1177"/>
                </a:lnTo>
                <a:lnTo>
                  <a:pt x="2233" y="1234"/>
                </a:lnTo>
                <a:lnTo>
                  <a:pt x="2227" y="1291"/>
                </a:lnTo>
                <a:lnTo>
                  <a:pt x="2217" y="1345"/>
                </a:lnTo>
                <a:lnTo>
                  <a:pt x="2204" y="1399"/>
                </a:lnTo>
                <a:lnTo>
                  <a:pt x="2189" y="1452"/>
                </a:lnTo>
                <a:lnTo>
                  <a:pt x="2171" y="1504"/>
                </a:lnTo>
                <a:lnTo>
                  <a:pt x="2151" y="1556"/>
                </a:lnTo>
                <a:lnTo>
                  <a:pt x="2128" y="1605"/>
                </a:lnTo>
                <a:lnTo>
                  <a:pt x="2104" y="1653"/>
                </a:lnTo>
                <a:lnTo>
                  <a:pt x="2078" y="1700"/>
                </a:lnTo>
                <a:lnTo>
                  <a:pt x="2049" y="1745"/>
                </a:lnTo>
                <a:lnTo>
                  <a:pt x="2017" y="1790"/>
                </a:lnTo>
                <a:lnTo>
                  <a:pt x="1984" y="1831"/>
                </a:lnTo>
                <a:lnTo>
                  <a:pt x="1949" y="1873"/>
                </a:lnTo>
                <a:lnTo>
                  <a:pt x="1911" y="1911"/>
                </a:lnTo>
                <a:lnTo>
                  <a:pt x="1873" y="1949"/>
                </a:lnTo>
                <a:lnTo>
                  <a:pt x="1831" y="1983"/>
                </a:lnTo>
                <a:lnTo>
                  <a:pt x="1790" y="2017"/>
                </a:lnTo>
                <a:lnTo>
                  <a:pt x="1745" y="2048"/>
                </a:lnTo>
                <a:lnTo>
                  <a:pt x="1700" y="2078"/>
                </a:lnTo>
                <a:lnTo>
                  <a:pt x="1653" y="2104"/>
                </a:lnTo>
                <a:lnTo>
                  <a:pt x="1605" y="2128"/>
                </a:lnTo>
                <a:lnTo>
                  <a:pt x="1556" y="2151"/>
                </a:lnTo>
                <a:lnTo>
                  <a:pt x="1504" y="2171"/>
                </a:lnTo>
                <a:lnTo>
                  <a:pt x="1452" y="2189"/>
                </a:lnTo>
                <a:lnTo>
                  <a:pt x="1399" y="2204"/>
                </a:lnTo>
                <a:lnTo>
                  <a:pt x="1345" y="2217"/>
                </a:lnTo>
                <a:lnTo>
                  <a:pt x="1291" y="2227"/>
                </a:lnTo>
                <a:lnTo>
                  <a:pt x="1234" y="2233"/>
                </a:lnTo>
                <a:lnTo>
                  <a:pt x="1177" y="2238"/>
                </a:lnTo>
                <a:lnTo>
                  <a:pt x="1120" y="2240"/>
                </a:lnTo>
                <a:lnTo>
                  <a:pt x="1062" y="2238"/>
                </a:lnTo>
                <a:lnTo>
                  <a:pt x="1005" y="2233"/>
                </a:lnTo>
                <a:lnTo>
                  <a:pt x="949" y="2227"/>
                </a:lnTo>
                <a:lnTo>
                  <a:pt x="894" y="2217"/>
                </a:lnTo>
                <a:lnTo>
                  <a:pt x="839" y="2204"/>
                </a:lnTo>
                <a:lnTo>
                  <a:pt x="786" y="2189"/>
                </a:lnTo>
                <a:lnTo>
                  <a:pt x="734" y="2171"/>
                </a:lnTo>
                <a:lnTo>
                  <a:pt x="684" y="2151"/>
                </a:lnTo>
                <a:lnTo>
                  <a:pt x="635" y="2128"/>
                </a:lnTo>
                <a:lnTo>
                  <a:pt x="587" y="2104"/>
                </a:lnTo>
                <a:lnTo>
                  <a:pt x="539" y="2078"/>
                </a:lnTo>
                <a:lnTo>
                  <a:pt x="494" y="2048"/>
                </a:lnTo>
                <a:lnTo>
                  <a:pt x="450" y="2017"/>
                </a:lnTo>
                <a:lnTo>
                  <a:pt x="407" y="1983"/>
                </a:lnTo>
                <a:lnTo>
                  <a:pt x="367" y="1949"/>
                </a:lnTo>
                <a:lnTo>
                  <a:pt x="328" y="1911"/>
                </a:lnTo>
                <a:lnTo>
                  <a:pt x="291" y="1873"/>
                </a:lnTo>
                <a:lnTo>
                  <a:pt x="256" y="1831"/>
                </a:lnTo>
                <a:lnTo>
                  <a:pt x="223" y="1790"/>
                </a:lnTo>
                <a:lnTo>
                  <a:pt x="191" y="1745"/>
                </a:lnTo>
                <a:lnTo>
                  <a:pt x="162" y="1700"/>
                </a:lnTo>
                <a:lnTo>
                  <a:pt x="135" y="1653"/>
                </a:lnTo>
                <a:lnTo>
                  <a:pt x="110" y="1605"/>
                </a:lnTo>
                <a:lnTo>
                  <a:pt x="89" y="1556"/>
                </a:lnTo>
                <a:lnTo>
                  <a:pt x="68" y="1504"/>
                </a:lnTo>
                <a:lnTo>
                  <a:pt x="51" y="1452"/>
                </a:lnTo>
                <a:lnTo>
                  <a:pt x="36" y="1399"/>
                </a:lnTo>
                <a:lnTo>
                  <a:pt x="23" y="1345"/>
                </a:lnTo>
                <a:lnTo>
                  <a:pt x="13" y="1291"/>
                </a:lnTo>
                <a:lnTo>
                  <a:pt x="5" y="1234"/>
                </a:lnTo>
                <a:lnTo>
                  <a:pt x="2" y="1177"/>
                </a:lnTo>
                <a:lnTo>
                  <a:pt x="0" y="1120"/>
                </a:lnTo>
                <a:lnTo>
                  <a:pt x="2" y="1062"/>
                </a:lnTo>
                <a:lnTo>
                  <a:pt x="5" y="1005"/>
                </a:lnTo>
                <a:lnTo>
                  <a:pt x="13" y="949"/>
                </a:lnTo>
                <a:lnTo>
                  <a:pt x="23" y="894"/>
                </a:lnTo>
                <a:lnTo>
                  <a:pt x="36" y="839"/>
                </a:lnTo>
                <a:lnTo>
                  <a:pt x="51" y="786"/>
                </a:lnTo>
                <a:lnTo>
                  <a:pt x="68" y="734"/>
                </a:lnTo>
                <a:lnTo>
                  <a:pt x="89" y="684"/>
                </a:lnTo>
                <a:lnTo>
                  <a:pt x="110" y="635"/>
                </a:lnTo>
                <a:lnTo>
                  <a:pt x="135" y="587"/>
                </a:lnTo>
                <a:lnTo>
                  <a:pt x="162" y="539"/>
                </a:lnTo>
                <a:lnTo>
                  <a:pt x="191" y="494"/>
                </a:lnTo>
                <a:lnTo>
                  <a:pt x="223" y="450"/>
                </a:lnTo>
                <a:lnTo>
                  <a:pt x="256" y="407"/>
                </a:lnTo>
                <a:lnTo>
                  <a:pt x="291" y="367"/>
                </a:lnTo>
                <a:lnTo>
                  <a:pt x="328" y="327"/>
                </a:lnTo>
                <a:lnTo>
                  <a:pt x="367" y="291"/>
                </a:lnTo>
                <a:lnTo>
                  <a:pt x="407" y="255"/>
                </a:lnTo>
                <a:lnTo>
                  <a:pt x="450" y="223"/>
                </a:lnTo>
                <a:lnTo>
                  <a:pt x="494" y="191"/>
                </a:lnTo>
                <a:lnTo>
                  <a:pt x="539" y="162"/>
                </a:lnTo>
                <a:lnTo>
                  <a:pt x="587" y="135"/>
                </a:lnTo>
                <a:lnTo>
                  <a:pt x="635" y="110"/>
                </a:lnTo>
                <a:lnTo>
                  <a:pt x="684" y="89"/>
                </a:lnTo>
                <a:lnTo>
                  <a:pt x="734" y="68"/>
                </a:lnTo>
                <a:lnTo>
                  <a:pt x="786" y="51"/>
                </a:lnTo>
                <a:lnTo>
                  <a:pt x="839" y="36"/>
                </a:lnTo>
                <a:lnTo>
                  <a:pt x="894" y="23"/>
                </a:lnTo>
                <a:lnTo>
                  <a:pt x="949" y="13"/>
                </a:lnTo>
                <a:lnTo>
                  <a:pt x="1005" y="6"/>
                </a:lnTo>
                <a:lnTo>
                  <a:pt x="1062" y="1"/>
                </a:lnTo>
                <a:lnTo>
                  <a:pt x="1120" y="0"/>
                </a:lnTo>
                <a:close/>
              </a:path>
            </a:pathLst>
          </a:custGeom>
          <a:blipFill rotWithShape="1">
            <a:blip r:embed="rId3" cstate="print"/>
            <a:stretch>
              <a:fillRect/>
            </a:stretch>
          </a:blip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Rectangle 21"/>
          <p:cNvSpPr>
            <a:spLocks noChangeArrowheads="1"/>
          </p:cNvSpPr>
          <p:nvPr/>
        </p:nvSpPr>
        <p:spPr bwMode="auto">
          <a:xfrm>
            <a:off x="8561410" y="1830377"/>
            <a:ext cx="1538883" cy="1846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右击图片可以替换图片</a:t>
            </a:r>
            <a:endParaRPr kumimoji="0" lang="zh-CN" sz="1200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9"/>
                            </p:stCondLst>
                            <p:childTnLst>
                              <p:par>
                                <p:cTn id="6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80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80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80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79"/>
                            </p:stCondLst>
                            <p:childTnLst>
                              <p:par>
                                <p:cTn id="6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5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5" presetClass="entr" presetSubtype="0" fill="hold" grpId="0" nodeType="withEffect">
                                  <p:stCondLst>
                                    <p:cond delay="42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5" presetClass="entr" presetSubtype="0" fill="hold" grpId="0" nodeType="withEffect">
                                  <p:stCondLst>
                                    <p:cond delay="72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2" fill="hold" grpId="0" nodeType="withEffect">
                                  <p:stCondLst>
                                    <p:cond delay="102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79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15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15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0"/>
      <p:bldP spid="4104" grpId="0"/>
      <p:bldP spid="4105" grpId="0" animBg="1"/>
      <p:bldP spid="4106" grpId="0" animBg="1"/>
      <p:bldP spid="4107" grpId="0" animBg="1"/>
      <p:bldP spid="4108" grpId="0" animBg="1"/>
      <p:bldP spid="4109" grpId="0" animBg="1"/>
      <p:bldP spid="4110" grpId="0" animBg="1"/>
      <p:bldP spid="4111" grpId="0" animBg="1"/>
      <p:bldP spid="4112" grpId="0" animBg="1"/>
      <p:bldP spid="4113" grpId="0" animBg="1"/>
      <p:bldP spid="4114" grpId="0" animBg="1"/>
      <p:bldP spid="4115" grpId="0" animBg="1"/>
      <p:bldP spid="4116" grpId="0" animBg="1"/>
      <p:bldP spid="4117" grpId="0"/>
      <p:bldP spid="4118" grpId="0" animBg="1"/>
      <p:bldP spid="4119" grpId="0" animBg="1"/>
      <p:bldP spid="4120" grpId="0" animBg="1"/>
      <p:bldP spid="4121" grpId="0" animBg="1"/>
      <p:bldP spid="4122" grpId="0"/>
      <p:bldP spid="4123" grpId="0"/>
      <p:bldP spid="4124" grpId="0"/>
      <p:bldP spid="4125" grpId="0" bldLvl="0" animBg="1"/>
      <p:bldP spid="4126" grpId="0" animBg="1"/>
      <p:bldP spid="4127" grpId="0" bldLvl="0" animBg="1"/>
      <p:bldP spid="4128" grpId="0" bldLvl="0" animBg="1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Line 7"/>
          <p:cNvSpPr>
            <a:spLocks noChangeShapeType="1"/>
          </p:cNvSpPr>
          <p:nvPr/>
        </p:nvSpPr>
        <p:spPr bwMode="auto">
          <a:xfrm>
            <a:off x="2198688" y="2527300"/>
            <a:ext cx="8518525" cy="1588"/>
          </a:xfrm>
          <a:prstGeom prst="line">
            <a:avLst/>
          </a:prstGeom>
          <a:noFill/>
          <a:ln w="5">
            <a:solidFill>
              <a:srgbClr val="332C2B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28" name="Line 8"/>
          <p:cNvSpPr>
            <a:spLocks noChangeShapeType="1"/>
          </p:cNvSpPr>
          <p:nvPr/>
        </p:nvSpPr>
        <p:spPr bwMode="auto">
          <a:xfrm flipV="1">
            <a:off x="2765425" y="1462088"/>
            <a:ext cx="1588" cy="5221288"/>
          </a:xfrm>
          <a:prstGeom prst="line">
            <a:avLst/>
          </a:prstGeom>
          <a:noFill/>
          <a:ln w="5">
            <a:solidFill>
              <a:srgbClr val="332C2B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29" name="Line 9"/>
          <p:cNvSpPr>
            <a:spLocks noChangeShapeType="1"/>
          </p:cNvSpPr>
          <p:nvPr/>
        </p:nvSpPr>
        <p:spPr bwMode="auto">
          <a:xfrm>
            <a:off x="11113" y="4203700"/>
            <a:ext cx="9190038" cy="1588"/>
          </a:xfrm>
          <a:prstGeom prst="line">
            <a:avLst/>
          </a:prstGeom>
          <a:noFill/>
          <a:ln w="5">
            <a:solidFill>
              <a:srgbClr val="332C2B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30" name="Line 10"/>
          <p:cNvSpPr>
            <a:spLocks noChangeShapeType="1"/>
          </p:cNvSpPr>
          <p:nvPr/>
        </p:nvSpPr>
        <p:spPr bwMode="auto">
          <a:xfrm flipV="1">
            <a:off x="8034338" y="0"/>
            <a:ext cx="1588" cy="5730875"/>
          </a:xfrm>
          <a:prstGeom prst="line">
            <a:avLst/>
          </a:prstGeom>
          <a:noFill/>
          <a:ln w="5">
            <a:solidFill>
              <a:srgbClr val="332C2B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31" name="Rectangle 11"/>
          <p:cNvSpPr>
            <a:spLocks noChangeArrowheads="1"/>
          </p:cNvSpPr>
          <p:nvPr/>
        </p:nvSpPr>
        <p:spPr bwMode="auto">
          <a:xfrm>
            <a:off x="3417874" y="3116261"/>
            <a:ext cx="2611446" cy="7858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50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平面设计</a:t>
            </a:r>
            <a:endParaRPr kumimoji="0" lang="zh-CN" sz="18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449638" y="2776538"/>
            <a:ext cx="792162" cy="708025"/>
            <a:chOff x="3449638" y="2776538"/>
            <a:chExt cx="792162" cy="708025"/>
          </a:xfrm>
        </p:grpSpPr>
        <p:sp>
          <p:nvSpPr>
            <p:cNvPr id="5132" name="Freeform 12"/>
            <p:cNvSpPr/>
            <p:nvPr/>
          </p:nvSpPr>
          <p:spPr bwMode="auto">
            <a:xfrm>
              <a:off x="4000500" y="2776538"/>
              <a:ext cx="241300" cy="241300"/>
            </a:xfrm>
            <a:custGeom>
              <a:avLst/>
              <a:gdLst/>
              <a:ahLst/>
              <a:cxnLst>
                <a:cxn ang="0">
                  <a:pos x="0" y="458"/>
                </a:cxn>
                <a:cxn ang="0">
                  <a:pos x="457" y="458"/>
                </a:cxn>
                <a:cxn ang="0">
                  <a:pos x="0" y="0"/>
                </a:cxn>
                <a:cxn ang="0">
                  <a:pos x="0" y="458"/>
                </a:cxn>
              </a:cxnLst>
              <a:rect l="0" t="0" r="r" b="b"/>
              <a:pathLst>
                <a:path w="457" h="458">
                  <a:moveTo>
                    <a:pt x="0" y="458"/>
                  </a:moveTo>
                  <a:lnTo>
                    <a:pt x="457" y="458"/>
                  </a:lnTo>
                  <a:lnTo>
                    <a:pt x="0" y="0"/>
                  </a:lnTo>
                  <a:lnTo>
                    <a:pt x="0" y="458"/>
                  </a:lnTo>
                  <a:close/>
                </a:path>
              </a:pathLst>
            </a:custGeom>
            <a:solidFill>
              <a:srgbClr val="C3D83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3" name="Freeform 13"/>
            <p:cNvSpPr/>
            <p:nvPr/>
          </p:nvSpPr>
          <p:spPr bwMode="auto">
            <a:xfrm>
              <a:off x="4000500" y="2897188"/>
              <a:ext cx="241300" cy="120650"/>
            </a:xfrm>
            <a:custGeom>
              <a:avLst/>
              <a:gdLst/>
              <a:ahLst/>
              <a:cxnLst>
                <a:cxn ang="0">
                  <a:pos x="0" y="229"/>
                </a:cxn>
                <a:cxn ang="0">
                  <a:pos x="457" y="229"/>
                </a:cxn>
                <a:cxn ang="0">
                  <a:pos x="228" y="0"/>
                </a:cxn>
                <a:cxn ang="0">
                  <a:pos x="0" y="229"/>
                </a:cxn>
              </a:cxnLst>
              <a:rect l="0" t="0" r="r" b="b"/>
              <a:pathLst>
                <a:path w="457" h="229">
                  <a:moveTo>
                    <a:pt x="0" y="229"/>
                  </a:moveTo>
                  <a:lnTo>
                    <a:pt x="457" y="229"/>
                  </a:lnTo>
                  <a:lnTo>
                    <a:pt x="228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A5C82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4" name="Freeform 14"/>
            <p:cNvSpPr/>
            <p:nvPr/>
          </p:nvSpPr>
          <p:spPr bwMode="auto">
            <a:xfrm>
              <a:off x="3633788" y="3133725"/>
              <a:ext cx="342900" cy="171450"/>
            </a:xfrm>
            <a:custGeom>
              <a:avLst/>
              <a:gdLst/>
              <a:ahLst/>
              <a:cxnLst>
                <a:cxn ang="0">
                  <a:pos x="324" y="324"/>
                </a:cxn>
                <a:cxn ang="0">
                  <a:pos x="648" y="0"/>
                </a:cxn>
                <a:cxn ang="0">
                  <a:pos x="0" y="0"/>
                </a:cxn>
                <a:cxn ang="0">
                  <a:pos x="324" y="324"/>
                </a:cxn>
              </a:cxnLst>
              <a:rect l="0" t="0" r="r" b="b"/>
              <a:pathLst>
                <a:path w="648" h="324">
                  <a:moveTo>
                    <a:pt x="324" y="324"/>
                  </a:moveTo>
                  <a:lnTo>
                    <a:pt x="648" y="0"/>
                  </a:lnTo>
                  <a:lnTo>
                    <a:pt x="0" y="0"/>
                  </a:lnTo>
                  <a:lnTo>
                    <a:pt x="324" y="324"/>
                  </a:lnTo>
                  <a:close/>
                </a:path>
              </a:pathLst>
            </a:custGeom>
            <a:solidFill>
              <a:srgbClr val="4FA7C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5" name="Freeform 15"/>
            <p:cNvSpPr/>
            <p:nvPr/>
          </p:nvSpPr>
          <p:spPr bwMode="auto">
            <a:xfrm>
              <a:off x="3805238" y="3133725"/>
              <a:ext cx="171450" cy="171450"/>
            </a:xfrm>
            <a:custGeom>
              <a:avLst/>
              <a:gdLst/>
              <a:ahLst/>
              <a:cxnLst>
                <a:cxn ang="0">
                  <a:pos x="0" y="324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324"/>
                </a:cxn>
              </a:cxnLst>
              <a:rect l="0" t="0" r="r" b="b"/>
              <a:pathLst>
                <a:path w="324" h="324">
                  <a:moveTo>
                    <a:pt x="0" y="324"/>
                  </a:moveTo>
                  <a:lnTo>
                    <a:pt x="324" y="0"/>
                  </a:lnTo>
                  <a:lnTo>
                    <a:pt x="0" y="0"/>
                  </a:lnTo>
                  <a:lnTo>
                    <a:pt x="0" y="324"/>
                  </a:lnTo>
                  <a:close/>
                </a:path>
              </a:pathLst>
            </a:custGeom>
            <a:solidFill>
              <a:srgbClr val="2D8EA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6" name="Freeform 16"/>
            <p:cNvSpPr/>
            <p:nvPr/>
          </p:nvSpPr>
          <p:spPr bwMode="auto">
            <a:xfrm>
              <a:off x="3633788" y="2952750"/>
              <a:ext cx="342900" cy="171450"/>
            </a:xfrm>
            <a:custGeom>
              <a:avLst/>
              <a:gdLst/>
              <a:ahLst/>
              <a:cxnLst>
                <a:cxn ang="0">
                  <a:pos x="324" y="0"/>
                </a:cxn>
                <a:cxn ang="0">
                  <a:pos x="648" y="324"/>
                </a:cxn>
                <a:cxn ang="0">
                  <a:pos x="0" y="324"/>
                </a:cxn>
                <a:cxn ang="0">
                  <a:pos x="324" y="0"/>
                </a:cxn>
              </a:cxnLst>
              <a:rect l="0" t="0" r="r" b="b"/>
              <a:pathLst>
                <a:path w="648" h="324">
                  <a:moveTo>
                    <a:pt x="324" y="0"/>
                  </a:moveTo>
                  <a:lnTo>
                    <a:pt x="648" y="324"/>
                  </a:lnTo>
                  <a:lnTo>
                    <a:pt x="0" y="324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E95B7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7" name="Freeform 17"/>
            <p:cNvSpPr/>
            <p:nvPr/>
          </p:nvSpPr>
          <p:spPr bwMode="auto">
            <a:xfrm>
              <a:off x="3805238" y="2952750"/>
              <a:ext cx="171450" cy="1714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4" y="324"/>
                </a:cxn>
                <a:cxn ang="0">
                  <a:pos x="1" y="324"/>
                </a:cxn>
                <a:cxn ang="0">
                  <a:pos x="0" y="0"/>
                </a:cxn>
              </a:cxnLst>
              <a:rect l="0" t="0" r="r" b="b"/>
              <a:pathLst>
                <a:path w="324" h="324">
                  <a:moveTo>
                    <a:pt x="0" y="0"/>
                  </a:moveTo>
                  <a:lnTo>
                    <a:pt x="324" y="324"/>
                  </a:lnTo>
                  <a:lnTo>
                    <a:pt x="1" y="3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899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8" name="Freeform 18"/>
            <p:cNvSpPr/>
            <p:nvPr/>
          </p:nvSpPr>
          <p:spPr bwMode="auto">
            <a:xfrm>
              <a:off x="3449638" y="2947988"/>
              <a:ext cx="342900" cy="171450"/>
            </a:xfrm>
            <a:custGeom>
              <a:avLst/>
              <a:gdLst/>
              <a:ahLst/>
              <a:cxnLst>
                <a:cxn ang="0">
                  <a:pos x="324" y="324"/>
                </a:cxn>
                <a:cxn ang="0">
                  <a:pos x="648" y="0"/>
                </a:cxn>
                <a:cxn ang="0">
                  <a:pos x="0" y="0"/>
                </a:cxn>
                <a:cxn ang="0">
                  <a:pos x="324" y="324"/>
                </a:cxn>
              </a:cxnLst>
              <a:rect l="0" t="0" r="r" b="b"/>
              <a:pathLst>
                <a:path w="648" h="324">
                  <a:moveTo>
                    <a:pt x="324" y="324"/>
                  </a:moveTo>
                  <a:lnTo>
                    <a:pt x="648" y="0"/>
                  </a:lnTo>
                  <a:lnTo>
                    <a:pt x="0" y="0"/>
                  </a:lnTo>
                  <a:lnTo>
                    <a:pt x="324" y="324"/>
                  </a:lnTo>
                  <a:close/>
                </a:path>
              </a:pathLst>
            </a:custGeom>
            <a:solidFill>
              <a:srgbClr val="EB5B1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9" name="Freeform 19"/>
            <p:cNvSpPr/>
            <p:nvPr/>
          </p:nvSpPr>
          <p:spPr bwMode="auto">
            <a:xfrm>
              <a:off x="3619500" y="2947988"/>
              <a:ext cx="173038" cy="171450"/>
            </a:xfrm>
            <a:custGeom>
              <a:avLst/>
              <a:gdLst/>
              <a:ahLst/>
              <a:cxnLst>
                <a:cxn ang="0">
                  <a:pos x="2" y="324"/>
                </a:cxn>
                <a:cxn ang="0">
                  <a:pos x="326" y="0"/>
                </a:cxn>
                <a:cxn ang="0">
                  <a:pos x="0" y="0"/>
                </a:cxn>
                <a:cxn ang="0">
                  <a:pos x="2" y="324"/>
                </a:cxn>
              </a:cxnLst>
              <a:rect l="0" t="0" r="r" b="b"/>
              <a:pathLst>
                <a:path w="326" h="324">
                  <a:moveTo>
                    <a:pt x="2" y="324"/>
                  </a:moveTo>
                  <a:lnTo>
                    <a:pt x="326" y="0"/>
                  </a:lnTo>
                  <a:lnTo>
                    <a:pt x="0" y="0"/>
                  </a:lnTo>
                  <a:lnTo>
                    <a:pt x="2" y="324"/>
                  </a:lnTo>
                  <a:close/>
                </a:path>
              </a:pathLst>
            </a:custGeom>
            <a:solidFill>
              <a:srgbClr val="F08C1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40" name="Freeform 20"/>
            <p:cNvSpPr/>
            <p:nvPr/>
          </p:nvSpPr>
          <p:spPr bwMode="auto">
            <a:xfrm>
              <a:off x="3816350" y="2776538"/>
              <a:ext cx="171450" cy="342900"/>
            </a:xfrm>
            <a:custGeom>
              <a:avLst/>
              <a:gdLst/>
              <a:ahLst/>
              <a:cxnLst>
                <a:cxn ang="0">
                  <a:pos x="0" y="324"/>
                </a:cxn>
                <a:cxn ang="0">
                  <a:pos x="324" y="0"/>
                </a:cxn>
                <a:cxn ang="0">
                  <a:pos x="324" y="648"/>
                </a:cxn>
                <a:cxn ang="0">
                  <a:pos x="0" y="324"/>
                </a:cxn>
              </a:cxnLst>
              <a:rect l="0" t="0" r="r" b="b"/>
              <a:pathLst>
                <a:path w="324" h="648">
                  <a:moveTo>
                    <a:pt x="0" y="324"/>
                  </a:moveTo>
                  <a:lnTo>
                    <a:pt x="324" y="0"/>
                  </a:lnTo>
                  <a:lnTo>
                    <a:pt x="324" y="648"/>
                  </a:lnTo>
                  <a:lnTo>
                    <a:pt x="0" y="324"/>
                  </a:lnTo>
                  <a:close/>
                </a:path>
              </a:pathLst>
            </a:custGeom>
            <a:solidFill>
              <a:srgbClr val="75A52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41" name="Freeform 21"/>
            <p:cNvSpPr/>
            <p:nvPr/>
          </p:nvSpPr>
          <p:spPr bwMode="auto">
            <a:xfrm>
              <a:off x="3816350" y="2947988"/>
              <a:ext cx="171450" cy="1714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4" y="0"/>
                </a:cxn>
                <a:cxn ang="0">
                  <a:pos x="324" y="324"/>
                </a:cxn>
                <a:cxn ang="0">
                  <a:pos x="0" y="0"/>
                </a:cxn>
              </a:cxnLst>
              <a:rect l="0" t="0" r="r" b="b"/>
              <a:pathLst>
                <a:path w="324" h="324">
                  <a:moveTo>
                    <a:pt x="0" y="0"/>
                  </a:moveTo>
                  <a:lnTo>
                    <a:pt x="324" y="0"/>
                  </a:lnTo>
                  <a:lnTo>
                    <a:pt x="324" y="3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2853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42" name="Freeform 22"/>
            <p:cNvSpPr/>
            <p:nvPr/>
          </p:nvSpPr>
          <p:spPr bwMode="auto">
            <a:xfrm>
              <a:off x="3625850" y="3141663"/>
              <a:ext cx="171450" cy="342900"/>
            </a:xfrm>
            <a:custGeom>
              <a:avLst/>
              <a:gdLst/>
              <a:ahLst/>
              <a:cxnLst>
                <a:cxn ang="0">
                  <a:pos x="324" y="324"/>
                </a:cxn>
                <a:cxn ang="0">
                  <a:pos x="0" y="0"/>
                </a:cxn>
                <a:cxn ang="0">
                  <a:pos x="0" y="648"/>
                </a:cxn>
                <a:cxn ang="0">
                  <a:pos x="324" y="324"/>
                </a:cxn>
              </a:cxnLst>
              <a:rect l="0" t="0" r="r" b="b"/>
              <a:pathLst>
                <a:path w="324" h="648">
                  <a:moveTo>
                    <a:pt x="324" y="324"/>
                  </a:moveTo>
                  <a:lnTo>
                    <a:pt x="0" y="0"/>
                  </a:lnTo>
                  <a:lnTo>
                    <a:pt x="0" y="648"/>
                  </a:lnTo>
                  <a:lnTo>
                    <a:pt x="324" y="324"/>
                  </a:lnTo>
                  <a:close/>
                </a:path>
              </a:pathLst>
            </a:custGeom>
            <a:solidFill>
              <a:srgbClr val="9172A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43" name="Freeform 23"/>
            <p:cNvSpPr/>
            <p:nvPr/>
          </p:nvSpPr>
          <p:spPr bwMode="auto">
            <a:xfrm>
              <a:off x="3625850" y="3313113"/>
              <a:ext cx="171450" cy="171450"/>
            </a:xfrm>
            <a:custGeom>
              <a:avLst/>
              <a:gdLst/>
              <a:ahLst/>
              <a:cxnLst>
                <a:cxn ang="0">
                  <a:pos x="324" y="0"/>
                </a:cxn>
                <a:cxn ang="0">
                  <a:pos x="0" y="0"/>
                </a:cxn>
                <a:cxn ang="0">
                  <a:pos x="0" y="324"/>
                </a:cxn>
                <a:cxn ang="0">
                  <a:pos x="324" y="0"/>
                </a:cxn>
              </a:cxnLst>
              <a:rect l="0" t="0" r="r" b="b"/>
              <a:pathLst>
                <a:path w="324" h="324">
                  <a:moveTo>
                    <a:pt x="324" y="0"/>
                  </a:moveTo>
                  <a:lnTo>
                    <a:pt x="0" y="0"/>
                  </a:lnTo>
                  <a:lnTo>
                    <a:pt x="0" y="324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7B3B9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144" name="Freeform 24"/>
          <p:cNvSpPr/>
          <p:nvPr/>
        </p:nvSpPr>
        <p:spPr bwMode="auto">
          <a:xfrm>
            <a:off x="8094663" y="4270375"/>
            <a:ext cx="969963" cy="9683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834" y="0"/>
              </a:cxn>
              <a:cxn ang="0">
                <a:pos x="3" y="1831"/>
              </a:cxn>
              <a:cxn ang="0">
                <a:pos x="0" y="0"/>
              </a:cxn>
            </a:cxnLst>
            <a:rect l="0" t="0" r="r" b="b"/>
            <a:pathLst>
              <a:path w="1834" h="1831">
                <a:moveTo>
                  <a:pt x="0" y="0"/>
                </a:moveTo>
                <a:lnTo>
                  <a:pt x="1834" y="0"/>
                </a:lnTo>
                <a:lnTo>
                  <a:pt x="3" y="1831"/>
                </a:lnTo>
                <a:lnTo>
                  <a:pt x="0" y="0"/>
                </a:lnTo>
                <a:close/>
              </a:path>
            </a:pathLst>
          </a:custGeom>
          <a:solidFill>
            <a:srgbClr val="E65B77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45" name="Freeform 25"/>
          <p:cNvSpPr/>
          <p:nvPr/>
        </p:nvSpPr>
        <p:spPr bwMode="auto">
          <a:xfrm>
            <a:off x="1741488" y="4267200"/>
            <a:ext cx="969963" cy="9683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832" y="0"/>
              </a:cxn>
              <a:cxn ang="0">
                <a:pos x="1832" y="1831"/>
              </a:cxn>
              <a:cxn ang="0">
                <a:pos x="0" y="0"/>
              </a:cxn>
            </a:cxnLst>
            <a:rect l="0" t="0" r="r" b="b"/>
            <a:pathLst>
              <a:path w="1832" h="1831">
                <a:moveTo>
                  <a:pt x="0" y="0"/>
                </a:moveTo>
                <a:lnTo>
                  <a:pt x="1832" y="0"/>
                </a:lnTo>
                <a:lnTo>
                  <a:pt x="1832" y="1831"/>
                </a:lnTo>
                <a:lnTo>
                  <a:pt x="0" y="0"/>
                </a:lnTo>
                <a:close/>
              </a:path>
            </a:pathLst>
          </a:custGeom>
          <a:solidFill>
            <a:srgbClr val="7B3B9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46" name="Rectangle 26"/>
          <p:cNvSpPr>
            <a:spLocks noChangeArrowheads="1"/>
          </p:cNvSpPr>
          <p:nvPr/>
        </p:nvSpPr>
        <p:spPr bwMode="auto">
          <a:xfrm>
            <a:off x="3779838" y="4306888"/>
            <a:ext cx="3200400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700" b="0" i="0" u="none" strike="noStrike" cap="none" normalizeH="0" baseline="0" dirty="0" smtClean="0">
                <a:ln>
                  <a:noFill/>
                </a:ln>
                <a:solidFill>
                  <a:srgbClr val="332C2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实际项目   实习作品</a:t>
            </a: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147" name="Freeform 27"/>
          <p:cNvSpPr/>
          <p:nvPr/>
        </p:nvSpPr>
        <p:spPr bwMode="auto">
          <a:xfrm>
            <a:off x="2813050" y="1884363"/>
            <a:ext cx="608013" cy="608013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1150" y="1148"/>
              </a:cxn>
              <a:cxn ang="0">
                <a:pos x="0" y="1148"/>
              </a:cxn>
              <a:cxn ang="0">
                <a:pos x="1" y="0"/>
              </a:cxn>
            </a:cxnLst>
            <a:rect l="0" t="0" r="r" b="b"/>
            <a:pathLst>
              <a:path w="1150" h="1148">
                <a:moveTo>
                  <a:pt x="1" y="0"/>
                </a:moveTo>
                <a:lnTo>
                  <a:pt x="1150" y="1148"/>
                </a:lnTo>
                <a:lnTo>
                  <a:pt x="0" y="1148"/>
                </a:lnTo>
                <a:lnTo>
                  <a:pt x="1" y="0"/>
                </a:lnTo>
                <a:close/>
              </a:path>
            </a:pathLst>
          </a:custGeom>
          <a:solidFill>
            <a:srgbClr val="2D8EA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48" name="Freeform 28"/>
          <p:cNvSpPr/>
          <p:nvPr/>
        </p:nvSpPr>
        <p:spPr bwMode="auto">
          <a:xfrm>
            <a:off x="7378700" y="1884363"/>
            <a:ext cx="608013" cy="608013"/>
          </a:xfrm>
          <a:custGeom>
            <a:avLst/>
            <a:gdLst/>
            <a:ahLst/>
            <a:cxnLst>
              <a:cxn ang="0">
                <a:pos x="1148" y="0"/>
              </a:cxn>
              <a:cxn ang="0">
                <a:pos x="0" y="1148"/>
              </a:cxn>
              <a:cxn ang="0">
                <a:pos x="1150" y="1148"/>
              </a:cxn>
              <a:cxn ang="0">
                <a:pos x="1148" y="0"/>
              </a:cxn>
            </a:cxnLst>
            <a:rect l="0" t="0" r="r" b="b"/>
            <a:pathLst>
              <a:path w="1150" h="1148">
                <a:moveTo>
                  <a:pt x="1148" y="0"/>
                </a:moveTo>
                <a:lnTo>
                  <a:pt x="0" y="1148"/>
                </a:lnTo>
                <a:lnTo>
                  <a:pt x="1150" y="1148"/>
                </a:lnTo>
                <a:lnTo>
                  <a:pt x="1148" y="0"/>
                </a:lnTo>
                <a:close/>
              </a:path>
            </a:pathLst>
          </a:custGeom>
          <a:solidFill>
            <a:srgbClr val="F29118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600000">
                                      <p:cBhvr>
                                        <p:cTn id="39" dur="1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8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-600000">
                                      <p:cBhvr>
                                        <p:cTn id="41" dur="1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44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5821E-6 -2.74982E-6 L 0.01708 -0.04078 C 0.02079 -0.05032 0.02613 -0.05414 0.03193 -0.05414 C 0.03861 -0.05414 0.04366 -0.05032 0.04722 -0.04078 L 0.06504 -2.74982E-6 " pathEditMode="relative" rAng="0" ptsTypes="FffFF">
                                      <p:cBhvr>
                                        <p:cTn id="48" dur="2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0" y="-2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6" presetClass="emp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" tmFilter="0, 0; .2, .5; .8, .5; 1, 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100" autoRev="1" fill="hold"/>
                                        <p:tgtEl>
                                          <p:spTgt spid="51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animBg="1"/>
      <p:bldP spid="5128" grpId="0" animBg="1"/>
      <p:bldP spid="5129" grpId="0" animBg="1"/>
      <p:bldP spid="5130" grpId="0" animBg="1"/>
      <p:bldP spid="5131" grpId="0"/>
      <p:bldP spid="5131" grpId="1"/>
      <p:bldP spid="5131" grpId="2"/>
      <p:bldP spid="5131" grpId="3"/>
      <p:bldP spid="5131" grpId="4"/>
      <p:bldP spid="5144" grpId="0" animBg="1"/>
      <p:bldP spid="5145" grpId="0" animBg="1"/>
      <p:bldP spid="5146" grpId="0"/>
      <p:bldP spid="5147" grpId="0" animBg="1"/>
      <p:bldP spid="514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1631924" y="473055"/>
            <a:ext cx="2071702" cy="3847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5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平面设计</a:t>
            </a:r>
            <a:r>
              <a:rPr kumimoji="0" lang="zh-CN" altLang="en-US" sz="25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作品</a:t>
            </a:r>
            <a:endParaRPr kumimoji="0" lang="zh-CN" sz="25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 flipH="1">
            <a:off x="774668" y="187303"/>
            <a:ext cx="855690" cy="708025"/>
            <a:chOff x="3449638" y="2776538"/>
            <a:chExt cx="792162" cy="708025"/>
          </a:xfrm>
        </p:grpSpPr>
        <p:sp>
          <p:nvSpPr>
            <p:cNvPr id="6" name="Freeform 12"/>
            <p:cNvSpPr/>
            <p:nvPr/>
          </p:nvSpPr>
          <p:spPr bwMode="auto">
            <a:xfrm>
              <a:off x="4000500" y="2776538"/>
              <a:ext cx="241300" cy="241300"/>
            </a:xfrm>
            <a:custGeom>
              <a:avLst/>
              <a:gdLst/>
              <a:ahLst/>
              <a:cxnLst>
                <a:cxn ang="0">
                  <a:pos x="0" y="458"/>
                </a:cxn>
                <a:cxn ang="0">
                  <a:pos x="457" y="458"/>
                </a:cxn>
                <a:cxn ang="0">
                  <a:pos x="0" y="0"/>
                </a:cxn>
                <a:cxn ang="0">
                  <a:pos x="0" y="458"/>
                </a:cxn>
              </a:cxnLst>
              <a:rect l="0" t="0" r="r" b="b"/>
              <a:pathLst>
                <a:path w="457" h="458">
                  <a:moveTo>
                    <a:pt x="0" y="458"/>
                  </a:moveTo>
                  <a:lnTo>
                    <a:pt x="457" y="458"/>
                  </a:lnTo>
                  <a:lnTo>
                    <a:pt x="0" y="0"/>
                  </a:lnTo>
                  <a:lnTo>
                    <a:pt x="0" y="458"/>
                  </a:lnTo>
                  <a:close/>
                </a:path>
              </a:pathLst>
            </a:custGeom>
            <a:solidFill>
              <a:srgbClr val="C3D83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13"/>
            <p:cNvSpPr/>
            <p:nvPr/>
          </p:nvSpPr>
          <p:spPr bwMode="auto">
            <a:xfrm>
              <a:off x="4000500" y="2897188"/>
              <a:ext cx="241300" cy="120650"/>
            </a:xfrm>
            <a:custGeom>
              <a:avLst/>
              <a:gdLst/>
              <a:ahLst/>
              <a:cxnLst>
                <a:cxn ang="0">
                  <a:pos x="0" y="229"/>
                </a:cxn>
                <a:cxn ang="0">
                  <a:pos x="457" y="229"/>
                </a:cxn>
                <a:cxn ang="0">
                  <a:pos x="228" y="0"/>
                </a:cxn>
                <a:cxn ang="0">
                  <a:pos x="0" y="229"/>
                </a:cxn>
              </a:cxnLst>
              <a:rect l="0" t="0" r="r" b="b"/>
              <a:pathLst>
                <a:path w="457" h="229">
                  <a:moveTo>
                    <a:pt x="0" y="229"/>
                  </a:moveTo>
                  <a:lnTo>
                    <a:pt x="457" y="229"/>
                  </a:lnTo>
                  <a:lnTo>
                    <a:pt x="228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A5C82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3633788" y="3133725"/>
              <a:ext cx="342900" cy="171450"/>
            </a:xfrm>
            <a:custGeom>
              <a:avLst/>
              <a:gdLst/>
              <a:ahLst/>
              <a:cxnLst>
                <a:cxn ang="0">
                  <a:pos x="324" y="324"/>
                </a:cxn>
                <a:cxn ang="0">
                  <a:pos x="648" y="0"/>
                </a:cxn>
                <a:cxn ang="0">
                  <a:pos x="0" y="0"/>
                </a:cxn>
                <a:cxn ang="0">
                  <a:pos x="324" y="324"/>
                </a:cxn>
              </a:cxnLst>
              <a:rect l="0" t="0" r="r" b="b"/>
              <a:pathLst>
                <a:path w="648" h="324">
                  <a:moveTo>
                    <a:pt x="324" y="324"/>
                  </a:moveTo>
                  <a:lnTo>
                    <a:pt x="648" y="0"/>
                  </a:lnTo>
                  <a:lnTo>
                    <a:pt x="0" y="0"/>
                  </a:lnTo>
                  <a:lnTo>
                    <a:pt x="324" y="324"/>
                  </a:lnTo>
                  <a:close/>
                </a:path>
              </a:pathLst>
            </a:custGeom>
            <a:solidFill>
              <a:srgbClr val="4FA7C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5"/>
            <p:cNvSpPr/>
            <p:nvPr/>
          </p:nvSpPr>
          <p:spPr bwMode="auto">
            <a:xfrm>
              <a:off x="3805238" y="3133725"/>
              <a:ext cx="171450" cy="171450"/>
            </a:xfrm>
            <a:custGeom>
              <a:avLst/>
              <a:gdLst/>
              <a:ahLst/>
              <a:cxnLst>
                <a:cxn ang="0">
                  <a:pos x="0" y="324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324"/>
                </a:cxn>
              </a:cxnLst>
              <a:rect l="0" t="0" r="r" b="b"/>
              <a:pathLst>
                <a:path w="324" h="324">
                  <a:moveTo>
                    <a:pt x="0" y="324"/>
                  </a:moveTo>
                  <a:lnTo>
                    <a:pt x="324" y="0"/>
                  </a:lnTo>
                  <a:lnTo>
                    <a:pt x="0" y="0"/>
                  </a:lnTo>
                  <a:lnTo>
                    <a:pt x="0" y="324"/>
                  </a:lnTo>
                  <a:close/>
                </a:path>
              </a:pathLst>
            </a:custGeom>
            <a:solidFill>
              <a:srgbClr val="2D8EA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6"/>
            <p:cNvSpPr/>
            <p:nvPr/>
          </p:nvSpPr>
          <p:spPr bwMode="auto">
            <a:xfrm>
              <a:off x="3633788" y="2952750"/>
              <a:ext cx="342900" cy="171450"/>
            </a:xfrm>
            <a:custGeom>
              <a:avLst/>
              <a:gdLst/>
              <a:ahLst/>
              <a:cxnLst>
                <a:cxn ang="0">
                  <a:pos x="324" y="0"/>
                </a:cxn>
                <a:cxn ang="0">
                  <a:pos x="648" y="324"/>
                </a:cxn>
                <a:cxn ang="0">
                  <a:pos x="0" y="324"/>
                </a:cxn>
                <a:cxn ang="0">
                  <a:pos x="324" y="0"/>
                </a:cxn>
              </a:cxnLst>
              <a:rect l="0" t="0" r="r" b="b"/>
              <a:pathLst>
                <a:path w="648" h="324">
                  <a:moveTo>
                    <a:pt x="324" y="0"/>
                  </a:moveTo>
                  <a:lnTo>
                    <a:pt x="648" y="324"/>
                  </a:lnTo>
                  <a:lnTo>
                    <a:pt x="0" y="324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E95B7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7"/>
            <p:cNvSpPr/>
            <p:nvPr/>
          </p:nvSpPr>
          <p:spPr bwMode="auto">
            <a:xfrm>
              <a:off x="3805238" y="2952750"/>
              <a:ext cx="171450" cy="1714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4" y="324"/>
                </a:cxn>
                <a:cxn ang="0">
                  <a:pos x="1" y="324"/>
                </a:cxn>
                <a:cxn ang="0">
                  <a:pos x="0" y="0"/>
                </a:cxn>
              </a:cxnLst>
              <a:rect l="0" t="0" r="r" b="b"/>
              <a:pathLst>
                <a:path w="324" h="324">
                  <a:moveTo>
                    <a:pt x="0" y="0"/>
                  </a:moveTo>
                  <a:lnTo>
                    <a:pt x="324" y="324"/>
                  </a:lnTo>
                  <a:lnTo>
                    <a:pt x="1" y="3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899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8"/>
            <p:cNvSpPr/>
            <p:nvPr/>
          </p:nvSpPr>
          <p:spPr bwMode="auto">
            <a:xfrm>
              <a:off x="3449638" y="2947988"/>
              <a:ext cx="342900" cy="171450"/>
            </a:xfrm>
            <a:custGeom>
              <a:avLst/>
              <a:gdLst/>
              <a:ahLst/>
              <a:cxnLst>
                <a:cxn ang="0">
                  <a:pos x="324" y="324"/>
                </a:cxn>
                <a:cxn ang="0">
                  <a:pos x="648" y="0"/>
                </a:cxn>
                <a:cxn ang="0">
                  <a:pos x="0" y="0"/>
                </a:cxn>
                <a:cxn ang="0">
                  <a:pos x="324" y="324"/>
                </a:cxn>
              </a:cxnLst>
              <a:rect l="0" t="0" r="r" b="b"/>
              <a:pathLst>
                <a:path w="648" h="324">
                  <a:moveTo>
                    <a:pt x="324" y="324"/>
                  </a:moveTo>
                  <a:lnTo>
                    <a:pt x="648" y="0"/>
                  </a:lnTo>
                  <a:lnTo>
                    <a:pt x="0" y="0"/>
                  </a:lnTo>
                  <a:lnTo>
                    <a:pt x="324" y="324"/>
                  </a:lnTo>
                  <a:close/>
                </a:path>
              </a:pathLst>
            </a:custGeom>
            <a:solidFill>
              <a:srgbClr val="EB5B1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9"/>
            <p:cNvSpPr/>
            <p:nvPr/>
          </p:nvSpPr>
          <p:spPr bwMode="auto">
            <a:xfrm>
              <a:off x="3619500" y="2947988"/>
              <a:ext cx="173038" cy="171450"/>
            </a:xfrm>
            <a:custGeom>
              <a:avLst/>
              <a:gdLst/>
              <a:ahLst/>
              <a:cxnLst>
                <a:cxn ang="0">
                  <a:pos x="2" y="324"/>
                </a:cxn>
                <a:cxn ang="0">
                  <a:pos x="326" y="0"/>
                </a:cxn>
                <a:cxn ang="0">
                  <a:pos x="0" y="0"/>
                </a:cxn>
                <a:cxn ang="0">
                  <a:pos x="2" y="324"/>
                </a:cxn>
              </a:cxnLst>
              <a:rect l="0" t="0" r="r" b="b"/>
              <a:pathLst>
                <a:path w="326" h="324">
                  <a:moveTo>
                    <a:pt x="2" y="324"/>
                  </a:moveTo>
                  <a:lnTo>
                    <a:pt x="326" y="0"/>
                  </a:lnTo>
                  <a:lnTo>
                    <a:pt x="0" y="0"/>
                  </a:lnTo>
                  <a:lnTo>
                    <a:pt x="2" y="324"/>
                  </a:lnTo>
                  <a:close/>
                </a:path>
              </a:pathLst>
            </a:custGeom>
            <a:solidFill>
              <a:srgbClr val="F08C1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0"/>
            <p:cNvSpPr/>
            <p:nvPr/>
          </p:nvSpPr>
          <p:spPr bwMode="auto">
            <a:xfrm>
              <a:off x="3816350" y="2776538"/>
              <a:ext cx="171450" cy="342900"/>
            </a:xfrm>
            <a:custGeom>
              <a:avLst/>
              <a:gdLst/>
              <a:ahLst/>
              <a:cxnLst>
                <a:cxn ang="0">
                  <a:pos x="0" y="324"/>
                </a:cxn>
                <a:cxn ang="0">
                  <a:pos x="324" y="0"/>
                </a:cxn>
                <a:cxn ang="0">
                  <a:pos x="324" y="648"/>
                </a:cxn>
                <a:cxn ang="0">
                  <a:pos x="0" y="324"/>
                </a:cxn>
              </a:cxnLst>
              <a:rect l="0" t="0" r="r" b="b"/>
              <a:pathLst>
                <a:path w="324" h="648">
                  <a:moveTo>
                    <a:pt x="0" y="324"/>
                  </a:moveTo>
                  <a:lnTo>
                    <a:pt x="324" y="0"/>
                  </a:lnTo>
                  <a:lnTo>
                    <a:pt x="324" y="648"/>
                  </a:lnTo>
                  <a:lnTo>
                    <a:pt x="0" y="324"/>
                  </a:lnTo>
                  <a:close/>
                </a:path>
              </a:pathLst>
            </a:custGeom>
            <a:solidFill>
              <a:srgbClr val="75A52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1"/>
            <p:cNvSpPr/>
            <p:nvPr/>
          </p:nvSpPr>
          <p:spPr bwMode="auto">
            <a:xfrm>
              <a:off x="3816350" y="2947988"/>
              <a:ext cx="171450" cy="1714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4" y="0"/>
                </a:cxn>
                <a:cxn ang="0">
                  <a:pos x="324" y="324"/>
                </a:cxn>
                <a:cxn ang="0">
                  <a:pos x="0" y="0"/>
                </a:cxn>
              </a:cxnLst>
              <a:rect l="0" t="0" r="r" b="b"/>
              <a:pathLst>
                <a:path w="324" h="324">
                  <a:moveTo>
                    <a:pt x="0" y="0"/>
                  </a:moveTo>
                  <a:lnTo>
                    <a:pt x="324" y="0"/>
                  </a:lnTo>
                  <a:lnTo>
                    <a:pt x="324" y="3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2853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2"/>
            <p:cNvSpPr/>
            <p:nvPr/>
          </p:nvSpPr>
          <p:spPr bwMode="auto">
            <a:xfrm>
              <a:off x="3625850" y="3141663"/>
              <a:ext cx="171450" cy="342900"/>
            </a:xfrm>
            <a:custGeom>
              <a:avLst/>
              <a:gdLst/>
              <a:ahLst/>
              <a:cxnLst>
                <a:cxn ang="0">
                  <a:pos x="324" y="324"/>
                </a:cxn>
                <a:cxn ang="0">
                  <a:pos x="0" y="0"/>
                </a:cxn>
                <a:cxn ang="0">
                  <a:pos x="0" y="648"/>
                </a:cxn>
                <a:cxn ang="0">
                  <a:pos x="324" y="324"/>
                </a:cxn>
              </a:cxnLst>
              <a:rect l="0" t="0" r="r" b="b"/>
              <a:pathLst>
                <a:path w="324" h="648">
                  <a:moveTo>
                    <a:pt x="324" y="324"/>
                  </a:moveTo>
                  <a:lnTo>
                    <a:pt x="0" y="0"/>
                  </a:lnTo>
                  <a:lnTo>
                    <a:pt x="0" y="648"/>
                  </a:lnTo>
                  <a:lnTo>
                    <a:pt x="324" y="324"/>
                  </a:lnTo>
                  <a:close/>
                </a:path>
              </a:pathLst>
            </a:custGeom>
            <a:solidFill>
              <a:srgbClr val="9172A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3"/>
            <p:cNvSpPr/>
            <p:nvPr/>
          </p:nvSpPr>
          <p:spPr bwMode="auto">
            <a:xfrm>
              <a:off x="3625850" y="3313113"/>
              <a:ext cx="171450" cy="171450"/>
            </a:xfrm>
            <a:custGeom>
              <a:avLst/>
              <a:gdLst/>
              <a:ahLst/>
              <a:cxnLst>
                <a:cxn ang="0">
                  <a:pos x="324" y="0"/>
                </a:cxn>
                <a:cxn ang="0">
                  <a:pos x="0" y="0"/>
                </a:cxn>
                <a:cxn ang="0">
                  <a:pos x="0" y="324"/>
                </a:cxn>
                <a:cxn ang="0">
                  <a:pos x="324" y="0"/>
                </a:cxn>
              </a:cxnLst>
              <a:rect l="0" t="0" r="r" b="b"/>
              <a:pathLst>
                <a:path w="324" h="324">
                  <a:moveTo>
                    <a:pt x="324" y="0"/>
                  </a:moveTo>
                  <a:lnTo>
                    <a:pt x="0" y="0"/>
                  </a:lnTo>
                  <a:lnTo>
                    <a:pt x="0" y="324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7B3B9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" name="Line 46"/>
          <p:cNvSpPr>
            <a:spLocks noChangeShapeType="1"/>
          </p:cNvSpPr>
          <p:nvPr/>
        </p:nvSpPr>
        <p:spPr bwMode="auto">
          <a:xfrm>
            <a:off x="631792" y="-3175"/>
            <a:ext cx="1588" cy="900000"/>
          </a:xfrm>
          <a:prstGeom prst="line">
            <a:avLst/>
          </a:prstGeom>
          <a:noFill/>
          <a:ln w="5">
            <a:solidFill>
              <a:srgbClr val="332C2B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47"/>
          <p:cNvSpPr/>
          <p:nvPr/>
        </p:nvSpPr>
        <p:spPr bwMode="auto">
          <a:xfrm>
            <a:off x="196817" y="473055"/>
            <a:ext cx="376238" cy="376238"/>
          </a:xfrm>
          <a:custGeom>
            <a:avLst/>
            <a:gdLst/>
            <a:ahLst/>
            <a:cxnLst>
              <a:cxn ang="0">
                <a:pos x="711" y="0"/>
              </a:cxn>
              <a:cxn ang="0">
                <a:pos x="0" y="711"/>
              </a:cxn>
              <a:cxn ang="0">
                <a:pos x="711" y="711"/>
              </a:cxn>
              <a:cxn ang="0">
                <a:pos x="711" y="0"/>
              </a:cxn>
            </a:cxnLst>
            <a:rect l="0" t="0" r="r" b="b"/>
            <a:pathLst>
              <a:path w="711" h="711">
                <a:moveTo>
                  <a:pt x="711" y="0"/>
                </a:moveTo>
                <a:lnTo>
                  <a:pt x="0" y="711"/>
                </a:lnTo>
                <a:lnTo>
                  <a:pt x="711" y="711"/>
                </a:lnTo>
                <a:lnTo>
                  <a:pt x="711" y="0"/>
                </a:lnTo>
                <a:close/>
              </a:path>
            </a:pathLst>
          </a:custGeom>
          <a:solidFill>
            <a:srgbClr val="F29118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146" name="Picture 2" descr="D:\辉\桌面\总结\作品集\05d673554a0b6000000115a831e2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0420" y="1330311"/>
            <a:ext cx="4018522" cy="41434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47" name="Picture 3" descr="D:\辉\桌面\总结\作品集\059028554a0b6000000115a88eb24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75394" y="615931"/>
            <a:ext cx="3735439" cy="52864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3" name="Rectangle 11"/>
          <p:cNvSpPr>
            <a:spLocks noChangeArrowheads="1"/>
          </p:cNvSpPr>
          <p:nvPr/>
        </p:nvSpPr>
        <p:spPr bwMode="auto">
          <a:xfrm>
            <a:off x="1089847" y="5640224"/>
            <a:ext cx="542077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标题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4" name="Rectangle 11"/>
          <p:cNvSpPr>
            <a:spLocks noChangeArrowheads="1"/>
          </p:cNvSpPr>
          <p:nvPr/>
        </p:nvSpPr>
        <p:spPr bwMode="auto">
          <a:xfrm>
            <a:off x="1774800" y="5666004"/>
            <a:ext cx="3214710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endParaRPr kumimoji="0" lang="zh-CN" sz="100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rot="5400000">
            <a:off x="1489048" y="5830111"/>
            <a:ext cx="428628" cy="158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11"/>
          <p:cNvSpPr>
            <a:spLocks noChangeArrowheads="1"/>
          </p:cNvSpPr>
          <p:nvPr/>
        </p:nvSpPr>
        <p:spPr bwMode="auto">
          <a:xfrm>
            <a:off x="5824741" y="901683"/>
            <a:ext cx="307777" cy="57150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标题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8" name="Rectangle 11"/>
          <p:cNvSpPr>
            <a:spLocks noChangeArrowheads="1"/>
          </p:cNvSpPr>
          <p:nvPr/>
        </p:nvSpPr>
        <p:spPr bwMode="auto">
          <a:xfrm>
            <a:off x="5785322" y="1687501"/>
            <a:ext cx="307777" cy="34290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square" lIns="0" tIns="0" rIns="0" bIns="0" numCol="1" anchor="t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endParaRPr kumimoji="0" lang="zh-CN" sz="100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5725690" y="1543831"/>
            <a:ext cx="427040" cy="158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3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1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9" grpId="0" animBg="1"/>
      <p:bldP spid="20" grpId="0" animBg="1"/>
      <p:bldP spid="23" grpId="0"/>
      <p:bldP spid="24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1631924" y="473055"/>
            <a:ext cx="2071702" cy="3847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5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平面设计</a:t>
            </a:r>
            <a:r>
              <a:rPr kumimoji="0" lang="zh-CN" altLang="en-US" sz="25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作品</a:t>
            </a:r>
            <a:endParaRPr kumimoji="0" lang="zh-CN" sz="25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" name="组合 4"/>
          <p:cNvGrpSpPr/>
          <p:nvPr/>
        </p:nvGrpSpPr>
        <p:grpSpPr>
          <a:xfrm flipH="1">
            <a:off x="774668" y="187303"/>
            <a:ext cx="855690" cy="708025"/>
            <a:chOff x="3449638" y="2776538"/>
            <a:chExt cx="792162" cy="708025"/>
          </a:xfrm>
        </p:grpSpPr>
        <p:sp>
          <p:nvSpPr>
            <p:cNvPr id="6" name="Freeform 12"/>
            <p:cNvSpPr/>
            <p:nvPr/>
          </p:nvSpPr>
          <p:spPr bwMode="auto">
            <a:xfrm>
              <a:off x="4000500" y="2776538"/>
              <a:ext cx="241300" cy="241300"/>
            </a:xfrm>
            <a:custGeom>
              <a:avLst/>
              <a:gdLst/>
              <a:ahLst/>
              <a:cxnLst>
                <a:cxn ang="0">
                  <a:pos x="0" y="458"/>
                </a:cxn>
                <a:cxn ang="0">
                  <a:pos x="457" y="458"/>
                </a:cxn>
                <a:cxn ang="0">
                  <a:pos x="0" y="0"/>
                </a:cxn>
                <a:cxn ang="0">
                  <a:pos x="0" y="458"/>
                </a:cxn>
              </a:cxnLst>
              <a:rect l="0" t="0" r="r" b="b"/>
              <a:pathLst>
                <a:path w="457" h="458">
                  <a:moveTo>
                    <a:pt x="0" y="458"/>
                  </a:moveTo>
                  <a:lnTo>
                    <a:pt x="457" y="458"/>
                  </a:lnTo>
                  <a:lnTo>
                    <a:pt x="0" y="0"/>
                  </a:lnTo>
                  <a:lnTo>
                    <a:pt x="0" y="458"/>
                  </a:lnTo>
                  <a:close/>
                </a:path>
              </a:pathLst>
            </a:custGeom>
            <a:solidFill>
              <a:srgbClr val="C3D83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13"/>
            <p:cNvSpPr/>
            <p:nvPr/>
          </p:nvSpPr>
          <p:spPr bwMode="auto">
            <a:xfrm>
              <a:off x="4000500" y="2897188"/>
              <a:ext cx="241300" cy="120650"/>
            </a:xfrm>
            <a:custGeom>
              <a:avLst/>
              <a:gdLst/>
              <a:ahLst/>
              <a:cxnLst>
                <a:cxn ang="0">
                  <a:pos x="0" y="229"/>
                </a:cxn>
                <a:cxn ang="0">
                  <a:pos x="457" y="229"/>
                </a:cxn>
                <a:cxn ang="0">
                  <a:pos x="228" y="0"/>
                </a:cxn>
                <a:cxn ang="0">
                  <a:pos x="0" y="229"/>
                </a:cxn>
              </a:cxnLst>
              <a:rect l="0" t="0" r="r" b="b"/>
              <a:pathLst>
                <a:path w="457" h="229">
                  <a:moveTo>
                    <a:pt x="0" y="229"/>
                  </a:moveTo>
                  <a:lnTo>
                    <a:pt x="457" y="229"/>
                  </a:lnTo>
                  <a:lnTo>
                    <a:pt x="228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A5C82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3633788" y="3133725"/>
              <a:ext cx="342900" cy="171450"/>
            </a:xfrm>
            <a:custGeom>
              <a:avLst/>
              <a:gdLst/>
              <a:ahLst/>
              <a:cxnLst>
                <a:cxn ang="0">
                  <a:pos x="324" y="324"/>
                </a:cxn>
                <a:cxn ang="0">
                  <a:pos x="648" y="0"/>
                </a:cxn>
                <a:cxn ang="0">
                  <a:pos x="0" y="0"/>
                </a:cxn>
                <a:cxn ang="0">
                  <a:pos x="324" y="324"/>
                </a:cxn>
              </a:cxnLst>
              <a:rect l="0" t="0" r="r" b="b"/>
              <a:pathLst>
                <a:path w="648" h="324">
                  <a:moveTo>
                    <a:pt x="324" y="324"/>
                  </a:moveTo>
                  <a:lnTo>
                    <a:pt x="648" y="0"/>
                  </a:lnTo>
                  <a:lnTo>
                    <a:pt x="0" y="0"/>
                  </a:lnTo>
                  <a:lnTo>
                    <a:pt x="324" y="324"/>
                  </a:lnTo>
                  <a:close/>
                </a:path>
              </a:pathLst>
            </a:custGeom>
            <a:solidFill>
              <a:srgbClr val="4FA7C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5"/>
            <p:cNvSpPr/>
            <p:nvPr/>
          </p:nvSpPr>
          <p:spPr bwMode="auto">
            <a:xfrm>
              <a:off x="3805238" y="3133725"/>
              <a:ext cx="171450" cy="171450"/>
            </a:xfrm>
            <a:custGeom>
              <a:avLst/>
              <a:gdLst/>
              <a:ahLst/>
              <a:cxnLst>
                <a:cxn ang="0">
                  <a:pos x="0" y="324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324"/>
                </a:cxn>
              </a:cxnLst>
              <a:rect l="0" t="0" r="r" b="b"/>
              <a:pathLst>
                <a:path w="324" h="324">
                  <a:moveTo>
                    <a:pt x="0" y="324"/>
                  </a:moveTo>
                  <a:lnTo>
                    <a:pt x="324" y="0"/>
                  </a:lnTo>
                  <a:lnTo>
                    <a:pt x="0" y="0"/>
                  </a:lnTo>
                  <a:lnTo>
                    <a:pt x="0" y="324"/>
                  </a:lnTo>
                  <a:close/>
                </a:path>
              </a:pathLst>
            </a:custGeom>
            <a:solidFill>
              <a:srgbClr val="2D8EA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6"/>
            <p:cNvSpPr/>
            <p:nvPr/>
          </p:nvSpPr>
          <p:spPr bwMode="auto">
            <a:xfrm>
              <a:off x="3633788" y="2952750"/>
              <a:ext cx="342900" cy="171450"/>
            </a:xfrm>
            <a:custGeom>
              <a:avLst/>
              <a:gdLst/>
              <a:ahLst/>
              <a:cxnLst>
                <a:cxn ang="0">
                  <a:pos x="324" y="0"/>
                </a:cxn>
                <a:cxn ang="0">
                  <a:pos x="648" y="324"/>
                </a:cxn>
                <a:cxn ang="0">
                  <a:pos x="0" y="324"/>
                </a:cxn>
                <a:cxn ang="0">
                  <a:pos x="324" y="0"/>
                </a:cxn>
              </a:cxnLst>
              <a:rect l="0" t="0" r="r" b="b"/>
              <a:pathLst>
                <a:path w="648" h="324">
                  <a:moveTo>
                    <a:pt x="324" y="0"/>
                  </a:moveTo>
                  <a:lnTo>
                    <a:pt x="648" y="324"/>
                  </a:lnTo>
                  <a:lnTo>
                    <a:pt x="0" y="324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E95B7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7"/>
            <p:cNvSpPr/>
            <p:nvPr/>
          </p:nvSpPr>
          <p:spPr bwMode="auto">
            <a:xfrm>
              <a:off x="3805238" y="2952750"/>
              <a:ext cx="171450" cy="1714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4" y="324"/>
                </a:cxn>
                <a:cxn ang="0">
                  <a:pos x="1" y="324"/>
                </a:cxn>
                <a:cxn ang="0">
                  <a:pos x="0" y="0"/>
                </a:cxn>
              </a:cxnLst>
              <a:rect l="0" t="0" r="r" b="b"/>
              <a:pathLst>
                <a:path w="324" h="324">
                  <a:moveTo>
                    <a:pt x="0" y="0"/>
                  </a:moveTo>
                  <a:lnTo>
                    <a:pt x="324" y="324"/>
                  </a:lnTo>
                  <a:lnTo>
                    <a:pt x="1" y="3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899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8"/>
            <p:cNvSpPr/>
            <p:nvPr/>
          </p:nvSpPr>
          <p:spPr bwMode="auto">
            <a:xfrm>
              <a:off x="3449638" y="2947988"/>
              <a:ext cx="342900" cy="171450"/>
            </a:xfrm>
            <a:custGeom>
              <a:avLst/>
              <a:gdLst/>
              <a:ahLst/>
              <a:cxnLst>
                <a:cxn ang="0">
                  <a:pos x="324" y="324"/>
                </a:cxn>
                <a:cxn ang="0">
                  <a:pos x="648" y="0"/>
                </a:cxn>
                <a:cxn ang="0">
                  <a:pos x="0" y="0"/>
                </a:cxn>
                <a:cxn ang="0">
                  <a:pos x="324" y="324"/>
                </a:cxn>
              </a:cxnLst>
              <a:rect l="0" t="0" r="r" b="b"/>
              <a:pathLst>
                <a:path w="648" h="324">
                  <a:moveTo>
                    <a:pt x="324" y="324"/>
                  </a:moveTo>
                  <a:lnTo>
                    <a:pt x="648" y="0"/>
                  </a:lnTo>
                  <a:lnTo>
                    <a:pt x="0" y="0"/>
                  </a:lnTo>
                  <a:lnTo>
                    <a:pt x="324" y="324"/>
                  </a:lnTo>
                  <a:close/>
                </a:path>
              </a:pathLst>
            </a:custGeom>
            <a:solidFill>
              <a:srgbClr val="EB5B1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9"/>
            <p:cNvSpPr/>
            <p:nvPr/>
          </p:nvSpPr>
          <p:spPr bwMode="auto">
            <a:xfrm>
              <a:off x="3619500" y="2947988"/>
              <a:ext cx="173038" cy="171450"/>
            </a:xfrm>
            <a:custGeom>
              <a:avLst/>
              <a:gdLst/>
              <a:ahLst/>
              <a:cxnLst>
                <a:cxn ang="0">
                  <a:pos x="2" y="324"/>
                </a:cxn>
                <a:cxn ang="0">
                  <a:pos x="326" y="0"/>
                </a:cxn>
                <a:cxn ang="0">
                  <a:pos x="0" y="0"/>
                </a:cxn>
                <a:cxn ang="0">
                  <a:pos x="2" y="324"/>
                </a:cxn>
              </a:cxnLst>
              <a:rect l="0" t="0" r="r" b="b"/>
              <a:pathLst>
                <a:path w="326" h="324">
                  <a:moveTo>
                    <a:pt x="2" y="324"/>
                  </a:moveTo>
                  <a:lnTo>
                    <a:pt x="326" y="0"/>
                  </a:lnTo>
                  <a:lnTo>
                    <a:pt x="0" y="0"/>
                  </a:lnTo>
                  <a:lnTo>
                    <a:pt x="2" y="324"/>
                  </a:lnTo>
                  <a:close/>
                </a:path>
              </a:pathLst>
            </a:custGeom>
            <a:solidFill>
              <a:srgbClr val="F08C1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0"/>
            <p:cNvSpPr/>
            <p:nvPr/>
          </p:nvSpPr>
          <p:spPr bwMode="auto">
            <a:xfrm>
              <a:off x="3816350" y="2776538"/>
              <a:ext cx="171450" cy="342900"/>
            </a:xfrm>
            <a:custGeom>
              <a:avLst/>
              <a:gdLst/>
              <a:ahLst/>
              <a:cxnLst>
                <a:cxn ang="0">
                  <a:pos x="0" y="324"/>
                </a:cxn>
                <a:cxn ang="0">
                  <a:pos x="324" y="0"/>
                </a:cxn>
                <a:cxn ang="0">
                  <a:pos x="324" y="648"/>
                </a:cxn>
                <a:cxn ang="0">
                  <a:pos x="0" y="324"/>
                </a:cxn>
              </a:cxnLst>
              <a:rect l="0" t="0" r="r" b="b"/>
              <a:pathLst>
                <a:path w="324" h="648">
                  <a:moveTo>
                    <a:pt x="0" y="324"/>
                  </a:moveTo>
                  <a:lnTo>
                    <a:pt x="324" y="0"/>
                  </a:lnTo>
                  <a:lnTo>
                    <a:pt x="324" y="648"/>
                  </a:lnTo>
                  <a:lnTo>
                    <a:pt x="0" y="324"/>
                  </a:lnTo>
                  <a:close/>
                </a:path>
              </a:pathLst>
            </a:custGeom>
            <a:solidFill>
              <a:srgbClr val="75A52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1"/>
            <p:cNvSpPr/>
            <p:nvPr/>
          </p:nvSpPr>
          <p:spPr bwMode="auto">
            <a:xfrm>
              <a:off x="3816350" y="2947988"/>
              <a:ext cx="171450" cy="1714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4" y="0"/>
                </a:cxn>
                <a:cxn ang="0">
                  <a:pos x="324" y="324"/>
                </a:cxn>
                <a:cxn ang="0">
                  <a:pos x="0" y="0"/>
                </a:cxn>
              </a:cxnLst>
              <a:rect l="0" t="0" r="r" b="b"/>
              <a:pathLst>
                <a:path w="324" h="324">
                  <a:moveTo>
                    <a:pt x="0" y="0"/>
                  </a:moveTo>
                  <a:lnTo>
                    <a:pt x="324" y="0"/>
                  </a:lnTo>
                  <a:lnTo>
                    <a:pt x="324" y="3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2853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2"/>
            <p:cNvSpPr/>
            <p:nvPr/>
          </p:nvSpPr>
          <p:spPr bwMode="auto">
            <a:xfrm>
              <a:off x="3625850" y="3141663"/>
              <a:ext cx="171450" cy="342900"/>
            </a:xfrm>
            <a:custGeom>
              <a:avLst/>
              <a:gdLst/>
              <a:ahLst/>
              <a:cxnLst>
                <a:cxn ang="0">
                  <a:pos x="324" y="324"/>
                </a:cxn>
                <a:cxn ang="0">
                  <a:pos x="0" y="0"/>
                </a:cxn>
                <a:cxn ang="0">
                  <a:pos x="0" y="648"/>
                </a:cxn>
                <a:cxn ang="0">
                  <a:pos x="324" y="324"/>
                </a:cxn>
              </a:cxnLst>
              <a:rect l="0" t="0" r="r" b="b"/>
              <a:pathLst>
                <a:path w="324" h="648">
                  <a:moveTo>
                    <a:pt x="324" y="324"/>
                  </a:moveTo>
                  <a:lnTo>
                    <a:pt x="0" y="0"/>
                  </a:lnTo>
                  <a:lnTo>
                    <a:pt x="0" y="648"/>
                  </a:lnTo>
                  <a:lnTo>
                    <a:pt x="324" y="324"/>
                  </a:lnTo>
                  <a:close/>
                </a:path>
              </a:pathLst>
            </a:custGeom>
            <a:solidFill>
              <a:srgbClr val="9172A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3"/>
            <p:cNvSpPr/>
            <p:nvPr/>
          </p:nvSpPr>
          <p:spPr bwMode="auto">
            <a:xfrm>
              <a:off x="3625850" y="3313113"/>
              <a:ext cx="171450" cy="171450"/>
            </a:xfrm>
            <a:custGeom>
              <a:avLst/>
              <a:gdLst/>
              <a:ahLst/>
              <a:cxnLst>
                <a:cxn ang="0">
                  <a:pos x="324" y="0"/>
                </a:cxn>
                <a:cxn ang="0">
                  <a:pos x="0" y="0"/>
                </a:cxn>
                <a:cxn ang="0">
                  <a:pos x="0" y="324"/>
                </a:cxn>
                <a:cxn ang="0">
                  <a:pos x="324" y="0"/>
                </a:cxn>
              </a:cxnLst>
              <a:rect l="0" t="0" r="r" b="b"/>
              <a:pathLst>
                <a:path w="324" h="324">
                  <a:moveTo>
                    <a:pt x="324" y="0"/>
                  </a:moveTo>
                  <a:lnTo>
                    <a:pt x="0" y="0"/>
                  </a:lnTo>
                  <a:lnTo>
                    <a:pt x="0" y="324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7B3B9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" name="Line 46"/>
          <p:cNvSpPr>
            <a:spLocks noChangeShapeType="1"/>
          </p:cNvSpPr>
          <p:nvPr/>
        </p:nvSpPr>
        <p:spPr bwMode="auto">
          <a:xfrm>
            <a:off x="631792" y="-3175"/>
            <a:ext cx="1588" cy="900000"/>
          </a:xfrm>
          <a:prstGeom prst="line">
            <a:avLst/>
          </a:prstGeom>
          <a:noFill/>
          <a:ln w="5">
            <a:solidFill>
              <a:srgbClr val="332C2B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47"/>
          <p:cNvSpPr/>
          <p:nvPr/>
        </p:nvSpPr>
        <p:spPr bwMode="auto">
          <a:xfrm>
            <a:off x="196817" y="473055"/>
            <a:ext cx="376238" cy="376238"/>
          </a:xfrm>
          <a:custGeom>
            <a:avLst/>
            <a:gdLst/>
            <a:ahLst/>
            <a:cxnLst>
              <a:cxn ang="0">
                <a:pos x="711" y="0"/>
              </a:cxn>
              <a:cxn ang="0">
                <a:pos x="0" y="711"/>
              </a:cxn>
              <a:cxn ang="0">
                <a:pos x="711" y="711"/>
              </a:cxn>
              <a:cxn ang="0">
                <a:pos x="711" y="0"/>
              </a:cxn>
            </a:cxnLst>
            <a:rect l="0" t="0" r="r" b="b"/>
            <a:pathLst>
              <a:path w="711" h="711">
                <a:moveTo>
                  <a:pt x="711" y="0"/>
                </a:moveTo>
                <a:lnTo>
                  <a:pt x="0" y="711"/>
                </a:lnTo>
                <a:lnTo>
                  <a:pt x="711" y="711"/>
                </a:lnTo>
                <a:lnTo>
                  <a:pt x="711" y="0"/>
                </a:lnTo>
                <a:close/>
              </a:path>
            </a:pathLst>
          </a:custGeom>
          <a:solidFill>
            <a:srgbClr val="F29118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146" name="Picture 2" descr="D:\辉\桌面\总结\作品集\05d673554a0b6000000115a831e225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489576" y="1401749"/>
            <a:ext cx="4643470" cy="37835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47" name="Picture 3" descr="D:\辉\桌面\总结\作品集\059028554a0b6000000115a88eb247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203296" y="1258873"/>
            <a:ext cx="3879989" cy="45455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3" name="Rectangle 11"/>
          <p:cNvSpPr>
            <a:spLocks noChangeArrowheads="1"/>
          </p:cNvSpPr>
          <p:nvPr/>
        </p:nvSpPr>
        <p:spPr bwMode="auto">
          <a:xfrm>
            <a:off x="5876193" y="5363622"/>
            <a:ext cx="542077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标题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4" name="Rectangle 11"/>
          <p:cNvSpPr>
            <a:spLocks noChangeArrowheads="1"/>
          </p:cNvSpPr>
          <p:nvPr/>
        </p:nvSpPr>
        <p:spPr bwMode="auto">
          <a:xfrm>
            <a:off x="6561146" y="5389402"/>
            <a:ext cx="3214710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endParaRPr kumimoji="0" lang="zh-CN" sz="100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rot="5400000">
            <a:off x="6275394" y="5553509"/>
            <a:ext cx="428628" cy="158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11"/>
          <p:cNvSpPr>
            <a:spLocks noChangeArrowheads="1"/>
          </p:cNvSpPr>
          <p:nvPr/>
        </p:nvSpPr>
        <p:spPr bwMode="auto">
          <a:xfrm>
            <a:off x="756244" y="1392224"/>
            <a:ext cx="307777" cy="57150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标题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8" name="Rectangle 11"/>
          <p:cNvSpPr>
            <a:spLocks noChangeArrowheads="1"/>
          </p:cNvSpPr>
          <p:nvPr/>
        </p:nvSpPr>
        <p:spPr bwMode="auto">
          <a:xfrm>
            <a:off x="716825" y="2178042"/>
            <a:ext cx="307777" cy="34290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square" lIns="0" tIns="0" rIns="0" bIns="0" numCol="1" anchor="t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endParaRPr kumimoji="0" lang="zh-CN" sz="100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657193" y="2034372"/>
            <a:ext cx="427040" cy="158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7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1631924" y="473055"/>
            <a:ext cx="2071702" cy="3847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5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平面设计</a:t>
            </a:r>
            <a:r>
              <a:rPr kumimoji="0" lang="zh-CN" altLang="en-US" sz="25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作品</a:t>
            </a:r>
            <a:endParaRPr kumimoji="0" lang="zh-CN" sz="25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" name="组合 4"/>
          <p:cNvGrpSpPr/>
          <p:nvPr/>
        </p:nvGrpSpPr>
        <p:grpSpPr>
          <a:xfrm flipH="1">
            <a:off x="774668" y="187303"/>
            <a:ext cx="855690" cy="708025"/>
            <a:chOff x="3449638" y="2776538"/>
            <a:chExt cx="792162" cy="708025"/>
          </a:xfrm>
        </p:grpSpPr>
        <p:sp>
          <p:nvSpPr>
            <p:cNvPr id="6" name="Freeform 12"/>
            <p:cNvSpPr/>
            <p:nvPr/>
          </p:nvSpPr>
          <p:spPr bwMode="auto">
            <a:xfrm>
              <a:off x="4000500" y="2776538"/>
              <a:ext cx="241300" cy="241300"/>
            </a:xfrm>
            <a:custGeom>
              <a:avLst/>
              <a:gdLst/>
              <a:ahLst/>
              <a:cxnLst>
                <a:cxn ang="0">
                  <a:pos x="0" y="458"/>
                </a:cxn>
                <a:cxn ang="0">
                  <a:pos x="457" y="458"/>
                </a:cxn>
                <a:cxn ang="0">
                  <a:pos x="0" y="0"/>
                </a:cxn>
                <a:cxn ang="0">
                  <a:pos x="0" y="458"/>
                </a:cxn>
              </a:cxnLst>
              <a:rect l="0" t="0" r="r" b="b"/>
              <a:pathLst>
                <a:path w="457" h="458">
                  <a:moveTo>
                    <a:pt x="0" y="458"/>
                  </a:moveTo>
                  <a:lnTo>
                    <a:pt x="457" y="458"/>
                  </a:lnTo>
                  <a:lnTo>
                    <a:pt x="0" y="0"/>
                  </a:lnTo>
                  <a:lnTo>
                    <a:pt x="0" y="458"/>
                  </a:lnTo>
                  <a:close/>
                </a:path>
              </a:pathLst>
            </a:custGeom>
            <a:solidFill>
              <a:srgbClr val="C3D83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13"/>
            <p:cNvSpPr/>
            <p:nvPr/>
          </p:nvSpPr>
          <p:spPr bwMode="auto">
            <a:xfrm>
              <a:off x="4000500" y="2897188"/>
              <a:ext cx="241300" cy="120650"/>
            </a:xfrm>
            <a:custGeom>
              <a:avLst/>
              <a:gdLst/>
              <a:ahLst/>
              <a:cxnLst>
                <a:cxn ang="0">
                  <a:pos x="0" y="229"/>
                </a:cxn>
                <a:cxn ang="0">
                  <a:pos x="457" y="229"/>
                </a:cxn>
                <a:cxn ang="0">
                  <a:pos x="228" y="0"/>
                </a:cxn>
                <a:cxn ang="0">
                  <a:pos x="0" y="229"/>
                </a:cxn>
              </a:cxnLst>
              <a:rect l="0" t="0" r="r" b="b"/>
              <a:pathLst>
                <a:path w="457" h="229">
                  <a:moveTo>
                    <a:pt x="0" y="229"/>
                  </a:moveTo>
                  <a:lnTo>
                    <a:pt x="457" y="229"/>
                  </a:lnTo>
                  <a:lnTo>
                    <a:pt x="228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A5C82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3633788" y="3133725"/>
              <a:ext cx="342900" cy="171450"/>
            </a:xfrm>
            <a:custGeom>
              <a:avLst/>
              <a:gdLst/>
              <a:ahLst/>
              <a:cxnLst>
                <a:cxn ang="0">
                  <a:pos x="324" y="324"/>
                </a:cxn>
                <a:cxn ang="0">
                  <a:pos x="648" y="0"/>
                </a:cxn>
                <a:cxn ang="0">
                  <a:pos x="0" y="0"/>
                </a:cxn>
                <a:cxn ang="0">
                  <a:pos x="324" y="324"/>
                </a:cxn>
              </a:cxnLst>
              <a:rect l="0" t="0" r="r" b="b"/>
              <a:pathLst>
                <a:path w="648" h="324">
                  <a:moveTo>
                    <a:pt x="324" y="324"/>
                  </a:moveTo>
                  <a:lnTo>
                    <a:pt x="648" y="0"/>
                  </a:lnTo>
                  <a:lnTo>
                    <a:pt x="0" y="0"/>
                  </a:lnTo>
                  <a:lnTo>
                    <a:pt x="324" y="324"/>
                  </a:lnTo>
                  <a:close/>
                </a:path>
              </a:pathLst>
            </a:custGeom>
            <a:solidFill>
              <a:srgbClr val="4FA7C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5"/>
            <p:cNvSpPr/>
            <p:nvPr/>
          </p:nvSpPr>
          <p:spPr bwMode="auto">
            <a:xfrm>
              <a:off x="3805238" y="3133725"/>
              <a:ext cx="171450" cy="171450"/>
            </a:xfrm>
            <a:custGeom>
              <a:avLst/>
              <a:gdLst/>
              <a:ahLst/>
              <a:cxnLst>
                <a:cxn ang="0">
                  <a:pos x="0" y="324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324"/>
                </a:cxn>
              </a:cxnLst>
              <a:rect l="0" t="0" r="r" b="b"/>
              <a:pathLst>
                <a:path w="324" h="324">
                  <a:moveTo>
                    <a:pt x="0" y="324"/>
                  </a:moveTo>
                  <a:lnTo>
                    <a:pt x="324" y="0"/>
                  </a:lnTo>
                  <a:lnTo>
                    <a:pt x="0" y="0"/>
                  </a:lnTo>
                  <a:lnTo>
                    <a:pt x="0" y="324"/>
                  </a:lnTo>
                  <a:close/>
                </a:path>
              </a:pathLst>
            </a:custGeom>
            <a:solidFill>
              <a:srgbClr val="2D8EA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6"/>
            <p:cNvSpPr/>
            <p:nvPr/>
          </p:nvSpPr>
          <p:spPr bwMode="auto">
            <a:xfrm>
              <a:off x="3633788" y="2952750"/>
              <a:ext cx="342900" cy="171450"/>
            </a:xfrm>
            <a:custGeom>
              <a:avLst/>
              <a:gdLst/>
              <a:ahLst/>
              <a:cxnLst>
                <a:cxn ang="0">
                  <a:pos x="324" y="0"/>
                </a:cxn>
                <a:cxn ang="0">
                  <a:pos x="648" y="324"/>
                </a:cxn>
                <a:cxn ang="0">
                  <a:pos x="0" y="324"/>
                </a:cxn>
                <a:cxn ang="0">
                  <a:pos x="324" y="0"/>
                </a:cxn>
              </a:cxnLst>
              <a:rect l="0" t="0" r="r" b="b"/>
              <a:pathLst>
                <a:path w="648" h="324">
                  <a:moveTo>
                    <a:pt x="324" y="0"/>
                  </a:moveTo>
                  <a:lnTo>
                    <a:pt x="648" y="324"/>
                  </a:lnTo>
                  <a:lnTo>
                    <a:pt x="0" y="324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E95B7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7"/>
            <p:cNvSpPr/>
            <p:nvPr/>
          </p:nvSpPr>
          <p:spPr bwMode="auto">
            <a:xfrm>
              <a:off x="3805238" y="2952750"/>
              <a:ext cx="171450" cy="1714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4" y="324"/>
                </a:cxn>
                <a:cxn ang="0">
                  <a:pos x="1" y="324"/>
                </a:cxn>
                <a:cxn ang="0">
                  <a:pos x="0" y="0"/>
                </a:cxn>
              </a:cxnLst>
              <a:rect l="0" t="0" r="r" b="b"/>
              <a:pathLst>
                <a:path w="324" h="324">
                  <a:moveTo>
                    <a:pt x="0" y="0"/>
                  </a:moveTo>
                  <a:lnTo>
                    <a:pt x="324" y="324"/>
                  </a:lnTo>
                  <a:lnTo>
                    <a:pt x="1" y="3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899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8"/>
            <p:cNvSpPr/>
            <p:nvPr/>
          </p:nvSpPr>
          <p:spPr bwMode="auto">
            <a:xfrm>
              <a:off x="3449638" y="2947988"/>
              <a:ext cx="342900" cy="171450"/>
            </a:xfrm>
            <a:custGeom>
              <a:avLst/>
              <a:gdLst/>
              <a:ahLst/>
              <a:cxnLst>
                <a:cxn ang="0">
                  <a:pos x="324" y="324"/>
                </a:cxn>
                <a:cxn ang="0">
                  <a:pos x="648" y="0"/>
                </a:cxn>
                <a:cxn ang="0">
                  <a:pos x="0" y="0"/>
                </a:cxn>
                <a:cxn ang="0">
                  <a:pos x="324" y="324"/>
                </a:cxn>
              </a:cxnLst>
              <a:rect l="0" t="0" r="r" b="b"/>
              <a:pathLst>
                <a:path w="648" h="324">
                  <a:moveTo>
                    <a:pt x="324" y="324"/>
                  </a:moveTo>
                  <a:lnTo>
                    <a:pt x="648" y="0"/>
                  </a:lnTo>
                  <a:lnTo>
                    <a:pt x="0" y="0"/>
                  </a:lnTo>
                  <a:lnTo>
                    <a:pt x="324" y="324"/>
                  </a:lnTo>
                  <a:close/>
                </a:path>
              </a:pathLst>
            </a:custGeom>
            <a:solidFill>
              <a:srgbClr val="EB5B1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9"/>
            <p:cNvSpPr/>
            <p:nvPr/>
          </p:nvSpPr>
          <p:spPr bwMode="auto">
            <a:xfrm>
              <a:off x="3619500" y="2947988"/>
              <a:ext cx="173038" cy="171450"/>
            </a:xfrm>
            <a:custGeom>
              <a:avLst/>
              <a:gdLst/>
              <a:ahLst/>
              <a:cxnLst>
                <a:cxn ang="0">
                  <a:pos x="2" y="324"/>
                </a:cxn>
                <a:cxn ang="0">
                  <a:pos x="326" y="0"/>
                </a:cxn>
                <a:cxn ang="0">
                  <a:pos x="0" y="0"/>
                </a:cxn>
                <a:cxn ang="0">
                  <a:pos x="2" y="324"/>
                </a:cxn>
              </a:cxnLst>
              <a:rect l="0" t="0" r="r" b="b"/>
              <a:pathLst>
                <a:path w="326" h="324">
                  <a:moveTo>
                    <a:pt x="2" y="324"/>
                  </a:moveTo>
                  <a:lnTo>
                    <a:pt x="326" y="0"/>
                  </a:lnTo>
                  <a:lnTo>
                    <a:pt x="0" y="0"/>
                  </a:lnTo>
                  <a:lnTo>
                    <a:pt x="2" y="324"/>
                  </a:lnTo>
                  <a:close/>
                </a:path>
              </a:pathLst>
            </a:custGeom>
            <a:solidFill>
              <a:srgbClr val="F08C1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0"/>
            <p:cNvSpPr/>
            <p:nvPr/>
          </p:nvSpPr>
          <p:spPr bwMode="auto">
            <a:xfrm>
              <a:off x="3816350" y="2776538"/>
              <a:ext cx="171450" cy="342900"/>
            </a:xfrm>
            <a:custGeom>
              <a:avLst/>
              <a:gdLst/>
              <a:ahLst/>
              <a:cxnLst>
                <a:cxn ang="0">
                  <a:pos x="0" y="324"/>
                </a:cxn>
                <a:cxn ang="0">
                  <a:pos x="324" y="0"/>
                </a:cxn>
                <a:cxn ang="0">
                  <a:pos x="324" y="648"/>
                </a:cxn>
                <a:cxn ang="0">
                  <a:pos x="0" y="324"/>
                </a:cxn>
              </a:cxnLst>
              <a:rect l="0" t="0" r="r" b="b"/>
              <a:pathLst>
                <a:path w="324" h="648">
                  <a:moveTo>
                    <a:pt x="0" y="324"/>
                  </a:moveTo>
                  <a:lnTo>
                    <a:pt x="324" y="0"/>
                  </a:lnTo>
                  <a:lnTo>
                    <a:pt x="324" y="648"/>
                  </a:lnTo>
                  <a:lnTo>
                    <a:pt x="0" y="324"/>
                  </a:lnTo>
                  <a:close/>
                </a:path>
              </a:pathLst>
            </a:custGeom>
            <a:solidFill>
              <a:srgbClr val="75A52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1"/>
            <p:cNvSpPr/>
            <p:nvPr/>
          </p:nvSpPr>
          <p:spPr bwMode="auto">
            <a:xfrm>
              <a:off x="3816350" y="2947988"/>
              <a:ext cx="171450" cy="1714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4" y="0"/>
                </a:cxn>
                <a:cxn ang="0">
                  <a:pos x="324" y="324"/>
                </a:cxn>
                <a:cxn ang="0">
                  <a:pos x="0" y="0"/>
                </a:cxn>
              </a:cxnLst>
              <a:rect l="0" t="0" r="r" b="b"/>
              <a:pathLst>
                <a:path w="324" h="324">
                  <a:moveTo>
                    <a:pt x="0" y="0"/>
                  </a:moveTo>
                  <a:lnTo>
                    <a:pt x="324" y="0"/>
                  </a:lnTo>
                  <a:lnTo>
                    <a:pt x="324" y="3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2853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2"/>
            <p:cNvSpPr/>
            <p:nvPr/>
          </p:nvSpPr>
          <p:spPr bwMode="auto">
            <a:xfrm>
              <a:off x="3625850" y="3141663"/>
              <a:ext cx="171450" cy="342900"/>
            </a:xfrm>
            <a:custGeom>
              <a:avLst/>
              <a:gdLst/>
              <a:ahLst/>
              <a:cxnLst>
                <a:cxn ang="0">
                  <a:pos x="324" y="324"/>
                </a:cxn>
                <a:cxn ang="0">
                  <a:pos x="0" y="0"/>
                </a:cxn>
                <a:cxn ang="0">
                  <a:pos x="0" y="648"/>
                </a:cxn>
                <a:cxn ang="0">
                  <a:pos x="324" y="324"/>
                </a:cxn>
              </a:cxnLst>
              <a:rect l="0" t="0" r="r" b="b"/>
              <a:pathLst>
                <a:path w="324" h="648">
                  <a:moveTo>
                    <a:pt x="324" y="324"/>
                  </a:moveTo>
                  <a:lnTo>
                    <a:pt x="0" y="0"/>
                  </a:lnTo>
                  <a:lnTo>
                    <a:pt x="0" y="648"/>
                  </a:lnTo>
                  <a:lnTo>
                    <a:pt x="324" y="324"/>
                  </a:lnTo>
                  <a:close/>
                </a:path>
              </a:pathLst>
            </a:custGeom>
            <a:solidFill>
              <a:srgbClr val="9172A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3"/>
            <p:cNvSpPr/>
            <p:nvPr/>
          </p:nvSpPr>
          <p:spPr bwMode="auto">
            <a:xfrm>
              <a:off x="3625850" y="3313113"/>
              <a:ext cx="171450" cy="171450"/>
            </a:xfrm>
            <a:custGeom>
              <a:avLst/>
              <a:gdLst/>
              <a:ahLst/>
              <a:cxnLst>
                <a:cxn ang="0">
                  <a:pos x="324" y="0"/>
                </a:cxn>
                <a:cxn ang="0">
                  <a:pos x="0" y="0"/>
                </a:cxn>
                <a:cxn ang="0">
                  <a:pos x="0" y="324"/>
                </a:cxn>
                <a:cxn ang="0">
                  <a:pos x="324" y="0"/>
                </a:cxn>
              </a:cxnLst>
              <a:rect l="0" t="0" r="r" b="b"/>
              <a:pathLst>
                <a:path w="324" h="324">
                  <a:moveTo>
                    <a:pt x="324" y="0"/>
                  </a:moveTo>
                  <a:lnTo>
                    <a:pt x="0" y="0"/>
                  </a:lnTo>
                  <a:lnTo>
                    <a:pt x="0" y="324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7B3B9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" name="Line 46"/>
          <p:cNvSpPr>
            <a:spLocks noChangeShapeType="1"/>
          </p:cNvSpPr>
          <p:nvPr/>
        </p:nvSpPr>
        <p:spPr bwMode="auto">
          <a:xfrm>
            <a:off x="631792" y="-3175"/>
            <a:ext cx="1588" cy="900000"/>
          </a:xfrm>
          <a:prstGeom prst="line">
            <a:avLst/>
          </a:prstGeom>
          <a:noFill/>
          <a:ln w="5">
            <a:solidFill>
              <a:srgbClr val="332C2B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47"/>
          <p:cNvSpPr/>
          <p:nvPr/>
        </p:nvSpPr>
        <p:spPr bwMode="auto">
          <a:xfrm>
            <a:off x="196817" y="473055"/>
            <a:ext cx="376238" cy="376238"/>
          </a:xfrm>
          <a:custGeom>
            <a:avLst/>
            <a:gdLst/>
            <a:ahLst/>
            <a:cxnLst>
              <a:cxn ang="0">
                <a:pos x="711" y="0"/>
              </a:cxn>
              <a:cxn ang="0">
                <a:pos x="0" y="711"/>
              </a:cxn>
              <a:cxn ang="0">
                <a:pos x="711" y="711"/>
              </a:cxn>
              <a:cxn ang="0">
                <a:pos x="711" y="0"/>
              </a:cxn>
            </a:cxnLst>
            <a:rect l="0" t="0" r="r" b="b"/>
            <a:pathLst>
              <a:path w="711" h="711">
                <a:moveTo>
                  <a:pt x="711" y="0"/>
                </a:moveTo>
                <a:lnTo>
                  <a:pt x="0" y="711"/>
                </a:lnTo>
                <a:lnTo>
                  <a:pt x="711" y="711"/>
                </a:lnTo>
                <a:lnTo>
                  <a:pt x="711" y="0"/>
                </a:lnTo>
                <a:close/>
              </a:path>
            </a:pathLst>
          </a:custGeom>
          <a:solidFill>
            <a:srgbClr val="F29118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146" name="Picture 2" descr="D:\辉\桌面\总结\作品集\05d673554a0b6000000115a831e225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60354" y="1758939"/>
            <a:ext cx="4643470" cy="32857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3" name="Rectangle 11"/>
          <p:cNvSpPr>
            <a:spLocks noChangeArrowheads="1"/>
          </p:cNvSpPr>
          <p:nvPr/>
        </p:nvSpPr>
        <p:spPr bwMode="auto">
          <a:xfrm>
            <a:off x="1447037" y="5376497"/>
            <a:ext cx="542077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标题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4" name="Rectangle 11"/>
          <p:cNvSpPr>
            <a:spLocks noChangeArrowheads="1"/>
          </p:cNvSpPr>
          <p:nvPr/>
        </p:nvSpPr>
        <p:spPr bwMode="auto">
          <a:xfrm>
            <a:off x="2131990" y="5402277"/>
            <a:ext cx="3214710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endParaRPr kumimoji="0" lang="zh-CN" sz="100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rot="5400000">
            <a:off x="1846238" y="5566384"/>
            <a:ext cx="428628" cy="158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2" descr="D:\辉\桌面\总结\作品集\05d673554a0b6000000115a831e225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 rot="450690">
            <a:off x="5888306" y="1152460"/>
            <a:ext cx="4039322" cy="30865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1" name="Rectangle 11"/>
          <p:cNvSpPr>
            <a:spLocks noChangeArrowheads="1"/>
          </p:cNvSpPr>
          <p:nvPr/>
        </p:nvSpPr>
        <p:spPr bwMode="auto">
          <a:xfrm>
            <a:off x="5924333" y="4525001"/>
            <a:ext cx="542077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标题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Rectangle 11"/>
          <p:cNvSpPr>
            <a:spLocks noChangeArrowheads="1"/>
          </p:cNvSpPr>
          <p:nvPr/>
        </p:nvSpPr>
        <p:spPr bwMode="auto">
          <a:xfrm>
            <a:off x="6609286" y="4550781"/>
            <a:ext cx="3214710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endParaRPr lang="en-US" altLang="zh-CN" sz="1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 rot="5400000">
            <a:off x="6323534" y="4714888"/>
            <a:ext cx="428628" cy="158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11"/>
          <p:cNvSpPr>
            <a:spLocks noChangeArrowheads="1"/>
          </p:cNvSpPr>
          <p:nvPr/>
        </p:nvSpPr>
        <p:spPr bwMode="auto">
          <a:xfrm>
            <a:off x="5918204" y="5473715"/>
            <a:ext cx="4071966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图片可替换为自己的图片效果不变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31" grpId="0"/>
      <p:bldP spid="32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Line 7"/>
          <p:cNvSpPr>
            <a:spLocks noChangeShapeType="1"/>
          </p:cNvSpPr>
          <p:nvPr/>
        </p:nvSpPr>
        <p:spPr bwMode="auto">
          <a:xfrm>
            <a:off x="2198688" y="2527300"/>
            <a:ext cx="8518525" cy="1588"/>
          </a:xfrm>
          <a:prstGeom prst="line">
            <a:avLst/>
          </a:prstGeom>
          <a:noFill/>
          <a:ln w="5">
            <a:solidFill>
              <a:srgbClr val="332C2B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28" name="Line 8"/>
          <p:cNvSpPr>
            <a:spLocks noChangeShapeType="1"/>
          </p:cNvSpPr>
          <p:nvPr/>
        </p:nvSpPr>
        <p:spPr bwMode="auto">
          <a:xfrm flipV="1">
            <a:off x="2765425" y="1462088"/>
            <a:ext cx="1588" cy="5221288"/>
          </a:xfrm>
          <a:prstGeom prst="line">
            <a:avLst/>
          </a:prstGeom>
          <a:noFill/>
          <a:ln w="5">
            <a:solidFill>
              <a:srgbClr val="332C2B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29" name="Line 9"/>
          <p:cNvSpPr>
            <a:spLocks noChangeShapeType="1"/>
          </p:cNvSpPr>
          <p:nvPr/>
        </p:nvSpPr>
        <p:spPr bwMode="auto">
          <a:xfrm>
            <a:off x="11113" y="4203700"/>
            <a:ext cx="9190038" cy="1588"/>
          </a:xfrm>
          <a:prstGeom prst="line">
            <a:avLst/>
          </a:prstGeom>
          <a:noFill/>
          <a:ln w="5">
            <a:solidFill>
              <a:srgbClr val="332C2B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30" name="Line 10"/>
          <p:cNvSpPr>
            <a:spLocks noChangeShapeType="1"/>
          </p:cNvSpPr>
          <p:nvPr/>
        </p:nvSpPr>
        <p:spPr bwMode="auto">
          <a:xfrm flipV="1">
            <a:off x="8034338" y="0"/>
            <a:ext cx="1588" cy="5730875"/>
          </a:xfrm>
          <a:prstGeom prst="line">
            <a:avLst/>
          </a:prstGeom>
          <a:noFill/>
          <a:ln w="5">
            <a:solidFill>
              <a:srgbClr val="332C2B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31" name="Rectangle 11"/>
          <p:cNvSpPr>
            <a:spLocks noChangeArrowheads="1"/>
          </p:cNvSpPr>
          <p:nvPr/>
        </p:nvSpPr>
        <p:spPr bwMode="auto">
          <a:xfrm>
            <a:off x="3417874" y="3116261"/>
            <a:ext cx="2611446" cy="7858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50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包装</a:t>
            </a:r>
            <a:r>
              <a:rPr kumimoji="0" lang="zh-CN" sz="50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设计</a:t>
            </a:r>
            <a:endParaRPr kumimoji="0" lang="zh-CN" sz="18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" name="组合 29"/>
          <p:cNvGrpSpPr/>
          <p:nvPr/>
        </p:nvGrpSpPr>
        <p:grpSpPr>
          <a:xfrm>
            <a:off x="3449638" y="2776538"/>
            <a:ext cx="792162" cy="708025"/>
            <a:chOff x="3449638" y="2776538"/>
            <a:chExt cx="792162" cy="708025"/>
          </a:xfrm>
        </p:grpSpPr>
        <p:sp>
          <p:nvSpPr>
            <p:cNvPr id="5132" name="Freeform 12"/>
            <p:cNvSpPr/>
            <p:nvPr/>
          </p:nvSpPr>
          <p:spPr bwMode="auto">
            <a:xfrm>
              <a:off x="4000500" y="2776538"/>
              <a:ext cx="241300" cy="241300"/>
            </a:xfrm>
            <a:custGeom>
              <a:avLst/>
              <a:gdLst/>
              <a:ahLst/>
              <a:cxnLst>
                <a:cxn ang="0">
                  <a:pos x="0" y="458"/>
                </a:cxn>
                <a:cxn ang="0">
                  <a:pos x="457" y="458"/>
                </a:cxn>
                <a:cxn ang="0">
                  <a:pos x="0" y="0"/>
                </a:cxn>
                <a:cxn ang="0">
                  <a:pos x="0" y="458"/>
                </a:cxn>
              </a:cxnLst>
              <a:rect l="0" t="0" r="r" b="b"/>
              <a:pathLst>
                <a:path w="457" h="458">
                  <a:moveTo>
                    <a:pt x="0" y="458"/>
                  </a:moveTo>
                  <a:lnTo>
                    <a:pt x="457" y="458"/>
                  </a:lnTo>
                  <a:lnTo>
                    <a:pt x="0" y="0"/>
                  </a:lnTo>
                  <a:lnTo>
                    <a:pt x="0" y="458"/>
                  </a:lnTo>
                  <a:close/>
                </a:path>
              </a:pathLst>
            </a:custGeom>
            <a:solidFill>
              <a:srgbClr val="C3D83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3" name="Freeform 13"/>
            <p:cNvSpPr/>
            <p:nvPr/>
          </p:nvSpPr>
          <p:spPr bwMode="auto">
            <a:xfrm>
              <a:off x="4000500" y="2897188"/>
              <a:ext cx="241300" cy="120650"/>
            </a:xfrm>
            <a:custGeom>
              <a:avLst/>
              <a:gdLst/>
              <a:ahLst/>
              <a:cxnLst>
                <a:cxn ang="0">
                  <a:pos x="0" y="229"/>
                </a:cxn>
                <a:cxn ang="0">
                  <a:pos x="457" y="229"/>
                </a:cxn>
                <a:cxn ang="0">
                  <a:pos x="228" y="0"/>
                </a:cxn>
                <a:cxn ang="0">
                  <a:pos x="0" y="229"/>
                </a:cxn>
              </a:cxnLst>
              <a:rect l="0" t="0" r="r" b="b"/>
              <a:pathLst>
                <a:path w="457" h="229">
                  <a:moveTo>
                    <a:pt x="0" y="229"/>
                  </a:moveTo>
                  <a:lnTo>
                    <a:pt x="457" y="229"/>
                  </a:lnTo>
                  <a:lnTo>
                    <a:pt x="228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A5C82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4" name="Freeform 14"/>
            <p:cNvSpPr/>
            <p:nvPr/>
          </p:nvSpPr>
          <p:spPr bwMode="auto">
            <a:xfrm>
              <a:off x="3633788" y="3133725"/>
              <a:ext cx="342900" cy="171450"/>
            </a:xfrm>
            <a:custGeom>
              <a:avLst/>
              <a:gdLst/>
              <a:ahLst/>
              <a:cxnLst>
                <a:cxn ang="0">
                  <a:pos x="324" y="324"/>
                </a:cxn>
                <a:cxn ang="0">
                  <a:pos x="648" y="0"/>
                </a:cxn>
                <a:cxn ang="0">
                  <a:pos x="0" y="0"/>
                </a:cxn>
                <a:cxn ang="0">
                  <a:pos x="324" y="324"/>
                </a:cxn>
              </a:cxnLst>
              <a:rect l="0" t="0" r="r" b="b"/>
              <a:pathLst>
                <a:path w="648" h="324">
                  <a:moveTo>
                    <a:pt x="324" y="324"/>
                  </a:moveTo>
                  <a:lnTo>
                    <a:pt x="648" y="0"/>
                  </a:lnTo>
                  <a:lnTo>
                    <a:pt x="0" y="0"/>
                  </a:lnTo>
                  <a:lnTo>
                    <a:pt x="324" y="324"/>
                  </a:lnTo>
                  <a:close/>
                </a:path>
              </a:pathLst>
            </a:custGeom>
            <a:solidFill>
              <a:srgbClr val="4FA7C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5" name="Freeform 15"/>
            <p:cNvSpPr/>
            <p:nvPr/>
          </p:nvSpPr>
          <p:spPr bwMode="auto">
            <a:xfrm>
              <a:off x="3805238" y="3133725"/>
              <a:ext cx="171450" cy="171450"/>
            </a:xfrm>
            <a:custGeom>
              <a:avLst/>
              <a:gdLst/>
              <a:ahLst/>
              <a:cxnLst>
                <a:cxn ang="0">
                  <a:pos x="0" y="324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324"/>
                </a:cxn>
              </a:cxnLst>
              <a:rect l="0" t="0" r="r" b="b"/>
              <a:pathLst>
                <a:path w="324" h="324">
                  <a:moveTo>
                    <a:pt x="0" y="324"/>
                  </a:moveTo>
                  <a:lnTo>
                    <a:pt x="324" y="0"/>
                  </a:lnTo>
                  <a:lnTo>
                    <a:pt x="0" y="0"/>
                  </a:lnTo>
                  <a:lnTo>
                    <a:pt x="0" y="324"/>
                  </a:lnTo>
                  <a:close/>
                </a:path>
              </a:pathLst>
            </a:custGeom>
            <a:solidFill>
              <a:srgbClr val="2D8EA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6" name="Freeform 16"/>
            <p:cNvSpPr/>
            <p:nvPr/>
          </p:nvSpPr>
          <p:spPr bwMode="auto">
            <a:xfrm>
              <a:off x="3633788" y="2952750"/>
              <a:ext cx="342900" cy="171450"/>
            </a:xfrm>
            <a:custGeom>
              <a:avLst/>
              <a:gdLst/>
              <a:ahLst/>
              <a:cxnLst>
                <a:cxn ang="0">
                  <a:pos x="324" y="0"/>
                </a:cxn>
                <a:cxn ang="0">
                  <a:pos x="648" y="324"/>
                </a:cxn>
                <a:cxn ang="0">
                  <a:pos x="0" y="324"/>
                </a:cxn>
                <a:cxn ang="0">
                  <a:pos x="324" y="0"/>
                </a:cxn>
              </a:cxnLst>
              <a:rect l="0" t="0" r="r" b="b"/>
              <a:pathLst>
                <a:path w="648" h="324">
                  <a:moveTo>
                    <a:pt x="324" y="0"/>
                  </a:moveTo>
                  <a:lnTo>
                    <a:pt x="648" y="324"/>
                  </a:lnTo>
                  <a:lnTo>
                    <a:pt x="0" y="324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E95B7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7" name="Freeform 17"/>
            <p:cNvSpPr/>
            <p:nvPr/>
          </p:nvSpPr>
          <p:spPr bwMode="auto">
            <a:xfrm>
              <a:off x="3805238" y="2952750"/>
              <a:ext cx="171450" cy="1714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4" y="324"/>
                </a:cxn>
                <a:cxn ang="0">
                  <a:pos x="1" y="324"/>
                </a:cxn>
                <a:cxn ang="0">
                  <a:pos x="0" y="0"/>
                </a:cxn>
              </a:cxnLst>
              <a:rect l="0" t="0" r="r" b="b"/>
              <a:pathLst>
                <a:path w="324" h="324">
                  <a:moveTo>
                    <a:pt x="0" y="0"/>
                  </a:moveTo>
                  <a:lnTo>
                    <a:pt x="324" y="324"/>
                  </a:lnTo>
                  <a:lnTo>
                    <a:pt x="1" y="3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899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8" name="Freeform 18"/>
            <p:cNvSpPr/>
            <p:nvPr/>
          </p:nvSpPr>
          <p:spPr bwMode="auto">
            <a:xfrm>
              <a:off x="3449638" y="2947988"/>
              <a:ext cx="342900" cy="171450"/>
            </a:xfrm>
            <a:custGeom>
              <a:avLst/>
              <a:gdLst/>
              <a:ahLst/>
              <a:cxnLst>
                <a:cxn ang="0">
                  <a:pos x="324" y="324"/>
                </a:cxn>
                <a:cxn ang="0">
                  <a:pos x="648" y="0"/>
                </a:cxn>
                <a:cxn ang="0">
                  <a:pos x="0" y="0"/>
                </a:cxn>
                <a:cxn ang="0">
                  <a:pos x="324" y="324"/>
                </a:cxn>
              </a:cxnLst>
              <a:rect l="0" t="0" r="r" b="b"/>
              <a:pathLst>
                <a:path w="648" h="324">
                  <a:moveTo>
                    <a:pt x="324" y="324"/>
                  </a:moveTo>
                  <a:lnTo>
                    <a:pt x="648" y="0"/>
                  </a:lnTo>
                  <a:lnTo>
                    <a:pt x="0" y="0"/>
                  </a:lnTo>
                  <a:lnTo>
                    <a:pt x="324" y="324"/>
                  </a:lnTo>
                  <a:close/>
                </a:path>
              </a:pathLst>
            </a:custGeom>
            <a:solidFill>
              <a:srgbClr val="EB5B1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9" name="Freeform 19"/>
            <p:cNvSpPr/>
            <p:nvPr/>
          </p:nvSpPr>
          <p:spPr bwMode="auto">
            <a:xfrm>
              <a:off x="3619500" y="2947988"/>
              <a:ext cx="173038" cy="171450"/>
            </a:xfrm>
            <a:custGeom>
              <a:avLst/>
              <a:gdLst/>
              <a:ahLst/>
              <a:cxnLst>
                <a:cxn ang="0">
                  <a:pos x="2" y="324"/>
                </a:cxn>
                <a:cxn ang="0">
                  <a:pos x="326" y="0"/>
                </a:cxn>
                <a:cxn ang="0">
                  <a:pos x="0" y="0"/>
                </a:cxn>
                <a:cxn ang="0">
                  <a:pos x="2" y="324"/>
                </a:cxn>
              </a:cxnLst>
              <a:rect l="0" t="0" r="r" b="b"/>
              <a:pathLst>
                <a:path w="326" h="324">
                  <a:moveTo>
                    <a:pt x="2" y="324"/>
                  </a:moveTo>
                  <a:lnTo>
                    <a:pt x="326" y="0"/>
                  </a:lnTo>
                  <a:lnTo>
                    <a:pt x="0" y="0"/>
                  </a:lnTo>
                  <a:lnTo>
                    <a:pt x="2" y="324"/>
                  </a:lnTo>
                  <a:close/>
                </a:path>
              </a:pathLst>
            </a:custGeom>
            <a:solidFill>
              <a:srgbClr val="F08C1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40" name="Freeform 20"/>
            <p:cNvSpPr/>
            <p:nvPr/>
          </p:nvSpPr>
          <p:spPr bwMode="auto">
            <a:xfrm>
              <a:off x="3816350" y="2776538"/>
              <a:ext cx="171450" cy="342900"/>
            </a:xfrm>
            <a:custGeom>
              <a:avLst/>
              <a:gdLst/>
              <a:ahLst/>
              <a:cxnLst>
                <a:cxn ang="0">
                  <a:pos x="0" y="324"/>
                </a:cxn>
                <a:cxn ang="0">
                  <a:pos x="324" y="0"/>
                </a:cxn>
                <a:cxn ang="0">
                  <a:pos x="324" y="648"/>
                </a:cxn>
                <a:cxn ang="0">
                  <a:pos x="0" y="324"/>
                </a:cxn>
              </a:cxnLst>
              <a:rect l="0" t="0" r="r" b="b"/>
              <a:pathLst>
                <a:path w="324" h="648">
                  <a:moveTo>
                    <a:pt x="0" y="324"/>
                  </a:moveTo>
                  <a:lnTo>
                    <a:pt x="324" y="0"/>
                  </a:lnTo>
                  <a:lnTo>
                    <a:pt x="324" y="648"/>
                  </a:lnTo>
                  <a:lnTo>
                    <a:pt x="0" y="324"/>
                  </a:lnTo>
                  <a:close/>
                </a:path>
              </a:pathLst>
            </a:custGeom>
            <a:solidFill>
              <a:srgbClr val="75A52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41" name="Freeform 21"/>
            <p:cNvSpPr/>
            <p:nvPr/>
          </p:nvSpPr>
          <p:spPr bwMode="auto">
            <a:xfrm>
              <a:off x="3816350" y="2947988"/>
              <a:ext cx="171450" cy="1714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4" y="0"/>
                </a:cxn>
                <a:cxn ang="0">
                  <a:pos x="324" y="324"/>
                </a:cxn>
                <a:cxn ang="0">
                  <a:pos x="0" y="0"/>
                </a:cxn>
              </a:cxnLst>
              <a:rect l="0" t="0" r="r" b="b"/>
              <a:pathLst>
                <a:path w="324" h="324">
                  <a:moveTo>
                    <a:pt x="0" y="0"/>
                  </a:moveTo>
                  <a:lnTo>
                    <a:pt x="324" y="0"/>
                  </a:lnTo>
                  <a:lnTo>
                    <a:pt x="324" y="3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2853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42" name="Freeform 22"/>
            <p:cNvSpPr/>
            <p:nvPr/>
          </p:nvSpPr>
          <p:spPr bwMode="auto">
            <a:xfrm>
              <a:off x="3625850" y="3141663"/>
              <a:ext cx="171450" cy="342900"/>
            </a:xfrm>
            <a:custGeom>
              <a:avLst/>
              <a:gdLst/>
              <a:ahLst/>
              <a:cxnLst>
                <a:cxn ang="0">
                  <a:pos x="324" y="324"/>
                </a:cxn>
                <a:cxn ang="0">
                  <a:pos x="0" y="0"/>
                </a:cxn>
                <a:cxn ang="0">
                  <a:pos x="0" y="648"/>
                </a:cxn>
                <a:cxn ang="0">
                  <a:pos x="324" y="324"/>
                </a:cxn>
              </a:cxnLst>
              <a:rect l="0" t="0" r="r" b="b"/>
              <a:pathLst>
                <a:path w="324" h="648">
                  <a:moveTo>
                    <a:pt x="324" y="324"/>
                  </a:moveTo>
                  <a:lnTo>
                    <a:pt x="0" y="0"/>
                  </a:lnTo>
                  <a:lnTo>
                    <a:pt x="0" y="648"/>
                  </a:lnTo>
                  <a:lnTo>
                    <a:pt x="324" y="324"/>
                  </a:lnTo>
                  <a:close/>
                </a:path>
              </a:pathLst>
            </a:custGeom>
            <a:solidFill>
              <a:srgbClr val="9172A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43" name="Freeform 23"/>
            <p:cNvSpPr/>
            <p:nvPr/>
          </p:nvSpPr>
          <p:spPr bwMode="auto">
            <a:xfrm>
              <a:off x="3625850" y="3313113"/>
              <a:ext cx="171450" cy="171450"/>
            </a:xfrm>
            <a:custGeom>
              <a:avLst/>
              <a:gdLst/>
              <a:ahLst/>
              <a:cxnLst>
                <a:cxn ang="0">
                  <a:pos x="324" y="0"/>
                </a:cxn>
                <a:cxn ang="0">
                  <a:pos x="0" y="0"/>
                </a:cxn>
                <a:cxn ang="0">
                  <a:pos x="0" y="324"/>
                </a:cxn>
                <a:cxn ang="0">
                  <a:pos x="324" y="0"/>
                </a:cxn>
              </a:cxnLst>
              <a:rect l="0" t="0" r="r" b="b"/>
              <a:pathLst>
                <a:path w="324" h="324">
                  <a:moveTo>
                    <a:pt x="324" y="0"/>
                  </a:moveTo>
                  <a:lnTo>
                    <a:pt x="0" y="0"/>
                  </a:lnTo>
                  <a:lnTo>
                    <a:pt x="0" y="324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7B3B9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144" name="Freeform 24"/>
          <p:cNvSpPr/>
          <p:nvPr/>
        </p:nvSpPr>
        <p:spPr bwMode="auto">
          <a:xfrm>
            <a:off x="8094663" y="4270375"/>
            <a:ext cx="969963" cy="9683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834" y="0"/>
              </a:cxn>
              <a:cxn ang="0">
                <a:pos x="3" y="1831"/>
              </a:cxn>
              <a:cxn ang="0">
                <a:pos x="0" y="0"/>
              </a:cxn>
            </a:cxnLst>
            <a:rect l="0" t="0" r="r" b="b"/>
            <a:pathLst>
              <a:path w="1834" h="1831">
                <a:moveTo>
                  <a:pt x="0" y="0"/>
                </a:moveTo>
                <a:lnTo>
                  <a:pt x="1834" y="0"/>
                </a:lnTo>
                <a:lnTo>
                  <a:pt x="3" y="1831"/>
                </a:lnTo>
                <a:lnTo>
                  <a:pt x="0" y="0"/>
                </a:lnTo>
                <a:close/>
              </a:path>
            </a:pathLst>
          </a:custGeom>
          <a:solidFill>
            <a:srgbClr val="E65B77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45" name="Freeform 25"/>
          <p:cNvSpPr/>
          <p:nvPr/>
        </p:nvSpPr>
        <p:spPr bwMode="auto">
          <a:xfrm>
            <a:off x="1741488" y="4267200"/>
            <a:ext cx="969963" cy="9683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832" y="0"/>
              </a:cxn>
              <a:cxn ang="0">
                <a:pos x="1832" y="1831"/>
              </a:cxn>
              <a:cxn ang="0">
                <a:pos x="0" y="0"/>
              </a:cxn>
            </a:cxnLst>
            <a:rect l="0" t="0" r="r" b="b"/>
            <a:pathLst>
              <a:path w="1832" h="1831">
                <a:moveTo>
                  <a:pt x="0" y="0"/>
                </a:moveTo>
                <a:lnTo>
                  <a:pt x="1832" y="0"/>
                </a:lnTo>
                <a:lnTo>
                  <a:pt x="1832" y="1831"/>
                </a:lnTo>
                <a:lnTo>
                  <a:pt x="0" y="0"/>
                </a:lnTo>
                <a:close/>
              </a:path>
            </a:pathLst>
          </a:custGeom>
          <a:solidFill>
            <a:srgbClr val="7B3B9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46" name="Rectangle 26"/>
          <p:cNvSpPr>
            <a:spLocks noChangeArrowheads="1"/>
          </p:cNvSpPr>
          <p:nvPr/>
        </p:nvSpPr>
        <p:spPr bwMode="auto">
          <a:xfrm>
            <a:off x="3779838" y="4306888"/>
            <a:ext cx="3200400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700" b="0" i="0" u="none" strike="noStrike" cap="none" normalizeH="0" baseline="0" dirty="0" smtClean="0">
                <a:ln>
                  <a:noFill/>
                </a:ln>
                <a:solidFill>
                  <a:srgbClr val="332C2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实际项目   实习作品</a:t>
            </a: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147" name="Freeform 27"/>
          <p:cNvSpPr/>
          <p:nvPr/>
        </p:nvSpPr>
        <p:spPr bwMode="auto">
          <a:xfrm>
            <a:off x="2813050" y="1884363"/>
            <a:ext cx="608013" cy="608013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1150" y="1148"/>
              </a:cxn>
              <a:cxn ang="0">
                <a:pos x="0" y="1148"/>
              </a:cxn>
              <a:cxn ang="0">
                <a:pos x="1" y="0"/>
              </a:cxn>
            </a:cxnLst>
            <a:rect l="0" t="0" r="r" b="b"/>
            <a:pathLst>
              <a:path w="1150" h="1148">
                <a:moveTo>
                  <a:pt x="1" y="0"/>
                </a:moveTo>
                <a:lnTo>
                  <a:pt x="1150" y="1148"/>
                </a:lnTo>
                <a:lnTo>
                  <a:pt x="0" y="1148"/>
                </a:lnTo>
                <a:lnTo>
                  <a:pt x="1" y="0"/>
                </a:lnTo>
                <a:close/>
              </a:path>
            </a:pathLst>
          </a:custGeom>
          <a:solidFill>
            <a:srgbClr val="2D8EA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48" name="Freeform 28"/>
          <p:cNvSpPr/>
          <p:nvPr/>
        </p:nvSpPr>
        <p:spPr bwMode="auto">
          <a:xfrm>
            <a:off x="7378700" y="1884363"/>
            <a:ext cx="608013" cy="608013"/>
          </a:xfrm>
          <a:custGeom>
            <a:avLst/>
            <a:gdLst/>
            <a:ahLst/>
            <a:cxnLst>
              <a:cxn ang="0">
                <a:pos x="1148" y="0"/>
              </a:cxn>
              <a:cxn ang="0">
                <a:pos x="0" y="1148"/>
              </a:cxn>
              <a:cxn ang="0">
                <a:pos x="1150" y="1148"/>
              </a:cxn>
              <a:cxn ang="0">
                <a:pos x="1148" y="0"/>
              </a:cxn>
            </a:cxnLst>
            <a:rect l="0" t="0" r="r" b="b"/>
            <a:pathLst>
              <a:path w="1150" h="1148">
                <a:moveTo>
                  <a:pt x="1148" y="0"/>
                </a:moveTo>
                <a:lnTo>
                  <a:pt x="0" y="1148"/>
                </a:lnTo>
                <a:lnTo>
                  <a:pt x="1150" y="1148"/>
                </a:lnTo>
                <a:lnTo>
                  <a:pt x="1148" y="0"/>
                </a:lnTo>
                <a:close/>
              </a:path>
            </a:pathLst>
          </a:custGeom>
          <a:solidFill>
            <a:srgbClr val="F29118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600000">
                                      <p:cBhvr>
                                        <p:cTn id="39" dur="1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8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-600000">
                                      <p:cBhvr>
                                        <p:cTn id="41" dur="1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44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5821E-6 -2.74982E-6 L 0.01708 -0.04078 C 0.02079 -0.05032 0.02613 -0.05414 0.03193 -0.05414 C 0.03861 -0.05414 0.04366 -0.05032 0.04722 -0.04078 L 0.06504 -2.74982E-6 " pathEditMode="relative" rAng="0" ptsTypes="FffFF">
                                      <p:cBhvr>
                                        <p:cTn id="48" dur="2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0" y="-2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6" presetClass="emp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" tmFilter="0, 0; .2, .5; .8, .5; 1, 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100" autoRev="1" fill="hold"/>
                                        <p:tgtEl>
                                          <p:spTgt spid="51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animBg="1"/>
      <p:bldP spid="5128" grpId="0" animBg="1"/>
      <p:bldP spid="5129" grpId="0" animBg="1"/>
      <p:bldP spid="5130" grpId="0" animBg="1"/>
      <p:bldP spid="5131" grpId="0"/>
      <p:bldP spid="5131" grpId="1"/>
      <p:bldP spid="5131" grpId="2"/>
      <p:bldP spid="5131" grpId="3"/>
      <p:bldP spid="5131" grpId="4"/>
      <p:bldP spid="5144" grpId="0" animBg="1"/>
      <p:bldP spid="5145" grpId="0" animBg="1"/>
      <p:bldP spid="5146" grpId="0"/>
      <p:bldP spid="5147" grpId="0" animBg="1"/>
      <p:bldP spid="514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1631924" y="473055"/>
            <a:ext cx="2071702" cy="3847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5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包装</a:t>
            </a:r>
            <a:r>
              <a:rPr kumimoji="0" lang="zh-CN" sz="25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设计</a:t>
            </a:r>
            <a:r>
              <a:rPr kumimoji="0" lang="zh-CN" altLang="en-US" sz="25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作品</a:t>
            </a:r>
            <a:endParaRPr kumimoji="0" lang="zh-CN" sz="25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" name="组合 4"/>
          <p:cNvGrpSpPr/>
          <p:nvPr/>
        </p:nvGrpSpPr>
        <p:grpSpPr>
          <a:xfrm flipH="1">
            <a:off x="774668" y="187303"/>
            <a:ext cx="855690" cy="708025"/>
            <a:chOff x="3449638" y="2776538"/>
            <a:chExt cx="792162" cy="708025"/>
          </a:xfrm>
        </p:grpSpPr>
        <p:sp>
          <p:nvSpPr>
            <p:cNvPr id="6" name="Freeform 12"/>
            <p:cNvSpPr/>
            <p:nvPr/>
          </p:nvSpPr>
          <p:spPr bwMode="auto">
            <a:xfrm>
              <a:off x="4000500" y="2776538"/>
              <a:ext cx="241300" cy="241300"/>
            </a:xfrm>
            <a:custGeom>
              <a:avLst/>
              <a:gdLst/>
              <a:ahLst/>
              <a:cxnLst>
                <a:cxn ang="0">
                  <a:pos x="0" y="458"/>
                </a:cxn>
                <a:cxn ang="0">
                  <a:pos x="457" y="458"/>
                </a:cxn>
                <a:cxn ang="0">
                  <a:pos x="0" y="0"/>
                </a:cxn>
                <a:cxn ang="0">
                  <a:pos x="0" y="458"/>
                </a:cxn>
              </a:cxnLst>
              <a:rect l="0" t="0" r="r" b="b"/>
              <a:pathLst>
                <a:path w="457" h="458">
                  <a:moveTo>
                    <a:pt x="0" y="458"/>
                  </a:moveTo>
                  <a:lnTo>
                    <a:pt x="457" y="458"/>
                  </a:lnTo>
                  <a:lnTo>
                    <a:pt x="0" y="0"/>
                  </a:lnTo>
                  <a:lnTo>
                    <a:pt x="0" y="458"/>
                  </a:lnTo>
                  <a:close/>
                </a:path>
              </a:pathLst>
            </a:custGeom>
            <a:solidFill>
              <a:srgbClr val="C3D83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13"/>
            <p:cNvSpPr/>
            <p:nvPr/>
          </p:nvSpPr>
          <p:spPr bwMode="auto">
            <a:xfrm>
              <a:off x="4000500" y="2897188"/>
              <a:ext cx="241300" cy="120650"/>
            </a:xfrm>
            <a:custGeom>
              <a:avLst/>
              <a:gdLst/>
              <a:ahLst/>
              <a:cxnLst>
                <a:cxn ang="0">
                  <a:pos x="0" y="229"/>
                </a:cxn>
                <a:cxn ang="0">
                  <a:pos x="457" y="229"/>
                </a:cxn>
                <a:cxn ang="0">
                  <a:pos x="228" y="0"/>
                </a:cxn>
                <a:cxn ang="0">
                  <a:pos x="0" y="229"/>
                </a:cxn>
              </a:cxnLst>
              <a:rect l="0" t="0" r="r" b="b"/>
              <a:pathLst>
                <a:path w="457" h="229">
                  <a:moveTo>
                    <a:pt x="0" y="229"/>
                  </a:moveTo>
                  <a:lnTo>
                    <a:pt x="457" y="229"/>
                  </a:lnTo>
                  <a:lnTo>
                    <a:pt x="228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A5C82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3633788" y="3133725"/>
              <a:ext cx="342900" cy="171450"/>
            </a:xfrm>
            <a:custGeom>
              <a:avLst/>
              <a:gdLst/>
              <a:ahLst/>
              <a:cxnLst>
                <a:cxn ang="0">
                  <a:pos x="324" y="324"/>
                </a:cxn>
                <a:cxn ang="0">
                  <a:pos x="648" y="0"/>
                </a:cxn>
                <a:cxn ang="0">
                  <a:pos x="0" y="0"/>
                </a:cxn>
                <a:cxn ang="0">
                  <a:pos x="324" y="324"/>
                </a:cxn>
              </a:cxnLst>
              <a:rect l="0" t="0" r="r" b="b"/>
              <a:pathLst>
                <a:path w="648" h="324">
                  <a:moveTo>
                    <a:pt x="324" y="324"/>
                  </a:moveTo>
                  <a:lnTo>
                    <a:pt x="648" y="0"/>
                  </a:lnTo>
                  <a:lnTo>
                    <a:pt x="0" y="0"/>
                  </a:lnTo>
                  <a:lnTo>
                    <a:pt x="324" y="324"/>
                  </a:lnTo>
                  <a:close/>
                </a:path>
              </a:pathLst>
            </a:custGeom>
            <a:solidFill>
              <a:srgbClr val="4FA7C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5"/>
            <p:cNvSpPr/>
            <p:nvPr/>
          </p:nvSpPr>
          <p:spPr bwMode="auto">
            <a:xfrm>
              <a:off x="3805238" y="3133725"/>
              <a:ext cx="171450" cy="171450"/>
            </a:xfrm>
            <a:custGeom>
              <a:avLst/>
              <a:gdLst/>
              <a:ahLst/>
              <a:cxnLst>
                <a:cxn ang="0">
                  <a:pos x="0" y="324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324"/>
                </a:cxn>
              </a:cxnLst>
              <a:rect l="0" t="0" r="r" b="b"/>
              <a:pathLst>
                <a:path w="324" h="324">
                  <a:moveTo>
                    <a:pt x="0" y="324"/>
                  </a:moveTo>
                  <a:lnTo>
                    <a:pt x="324" y="0"/>
                  </a:lnTo>
                  <a:lnTo>
                    <a:pt x="0" y="0"/>
                  </a:lnTo>
                  <a:lnTo>
                    <a:pt x="0" y="324"/>
                  </a:lnTo>
                  <a:close/>
                </a:path>
              </a:pathLst>
            </a:custGeom>
            <a:solidFill>
              <a:srgbClr val="2D8EA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6"/>
            <p:cNvSpPr/>
            <p:nvPr/>
          </p:nvSpPr>
          <p:spPr bwMode="auto">
            <a:xfrm>
              <a:off x="3633788" y="2952750"/>
              <a:ext cx="342900" cy="171450"/>
            </a:xfrm>
            <a:custGeom>
              <a:avLst/>
              <a:gdLst/>
              <a:ahLst/>
              <a:cxnLst>
                <a:cxn ang="0">
                  <a:pos x="324" y="0"/>
                </a:cxn>
                <a:cxn ang="0">
                  <a:pos x="648" y="324"/>
                </a:cxn>
                <a:cxn ang="0">
                  <a:pos x="0" y="324"/>
                </a:cxn>
                <a:cxn ang="0">
                  <a:pos x="324" y="0"/>
                </a:cxn>
              </a:cxnLst>
              <a:rect l="0" t="0" r="r" b="b"/>
              <a:pathLst>
                <a:path w="648" h="324">
                  <a:moveTo>
                    <a:pt x="324" y="0"/>
                  </a:moveTo>
                  <a:lnTo>
                    <a:pt x="648" y="324"/>
                  </a:lnTo>
                  <a:lnTo>
                    <a:pt x="0" y="324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E95B7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7"/>
            <p:cNvSpPr/>
            <p:nvPr/>
          </p:nvSpPr>
          <p:spPr bwMode="auto">
            <a:xfrm>
              <a:off x="3805238" y="2952750"/>
              <a:ext cx="171450" cy="1714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4" y="324"/>
                </a:cxn>
                <a:cxn ang="0">
                  <a:pos x="1" y="324"/>
                </a:cxn>
                <a:cxn ang="0">
                  <a:pos x="0" y="0"/>
                </a:cxn>
              </a:cxnLst>
              <a:rect l="0" t="0" r="r" b="b"/>
              <a:pathLst>
                <a:path w="324" h="324">
                  <a:moveTo>
                    <a:pt x="0" y="0"/>
                  </a:moveTo>
                  <a:lnTo>
                    <a:pt x="324" y="324"/>
                  </a:lnTo>
                  <a:lnTo>
                    <a:pt x="1" y="3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899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8"/>
            <p:cNvSpPr/>
            <p:nvPr/>
          </p:nvSpPr>
          <p:spPr bwMode="auto">
            <a:xfrm>
              <a:off x="3449638" y="2947988"/>
              <a:ext cx="342900" cy="171450"/>
            </a:xfrm>
            <a:custGeom>
              <a:avLst/>
              <a:gdLst/>
              <a:ahLst/>
              <a:cxnLst>
                <a:cxn ang="0">
                  <a:pos x="324" y="324"/>
                </a:cxn>
                <a:cxn ang="0">
                  <a:pos x="648" y="0"/>
                </a:cxn>
                <a:cxn ang="0">
                  <a:pos x="0" y="0"/>
                </a:cxn>
                <a:cxn ang="0">
                  <a:pos x="324" y="324"/>
                </a:cxn>
              </a:cxnLst>
              <a:rect l="0" t="0" r="r" b="b"/>
              <a:pathLst>
                <a:path w="648" h="324">
                  <a:moveTo>
                    <a:pt x="324" y="324"/>
                  </a:moveTo>
                  <a:lnTo>
                    <a:pt x="648" y="0"/>
                  </a:lnTo>
                  <a:lnTo>
                    <a:pt x="0" y="0"/>
                  </a:lnTo>
                  <a:lnTo>
                    <a:pt x="324" y="324"/>
                  </a:lnTo>
                  <a:close/>
                </a:path>
              </a:pathLst>
            </a:custGeom>
            <a:solidFill>
              <a:srgbClr val="EB5B1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9"/>
            <p:cNvSpPr/>
            <p:nvPr/>
          </p:nvSpPr>
          <p:spPr bwMode="auto">
            <a:xfrm>
              <a:off x="3619500" y="2947988"/>
              <a:ext cx="173038" cy="171450"/>
            </a:xfrm>
            <a:custGeom>
              <a:avLst/>
              <a:gdLst/>
              <a:ahLst/>
              <a:cxnLst>
                <a:cxn ang="0">
                  <a:pos x="2" y="324"/>
                </a:cxn>
                <a:cxn ang="0">
                  <a:pos x="326" y="0"/>
                </a:cxn>
                <a:cxn ang="0">
                  <a:pos x="0" y="0"/>
                </a:cxn>
                <a:cxn ang="0">
                  <a:pos x="2" y="324"/>
                </a:cxn>
              </a:cxnLst>
              <a:rect l="0" t="0" r="r" b="b"/>
              <a:pathLst>
                <a:path w="326" h="324">
                  <a:moveTo>
                    <a:pt x="2" y="324"/>
                  </a:moveTo>
                  <a:lnTo>
                    <a:pt x="326" y="0"/>
                  </a:lnTo>
                  <a:lnTo>
                    <a:pt x="0" y="0"/>
                  </a:lnTo>
                  <a:lnTo>
                    <a:pt x="2" y="324"/>
                  </a:lnTo>
                  <a:close/>
                </a:path>
              </a:pathLst>
            </a:custGeom>
            <a:solidFill>
              <a:srgbClr val="F08C1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0"/>
            <p:cNvSpPr/>
            <p:nvPr/>
          </p:nvSpPr>
          <p:spPr bwMode="auto">
            <a:xfrm>
              <a:off x="3816350" y="2776538"/>
              <a:ext cx="171450" cy="342900"/>
            </a:xfrm>
            <a:custGeom>
              <a:avLst/>
              <a:gdLst/>
              <a:ahLst/>
              <a:cxnLst>
                <a:cxn ang="0">
                  <a:pos x="0" y="324"/>
                </a:cxn>
                <a:cxn ang="0">
                  <a:pos x="324" y="0"/>
                </a:cxn>
                <a:cxn ang="0">
                  <a:pos x="324" y="648"/>
                </a:cxn>
                <a:cxn ang="0">
                  <a:pos x="0" y="324"/>
                </a:cxn>
              </a:cxnLst>
              <a:rect l="0" t="0" r="r" b="b"/>
              <a:pathLst>
                <a:path w="324" h="648">
                  <a:moveTo>
                    <a:pt x="0" y="324"/>
                  </a:moveTo>
                  <a:lnTo>
                    <a:pt x="324" y="0"/>
                  </a:lnTo>
                  <a:lnTo>
                    <a:pt x="324" y="648"/>
                  </a:lnTo>
                  <a:lnTo>
                    <a:pt x="0" y="324"/>
                  </a:lnTo>
                  <a:close/>
                </a:path>
              </a:pathLst>
            </a:custGeom>
            <a:solidFill>
              <a:srgbClr val="75A52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1"/>
            <p:cNvSpPr/>
            <p:nvPr/>
          </p:nvSpPr>
          <p:spPr bwMode="auto">
            <a:xfrm>
              <a:off x="3816350" y="2947988"/>
              <a:ext cx="171450" cy="1714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4" y="0"/>
                </a:cxn>
                <a:cxn ang="0">
                  <a:pos x="324" y="324"/>
                </a:cxn>
                <a:cxn ang="0">
                  <a:pos x="0" y="0"/>
                </a:cxn>
              </a:cxnLst>
              <a:rect l="0" t="0" r="r" b="b"/>
              <a:pathLst>
                <a:path w="324" h="324">
                  <a:moveTo>
                    <a:pt x="0" y="0"/>
                  </a:moveTo>
                  <a:lnTo>
                    <a:pt x="324" y="0"/>
                  </a:lnTo>
                  <a:lnTo>
                    <a:pt x="324" y="3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2853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2"/>
            <p:cNvSpPr/>
            <p:nvPr/>
          </p:nvSpPr>
          <p:spPr bwMode="auto">
            <a:xfrm>
              <a:off x="3625850" y="3141663"/>
              <a:ext cx="171450" cy="342900"/>
            </a:xfrm>
            <a:custGeom>
              <a:avLst/>
              <a:gdLst/>
              <a:ahLst/>
              <a:cxnLst>
                <a:cxn ang="0">
                  <a:pos x="324" y="324"/>
                </a:cxn>
                <a:cxn ang="0">
                  <a:pos x="0" y="0"/>
                </a:cxn>
                <a:cxn ang="0">
                  <a:pos x="0" y="648"/>
                </a:cxn>
                <a:cxn ang="0">
                  <a:pos x="324" y="324"/>
                </a:cxn>
              </a:cxnLst>
              <a:rect l="0" t="0" r="r" b="b"/>
              <a:pathLst>
                <a:path w="324" h="648">
                  <a:moveTo>
                    <a:pt x="324" y="324"/>
                  </a:moveTo>
                  <a:lnTo>
                    <a:pt x="0" y="0"/>
                  </a:lnTo>
                  <a:lnTo>
                    <a:pt x="0" y="648"/>
                  </a:lnTo>
                  <a:lnTo>
                    <a:pt x="324" y="324"/>
                  </a:lnTo>
                  <a:close/>
                </a:path>
              </a:pathLst>
            </a:custGeom>
            <a:solidFill>
              <a:srgbClr val="9172A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3"/>
            <p:cNvSpPr/>
            <p:nvPr/>
          </p:nvSpPr>
          <p:spPr bwMode="auto">
            <a:xfrm>
              <a:off x="3625850" y="3313113"/>
              <a:ext cx="171450" cy="171450"/>
            </a:xfrm>
            <a:custGeom>
              <a:avLst/>
              <a:gdLst/>
              <a:ahLst/>
              <a:cxnLst>
                <a:cxn ang="0">
                  <a:pos x="324" y="0"/>
                </a:cxn>
                <a:cxn ang="0">
                  <a:pos x="0" y="0"/>
                </a:cxn>
                <a:cxn ang="0">
                  <a:pos x="0" y="324"/>
                </a:cxn>
                <a:cxn ang="0">
                  <a:pos x="324" y="0"/>
                </a:cxn>
              </a:cxnLst>
              <a:rect l="0" t="0" r="r" b="b"/>
              <a:pathLst>
                <a:path w="324" h="324">
                  <a:moveTo>
                    <a:pt x="324" y="0"/>
                  </a:moveTo>
                  <a:lnTo>
                    <a:pt x="0" y="0"/>
                  </a:lnTo>
                  <a:lnTo>
                    <a:pt x="0" y="324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7B3B9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" name="Line 46"/>
          <p:cNvSpPr>
            <a:spLocks noChangeShapeType="1"/>
          </p:cNvSpPr>
          <p:nvPr/>
        </p:nvSpPr>
        <p:spPr bwMode="auto">
          <a:xfrm>
            <a:off x="631792" y="-3175"/>
            <a:ext cx="1588" cy="900000"/>
          </a:xfrm>
          <a:prstGeom prst="line">
            <a:avLst/>
          </a:prstGeom>
          <a:noFill/>
          <a:ln w="5">
            <a:solidFill>
              <a:srgbClr val="332C2B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47"/>
          <p:cNvSpPr/>
          <p:nvPr/>
        </p:nvSpPr>
        <p:spPr bwMode="auto">
          <a:xfrm>
            <a:off x="196817" y="473055"/>
            <a:ext cx="376238" cy="376238"/>
          </a:xfrm>
          <a:custGeom>
            <a:avLst/>
            <a:gdLst/>
            <a:ahLst/>
            <a:cxnLst>
              <a:cxn ang="0">
                <a:pos x="711" y="0"/>
              </a:cxn>
              <a:cxn ang="0">
                <a:pos x="0" y="711"/>
              </a:cxn>
              <a:cxn ang="0">
                <a:pos x="711" y="711"/>
              </a:cxn>
              <a:cxn ang="0">
                <a:pos x="711" y="0"/>
              </a:cxn>
            </a:cxnLst>
            <a:rect l="0" t="0" r="r" b="b"/>
            <a:pathLst>
              <a:path w="711" h="711">
                <a:moveTo>
                  <a:pt x="711" y="0"/>
                </a:moveTo>
                <a:lnTo>
                  <a:pt x="0" y="711"/>
                </a:lnTo>
                <a:lnTo>
                  <a:pt x="711" y="711"/>
                </a:lnTo>
                <a:lnTo>
                  <a:pt x="711" y="0"/>
                </a:lnTo>
                <a:close/>
              </a:path>
            </a:pathLst>
          </a:custGeom>
          <a:solidFill>
            <a:srgbClr val="F29118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146" name="Picture 2" descr="D:\辉\桌面\总结\作品集\05d673554a0b6000000115a831e225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774668" y="1473187"/>
            <a:ext cx="4929222" cy="3729777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3" name="Rectangle 11"/>
          <p:cNvSpPr>
            <a:spLocks noChangeArrowheads="1"/>
          </p:cNvSpPr>
          <p:nvPr/>
        </p:nvSpPr>
        <p:spPr bwMode="auto">
          <a:xfrm>
            <a:off x="1304161" y="5422651"/>
            <a:ext cx="542077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标题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4" name="Rectangle 11"/>
          <p:cNvSpPr>
            <a:spLocks noChangeArrowheads="1"/>
          </p:cNvSpPr>
          <p:nvPr/>
        </p:nvSpPr>
        <p:spPr bwMode="auto">
          <a:xfrm>
            <a:off x="1989114" y="5448431"/>
            <a:ext cx="3214710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endParaRPr kumimoji="0" lang="zh-CN" sz="100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rot="5400000">
            <a:off x="1703362" y="5612538"/>
            <a:ext cx="428628" cy="158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2" descr="D:\辉\桌面\总结\作品集\05d673554a0b6000000115a831e225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6519135" y="401617"/>
            <a:ext cx="3375578" cy="2250385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1" name="Rectangle 11"/>
          <p:cNvSpPr>
            <a:spLocks noChangeArrowheads="1"/>
          </p:cNvSpPr>
          <p:nvPr/>
        </p:nvSpPr>
        <p:spPr bwMode="auto">
          <a:xfrm>
            <a:off x="6191372" y="2854142"/>
            <a:ext cx="542077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标题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Rectangle 11"/>
          <p:cNvSpPr>
            <a:spLocks noChangeArrowheads="1"/>
          </p:cNvSpPr>
          <p:nvPr/>
        </p:nvSpPr>
        <p:spPr bwMode="auto">
          <a:xfrm>
            <a:off x="6876325" y="2879922"/>
            <a:ext cx="3214710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endParaRPr kumimoji="0" lang="zh-CN" sz="100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 rot="5400000">
            <a:off x="6590573" y="3044029"/>
            <a:ext cx="428628" cy="158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Picture 2" descr="D:\辉\桌面\总结\作品集\05d673554a0b6000000115a831e225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6418270" y="3473451"/>
            <a:ext cx="3383342" cy="2345784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5" name="Rectangle 11"/>
          <p:cNvSpPr>
            <a:spLocks noChangeArrowheads="1"/>
          </p:cNvSpPr>
          <p:nvPr/>
        </p:nvSpPr>
        <p:spPr bwMode="auto">
          <a:xfrm>
            <a:off x="6233383" y="5997414"/>
            <a:ext cx="542077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标题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6" name="Rectangle 11"/>
          <p:cNvSpPr>
            <a:spLocks noChangeArrowheads="1"/>
          </p:cNvSpPr>
          <p:nvPr/>
        </p:nvSpPr>
        <p:spPr bwMode="auto">
          <a:xfrm>
            <a:off x="6918336" y="6023194"/>
            <a:ext cx="3214710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r>
              <a:rPr kumimoji="0" lang="zh-CN" altLang="en-US" sz="1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这里输入你的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文字说明，右击图片可以替换图片。</a:t>
            </a:r>
            <a:endParaRPr kumimoji="0" lang="zh-CN" sz="100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 rot="5400000">
            <a:off x="6632584" y="6187301"/>
            <a:ext cx="428628" cy="158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3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1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3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9" grpId="0" animBg="1"/>
      <p:bldP spid="20" grpId="0" animBg="1"/>
      <p:bldP spid="23" grpId="0"/>
      <p:bldP spid="24" grpId="0"/>
      <p:bldP spid="31" grpId="0"/>
      <p:bldP spid="32" grpId="0"/>
      <p:bldP spid="35" grpId="0"/>
      <p:bldP spid="3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1058</Words>
  <Application>Microsoft Office PowerPoint</Application>
  <PresentationFormat>自定义</PresentationFormat>
  <Paragraphs>132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Î¢ÈíÑÅºÚ</vt:lpstr>
      <vt:lpstr>方正兰亭粗黑_GBK</vt:lpstr>
      <vt:lpstr>方正兰亭大黑_GBK</vt:lpstr>
      <vt:lpstr>宋体</vt:lpstr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大侠素材铺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大侠素材铺</dc:title>
  <dc:creator>大侠素材铺</dc:creator>
  <dc:description>大侠素材铺_x000d_
淘宝店：https://dxpu.taobao.com/</dc:description>
  <cp:lastModifiedBy>user</cp:lastModifiedBy>
  <cp:revision>73</cp:revision>
  <dcterms:created xsi:type="dcterms:W3CDTF">2016-01-07T03:27:00Z</dcterms:created>
  <dcterms:modified xsi:type="dcterms:W3CDTF">2017-07-23T13:21:32Z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2052-10.1.0.6029</vt:lpwstr>
  </property>
</Properties>
</file>