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3"/>
  </p:notesMasterIdLst>
  <p:sldIdLst>
    <p:sldId id="256" r:id="rId3"/>
    <p:sldId id="259" r:id="rId4"/>
    <p:sldId id="274" r:id="rId5"/>
    <p:sldId id="257" r:id="rId6"/>
    <p:sldId id="260" r:id="rId7"/>
    <p:sldId id="269" r:id="rId8"/>
    <p:sldId id="266" r:id="rId9"/>
    <p:sldId id="267" r:id="rId10"/>
    <p:sldId id="268" r:id="rId11"/>
    <p:sldId id="270" r:id="rId12"/>
    <p:sldId id="271" r:id="rId13"/>
    <p:sldId id="272" r:id="rId14"/>
    <p:sldId id="273" r:id="rId15"/>
    <p:sldId id="265" r:id="rId16"/>
    <p:sldId id="275" r:id="rId17"/>
    <p:sldId id="276" r:id="rId18"/>
    <p:sldId id="277" r:id="rId19"/>
    <p:sldId id="278" r:id="rId20"/>
    <p:sldId id="279" r:id="rId21"/>
    <p:sldId id="280" r:id="rId22"/>
    <p:sldId id="281" r:id="rId23"/>
    <p:sldId id="282" r:id="rId24"/>
    <p:sldId id="283" r:id="rId25"/>
    <p:sldId id="284" r:id="rId26"/>
    <p:sldId id="285" r:id="rId27"/>
    <p:sldId id="262" r:id="rId28"/>
    <p:sldId id="263" r:id="rId29"/>
    <p:sldId id="288" r:id="rId30"/>
    <p:sldId id="286" r:id="rId31"/>
    <p:sldId id="287" r:id="rId32"/>
  </p:sldIdLst>
  <p:sldSz cx="15122525" cy="10693400"/>
  <p:notesSz cx="6858000" cy="9144000"/>
  <p:defaultTextStyle>
    <a:defPPr>
      <a:defRPr lang="zh-CN"/>
    </a:defPPr>
    <a:lvl1pPr marL="0" algn="l" defTabSz="1474470" rtl="0" eaLnBrk="1" latinLnBrk="0" hangingPunct="1">
      <a:defRPr sz="2900" kern="1200">
        <a:solidFill>
          <a:schemeClr val="tx1"/>
        </a:solidFill>
        <a:latin typeface="+mn-lt"/>
        <a:ea typeface="+mn-ea"/>
        <a:cs typeface="+mn-cs"/>
      </a:defRPr>
    </a:lvl1pPr>
    <a:lvl2pPr marL="737235" algn="l" defTabSz="1474470" rtl="0" eaLnBrk="1" latinLnBrk="0" hangingPunct="1">
      <a:defRPr sz="2900" kern="1200">
        <a:solidFill>
          <a:schemeClr val="tx1"/>
        </a:solidFill>
        <a:latin typeface="+mn-lt"/>
        <a:ea typeface="+mn-ea"/>
        <a:cs typeface="+mn-cs"/>
      </a:defRPr>
    </a:lvl2pPr>
    <a:lvl3pPr marL="1475105" algn="l" defTabSz="1474470" rtl="0" eaLnBrk="1" latinLnBrk="0" hangingPunct="1">
      <a:defRPr sz="2900" kern="1200">
        <a:solidFill>
          <a:schemeClr val="tx1"/>
        </a:solidFill>
        <a:latin typeface="+mn-lt"/>
        <a:ea typeface="+mn-ea"/>
        <a:cs typeface="+mn-cs"/>
      </a:defRPr>
    </a:lvl3pPr>
    <a:lvl4pPr marL="2212340" algn="l" defTabSz="1474470" rtl="0" eaLnBrk="1" latinLnBrk="0" hangingPunct="1">
      <a:defRPr sz="2900" kern="1200">
        <a:solidFill>
          <a:schemeClr val="tx1"/>
        </a:solidFill>
        <a:latin typeface="+mn-lt"/>
        <a:ea typeface="+mn-ea"/>
        <a:cs typeface="+mn-cs"/>
      </a:defRPr>
    </a:lvl4pPr>
    <a:lvl5pPr marL="2949575" algn="l" defTabSz="1474470" rtl="0" eaLnBrk="1" latinLnBrk="0" hangingPunct="1">
      <a:defRPr sz="2900" kern="1200">
        <a:solidFill>
          <a:schemeClr val="tx1"/>
        </a:solidFill>
        <a:latin typeface="+mn-lt"/>
        <a:ea typeface="+mn-ea"/>
        <a:cs typeface="+mn-cs"/>
      </a:defRPr>
    </a:lvl5pPr>
    <a:lvl6pPr marL="3687445" algn="l" defTabSz="1474470" rtl="0" eaLnBrk="1" latinLnBrk="0" hangingPunct="1">
      <a:defRPr sz="2900" kern="1200">
        <a:solidFill>
          <a:schemeClr val="tx1"/>
        </a:solidFill>
        <a:latin typeface="+mn-lt"/>
        <a:ea typeface="+mn-ea"/>
        <a:cs typeface="+mn-cs"/>
      </a:defRPr>
    </a:lvl6pPr>
    <a:lvl7pPr marL="4424680" algn="l" defTabSz="1474470" rtl="0" eaLnBrk="1" latinLnBrk="0" hangingPunct="1">
      <a:defRPr sz="2900" kern="1200">
        <a:solidFill>
          <a:schemeClr val="tx1"/>
        </a:solidFill>
        <a:latin typeface="+mn-lt"/>
        <a:ea typeface="+mn-ea"/>
        <a:cs typeface="+mn-cs"/>
      </a:defRPr>
    </a:lvl7pPr>
    <a:lvl8pPr marL="5161915" algn="l" defTabSz="1474470" rtl="0" eaLnBrk="1" latinLnBrk="0" hangingPunct="1">
      <a:defRPr sz="2900" kern="1200">
        <a:solidFill>
          <a:schemeClr val="tx1"/>
        </a:solidFill>
        <a:latin typeface="+mn-lt"/>
        <a:ea typeface="+mn-ea"/>
        <a:cs typeface="+mn-cs"/>
      </a:defRPr>
    </a:lvl8pPr>
    <a:lvl9pPr marL="5899785" algn="l" defTabSz="1474470" rtl="0" eaLnBrk="1" latinLnBrk="0" hangingPunct="1">
      <a:defRPr sz="2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9">
          <p15:clr>
            <a:srgbClr val="A4A3A4"/>
          </p15:clr>
        </p15:guide>
        <p15:guide id="2" pos="476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9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94660"/>
  </p:normalViewPr>
  <p:slideViewPr>
    <p:cSldViewPr>
      <p:cViewPr varScale="1">
        <p:scale>
          <a:sx n="72" d="100"/>
          <a:sy n="72" d="100"/>
        </p:scale>
        <p:origin x="1458" y="42"/>
      </p:cViewPr>
      <p:guideLst>
        <p:guide orient="horz" pos="3369"/>
        <p:guide pos="476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2D16F-9BE4-4D11-904E-F467C8072730}" type="datetimeFigureOut">
              <a:rPr lang="zh-CN" altLang="en-US" smtClean="0"/>
              <a:pPr/>
              <a:t>2017/7/23</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0B5B97-A085-452E-A5EF-C853F996A27C}" type="slidenum">
              <a:rPr lang="zh-CN" altLang="en-US" smtClean="0"/>
              <a:pPr/>
              <a:t>‹#›</a:t>
            </a:fld>
            <a:endParaRPr lang="zh-CN" altLang="en-US"/>
          </a:p>
        </p:txBody>
      </p:sp>
    </p:spTree>
    <p:extLst>
      <p:ext uri="{BB962C8B-B14F-4D97-AF65-F5344CB8AC3E}">
        <p14:creationId xmlns:p14="http://schemas.microsoft.com/office/powerpoint/2010/main" val="3570712449"/>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8"/>
            <a:ext cx="12854146" cy="22921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268381" y="6059595"/>
            <a:ext cx="10585767" cy="2732757"/>
          </a:xfrm>
        </p:spPr>
        <p:txBody>
          <a:bodyPr/>
          <a:lstStyle>
            <a:lvl1pPr marL="0" indent="0" algn="ctr">
              <a:buNone/>
              <a:defRPr>
                <a:solidFill>
                  <a:schemeClr val="tx1">
                    <a:tint val="75000"/>
                  </a:schemeClr>
                </a:solidFill>
              </a:defRPr>
            </a:lvl1pPr>
            <a:lvl2pPr marL="737235" indent="0" algn="ctr">
              <a:buNone/>
              <a:defRPr>
                <a:solidFill>
                  <a:schemeClr val="tx1">
                    <a:tint val="75000"/>
                  </a:schemeClr>
                </a:solidFill>
              </a:defRPr>
            </a:lvl2pPr>
            <a:lvl3pPr marL="1475105" indent="0" algn="ctr">
              <a:buNone/>
              <a:defRPr>
                <a:solidFill>
                  <a:schemeClr val="tx1">
                    <a:tint val="75000"/>
                  </a:schemeClr>
                </a:solidFill>
              </a:defRPr>
            </a:lvl3pPr>
            <a:lvl4pPr marL="2212340" indent="0" algn="ctr">
              <a:buNone/>
              <a:defRPr>
                <a:solidFill>
                  <a:schemeClr val="tx1">
                    <a:tint val="75000"/>
                  </a:schemeClr>
                </a:solidFill>
              </a:defRPr>
            </a:lvl4pPr>
            <a:lvl5pPr marL="2949575" indent="0" algn="ctr">
              <a:buNone/>
              <a:defRPr>
                <a:solidFill>
                  <a:schemeClr val="tx1">
                    <a:tint val="75000"/>
                  </a:schemeClr>
                </a:solidFill>
              </a:defRPr>
            </a:lvl5pPr>
            <a:lvl6pPr marL="3687445" indent="0" algn="ctr">
              <a:buNone/>
              <a:defRPr>
                <a:solidFill>
                  <a:schemeClr val="tx1">
                    <a:tint val="75000"/>
                  </a:schemeClr>
                </a:solidFill>
              </a:defRPr>
            </a:lvl6pPr>
            <a:lvl7pPr marL="4424680" indent="0" algn="ctr">
              <a:buNone/>
              <a:defRPr>
                <a:solidFill>
                  <a:schemeClr val="tx1">
                    <a:tint val="75000"/>
                  </a:schemeClr>
                </a:solidFill>
              </a:defRPr>
            </a:lvl7pPr>
            <a:lvl8pPr marL="5161915" indent="0" algn="ctr">
              <a:buNone/>
              <a:defRPr>
                <a:solidFill>
                  <a:schemeClr val="tx1">
                    <a:tint val="75000"/>
                  </a:schemeClr>
                </a:solidFill>
              </a:defRPr>
            </a:lvl8pPr>
            <a:lvl9pPr marL="589978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3832" y="428232"/>
            <a:ext cx="3402568" cy="912404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56127" y="428232"/>
            <a:ext cx="9955662" cy="912404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8"/>
            <a:ext cx="12854146" cy="22921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268381" y="6059595"/>
            <a:ext cx="10585767" cy="2732757"/>
          </a:xfrm>
        </p:spPr>
        <p:txBody>
          <a:bodyPr/>
          <a:lstStyle>
            <a:lvl1pPr marL="0" indent="0" algn="ctr">
              <a:buNone/>
              <a:defRPr>
                <a:solidFill>
                  <a:schemeClr val="tx1">
                    <a:tint val="75000"/>
                  </a:schemeClr>
                </a:solidFill>
              </a:defRPr>
            </a:lvl1pPr>
            <a:lvl2pPr marL="737235" indent="0" algn="ctr">
              <a:buNone/>
              <a:defRPr>
                <a:solidFill>
                  <a:schemeClr val="tx1">
                    <a:tint val="75000"/>
                  </a:schemeClr>
                </a:solidFill>
              </a:defRPr>
            </a:lvl2pPr>
            <a:lvl3pPr marL="1475105" indent="0" algn="ctr">
              <a:buNone/>
              <a:defRPr>
                <a:solidFill>
                  <a:schemeClr val="tx1">
                    <a:tint val="75000"/>
                  </a:schemeClr>
                </a:solidFill>
              </a:defRPr>
            </a:lvl3pPr>
            <a:lvl4pPr marL="2212340" indent="0" algn="ctr">
              <a:buNone/>
              <a:defRPr>
                <a:solidFill>
                  <a:schemeClr val="tx1">
                    <a:tint val="75000"/>
                  </a:schemeClr>
                </a:solidFill>
              </a:defRPr>
            </a:lvl4pPr>
            <a:lvl5pPr marL="2949575" indent="0" algn="ctr">
              <a:buNone/>
              <a:defRPr>
                <a:solidFill>
                  <a:schemeClr val="tx1">
                    <a:tint val="75000"/>
                  </a:schemeClr>
                </a:solidFill>
              </a:defRPr>
            </a:lvl5pPr>
            <a:lvl6pPr marL="3687445" indent="0" algn="ctr">
              <a:buNone/>
              <a:defRPr>
                <a:solidFill>
                  <a:schemeClr val="tx1">
                    <a:tint val="75000"/>
                  </a:schemeClr>
                </a:solidFill>
              </a:defRPr>
            </a:lvl6pPr>
            <a:lvl7pPr marL="4424680" indent="0" algn="ctr">
              <a:buNone/>
              <a:defRPr>
                <a:solidFill>
                  <a:schemeClr val="tx1">
                    <a:tint val="75000"/>
                  </a:schemeClr>
                </a:solidFill>
              </a:defRPr>
            </a:lvl7pPr>
            <a:lvl8pPr marL="5161915" indent="0" algn="ctr">
              <a:buNone/>
              <a:defRPr>
                <a:solidFill>
                  <a:schemeClr val="tx1">
                    <a:tint val="75000"/>
                  </a:schemeClr>
                </a:solidFill>
              </a:defRPr>
            </a:lvl8pPr>
            <a:lvl9pPr marL="589978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6" y="6871500"/>
            <a:ext cx="12854146" cy="2123828"/>
          </a:xfrm>
        </p:spPr>
        <p:txBody>
          <a:bodyPr anchor="t"/>
          <a:lstStyle>
            <a:lvl1pPr algn="l">
              <a:defRPr sz="6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94576" y="4532321"/>
            <a:ext cx="12854146" cy="2339179"/>
          </a:xfrm>
        </p:spPr>
        <p:txBody>
          <a:bodyPr anchor="b"/>
          <a:lstStyle>
            <a:lvl1pPr marL="0" indent="0">
              <a:buNone/>
              <a:defRPr sz="3200">
                <a:solidFill>
                  <a:schemeClr val="tx1">
                    <a:tint val="75000"/>
                  </a:schemeClr>
                </a:solidFill>
              </a:defRPr>
            </a:lvl1pPr>
            <a:lvl2pPr marL="737235" indent="0">
              <a:buNone/>
              <a:defRPr sz="2900">
                <a:solidFill>
                  <a:schemeClr val="tx1">
                    <a:tint val="75000"/>
                  </a:schemeClr>
                </a:solidFill>
              </a:defRPr>
            </a:lvl2pPr>
            <a:lvl3pPr marL="1475105" indent="0">
              <a:buNone/>
              <a:defRPr sz="2600">
                <a:solidFill>
                  <a:schemeClr val="tx1">
                    <a:tint val="75000"/>
                  </a:schemeClr>
                </a:solidFill>
              </a:defRPr>
            </a:lvl3pPr>
            <a:lvl4pPr marL="2212340" indent="0">
              <a:buNone/>
              <a:defRPr sz="2300">
                <a:solidFill>
                  <a:schemeClr val="tx1">
                    <a:tint val="75000"/>
                  </a:schemeClr>
                </a:solidFill>
              </a:defRPr>
            </a:lvl4pPr>
            <a:lvl5pPr marL="2949575" indent="0">
              <a:buNone/>
              <a:defRPr sz="2300">
                <a:solidFill>
                  <a:schemeClr val="tx1">
                    <a:tint val="75000"/>
                  </a:schemeClr>
                </a:solidFill>
              </a:defRPr>
            </a:lvl5pPr>
            <a:lvl6pPr marL="3687445" indent="0">
              <a:buNone/>
              <a:defRPr sz="2300">
                <a:solidFill>
                  <a:schemeClr val="tx1">
                    <a:tint val="75000"/>
                  </a:schemeClr>
                </a:solidFill>
              </a:defRPr>
            </a:lvl6pPr>
            <a:lvl7pPr marL="4424680" indent="0">
              <a:buNone/>
              <a:defRPr sz="2300">
                <a:solidFill>
                  <a:schemeClr val="tx1">
                    <a:tint val="75000"/>
                  </a:schemeClr>
                </a:solidFill>
              </a:defRPr>
            </a:lvl7pPr>
            <a:lvl8pPr marL="5161915" indent="0">
              <a:buNone/>
              <a:defRPr sz="2300">
                <a:solidFill>
                  <a:schemeClr val="tx1">
                    <a:tint val="75000"/>
                  </a:schemeClr>
                </a:solidFill>
              </a:defRPr>
            </a:lvl8pPr>
            <a:lvl9pPr marL="5899785" indent="0">
              <a:buNone/>
              <a:defRPr sz="23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56127"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687286"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9" y="2393642"/>
            <a:ext cx="6681741"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smtClean="0"/>
              <a:t>单击此处编辑母版文本样式</a:t>
            </a:r>
          </a:p>
        </p:txBody>
      </p:sp>
      <p:sp>
        <p:nvSpPr>
          <p:cNvPr id="4" name="内容占位符 3"/>
          <p:cNvSpPr>
            <a:spLocks noGrp="1"/>
          </p:cNvSpPr>
          <p:nvPr>
            <p:ph sz="half" idx="2"/>
          </p:nvPr>
        </p:nvSpPr>
        <p:spPr>
          <a:xfrm>
            <a:off x="756129" y="3391193"/>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7682036" y="2393642"/>
            <a:ext cx="6684366"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smtClean="0"/>
              <a:t>单击此处编辑母版文本样式</a:t>
            </a:r>
          </a:p>
        </p:txBody>
      </p:sp>
      <p:sp>
        <p:nvSpPr>
          <p:cNvPr id="6" name="内容占位符 5"/>
          <p:cNvSpPr>
            <a:spLocks noGrp="1"/>
          </p:cNvSpPr>
          <p:nvPr>
            <p:ph sz="quarter" idx="4"/>
          </p:nvPr>
        </p:nvSpPr>
        <p:spPr>
          <a:xfrm>
            <a:off x="7682036" y="3391193"/>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129" y="425757"/>
            <a:ext cx="4975206" cy="1811938"/>
          </a:xfrm>
        </p:spPr>
        <p:txBody>
          <a:bodyPr anchor="b"/>
          <a:lstStyle>
            <a:lvl1pPr algn="l">
              <a:defRPr sz="32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912488" y="425757"/>
            <a:ext cx="8453912" cy="9126520"/>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756129" y="2237697"/>
            <a:ext cx="4975206" cy="7314583"/>
          </a:xfrm>
        </p:spPr>
        <p:txBody>
          <a:bodyPr/>
          <a:lstStyle>
            <a:lvl1pPr marL="0" indent="0">
              <a:buNone/>
              <a:defRPr sz="2300"/>
            </a:lvl1pPr>
            <a:lvl2pPr marL="737235" indent="0">
              <a:buNone/>
              <a:defRPr sz="1900"/>
            </a:lvl2pPr>
            <a:lvl3pPr marL="1475105" indent="0">
              <a:buNone/>
              <a:defRPr sz="1600"/>
            </a:lvl3pPr>
            <a:lvl4pPr marL="2212340" indent="0">
              <a:buNone/>
              <a:defRPr sz="1400"/>
            </a:lvl4pPr>
            <a:lvl5pPr marL="2949575" indent="0">
              <a:buNone/>
              <a:defRPr sz="1400"/>
            </a:lvl5pPr>
            <a:lvl6pPr marL="3687445" indent="0">
              <a:buNone/>
              <a:defRPr sz="1400"/>
            </a:lvl6pPr>
            <a:lvl7pPr marL="4424680" indent="0">
              <a:buNone/>
              <a:defRPr sz="1400"/>
            </a:lvl7pPr>
            <a:lvl8pPr marL="5161915" indent="0">
              <a:buNone/>
              <a:defRPr sz="1400"/>
            </a:lvl8pPr>
            <a:lvl9pPr marL="5899785"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2"/>
            <a:ext cx="9073515" cy="883691"/>
          </a:xfrm>
        </p:spPr>
        <p:txBody>
          <a:bodyPr anchor="b"/>
          <a:lstStyle>
            <a:lvl1pPr algn="l">
              <a:defRPr sz="32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964121" y="955474"/>
            <a:ext cx="9073515" cy="6416040"/>
          </a:xfrm>
        </p:spPr>
        <p:txBody>
          <a:bodyPr/>
          <a:lstStyle>
            <a:lvl1pPr marL="0" indent="0">
              <a:buNone/>
              <a:defRPr sz="5200"/>
            </a:lvl1pPr>
            <a:lvl2pPr marL="737235" indent="0">
              <a:buNone/>
              <a:defRPr sz="4500"/>
            </a:lvl2pPr>
            <a:lvl3pPr marL="1475105" indent="0">
              <a:buNone/>
              <a:defRPr sz="3900"/>
            </a:lvl3pPr>
            <a:lvl4pPr marL="2212340" indent="0">
              <a:buNone/>
              <a:defRPr sz="3200"/>
            </a:lvl4pPr>
            <a:lvl5pPr marL="2949575" indent="0">
              <a:buNone/>
              <a:defRPr sz="3200"/>
            </a:lvl5pPr>
            <a:lvl6pPr marL="3687445" indent="0">
              <a:buNone/>
              <a:defRPr sz="3200"/>
            </a:lvl6pPr>
            <a:lvl7pPr marL="4424680" indent="0">
              <a:buNone/>
              <a:defRPr sz="3200"/>
            </a:lvl7pPr>
            <a:lvl8pPr marL="5161915" indent="0">
              <a:buNone/>
              <a:defRPr sz="3200"/>
            </a:lvl8pPr>
            <a:lvl9pPr marL="5899785" indent="0">
              <a:buNone/>
              <a:defRPr sz="3200"/>
            </a:lvl9pPr>
          </a:lstStyle>
          <a:p>
            <a:endParaRPr lang="zh-CN" altLang="en-US"/>
          </a:p>
        </p:txBody>
      </p:sp>
      <p:sp>
        <p:nvSpPr>
          <p:cNvPr id="4" name="文本占位符 3"/>
          <p:cNvSpPr>
            <a:spLocks noGrp="1"/>
          </p:cNvSpPr>
          <p:nvPr>
            <p:ph type="body" sz="half" idx="2"/>
          </p:nvPr>
        </p:nvSpPr>
        <p:spPr>
          <a:xfrm>
            <a:off x="2964121" y="8369073"/>
            <a:ext cx="9073515" cy="1254988"/>
          </a:xfrm>
        </p:spPr>
        <p:txBody>
          <a:bodyPr/>
          <a:lstStyle>
            <a:lvl1pPr marL="0" indent="0">
              <a:buNone/>
              <a:defRPr sz="2300"/>
            </a:lvl1pPr>
            <a:lvl2pPr marL="737235" indent="0">
              <a:buNone/>
              <a:defRPr sz="1900"/>
            </a:lvl2pPr>
            <a:lvl3pPr marL="1475105" indent="0">
              <a:buNone/>
              <a:defRPr sz="1600"/>
            </a:lvl3pPr>
            <a:lvl4pPr marL="2212340" indent="0">
              <a:buNone/>
              <a:defRPr sz="1400"/>
            </a:lvl4pPr>
            <a:lvl5pPr marL="2949575" indent="0">
              <a:buNone/>
              <a:defRPr sz="1400"/>
            </a:lvl5pPr>
            <a:lvl6pPr marL="3687445" indent="0">
              <a:buNone/>
              <a:defRPr sz="1400"/>
            </a:lvl6pPr>
            <a:lvl7pPr marL="4424680" indent="0">
              <a:buNone/>
              <a:defRPr sz="1400"/>
            </a:lvl7pPr>
            <a:lvl8pPr marL="5161915" indent="0">
              <a:buNone/>
              <a:defRPr sz="1400"/>
            </a:lvl8pPr>
            <a:lvl9pPr marL="5899785"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3832" y="428232"/>
            <a:ext cx="3402568" cy="912404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56127" y="428232"/>
            <a:ext cx="9955662" cy="912404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6" y="6871500"/>
            <a:ext cx="12854146" cy="2123828"/>
          </a:xfrm>
        </p:spPr>
        <p:txBody>
          <a:bodyPr anchor="t"/>
          <a:lstStyle>
            <a:lvl1pPr algn="l">
              <a:defRPr sz="6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94576" y="4532321"/>
            <a:ext cx="12854146" cy="2339179"/>
          </a:xfrm>
        </p:spPr>
        <p:txBody>
          <a:bodyPr anchor="b"/>
          <a:lstStyle>
            <a:lvl1pPr marL="0" indent="0">
              <a:buNone/>
              <a:defRPr sz="3200">
                <a:solidFill>
                  <a:schemeClr val="tx1">
                    <a:tint val="75000"/>
                  </a:schemeClr>
                </a:solidFill>
              </a:defRPr>
            </a:lvl1pPr>
            <a:lvl2pPr marL="737235" indent="0">
              <a:buNone/>
              <a:defRPr sz="2900">
                <a:solidFill>
                  <a:schemeClr val="tx1">
                    <a:tint val="75000"/>
                  </a:schemeClr>
                </a:solidFill>
              </a:defRPr>
            </a:lvl2pPr>
            <a:lvl3pPr marL="1475105" indent="0">
              <a:buNone/>
              <a:defRPr sz="2600">
                <a:solidFill>
                  <a:schemeClr val="tx1">
                    <a:tint val="75000"/>
                  </a:schemeClr>
                </a:solidFill>
              </a:defRPr>
            </a:lvl3pPr>
            <a:lvl4pPr marL="2212340" indent="0">
              <a:buNone/>
              <a:defRPr sz="2300">
                <a:solidFill>
                  <a:schemeClr val="tx1">
                    <a:tint val="75000"/>
                  </a:schemeClr>
                </a:solidFill>
              </a:defRPr>
            </a:lvl4pPr>
            <a:lvl5pPr marL="2949575" indent="0">
              <a:buNone/>
              <a:defRPr sz="2300">
                <a:solidFill>
                  <a:schemeClr val="tx1">
                    <a:tint val="75000"/>
                  </a:schemeClr>
                </a:solidFill>
              </a:defRPr>
            </a:lvl5pPr>
            <a:lvl6pPr marL="3687445" indent="0">
              <a:buNone/>
              <a:defRPr sz="2300">
                <a:solidFill>
                  <a:schemeClr val="tx1">
                    <a:tint val="75000"/>
                  </a:schemeClr>
                </a:solidFill>
              </a:defRPr>
            </a:lvl6pPr>
            <a:lvl7pPr marL="4424680" indent="0">
              <a:buNone/>
              <a:defRPr sz="2300">
                <a:solidFill>
                  <a:schemeClr val="tx1">
                    <a:tint val="75000"/>
                  </a:schemeClr>
                </a:solidFill>
              </a:defRPr>
            </a:lvl7pPr>
            <a:lvl8pPr marL="5161915" indent="0">
              <a:buNone/>
              <a:defRPr sz="2300">
                <a:solidFill>
                  <a:schemeClr val="tx1">
                    <a:tint val="75000"/>
                  </a:schemeClr>
                </a:solidFill>
              </a:defRPr>
            </a:lvl8pPr>
            <a:lvl9pPr marL="5899785" indent="0">
              <a:buNone/>
              <a:defRPr sz="23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56127"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687286" y="2495127"/>
            <a:ext cx="6679116"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9" y="2393642"/>
            <a:ext cx="6681741"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smtClean="0"/>
              <a:t>单击此处编辑母版文本样式</a:t>
            </a:r>
          </a:p>
        </p:txBody>
      </p:sp>
      <p:sp>
        <p:nvSpPr>
          <p:cNvPr id="4" name="内容占位符 3"/>
          <p:cNvSpPr>
            <a:spLocks noGrp="1"/>
          </p:cNvSpPr>
          <p:nvPr>
            <p:ph sz="half" idx="2"/>
          </p:nvPr>
        </p:nvSpPr>
        <p:spPr>
          <a:xfrm>
            <a:off x="756129" y="3391193"/>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7682036" y="2393642"/>
            <a:ext cx="6684366"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smtClean="0"/>
              <a:t>单击此处编辑母版文本样式</a:t>
            </a:r>
          </a:p>
        </p:txBody>
      </p:sp>
      <p:sp>
        <p:nvSpPr>
          <p:cNvPr id="6" name="内容占位符 5"/>
          <p:cNvSpPr>
            <a:spLocks noGrp="1"/>
          </p:cNvSpPr>
          <p:nvPr>
            <p:ph sz="quarter" idx="4"/>
          </p:nvPr>
        </p:nvSpPr>
        <p:spPr>
          <a:xfrm>
            <a:off x="7682036" y="3391193"/>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129" y="425757"/>
            <a:ext cx="4975206" cy="1811938"/>
          </a:xfrm>
        </p:spPr>
        <p:txBody>
          <a:bodyPr anchor="b"/>
          <a:lstStyle>
            <a:lvl1pPr algn="l">
              <a:defRPr sz="32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912488" y="425757"/>
            <a:ext cx="8453912" cy="9126520"/>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756129" y="2237697"/>
            <a:ext cx="4975206" cy="7314583"/>
          </a:xfrm>
        </p:spPr>
        <p:txBody>
          <a:bodyPr/>
          <a:lstStyle>
            <a:lvl1pPr marL="0" indent="0">
              <a:buNone/>
              <a:defRPr sz="2300"/>
            </a:lvl1pPr>
            <a:lvl2pPr marL="737235" indent="0">
              <a:buNone/>
              <a:defRPr sz="1900"/>
            </a:lvl2pPr>
            <a:lvl3pPr marL="1475105" indent="0">
              <a:buNone/>
              <a:defRPr sz="1600"/>
            </a:lvl3pPr>
            <a:lvl4pPr marL="2212340" indent="0">
              <a:buNone/>
              <a:defRPr sz="1400"/>
            </a:lvl4pPr>
            <a:lvl5pPr marL="2949575" indent="0">
              <a:buNone/>
              <a:defRPr sz="1400"/>
            </a:lvl5pPr>
            <a:lvl6pPr marL="3687445" indent="0">
              <a:buNone/>
              <a:defRPr sz="1400"/>
            </a:lvl6pPr>
            <a:lvl7pPr marL="4424680" indent="0">
              <a:buNone/>
              <a:defRPr sz="1400"/>
            </a:lvl7pPr>
            <a:lvl8pPr marL="5161915" indent="0">
              <a:buNone/>
              <a:defRPr sz="1400"/>
            </a:lvl8pPr>
            <a:lvl9pPr marL="5899785"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2"/>
            <a:ext cx="9073515" cy="883691"/>
          </a:xfrm>
        </p:spPr>
        <p:txBody>
          <a:bodyPr anchor="b"/>
          <a:lstStyle>
            <a:lvl1pPr algn="l">
              <a:defRPr sz="32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964121" y="955474"/>
            <a:ext cx="9073515" cy="6416040"/>
          </a:xfrm>
        </p:spPr>
        <p:txBody>
          <a:bodyPr/>
          <a:lstStyle>
            <a:lvl1pPr marL="0" indent="0">
              <a:buNone/>
              <a:defRPr sz="5200"/>
            </a:lvl1pPr>
            <a:lvl2pPr marL="737235" indent="0">
              <a:buNone/>
              <a:defRPr sz="4500"/>
            </a:lvl2pPr>
            <a:lvl3pPr marL="1475105" indent="0">
              <a:buNone/>
              <a:defRPr sz="3900"/>
            </a:lvl3pPr>
            <a:lvl4pPr marL="2212340" indent="0">
              <a:buNone/>
              <a:defRPr sz="3200"/>
            </a:lvl4pPr>
            <a:lvl5pPr marL="2949575" indent="0">
              <a:buNone/>
              <a:defRPr sz="3200"/>
            </a:lvl5pPr>
            <a:lvl6pPr marL="3687445" indent="0">
              <a:buNone/>
              <a:defRPr sz="3200"/>
            </a:lvl6pPr>
            <a:lvl7pPr marL="4424680" indent="0">
              <a:buNone/>
              <a:defRPr sz="3200"/>
            </a:lvl7pPr>
            <a:lvl8pPr marL="5161915" indent="0">
              <a:buNone/>
              <a:defRPr sz="3200"/>
            </a:lvl8pPr>
            <a:lvl9pPr marL="5899785" indent="0">
              <a:buNone/>
              <a:defRPr sz="3200"/>
            </a:lvl9pPr>
          </a:lstStyle>
          <a:p>
            <a:endParaRPr lang="zh-CN" altLang="en-US"/>
          </a:p>
        </p:txBody>
      </p:sp>
      <p:sp>
        <p:nvSpPr>
          <p:cNvPr id="4" name="文本占位符 3"/>
          <p:cNvSpPr>
            <a:spLocks noGrp="1"/>
          </p:cNvSpPr>
          <p:nvPr>
            <p:ph type="body" sz="half" idx="2"/>
          </p:nvPr>
        </p:nvSpPr>
        <p:spPr>
          <a:xfrm>
            <a:off x="2964121" y="8369073"/>
            <a:ext cx="9073515" cy="1254988"/>
          </a:xfrm>
        </p:spPr>
        <p:txBody>
          <a:bodyPr/>
          <a:lstStyle>
            <a:lvl1pPr marL="0" indent="0">
              <a:buNone/>
              <a:defRPr sz="2300"/>
            </a:lvl1pPr>
            <a:lvl2pPr marL="737235" indent="0">
              <a:buNone/>
              <a:defRPr sz="1900"/>
            </a:lvl2pPr>
            <a:lvl3pPr marL="1475105" indent="0">
              <a:buNone/>
              <a:defRPr sz="1600"/>
            </a:lvl3pPr>
            <a:lvl4pPr marL="2212340" indent="0">
              <a:buNone/>
              <a:defRPr sz="1400"/>
            </a:lvl4pPr>
            <a:lvl5pPr marL="2949575" indent="0">
              <a:buNone/>
              <a:defRPr sz="1400"/>
            </a:lvl5pPr>
            <a:lvl6pPr marL="3687445" indent="0">
              <a:buNone/>
              <a:defRPr sz="1400"/>
            </a:lvl6pPr>
            <a:lvl7pPr marL="4424680" indent="0">
              <a:buNone/>
              <a:defRPr sz="1400"/>
            </a:lvl7pPr>
            <a:lvl8pPr marL="5161915" indent="0">
              <a:buNone/>
              <a:defRPr sz="1400"/>
            </a:lvl8pPr>
            <a:lvl9pPr marL="5899785"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56128" y="428234"/>
            <a:ext cx="13610273" cy="1782233"/>
          </a:xfrm>
          <a:prstGeom prst="rect">
            <a:avLst/>
          </a:prstGeom>
        </p:spPr>
        <p:txBody>
          <a:bodyPr vert="horz" lIns="147490" tIns="73745" rIns="147490" bIns="7374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8" y="2495127"/>
            <a:ext cx="13610273" cy="7057150"/>
          </a:xfrm>
          <a:prstGeom prst="rect">
            <a:avLst/>
          </a:prstGeom>
        </p:spPr>
        <p:txBody>
          <a:bodyPr vert="horz" lIns="147490" tIns="73745" rIns="147490" bIns="7374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756129" y="9911199"/>
            <a:ext cx="3528589" cy="569325"/>
          </a:xfrm>
          <a:prstGeom prst="rect">
            <a:avLst/>
          </a:prstGeom>
        </p:spPr>
        <p:txBody>
          <a:bodyPr vert="horz" lIns="147490" tIns="73745" rIns="147490" bIns="73745" rtlCol="0" anchor="ctr"/>
          <a:lstStyle>
            <a:lvl1pPr algn="l">
              <a:defRPr sz="1900">
                <a:solidFill>
                  <a:schemeClr val="tx1">
                    <a:tint val="75000"/>
                  </a:schemeClr>
                </a:solidFill>
              </a:defRPr>
            </a:lvl1pPr>
          </a:lstStyle>
          <a:p>
            <a:fld id="{530820CF-B880-4189-942D-D702A7CBA730}" type="datetimeFigureOut">
              <a:rPr lang="zh-CN" altLang="en-US" smtClean="0"/>
              <a:pPr/>
              <a:t>2017/7/23</a:t>
            </a:fld>
            <a:endParaRPr lang="zh-CN" altLang="en-US"/>
          </a:p>
        </p:txBody>
      </p:sp>
      <p:sp>
        <p:nvSpPr>
          <p:cNvPr id="5" name="页脚占位符 4"/>
          <p:cNvSpPr>
            <a:spLocks noGrp="1"/>
          </p:cNvSpPr>
          <p:nvPr>
            <p:ph type="ftr" sz="quarter" idx="3"/>
          </p:nvPr>
        </p:nvSpPr>
        <p:spPr>
          <a:xfrm>
            <a:off x="5166865" y="9911199"/>
            <a:ext cx="4788799" cy="569325"/>
          </a:xfrm>
          <a:prstGeom prst="rect">
            <a:avLst/>
          </a:prstGeom>
        </p:spPr>
        <p:txBody>
          <a:bodyPr vert="horz" lIns="147490" tIns="73745" rIns="147490" bIns="73745" rtlCol="0" anchor="ctr"/>
          <a:lstStyle>
            <a:lvl1pPr algn="ctr">
              <a:defRPr sz="1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837813" y="9911199"/>
            <a:ext cx="3528589" cy="569325"/>
          </a:xfrm>
          <a:prstGeom prst="rect">
            <a:avLst/>
          </a:prstGeom>
        </p:spPr>
        <p:txBody>
          <a:bodyPr vert="horz" lIns="147490" tIns="73745" rIns="147490" bIns="73745" rtlCol="0" anchor="ctr"/>
          <a:lstStyle>
            <a:lvl1pPr algn="r">
              <a:defRPr sz="19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74470" rtl="0" eaLnBrk="1" latinLnBrk="0" hangingPunct="1">
        <a:spcBef>
          <a:spcPct val="0"/>
        </a:spcBef>
        <a:buNone/>
        <a:defRPr sz="7100" kern="1200">
          <a:solidFill>
            <a:schemeClr val="tx1"/>
          </a:solidFill>
          <a:latin typeface="+mj-lt"/>
          <a:ea typeface="+mj-ea"/>
          <a:cs typeface="+mj-cs"/>
        </a:defRPr>
      </a:lvl1pPr>
    </p:titleStyle>
    <p:bodyStyle>
      <a:lvl1pPr marL="553085" indent="-553085" algn="l" defTabSz="1474470" rtl="0" eaLnBrk="1" latinLnBrk="0" hangingPunct="1">
        <a:spcBef>
          <a:spcPct val="20000"/>
        </a:spcBef>
        <a:buFont typeface="Arial" panose="020B0604020202020204" pitchFamily="34" charset="0"/>
        <a:buChar char="•"/>
        <a:defRPr sz="5200" kern="1200">
          <a:solidFill>
            <a:schemeClr val="tx1"/>
          </a:solidFill>
          <a:latin typeface="+mn-lt"/>
          <a:ea typeface="+mn-ea"/>
          <a:cs typeface="+mn-cs"/>
        </a:defRPr>
      </a:lvl1pPr>
      <a:lvl2pPr marL="1198245" indent="-461010" algn="l" defTabSz="147447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2pPr>
      <a:lvl3pPr marL="1843405" indent="-368935" algn="l" defTabSz="1474470" rtl="0" eaLnBrk="1" latinLnBrk="0" hangingPunct="1">
        <a:spcBef>
          <a:spcPct val="20000"/>
        </a:spcBef>
        <a:buFont typeface="Arial" panose="020B0604020202020204" pitchFamily="34" charset="0"/>
        <a:buChar char="•"/>
        <a:defRPr sz="3900" kern="1200">
          <a:solidFill>
            <a:schemeClr val="tx1"/>
          </a:solidFill>
          <a:latin typeface="+mn-lt"/>
          <a:ea typeface="+mn-ea"/>
          <a:cs typeface="+mn-cs"/>
        </a:defRPr>
      </a:lvl3pPr>
      <a:lvl4pPr marL="258127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4pPr>
      <a:lvl5pPr marL="3318510"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5pPr>
      <a:lvl6pPr marL="405574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6pPr>
      <a:lvl7pPr marL="479361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7pPr>
      <a:lvl8pPr marL="5530850"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8pPr>
      <a:lvl9pPr marL="626808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9pPr>
    </p:bodyStyle>
    <p:otherStyle>
      <a:defPPr>
        <a:defRPr lang="zh-CN"/>
      </a:defPPr>
      <a:lvl1pPr marL="0" algn="l" defTabSz="1474470" rtl="0" eaLnBrk="1" latinLnBrk="0" hangingPunct="1">
        <a:defRPr sz="2900" kern="1200">
          <a:solidFill>
            <a:schemeClr val="tx1"/>
          </a:solidFill>
          <a:latin typeface="+mn-lt"/>
          <a:ea typeface="+mn-ea"/>
          <a:cs typeface="+mn-cs"/>
        </a:defRPr>
      </a:lvl1pPr>
      <a:lvl2pPr marL="737235" algn="l" defTabSz="1474470" rtl="0" eaLnBrk="1" latinLnBrk="0" hangingPunct="1">
        <a:defRPr sz="2900" kern="1200">
          <a:solidFill>
            <a:schemeClr val="tx1"/>
          </a:solidFill>
          <a:latin typeface="+mn-lt"/>
          <a:ea typeface="+mn-ea"/>
          <a:cs typeface="+mn-cs"/>
        </a:defRPr>
      </a:lvl2pPr>
      <a:lvl3pPr marL="1475105" algn="l" defTabSz="1474470" rtl="0" eaLnBrk="1" latinLnBrk="0" hangingPunct="1">
        <a:defRPr sz="2900" kern="1200">
          <a:solidFill>
            <a:schemeClr val="tx1"/>
          </a:solidFill>
          <a:latin typeface="+mn-lt"/>
          <a:ea typeface="+mn-ea"/>
          <a:cs typeface="+mn-cs"/>
        </a:defRPr>
      </a:lvl3pPr>
      <a:lvl4pPr marL="2212340" algn="l" defTabSz="1474470" rtl="0" eaLnBrk="1" latinLnBrk="0" hangingPunct="1">
        <a:defRPr sz="2900" kern="1200">
          <a:solidFill>
            <a:schemeClr val="tx1"/>
          </a:solidFill>
          <a:latin typeface="+mn-lt"/>
          <a:ea typeface="+mn-ea"/>
          <a:cs typeface="+mn-cs"/>
        </a:defRPr>
      </a:lvl4pPr>
      <a:lvl5pPr marL="2949575" algn="l" defTabSz="1474470" rtl="0" eaLnBrk="1" latinLnBrk="0" hangingPunct="1">
        <a:defRPr sz="2900" kern="1200">
          <a:solidFill>
            <a:schemeClr val="tx1"/>
          </a:solidFill>
          <a:latin typeface="+mn-lt"/>
          <a:ea typeface="+mn-ea"/>
          <a:cs typeface="+mn-cs"/>
        </a:defRPr>
      </a:lvl5pPr>
      <a:lvl6pPr marL="3687445" algn="l" defTabSz="1474470" rtl="0" eaLnBrk="1" latinLnBrk="0" hangingPunct="1">
        <a:defRPr sz="2900" kern="1200">
          <a:solidFill>
            <a:schemeClr val="tx1"/>
          </a:solidFill>
          <a:latin typeface="+mn-lt"/>
          <a:ea typeface="+mn-ea"/>
          <a:cs typeface="+mn-cs"/>
        </a:defRPr>
      </a:lvl6pPr>
      <a:lvl7pPr marL="4424680" algn="l" defTabSz="1474470" rtl="0" eaLnBrk="1" latinLnBrk="0" hangingPunct="1">
        <a:defRPr sz="2900" kern="1200">
          <a:solidFill>
            <a:schemeClr val="tx1"/>
          </a:solidFill>
          <a:latin typeface="+mn-lt"/>
          <a:ea typeface="+mn-ea"/>
          <a:cs typeface="+mn-cs"/>
        </a:defRPr>
      </a:lvl7pPr>
      <a:lvl8pPr marL="5161915" algn="l" defTabSz="1474470" rtl="0" eaLnBrk="1" latinLnBrk="0" hangingPunct="1">
        <a:defRPr sz="2900" kern="1200">
          <a:solidFill>
            <a:schemeClr val="tx1"/>
          </a:solidFill>
          <a:latin typeface="+mn-lt"/>
          <a:ea typeface="+mn-ea"/>
          <a:cs typeface="+mn-cs"/>
        </a:defRPr>
      </a:lvl8pPr>
      <a:lvl9pPr marL="5899785" algn="l" defTabSz="1474470" rtl="0" eaLnBrk="1" latinLnBrk="0" hangingPunct="1">
        <a:defRPr sz="2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56128" y="428234"/>
            <a:ext cx="13610273" cy="1782233"/>
          </a:xfrm>
          <a:prstGeom prst="rect">
            <a:avLst/>
          </a:prstGeom>
        </p:spPr>
        <p:txBody>
          <a:bodyPr vert="horz" lIns="147490" tIns="73745" rIns="147490" bIns="7374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56128" y="2495127"/>
            <a:ext cx="13610273" cy="7057150"/>
          </a:xfrm>
          <a:prstGeom prst="rect">
            <a:avLst/>
          </a:prstGeom>
        </p:spPr>
        <p:txBody>
          <a:bodyPr vert="horz" lIns="147490" tIns="73745" rIns="147490" bIns="7374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756129" y="9911199"/>
            <a:ext cx="3528589" cy="569325"/>
          </a:xfrm>
          <a:prstGeom prst="rect">
            <a:avLst/>
          </a:prstGeom>
        </p:spPr>
        <p:txBody>
          <a:bodyPr vert="horz" lIns="147490" tIns="73745" rIns="147490" bIns="73745" rtlCol="0" anchor="ctr"/>
          <a:lstStyle>
            <a:lvl1pPr algn="l">
              <a:defRPr sz="1900">
                <a:solidFill>
                  <a:schemeClr val="tx1">
                    <a:tint val="75000"/>
                  </a:schemeClr>
                </a:solidFill>
              </a:defRPr>
            </a:lvl1pPr>
          </a:lstStyle>
          <a:p>
            <a:fld id="{530820CF-B880-4189-942D-D702A7CBA730}" type="datetimeFigureOut">
              <a:rPr lang="zh-CN" altLang="en-US" smtClean="0">
                <a:solidFill>
                  <a:prstClr val="black">
                    <a:tint val="75000"/>
                  </a:prstClr>
                </a:solidFill>
              </a:rPr>
              <a:pPr/>
              <a:t>2017/7/23</a:t>
            </a:fld>
            <a:endParaRPr lang="zh-CN" altLang="en-US">
              <a:solidFill>
                <a:prstClr val="black">
                  <a:tint val="75000"/>
                </a:prstClr>
              </a:solidFill>
            </a:endParaRPr>
          </a:p>
        </p:txBody>
      </p:sp>
      <p:sp>
        <p:nvSpPr>
          <p:cNvPr id="5" name="页脚占位符 4"/>
          <p:cNvSpPr>
            <a:spLocks noGrp="1"/>
          </p:cNvSpPr>
          <p:nvPr>
            <p:ph type="ftr" sz="quarter" idx="3"/>
          </p:nvPr>
        </p:nvSpPr>
        <p:spPr>
          <a:xfrm>
            <a:off x="5166865" y="9911199"/>
            <a:ext cx="4788799" cy="569325"/>
          </a:xfrm>
          <a:prstGeom prst="rect">
            <a:avLst/>
          </a:prstGeom>
        </p:spPr>
        <p:txBody>
          <a:bodyPr vert="horz" lIns="147490" tIns="73745" rIns="147490" bIns="73745" rtlCol="0" anchor="ctr"/>
          <a:lstStyle>
            <a:lvl1pPr algn="ctr">
              <a:defRPr sz="1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10837813" y="9911199"/>
            <a:ext cx="3528589" cy="569325"/>
          </a:xfrm>
          <a:prstGeom prst="rect">
            <a:avLst/>
          </a:prstGeom>
        </p:spPr>
        <p:txBody>
          <a:bodyPr vert="horz" lIns="147490" tIns="73745" rIns="147490" bIns="73745" rtlCol="0" anchor="ctr"/>
          <a:lstStyle>
            <a:lvl1pPr algn="r">
              <a:defRPr sz="19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474470" rtl="0" eaLnBrk="1" latinLnBrk="0" hangingPunct="1">
        <a:spcBef>
          <a:spcPct val="0"/>
        </a:spcBef>
        <a:buNone/>
        <a:defRPr sz="7100" kern="1200">
          <a:solidFill>
            <a:schemeClr val="tx1"/>
          </a:solidFill>
          <a:latin typeface="+mj-lt"/>
          <a:ea typeface="+mj-ea"/>
          <a:cs typeface="+mj-cs"/>
        </a:defRPr>
      </a:lvl1pPr>
    </p:titleStyle>
    <p:bodyStyle>
      <a:lvl1pPr marL="553085" indent="-553085" algn="l" defTabSz="1474470" rtl="0" eaLnBrk="1" latinLnBrk="0" hangingPunct="1">
        <a:spcBef>
          <a:spcPct val="20000"/>
        </a:spcBef>
        <a:buFont typeface="Arial" panose="020B0604020202020204" pitchFamily="34" charset="0"/>
        <a:buChar char="•"/>
        <a:defRPr sz="5200" kern="1200">
          <a:solidFill>
            <a:schemeClr val="tx1"/>
          </a:solidFill>
          <a:latin typeface="+mn-lt"/>
          <a:ea typeface="+mn-ea"/>
          <a:cs typeface="+mn-cs"/>
        </a:defRPr>
      </a:lvl1pPr>
      <a:lvl2pPr marL="1198245" indent="-461010" algn="l" defTabSz="147447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2pPr>
      <a:lvl3pPr marL="1843405" indent="-368935" algn="l" defTabSz="1474470" rtl="0" eaLnBrk="1" latinLnBrk="0" hangingPunct="1">
        <a:spcBef>
          <a:spcPct val="20000"/>
        </a:spcBef>
        <a:buFont typeface="Arial" panose="020B0604020202020204" pitchFamily="34" charset="0"/>
        <a:buChar char="•"/>
        <a:defRPr sz="3900" kern="1200">
          <a:solidFill>
            <a:schemeClr val="tx1"/>
          </a:solidFill>
          <a:latin typeface="+mn-lt"/>
          <a:ea typeface="+mn-ea"/>
          <a:cs typeface="+mn-cs"/>
        </a:defRPr>
      </a:lvl3pPr>
      <a:lvl4pPr marL="258127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4pPr>
      <a:lvl5pPr marL="3318510"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5pPr>
      <a:lvl6pPr marL="405574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6pPr>
      <a:lvl7pPr marL="479361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7pPr>
      <a:lvl8pPr marL="5530850"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8pPr>
      <a:lvl9pPr marL="6268085" indent="-368935" algn="l" defTabSz="14744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9pPr>
    </p:bodyStyle>
    <p:otherStyle>
      <a:defPPr>
        <a:defRPr lang="zh-CN"/>
      </a:defPPr>
      <a:lvl1pPr marL="0" algn="l" defTabSz="1474470" rtl="0" eaLnBrk="1" latinLnBrk="0" hangingPunct="1">
        <a:defRPr sz="2900" kern="1200">
          <a:solidFill>
            <a:schemeClr val="tx1"/>
          </a:solidFill>
          <a:latin typeface="+mn-lt"/>
          <a:ea typeface="+mn-ea"/>
          <a:cs typeface="+mn-cs"/>
        </a:defRPr>
      </a:lvl1pPr>
      <a:lvl2pPr marL="737235" algn="l" defTabSz="1474470" rtl="0" eaLnBrk="1" latinLnBrk="0" hangingPunct="1">
        <a:defRPr sz="2900" kern="1200">
          <a:solidFill>
            <a:schemeClr val="tx1"/>
          </a:solidFill>
          <a:latin typeface="+mn-lt"/>
          <a:ea typeface="+mn-ea"/>
          <a:cs typeface="+mn-cs"/>
        </a:defRPr>
      </a:lvl2pPr>
      <a:lvl3pPr marL="1475105" algn="l" defTabSz="1474470" rtl="0" eaLnBrk="1" latinLnBrk="0" hangingPunct="1">
        <a:defRPr sz="2900" kern="1200">
          <a:solidFill>
            <a:schemeClr val="tx1"/>
          </a:solidFill>
          <a:latin typeface="+mn-lt"/>
          <a:ea typeface="+mn-ea"/>
          <a:cs typeface="+mn-cs"/>
        </a:defRPr>
      </a:lvl3pPr>
      <a:lvl4pPr marL="2212340" algn="l" defTabSz="1474470" rtl="0" eaLnBrk="1" latinLnBrk="0" hangingPunct="1">
        <a:defRPr sz="2900" kern="1200">
          <a:solidFill>
            <a:schemeClr val="tx1"/>
          </a:solidFill>
          <a:latin typeface="+mn-lt"/>
          <a:ea typeface="+mn-ea"/>
          <a:cs typeface="+mn-cs"/>
        </a:defRPr>
      </a:lvl4pPr>
      <a:lvl5pPr marL="2949575" algn="l" defTabSz="1474470" rtl="0" eaLnBrk="1" latinLnBrk="0" hangingPunct="1">
        <a:defRPr sz="2900" kern="1200">
          <a:solidFill>
            <a:schemeClr val="tx1"/>
          </a:solidFill>
          <a:latin typeface="+mn-lt"/>
          <a:ea typeface="+mn-ea"/>
          <a:cs typeface="+mn-cs"/>
        </a:defRPr>
      </a:lvl5pPr>
      <a:lvl6pPr marL="3687445" algn="l" defTabSz="1474470" rtl="0" eaLnBrk="1" latinLnBrk="0" hangingPunct="1">
        <a:defRPr sz="2900" kern="1200">
          <a:solidFill>
            <a:schemeClr val="tx1"/>
          </a:solidFill>
          <a:latin typeface="+mn-lt"/>
          <a:ea typeface="+mn-ea"/>
          <a:cs typeface="+mn-cs"/>
        </a:defRPr>
      </a:lvl6pPr>
      <a:lvl7pPr marL="4424680" algn="l" defTabSz="1474470" rtl="0" eaLnBrk="1" latinLnBrk="0" hangingPunct="1">
        <a:defRPr sz="2900" kern="1200">
          <a:solidFill>
            <a:schemeClr val="tx1"/>
          </a:solidFill>
          <a:latin typeface="+mn-lt"/>
          <a:ea typeface="+mn-ea"/>
          <a:cs typeface="+mn-cs"/>
        </a:defRPr>
      </a:lvl7pPr>
      <a:lvl8pPr marL="5161915" algn="l" defTabSz="1474470" rtl="0" eaLnBrk="1" latinLnBrk="0" hangingPunct="1">
        <a:defRPr sz="2900" kern="1200">
          <a:solidFill>
            <a:schemeClr val="tx1"/>
          </a:solidFill>
          <a:latin typeface="+mn-lt"/>
          <a:ea typeface="+mn-ea"/>
          <a:cs typeface="+mn-cs"/>
        </a:defRPr>
      </a:lvl8pPr>
      <a:lvl9pPr marL="5899785" algn="l" defTabSz="1474470"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4960" y="1098227"/>
            <a:ext cx="6336705" cy="6060179"/>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6258" y="6484697"/>
            <a:ext cx="7394104" cy="1659901"/>
          </a:xfrm>
          <a:prstGeom prst="rect">
            <a:avLst/>
          </a:prstGeom>
        </p:spPr>
      </p:pic>
      <p:sp>
        <p:nvSpPr>
          <p:cNvPr id="3" name="矩形 2"/>
          <p:cNvSpPr/>
          <p:nvPr/>
        </p:nvSpPr>
        <p:spPr>
          <a:xfrm>
            <a:off x="2" y="0"/>
            <a:ext cx="15122525" cy="234133"/>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6" name="矩形 5"/>
          <p:cNvSpPr/>
          <p:nvPr/>
        </p:nvSpPr>
        <p:spPr>
          <a:xfrm>
            <a:off x="2" y="10459267"/>
            <a:ext cx="15122525" cy="234133"/>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grpSp>
        <p:nvGrpSpPr>
          <p:cNvPr id="16" name="组合 15"/>
          <p:cNvGrpSpPr/>
          <p:nvPr/>
        </p:nvGrpSpPr>
        <p:grpSpPr>
          <a:xfrm>
            <a:off x="2" y="2"/>
            <a:ext cx="853559" cy="10693400"/>
            <a:chOff x="0" y="0"/>
            <a:chExt cx="853558" cy="10693400"/>
          </a:xfrm>
        </p:grpSpPr>
        <p:sp>
          <p:nvSpPr>
            <p:cNvPr id="5" name="矩形 4"/>
            <p:cNvSpPr/>
            <p:nvPr/>
          </p:nvSpPr>
          <p:spPr>
            <a:xfrm rot="16200000">
              <a:off x="-5166468" y="5166468"/>
              <a:ext cx="10693400" cy="360464"/>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2777366" y="5100152"/>
              <a:ext cx="6768753" cy="493095"/>
            </a:xfrm>
            <a:custGeom>
              <a:avLst/>
              <a:gdLst/>
              <a:ahLst/>
              <a:cxnLst/>
              <a:rect l="l" t="t" r="r" b="b"/>
              <a:pathLst>
                <a:path w="7675194" h="986191">
                  <a:moveTo>
                    <a:pt x="571991" y="0"/>
                  </a:moveTo>
                  <a:lnTo>
                    <a:pt x="7103204" y="0"/>
                  </a:lnTo>
                  <a:lnTo>
                    <a:pt x="7675194" y="986191"/>
                  </a:lnTo>
                  <a:lnTo>
                    <a:pt x="0" y="986191"/>
                  </a:lnTo>
                  <a:close/>
                </a:path>
              </a:pathLst>
            </a:cu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rot="16200000" flipV="1">
            <a:off x="14150016" y="729155"/>
            <a:ext cx="1584176" cy="360000"/>
          </a:xfrm>
          <a:custGeom>
            <a:avLst/>
            <a:gdLst/>
            <a:ahLst/>
            <a:cxnLst/>
            <a:rect l="l" t="t" r="r" b="b"/>
            <a:pathLst>
              <a:path w="1584176" h="478190">
                <a:moveTo>
                  <a:pt x="38363" y="0"/>
                </a:moveTo>
                <a:lnTo>
                  <a:pt x="0" y="0"/>
                </a:lnTo>
                <a:lnTo>
                  <a:pt x="0" y="20271"/>
                </a:lnTo>
                <a:close/>
                <a:moveTo>
                  <a:pt x="1584176" y="478190"/>
                </a:moveTo>
                <a:lnTo>
                  <a:pt x="1584176" y="0"/>
                </a:lnTo>
                <a:lnTo>
                  <a:pt x="732449" y="0"/>
                </a:lnTo>
                <a:lnTo>
                  <a:pt x="985121" y="478190"/>
                </a:lnTo>
                <a:close/>
              </a:path>
            </a:pathLst>
          </a:cu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1" name="矩形 8"/>
          <p:cNvSpPr/>
          <p:nvPr/>
        </p:nvSpPr>
        <p:spPr>
          <a:xfrm rot="5400000">
            <a:off x="14150439" y="9604246"/>
            <a:ext cx="1584176" cy="360000"/>
          </a:xfrm>
          <a:custGeom>
            <a:avLst/>
            <a:gdLst/>
            <a:ahLst/>
            <a:cxnLst/>
            <a:rect l="l" t="t" r="r" b="b"/>
            <a:pathLst>
              <a:path w="1584176" h="478190">
                <a:moveTo>
                  <a:pt x="38363" y="0"/>
                </a:moveTo>
                <a:lnTo>
                  <a:pt x="0" y="0"/>
                </a:lnTo>
                <a:lnTo>
                  <a:pt x="0" y="20271"/>
                </a:lnTo>
                <a:close/>
                <a:moveTo>
                  <a:pt x="1584176" y="478190"/>
                </a:moveTo>
                <a:lnTo>
                  <a:pt x="1584176" y="0"/>
                </a:lnTo>
                <a:lnTo>
                  <a:pt x="732449" y="0"/>
                </a:lnTo>
                <a:lnTo>
                  <a:pt x="985121" y="478190"/>
                </a:lnTo>
                <a:close/>
              </a:path>
            </a:pathLst>
          </a:cu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2" name="TextBox 11"/>
          <p:cNvSpPr txBox="1"/>
          <p:nvPr/>
        </p:nvSpPr>
        <p:spPr>
          <a:xfrm>
            <a:off x="5905078" y="8580209"/>
            <a:ext cx="4248471" cy="276987"/>
          </a:xfrm>
          <a:prstGeom prst="rect">
            <a:avLst/>
          </a:prstGeom>
          <a:noFill/>
        </p:spPr>
        <p:txBody>
          <a:bodyPr wrap="square" lIns="91428" tIns="45714" rIns="91428" bIns="45714" rtlCol="0">
            <a:spAutoFit/>
          </a:bodyPr>
          <a:lstStyle/>
          <a:p>
            <a:r>
              <a:rPr lang="zh-CN" altLang="en-US" sz="1200" dirty="0">
                <a:solidFill>
                  <a:prstClr val="white">
                    <a:lumMod val="50000"/>
                  </a:prstClr>
                </a:solidFill>
                <a:latin typeface="微软雅黑" panose="020B0503020204020204" pitchFamily="34" charset="-122"/>
                <a:ea typeface="微软雅黑" panose="020B0503020204020204" pitchFamily="34" charset="-122"/>
              </a:rPr>
              <a:t>某某艺术学院</a:t>
            </a:r>
            <a:r>
              <a:rPr lang="en-US" altLang="zh-CN" sz="1200" dirty="0">
                <a:solidFill>
                  <a:prstClr val="white">
                    <a:lumMod val="50000"/>
                  </a:prstClr>
                </a:solidFill>
                <a:latin typeface="微软雅黑" panose="020B0503020204020204" pitchFamily="34" charset="-122"/>
                <a:ea typeface="微软雅黑" panose="020B0503020204020204" pitchFamily="34" charset="-122"/>
              </a:rPr>
              <a:t>-</a:t>
            </a:r>
            <a:r>
              <a:rPr lang="zh-CN" altLang="en-US" sz="1200" dirty="0">
                <a:solidFill>
                  <a:prstClr val="white">
                    <a:lumMod val="50000"/>
                  </a:prstClr>
                </a:solidFill>
                <a:latin typeface="微软雅黑" panose="020B0503020204020204" pitchFamily="34" charset="-122"/>
                <a:ea typeface="微软雅黑" panose="020B0503020204020204" pitchFamily="34" charset="-122"/>
              </a:rPr>
              <a:t>电子信息工程系            电脑艺术设计</a:t>
            </a:r>
            <a:r>
              <a:rPr lang="en-US" altLang="zh-CN" sz="1200" dirty="0">
                <a:solidFill>
                  <a:prstClr val="white">
                    <a:lumMod val="50000"/>
                  </a:prstClr>
                </a:solidFill>
                <a:latin typeface="微软雅黑" panose="020B0503020204020204" pitchFamily="34" charset="-122"/>
                <a:ea typeface="微软雅黑" panose="020B0503020204020204" pitchFamily="34" charset="-122"/>
              </a:rPr>
              <a:t>8888</a:t>
            </a:r>
            <a:r>
              <a:rPr lang="zh-CN" altLang="en-US" sz="1200" dirty="0">
                <a:solidFill>
                  <a:prstClr val="white">
                    <a:lumMod val="50000"/>
                  </a:prstClr>
                </a:solidFill>
                <a:latin typeface="微软雅黑" panose="020B0503020204020204" pitchFamily="34" charset="-122"/>
                <a:ea typeface="微软雅黑" panose="020B0503020204020204" pitchFamily="34" charset="-122"/>
              </a:rPr>
              <a:t>班</a:t>
            </a:r>
          </a:p>
        </p:txBody>
      </p:sp>
      <p:sp>
        <p:nvSpPr>
          <p:cNvPr id="13" name="TextBox 12"/>
          <p:cNvSpPr txBox="1"/>
          <p:nvPr/>
        </p:nvSpPr>
        <p:spPr>
          <a:xfrm>
            <a:off x="6768342" y="8145716"/>
            <a:ext cx="2961043" cy="477042"/>
          </a:xfrm>
          <a:prstGeom prst="rect">
            <a:avLst/>
          </a:prstGeom>
          <a:noFill/>
          <a:effectLst/>
        </p:spPr>
        <p:txBody>
          <a:bodyPr wrap="none" lIns="91428" tIns="45714" rIns="91428" bIns="45714">
            <a:spAutoFit/>
          </a:bodyPr>
          <a:lstStyle/>
          <a:p>
            <a:pPr>
              <a:defRPr/>
            </a:pPr>
            <a:r>
              <a:rPr lang="en-US" altLang="zh-CN" sz="2500" b="1" dirty="0">
                <a:solidFill>
                  <a:prstClr val="black"/>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2018</a:t>
            </a:r>
            <a:r>
              <a:rPr lang="zh-CN" altLang="en-US" sz="2500" b="1" dirty="0">
                <a:solidFill>
                  <a:prstClr val="black"/>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届    </a:t>
            </a:r>
            <a:r>
              <a:rPr lang="zh-CN" altLang="en-US" sz="2500" b="1" dirty="0" smtClean="0">
                <a:solidFill>
                  <a:prstClr val="black"/>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小鹿模板</a:t>
            </a:r>
            <a:endParaRPr lang="zh-CN" altLang="en-US" sz="2500" b="1" dirty="0">
              <a:solidFill>
                <a:prstClr val="black"/>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6215" y="8217726"/>
            <a:ext cx="271273" cy="338329"/>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497069" y="8217726"/>
            <a:ext cx="271273" cy="338329"/>
          </a:xfrm>
          <a:prstGeom prst="rect">
            <a:avLst/>
          </a:prstGeom>
        </p:spPr>
      </p:pic>
      <p:pic>
        <p:nvPicPr>
          <p:cNvPr id="8" name="纯音乐 - 震撼大气的进场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2591866" y="3518717"/>
            <a:ext cx="609600" cy="609599"/>
          </a:xfrm>
          <a:prstGeom prst="rect">
            <a:avLst/>
          </a:prstGeom>
        </p:spPr>
      </p:pic>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1750"/>
                                            <p:tgtEl>
                                              <p:spTgt spid="2"/>
                                            </p:tgtEl>
                                          </p:cBhvr>
                                        </p:animEffect>
                                      </p:childTnLst>
                                    </p:cTn>
                                  </p:par>
                                </p:childTnLst>
                              </p:cTn>
                            </p:par>
                            <p:par>
                              <p:cTn id="37" fill="hold">
                                <p:stCondLst>
                                  <p:cond delay="5500"/>
                                </p:stCondLst>
                                <p:childTnLst>
                                  <p:par>
                                    <p:cTn id="38" presetID="14" presetClass="entr" presetSubtype="1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childTnLst>
                              </p:cTn>
                            </p:par>
                            <p:par>
                              <p:cTn id="41" fill="hold">
                                <p:stCondLst>
                                  <p:cond delay="6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46" dur="500" fill="hold"/>
                                            <p:tgtEl>
                                              <p:spTgt spid="15"/>
                                            </p:tgtEl>
                                            <p:attrNameLst>
                                              <p:attrName>ppt_x</p:attrName>
                                              <p:attrName>ppt_y</p:attrName>
                                            </p:attrNameLst>
                                          </p:cBhvr>
                                          <p:rCtr x="43960" y="0"/>
                                        </p:animMotion>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63" presetClass="path" presetSubtype="0" accel="50000" fill="hold" nodeType="withEffect" p14:presetBounceEnd="64000">
                                      <p:stCondLst>
                                        <p:cond delay="0"/>
                                      </p:stCondLst>
                                      <p:childTnLst>
                                        <p:animMotion origin="layout" path="M 0.79636 1.48148E-6 L -1.11111E-6 1.48148E-6 " pathEditMode="relative" rAng="0" ptsTypes="AA" p14:bounceEnd="64000">
                                          <p:cBhvr>
                                            <p:cTn id="51" dur="500" fill="hold"/>
                                            <p:tgtEl>
                                              <p:spTgt spid="14"/>
                                            </p:tgtEl>
                                            <p:attrNameLst>
                                              <p:attrName>ppt_x</p:attrName>
                                              <p:attrName>ppt_y</p:attrName>
                                            </p:attrNameLst>
                                          </p:cBhvr>
                                          <p:rCtr x="-39826" y="0"/>
                                        </p:animMotion>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8"/>
                    </p:tgtEl>
                  </p:cMediaNode>
                </p:audio>
              </p:childTnLst>
            </p:cTn>
          </p:par>
        </p:tnLst>
        <p:bldLst>
          <p:bldP spid="3" grpId="0" animBg="1"/>
          <p:bldP spid="6" grpId="0" animBg="1"/>
          <p:bldP spid="9" grpId="0" animBg="1"/>
          <p:bldP spid="11" grpId="0" animBg="1"/>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1750"/>
                                            <p:tgtEl>
                                              <p:spTgt spid="2"/>
                                            </p:tgtEl>
                                          </p:cBhvr>
                                        </p:animEffect>
                                      </p:childTnLst>
                                    </p:cTn>
                                  </p:par>
                                </p:childTnLst>
                              </p:cTn>
                            </p:par>
                            <p:par>
                              <p:cTn id="37" fill="hold">
                                <p:stCondLst>
                                  <p:cond delay="5500"/>
                                </p:stCondLst>
                                <p:childTnLst>
                                  <p:par>
                                    <p:cTn id="38" presetID="14" presetClass="entr" presetSubtype="1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childTnLst>
                              </p:cTn>
                            </p:par>
                            <p:par>
                              <p:cTn id="41" fill="hold">
                                <p:stCondLst>
                                  <p:cond delay="6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63" presetClass="path" presetSubtype="0" accel="50000" fill="hold" nodeType="withEffect">
                                      <p:stCondLst>
                                        <p:cond delay="0"/>
                                      </p:stCondLst>
                                      <p:childTnLst>
                                        <p:animMotion origin="layout" path="M -0.8792 3.7037E-7 L -1.55168E-6 3.7037E-7 " pathEditMode="relative" rAng="0" ptsTypes="AA">
                                          <p:cBhvr>
                                            <p:cTn id="46" dur="500" fill="hold"/>
                                            <p:tgtEl>
                                              <p:spTgt spid="15"/>
                                            </p:tgtEl>
                                            <p:attrNameLst>
                                              <p:attrName>ppt_x</p:attrName>
                                              <p:attrName>ppt_y</p:attrName>
                                            </p:attrNameLst>
                                          </p:cBhvr>
                                          <p:rCtr x="43960" y="0"/>
                                        </p:animMotion>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63" presetClass="path" presetSubtype="0" accel="50000" fill="hold" nodeType="withEffect">
                                      <p:stCondLst>
                                        <p:cond delay="0"/>
                                      </p:stCondLst>
                                      <p:childTnLst>
                                        <p:animMotion origin="layout" path="M 0.79636 1.48148E-6 L -1.11111E-6 1.48148E-6 " pathEditMode="relative" rAng="0" ptsTypes="AA">
                                          <p:cBhvr>
                                            <p:cTn id="51" dur="500" fill="hold"/>
                                            <p:tgtEl>
                                              <p:spTgt spid="14"/>
                                            </p:tgtEl>
                                            <p:attrNameLst>
                                              <p:attrName>ppt_x</p:attrName>
                                              <p:attrName>ppt_y</p:attrName>
                                            </p:attrNameLst>
                                          </p:cBhvr>
                                          <p:rCtr x="-39826" y="0"/>
                                        </p:animMotion>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6" repeatCount="indefinite" fill="hold" display="0">
                      <p:stCondLst>
                        <p:cond delay="indefinite"/>
                      </p:stCondLst>
                      <p:endCondLst>
                        <p:cond evt="onStopAudio" delay="0">
                          <p:tgtEl>
                            <p:sldTgt/>
                          </p:tgtEl>
                        </p:cond>
                      </p:endCondLst>
                    </p:cTn>
                    <p:tgtEl>
                      <p:spTgt spid="8"/>
                    </p:tgtEl>
                  </p:cMediaNode>
                </p:video>
              </p:childTnLst>
            </p:cTn>
          </p:par>
        </p:tnLst>
        <p:bldLst>
          <p:bldP spid="3" grpId="0" animBg="1"/>
          <p:bldP spid="6" grpId="0" animBg="1"/>
          <p:bldP spid="9" grpId="0" animBg="1"/>
          <p:bldP spid="11" grpId="0" animBg="1"/>
          <p:bldP spid="12" grpId="0"/>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27" name="直接连接符 26"/>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30" name="TextBox 29"/>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31" name="直接连接符 30"/>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3394564" y="6893213"/>
            <a:ext cx="471739" cy="84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7470" tIns="73737" rIns="147470" bIns="7373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474470" eaLnBrk="1" hangingPunct="1"/>
            <a:r>
              <a:rPr lang="zh-CN" altLang="en-US" sz="4500" dirty="0">
                <a:solidFill>
                  <a:prstClr val="white"/>
                </a:solidFill>
                <a:latin typeface="华文细黑" panose="02010600040101010101" pitchFamily="2" charset="-122"/>
                <a:ea typeface="华文细黑" panose="02010600040101010101" pitchFamily="2" charset="-122"/>
                <a:cs typeface="Arial Unicode MS" pitchFamily="34" charset="-122"/>
              </a:rPr>
              <a:t>壹</a:t>
            </a:r>
          </a:p>
        </p:txBody>
      </p:sp>
      <p:sp>
        <p:nvSpPr>
          <p:cNvPr id="45" name="TextBox 44"/>
          <p:cNvSpPr txBox="1"/>
          <p:nvPr/>
        </p:nvSpPr>
        <p:spPr>
          <a:xfrm>
            <a:off x="892324" y="5649869"/>
            <a:ext cx="964669" cy="549024"/>
          </a:xfrm>
          <a:prstGeom prst="rect">
            <a:avLst/>
          </a:prstGeom>
          <a:noFill/>
        </p:spPr>
        <p:txBody>
          <a:bodyPr wrap="none" lIns="147470" tIns="73737" rIns="147470" bIns="73737" rtlCol="0">
            <a:spAutoFit/>
          </a:bodyPr>
          <a:lstStyle/>
          <a:p>
            <a:pPr defTabSz="1474470"/>
            <a:r>
              <a:rPr lang="zh-CN" altLang="en-US" sz="2600" dirty="0">
                <a:solidFill>
                  <a:prstClr val="black">
                    <a:lumMod val="50000"/>
                    <a:lumOff val="50000"/>
                  </a:prstClr>
                </a:solidFill>
                <a:latin typeface="微软雅黑" panose="020B0503020204020204" pitchFamily="34" charset="-122"/>
                <a:ea typeface="微软雅黑" panose="020B0503020204020204" pitchFamily="34" charset="-122"/>
              </a:rPr>
              <a:t>书房</a:t>
            </a:r>
          </a:p>
        </p:txBody>
      </p:sp>
      <p:sp>
        <p:nvSpPr>
          <p:cNvPr id="46" name="TextBox 45"/>
          <p:cNvSpPr txBox="1"/>
          <p:nvPr/>
        </p:nvSpPr>
        <p:spPr>
          <a:xfrm>
            <a:off x="943744" y="6108497"/>
            <a:ext cx="1373436" cy="410524"/>
          </a:xfrm>
          <a:prstGeom prst="rect">
            <a:avLst/>
          </a:prstGeom>
          <a:noFill/>
        </p:spPr>
        <p:txBody>
          <a:bodyPr wrap="none" lIns="147470" tIns="73737" rIns="147470" bIns="73737" rtlCol="0">
            <a:spAutoFit/>
          </a:bodyPr>
          <a:lstStyle/>
          <a:p>
            <a:pPr defTabSz="1474470"/>
            <a:r>
              <a:rPr lang="en-US" altLang="zh-CN" sz="1700" dirty="0">
                <a:solidFill>
                  <a:prstClr val="black">
                    <a:lumMod val="50000"/>
                    <a:lumOff val="50000"/>
                  </a:prstClr>
                </a:solidFill>
                <a:latin typeface="华文细黑" panose="02010600040101010101" pitchFamily="2" charset="-122"/>
                <a:ea typeface="华文细黑" panose="02010600040101010101" pitchFamily="2" charset="-122"/>
              </a:rPr>
              <a:t>SHU FANG</a:t>
            </a:r>
            <a:endParaRPr lang="zh-CN" altLang="en-US" sz="170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47" name="TextBox 46"/>
          <p:cNvSpPr txBox="1"/>
          <p:nvPr/>
        </p:nvSpPr>
        <p:spPr>
          <a:xfrm>
            <a:off x="2559560" y="5521658"/>
            <a:ext cx="5364011" cy="1049161"/>
          </a:xfrm>
          <a:prstGeom prst="rect">
            <a:avLst/>
          </a:prstGeom>
          <a:noFill/>
        </p:spPr>
        <p:txBody>
          <a:bodyPr wrap="square" lIns="147470" tIns="73737" rIns="147470" bIns="73737" rtlCol="0">
            <a:spAutoFit/>
          </a:bodyPr>
          <a:lstStyle/>
          <a:p>
            <a:pPr defTabSz="1474470">
              <a:lnSpc>
                <a:spcPct val="150000"/>
              </a:lnSpc>
            </a:pPr>
            <a:r>
              <a:rPr lang="zh-CN" altLang="en-US" sz="1300" dirty="0">
                <a:solidFill>
                  <a:prstClr val="black">
                    <a:lumMod val="65000"/>
                    <a:lumOff val="35000"/>
                  </a:prstClr>
                </a:solidFill>
                <a:latin typeface="微软雅黑" panose="020B0503020204020204" pitchFamily="34" charset="-122"/>
                <a:ea typeface="微软雅黑" panose="020B0503020204020204" pitchFamily="34" charset="-122"/>
              </a:rPr>
              <a:t>家庭生活不需要太私人化，公共书房可以优化家庭活动，增加家人之间的互动，是的家庭氛围更加融洽。方案中的二楼过道设计成公共书房，家具的线条笔直，勾勒出追求自然，简洁明快的个性。</a:t>
            </a:r>
          </a:p>
        </p:txBody>
      </p:sp>
      <p:cxnSp>
        <p:nvCxnSpPr>
          <p:cNvPr id="48" name="直接连接符 47"/>
          <p:cNvCxnSpPr/>
          <p:nvPr/>
        </p:nvCxnSpPr>
        <p:spPr>
          <a:xfrm>
            <a:off x="2456156" y="5632386"/>
            <a:ext cx="0" cy="74656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8333086" y="8940712"/>
            <a:ext cx="964669" cy="549024"/>
          </a:xfrm>
          <a:prstGeom prst="rect">
            <a:avLst/>
          </a:prstGeom>
          <a:noFill/>
        </p:spPr>
        <p:txBody>
          <a:bodyPr wrap="none" lIns="147470" tIns="73737" rIns="147470" bIns="73737" rtlCol="0">
            <a:spAutoFit/>
          </a:bodyPr>
          <a:lstStyle/>
          <a:p>
            <a:pPr defTabSz="1474470"/>
            <a:r>
              <a:rPr lang="zh-CN" altLang="en-US" sz="2600" dirty="0">
                <a:solidFill>
                  <a:prstClr val="black">
                    <a:lumMod val="50000"/>
                    <a:lumOff val="50000"/>
                  </a:prstClr>
                </a:solidFill>
                <a:latin typeface="微软雅黑" panose="020B0503020204020204" pitchFamily="34" charset="-122"/>
                <a:ea typeface="微软雅黑" panose="020B0503020204020204" pitchFamily="34" charset="-122"/>
              </a:rPr>
              <a:t>卧室</a:t>
            </a:r>
          </a:p>
        </p:txBody>
      </p:sp>
      <p:sp>
        <p:nvSpPr>
          <p:cNvPr id="50" name="TextBox 49"/>
          <p:cNvSpPr txBox="1"/>
          <p:nvPr/>
        </p:nvSpPr>
        <p:spPr>
          <a:xfrm>
            <a:off x="8384507" y="9399341"/>
            <a:ext cx="1059247" cy="410524"/>
          </a:xfrm>
          <a:prstGeom prst="rect">
            <a:avLst/>
          </a:prstGeom>
          <a:noFill/>
        </p:spPr>
        <p:txBody>
          <a:bodyPr wrap="none" lIns="147470" tIns="73737" rIns="147470" bIns="73737" rtlCol="0">
            <a:spAutoFit/>
          </a:bodyPr>
          <a:lstStyle/>
          <a:p>
            <a:pPr defTabSz="1474470"/>
            <a:r>
              <a:rPr lang="en-US" altLang="zh-CN" sz="1700" dirty="0">
                <a:solidFill>
                  <a:prstClr val="black">
                    <a:lumMod val="50000"/>
                    <a:lumOff val="50000"/>
                  </a:prstClr>
                </a:solidFill>
                <a:latin typeface="华文细黑" panose="02010600040101010101" pitchFamily="2" charset="-122"/>
                <a:ea typeface="华文细黑" panose="02010600040101010101" pitchFamily="2" charset="-122"/>
              </a:rPr>
              <a:t>WO SHI</a:t>
            </a:r>
            <a:endParaRPr lang="zh-CN" altLang="en-US" sz="170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51" name="TextBox 50"/>
          <p:cNvSpPr txBox="1"/>
          <p:nvPr/>
        </p:nvSpPr>
        <p:spPr>
          <a:xfrm>
            <a:off x="9923521" y="8812501"/>
            <a:ext cx="4544861" cy="1049161"/>
          </a:xfrm>
          <a:prstGeom prst="rect">
            <a:avLst/>
          </a:prstGeom>
          <a:noFill/>
        </p:spPr>
        <p:txBody>
          <a:bodyPr wrap="square" lIns="147470" tIns="73737" rIns="147470" bIns="73737" rtlCol="0">
            <a:spAutoFit/>
          </a:bodyPr>
          <a:lstStyle/>
          <a:p>
            <a:pPr defTabSz="1474470">
              <a:lnSpc>
                <a:spcPct val="150000"/>
              </a:lnSpc>
            </a:pPr>
            <a:r>
              <a:rPr lang="zh-CN" altLang="en-US" sz="1300" dirty="0">
                <a:solidFill>
                  <a:prstClr val="black">
                    <a:lumMod val="65000"/>
                    <a:lumOff val="35000"/>
                  </a:prstClr>
                </a:solidFill>
                <a:latin typeface="微软雅黑" panose="020B0503020204020204" pitchFamily="34" charset="-122"/>
                <a:ea typeface="微软雅黑" panose="020B0503020204020204" pitchFamily="34" charset="-122"/>
              </a:rPr>
              <a:t>       主卧中使用的镜子、灰镜、玻璃，它们都具有不同的反光度和反射特点，令视觉空间有意料之外的延伸，然而不同的深度和灵活性使室内设计显得更立体化。</a:t>
            </a:r>
          </a:p>
        </p:txBody>
      </p:sp>
      <p:cxnSp>
        <p:nvCxnSpPr>
          <p:cNvPr id="52" name="直接连接符 51"/>
          <p:cNvCxnSpPr/>
          <p:nvPr/>
        </p:nvCxnSpPr>
        <p:spPr>
          <a:xfrm>
            <a:off x="9702940" y="8980101"/>
            <a:ext cx="0" cy="74656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4681" y="1919842"/>
            <a:ext cx="6045713" cy="3479246"/>
          </a:xfrm>
          <a:prstGeom prst="rect">
            <a:avLst/>
          </a:pr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69375" y="1540163"/>
            <a:ext cx="5453566" cy="7062940"/>
          </a:xfrm>
          <a:prstGeom prst="rect">
            <a:avLst/>
          </a:prstGeom>
        </p:spPr>
      </p:pic>
      <p:grpSp>
        <p:nvGrpSpPr>
          <p:cNvPr id="55" name="组合 54"/>
          <p:cNvGrpSpPr/>
          <p:nvPr/>
        </p:nvGrpSpPr>
        <p:grpSpPr>
          <a:xfrm rot="10636810">
            <a:off x="360381" y="7793958"/>
            <a:ext cx="3548134" cy="3169513"/>
            <a:chOff x="4176910" y="-404589"/>
            <a:chExt cx="3548135" cy="3169514"/>
          </a:xfrm>
        </p:grpSpPr>
        <p:cxnSp>
          <p:nvCxnSpPr>
            <p:cNvPr id="56" name="直接连接符 55"/>
            <p:cNvCxnSpPr/>
            <p:nvPr/>
          </p:nvCxnSpPr>
          <p:spPr>
            <a:xfrm rot="10963190" flipV="1">
              <a:off x="4322177" y="-404589"/>
              <a:ext cx="3402868" cy="316951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922734" y="7529038"/>
            <a:ext cx="2662891" cy="612068"/>
            <a:chOff x="3922733" y="7529053"/>
            <a:chExt cx="2662890" cy="612070"/>
          </a:xfrm>
        </p:grpSpPr>
        <p:sp>
          <p:nvSpPr>
            <p:cNvPr id="60" name="矩形 59"/>
            <p:cNvSpPr/>
            <p:nvPr/>
          </p:nvSpPr>
          <p:spPr>
            <a:xfrm>
              <a:off x="3922733" y="7529053"/>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3982491" y="7602512"/>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62" name="TextBox 61"/>
          <p:cNvSpPr txBox="1"/>
          <p:nvPr/>
        </p:nvSpPr>
        <p:spPr>
          <a:xfrm>
            <a:off x="3922736" y="8141123"/>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1+#ppt_w/2"/>
                                          </p:val>
                                        </p:tav>
                                        <p:tav tm="100000">
                                          <p:val>
                                            <p:strVal val="#ppt_x"/>
                                          </p:val>
                                        </p:tav>
                                      </p:tavLst>
                                    </p:anim>
                                    <p:anim calcmode="lin" valueType="num">
                                      <p:cBhvr additive="base">
                                        <p:cTn id="17" dur="500" fill="hold"/>
                                        <p:tgtEl>
                                          <p:spTgt spid="6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par>
                                <p:cTn id="24" presetID="35" presetClass="emph" presetSubtype="0" repeatCount="8000" fill="hold" grpId="1" nodeType="withEffect">
                                  <p:stCondLst>
                                    <p:cond delay="400"/>
                                  </p:stCondLst>
                                  <p:childTnLst>
                                    <p:anim calcmode="discrete" valueType="str">
                                      <p:cBhvr>
                                        <p:cTn id="25" dur="50" fill="hold"/>
                                        <p:tgtEl>
                                          <p:spTgt spid="35"/>
                                        </p:tgtEl>
                                        <p:attrNameLst>
                                          <p:attrName>style.visibility</p:attrName>
                                        </p:attrNameLst>
                                      </p:cBhvr>
                                      <p:tavLst>
                                        <p:tav tm="0">
                                          <p:val>
                                            <p:strVal val="hidden"/>
                                          </p:val>
                                        </p:tav>
                                        <p:tav tm="50000">
                                          <p:val>
                                            <p:strVal val="visible"/>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strVal val="#ppt_x"/>
                                          </p:val>
                                        </p:tav>
                                        <p:tav tm="100000">
                                          <p:val>
                                            <p:strVal val="#ppt_x"/>
                                          </p:val>
                                        </p:tav>
                                      </p:tavLst>
                                    </p:anim>
                                    <p:anim calcmode="lin" valueType="num">
                                      <p:cBhvr>
                                        <p:cTn id="31" dur="1000" fill="hold"/>
                                        <p:tgtEl>
                                          <p:spTgt spid="53"/>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up)">
                                      <p:cBhvr>
                                        <p:cTn id="43" dur="500"/>
                                        <p:tgtEl>
                                          <p:spTgt spid="48"/>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anim calcmode="lin" valueType="num">
                                      <p:cBhvr>
                                        <p:cTn id="53" dur="1000" fill="hold"/>
                                        <p:tgtEl>
                                          <p:spTgt spid="54"/>
                                        </p:tgtEl>
                                        <p:attrNameLst>
                                          <p:attrName>ppt_x</p:attrName>
                                        </p:attrNameLst>
                                      </p:cBhvr>
                                      <p:tavLst>
                                        <p:tav tm="0">
                                          <p:val>
                                            <p:strVal val="#ppt_x"/>
                                          </p:val>
                                        </p:tav>
                                        <p:tav tm="100000">
                                          <p:val>
                                            <p:strVal val="#ppt_x"/>
                                          </p:val>
                                        </p:tav>
                                      </p:tavLst>
                                    </p:anim>
                                    <p:anim calcmode="lin" valueType="num">
                                      <p:cBhvr>
                                        <p:cTn id="54" dur="1000" fill="hold"/>
                                        <p:tgtEl>
                                          <p:spTgt spid="54"/>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wipe(left)">
                                      <p:cBhvr>
                                        <p:cTn id="58" dur="500"/>
                                        <p:tgtEl>
                                          <p:spTgt spid="49"/>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left)">
                                      <p:cBhvr>
                                        <p:cTn id="62" dur="500"/>
                                        <p:tgtEl>
                                          <p:spTgt spid="50"/>
                                        </p:tgtEl>
                                      </p:cBhvr>
                                    </p:animEffect>
                                  </p:childTnLst>
                                </p:cTn>
                              </p:par>
                            </p:childTnLst>
                          </p:cTn>
                        </p:par>
                        <p:par>
                          <p:cTn id="63" fill="hold">
                            <p:stCondLst>
                              <p:cond delay="6500"/>
                            </p:stCondLst>
                            <p:childTnLst>
                              <p:par>
                                <p:cTn id="64" presetID="22" presetClass="entr" presetSubtype="1"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500"/>
                                        <p:tgtEl>
                                          <p:spTgt spid="52"/>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1000"/>
                                        <p:tgtEl>
                                          <p:spTgt spid="51"/>
                                        </p:tgtEl>
                                      </p:cBhvr>
                                    </p:animEffect>
                                    <p:anim calcmode="lin" valueType="num">
                                      <p:cBhvr>
                                        <p:cTn id="70" dur="1000" fill="hold"/>
                                        <p:tgtEl>
                                          <p:spTgt spid="51"/>
                                        </p:tgtEl>
                                        <p:attrNameLst>
                                          <p:attrName>ppt_x</p:attrName>
                                        </p:attrNameLst>
                                      </p:cBhvr>
                                      <p:tavLst>
                                        <p:tav tm="0">
                                          <p:val>
                                            <p:strVal val="#ppt_x"/>
                                          </p:val>
                                        </p:tav>
                                        <p:tav tm="100000">
                                          <p:val>
                                            <p:strVal val="#ppt_x"/>
                                          </p:val>
                                        </p:tav>
                                      </p:tavLst>
                                    </p:anim>
                                    <p:anim calcmode="lin" valueType="num">
                                      <p:cBhvr>
                                        <p:cTn id="71"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45" grpId="0"/>
      <p:bldP spid="46" grpId="0"/>
      <p:bldP spid="47" grpId="0"/>
      <p:bldP spid="49" grpId="0"/>
      <p:bldP spid="50" grpId="0"/>
      <p:bldP spid="5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68" y="3470453"/>
            <a:ext cx="6761034" cy="4616595"/>
          </a:xfrm>
          <a:prstGeom prst="rect">
            <a:avLst/>
          </a:prstGeom>
        </p:spPr>
      </p:pic>
      <p:cxnSp>
        <p:nvCxnSpPr>
          <p:cNvPr id="10" name="直接连接符 9"/>
          <p:cNvCxnSpPr/>
          <p:nvPr/>
        </p:nvCxnSpPr>
        <p:spPr>
          <a:xfrm>
            <a:off x="1584599" y="3187600"/>
            <a:ext cx="1130525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813396" y="1963465"/>
            <a:ext cx="923330" cy="1408150"/>
            <a:chOff x="1381346" y="1602284"/>
            <a:chExt cx="923332" cy="1408150"/>
          </a:xfrm>
        </p:grpSpPr>
        <p:sp>
          <p:nvSpPr>
            <p:cNvPr id="6" name="矩形 5"/>
            <p:cNvSpPr/>
            <p:nvPr/>
          </p:nvSpPr>
          <p:spPr>
            <a:xfrm>
              <a:off x="1440582" y="1602284"/>
              <a:ext cx="819527" cy="1408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381346" y="1606278"/>
              <a:ext cx="923332" cy="1404156"/>
            </a:xfrm>
            <a:prstGeom prst="rect">
              <a:avLst/>
            </a:prstGeom>
            <a:noFill/>
          </p:spPr>
          <p:txBody>
            <a:bodyPr vert="eaVert" wrap="square" rtlCol="0">
              <a:spAutoFit/>
            </a:bodyPr>
            <a:lstStyle/>
            <a:p>
              <a:r>
                <a:rPr lang="zh-CN" altLang="en-US" sz="4800">
                  <a:solidFill>
                    <a:schemeClr val="bg1"/>
                  </a:solidFill>
                  <a:latin typeface="方正大黑简体" panose="02010601030101010101" pitchFamily="2" charset="-122"/>
                  <a:ea typeface="方正大黑简体" panose="02010601030101010101" pitchFamily="2" charset="-122"/>
                </a:rPr>
                <a:t>鸟瞰</a:t>
              </a:r>
            </a:p>
          </p:txBody>
        </p:sp>
      </p:grpSp>
      <p:cxnSp>
        <p:nvCxnSpPr>
          <p:cNvPr id="11" name="直接连接符 10"/>
          <p:cNvCxnSpPr/>
          <p:nvPr/>
        </p:nvCxnSpPr>
        <p:spPr>
          <a:xfrm>
            <a:off x="2736727" y="3043583"/>
            <a:ext cx="6408713" cy="0"/>
          </a:xfrm>
          <a:prstGeom prst="line">
            <a:avLst/>
          </a:prstGeom>
          <a:ln w="38100">
            <a:solidFill>
              <a:schemeClr val="tx1">
                <a:lumMod val="65000"/>
                <a:lumOff val="35000"/>
              </a:schemeClr>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456806" y="2323505"/>
            <a:ext cx="0" cy="345524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rot="10636810">
            <a:off x="3348809" y="28945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8" name="TextBox 17"/>
          <p:cNvSpPr txBox="1"/>
          <p:nvPr/>
        </p:nvSpPr>
        <p:spPr>
          <a:xfrm>
            <a:off x="1872630" y="3259608"/>
            <a:ext cx="864096" cy="830985"/>
          </a:xfrm>
          <a:prstGeom prst="rect">
            <a:avLst/>
          </a:prstGeom>
          <a:noFill/>
        </p:spPr>
        <p:txBody>
          <a:bodyPr wrap="square" lIns="91428" tIns="45714" rIns="91428" bIns="45714" rtlCol="0">
            <a:spAutoFit/>
          </a:bodyPr>
          <a:lstStyle/>
          <a:p>
            <a:r>
              <a:rPr lang="zh-CN" altLang="en-US" sz="4800">
                <a:latin typeface="方正准圆_GBK" panose="03000509000000000000" pitchFamily="65" charset="-122"/>
                <a:ea typeface="方正准圆_GBK" panose="03000509000000000000" pitchFamily="65" charset="-122"/>
              </a:rPr>
              <a:t>视</a:t>
            </a:r>
          </a:p>
        </p:txBody>
      </p:sp>
      <p:sp>
        <p:nvSpPr>
          <p:cNvPr id="19" name="TextBox 18"/>
          <p:cNvSpPr txBox="1"/>
          <p:nvPr/>
        </p:nvSpPr>
        <p:spPr>
          <a:xfrm>
            <a:off x="2426067" y="3377469"/>
            <a:ext cx="1143744" cy="1292649"/>
          </a:xfrm>
          <a:prstGeom prst="rect">
            <a:avLst/>
          </a:prstGeom>
          <a:noFill/>
        </p:spPr>
        <p:txBody>
          <a:bodyPr wrap="square" lIns="91428" tIns="45714" rIns="91428" bIns="45714" rtlCol="0">
            <a:spAutoFit/>
          </a:bodyPr>
          <a:lstStyle/>
          <a:p>
            <a:r>
              <a:rPr lang="zh-CN" altLang="en-US" sz="7800">
                <a:latin typeface="方正准圆_GBK" panose="03000509000000000000" pitchFamily="65" charset="-122"/>
                <a:ea typeface="方正准圆_GBK" panose="03000509000000000000" pitchFamily="65" charset="-122"/>
              </a:rPr>
              <a:t>图</a:t>
            </a:r>
          </a:p>
        </p:txBody>
      </p:sp>
      <p:sp>
        <p:nvSpPr>
          <p:cNvPr id="20" name="TextBox 19"/>
          <p:cNvSpPr txBox="1"/>
          <p:nvPr/>
        </p:nvSpPr>
        <p:spPr>
          <a:xfrm>
            <a:off x="2825888" y="4411736"/>
            <a:ext cx="630918" cy="1367012"/>
          </a:xfrm>
          <a:prstGeom prst="rect">
            <a:avLst/>
          </a:prstGeom>
          <a:noFill/>
        </p:spPr>
        <p:txBody>
          <a:bodyPr vert="eaVert" wrap="square" lIns="91428" tIns="45714" rIns="91428" bIns="45714" rtlCol="0">
            <a:spAutoFit/>
          </a:bodyPr>
          <a:lstStyle/>
          <a:p>
            <a:r>
              <a:rPr lang="zh-CN" altLang="en-US" smtClean="0">
                <a:latin typeface="华文细黑" panose="02010600040101010101" pitchFamily="2" charset="-122"/>
                <a:ea typeface="华文细黑" panose="02010600040101010101" pitchFamily="2" charset="-122"/>
              </a:rPr>
              <a:t>设计</a:t>
            </a:r>
            <a:endParaRPr lang="zh-CN" altLang="en-US">
              <a:latin typeface="华文细黑" panose="02010600040101010101" pitchFamily="2" charset="-122"/>
              <a:ea typeface="华文细黑" panose="02010600040101010101" pitchFamily="2" charset="-122"/>
            </a:endParaRPr>
          </a:p>
        </p:txBody>
      </p:sp>
      <p:sp>
        <p:nvSpPr>
          <p:cNvPr id="22" name="TextBox 21"/>
          <p:cNvSpPr txBox="1"/>
          <p:nvPr/>
        </p:nvSpPr>
        <p:spPr>
          <a:xfrm>
            <a:off x="5060410" y="8490517"/>
            <a:ext cx="8812529" cy="933744"/>
          </a:xfrm>
          <a:prstGeom prst="rect">
            <a:avLst/>
          </a:prstGeom>
          <a:noFill/>
        </p:spPr>
        <p:txBody>
          <a:bodyPr wrap="square" lIns="147470" tIns="73737" rIns="147470" bIns="73737" rtlCol="0">
            <a:spAutoFit/>
          </a:bodyPr>
          <a:lstStyle/>
          <a:p>
            <a:pPr defTabSz="1474470">
              <a:lnSpc>
                <a:spcPct val="150000"/>
              </a:lnSpc>
            </a:pP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       广场采用的是自然式与规则式相结合的混搭设计风格。取名为“憩”，也正是符合了园林设计的最终目的，通过各种造景与设计提供给人以憩息的场所。</a:t>
            </a:r>
          </a:p>
        </p:txBody>
      </p:sp>
      <p:sp>
        <p:nvSpPr>
          <p:cNvPr id="24" name="矩形 2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25" name="直接连接符 2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28" name="TextBox 2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29" name="直接连接符 2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10" presetClass="entr" presetSubtype="0" repeatCount="500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
                                        <p:tgtEl>
                                          <p:spTgt spid="17"/>
                                        </p:tgtEl>
                                      </p:cBhvr>
                                    </p:animEffect>
                                  </p:childTnLst>
                                </p:cTn>
                              </p:par>
                            </p:childTnLst>
                          </p:cTn>
                        </p:par>
                        <p:par>
                          <p:cTn id="25" fill="hold">
                            <p:stCondLst>
                              <p:cond delay="2500"/>
                            </p:stCondLst>
                            <p:childTnLst>
                              <p:par>
                                <p:cTn id="26" presetID="35" presetClass="emph" presetSubtype="0" repeatCount="5000" fill="hold" grpId="1" nodeType="afterEffect">
                                  <p:stCondLst>
                                    <p:cond delay="0"/>
                                  </p:stCondLst>
                                  <p:childTnLst>
                                    <p:anim calcmode="discrete" valueType="str">
                                      <p:cBhvr>
                                        <p:cTn id="27" dur="50" fill="hold"/>
                                        <p:tgtEl>
                                          <p:spTgt spid="17"/>
                                        </p:tgtEl>
                                        <p:attrNameLst>
                                          <p:attrName>style.visibility</p:attrName>
                                        </p:attrNameLst>
                                      </p:cBhvr>
                                      <p:tavLst>
                                        <p:tav tm="0">
                                          <p:val>
                                            <p:strVal val="hidden"/>
                                          </p:val>
                                        </p:tav>
                                        <p:tav tm="50000">
                                          <p:val>
                                            <p:strVal val="visible"/>
                                          </p:val>
                                        </p:tav>
                                      </p:tavLst>
                                    </p:anim>
                                  </p:childTnLst>
                                </p:cTn>
                              </p:par>
                            </p:childTnLst>
                          </p:cTn>
                        </p:par>
                        <p:par>
                          <p:cTn id="28" fill="hold">
                            <p:stCondLst>
                              <p:cond delay="3000"/>
                            </p:stCondLst>
                            <p:childTnLst>
                              <p:par>
                                <p:cTn id="29" presetID="38" presetClass="entr" presetSubtype="0" accel="50000" fill="hold" grpId="0" nodeType="afterEffect">
                                  <p:stCondLst>
                                    <p:cond delay="0"/>
                                  </p:stCondLst>
                                  <p:iterate type="lt">
                                    <p:tmPct val="50000"/>
                                  </p:iterate>
                                  <p:childTnLst>
                                    <p:set>
                                      <p:cBhvr>
                                        <p:cTn id="30" dur="1" fill="hold">
                                          <p:stCondLst>
                                            <p:cond delay="0"/>
                                          </p:stCondLst>
                                        </p:cTn>
                                        <p:tgtEl>
                                          <p:spTgt spid="18"/>
                                        </p:tgtEl>
                                        <p:attrNameLst>
                                          <p:attrName>style.visibility</p:attrName>
                                        </p:attrNameLst>
                                      </p:cBhvr>
                                      <p:to>
                                        <p:strVal val="visible"/>
                                      </p:to>
                                    </p:set>
                                    <p:set>
                                      <p:cBhvr>
                                        <p:cTn id="31" dur="455" fill="hold">
                                          <p:stCondLst>
                                            <p:cond delay="0"/>
                                          </p:stCondLst>
                                        </p:cTn>
                                        <p:tgtEl>
                                          <p:spTgt spid="18"/>
                                        </p:tgtEl>
                                        <p:attrNameLst>
                                          <p:attrName>style.rotation</p:attrName>
                                        </p:attrNameLst>
                                      </p:cBhvr>
                                      <p:to>
                                        <p:strVal val="-45.0"/>
                                      </p:to>
                                    </p:set>
                                    <p:anim calcmode="lin" valueType="num">
                                      <p:cBhvr>
                                        <p:cTn id="32"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33"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34"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35"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36" fill="hold">
                            <p:stCondLst>
                              <p:cond delay="3500"/>
                            </p:stCondLst>
                            <p:childTnLst>
                              <p:par>
                                <p:cTn id="37" presetID="38" presetClass="entr" presetSubtype="0" accel="50000" fill="hold" grpId="0" nodeType="afterEffect">
                                  <p:stCondLst>
                                    <p:cond delay="0"/>
                                  </p:stCondLst>
                                  <p:iterate type="lt">
                                    <p:tmPct val="50000"/>
                                  </p:iterate>
                                  <p:childTnLst>
                                    <p:set>
                                      <p:cBhvr>
                                        <p:cTn id="38" dur="1" fill="hold">
                                          <p:stCondLst>
                                            <p:cond delay="0"/>
                                          </p:stCondLst>
                                        </p:cTn>
                                        <p:tgtEl>
                                          <p:spTgt spid="19"/>
                                        </p:tgtEl>
                                        <p:attrNameLst>
                                          <p:attrName>style.visibility</p:attrName>
                                        </p:attrNameLst>
                                      </p:cBhvr>
                                      <p:to>
                                        <p:strVal val="visible"/>
                                      </p:to>
                                    </p:set>
                                    <p:set>
                                      <p:cBhvr>
                                        <p:cTn id="39" dur="455" fill="hold">
                                          <p:stCondLst>
                                            <p:cond delay="0"/>
                                          </p:stCondLst>
                                        </p:cTn>
                                        <p:tgtEl>
                                          <p:spTgt spid="19"/>
                                        </p:tgtEl>
                                        <p:attrNameLst>
                                          <p:attrName>style.rotation</p:attrName>
                                        </p:attrNameLst>
                                      </p:cBhvr>
                                      <p:to>
                                        <p:strVal val="-45.0"/>
                                      </p:to>
                                    </p:set>
                                    <p:anim calcmode="lin" valueType="num">
                                      <p:cBhvr>
                                        <p:cTn id="40"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41"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42"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43"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up)">
                                      <p:cBhvr>
                                        <p:cTn id="47" dur="500"/>
                                        <p:tgtEl>
                                          <p:spTgt spid="20"/>
                                        </p:tgtEl>
                                      </p:cBhvr>
                                    </p:animEffect>
                                  </p:childTnLst>
                                </p:cTn>
                              </p:par>
                              <p:par>
                                <p:cTn id="48" presetID="42"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p:bldP spid="19" grpId="0"/>
      <p:bldP spid="20"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rot="21223798">
            <a:off x="8802607" y="-1060530"/>
            <a:ext cx="3096320" cy="2754388"/>
            <a:chOff x="4176910" y="0"/>
            <a:chExt cx="3096320" cy="2754388"/>
          </a:xfrm>
        </p:grpSpPr>
        <p:cxnSp>
          <p:nvCxnSpPr>
            <p:cNvPr id="12" name="直接连接符 11"/>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75989" y="3524963"/>
            <a:ext cx="6562726" cy="473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8497368" y="3258469"/>
            <a:ext cx="6264697" cy="2451941"/>
          </a:xfrm>
          <a:prstGeom prst="rect">
            <a:avLst/>
          </a:prstGeom>
          <a:noFill/>
        </p:spPr>
        <p:txBody>
          <a:bodyPr wrap="square" lIns="91428" tIns="45714" rIns="91428" bIns="45714" rtlCol="0">
            <a:spAutoFit/>
          </a:bodyPr>
          <a:lstStyle/>
          <a:p>
            <a:pPr>
              <a:lnSpc>
                <a:spcPts val="2300"/>
              </a:lnSpc>
            </a:pPr>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总体环境概述：</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位于中国四川传和县 当地气候宜人环境优美</a:t>
            </a: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模仿迪拜的某雕塑采用雷纹设计而成</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497368" y="6075449"/>
            <a:ext cx="6264697" cy="2572487"/>
          </a:xfrm>
          <a:prstGeom prst="rect">
            <a:avLst/>
          </a:prstGeom>
          <a:noFill/>
        </p:spPr>
        <p:txBody>
          <a:bodyPr wrap="square" lIns="91428" tIns="45714" rIns="91428" bIns="45714" rtlCol="0">
            <a:spAutoFit/>
          </a:bodyPr>
          <a:lstStyle/>
          <a:p>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环境特点：</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植物地理气候园艺</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a:t>
            </a:r>
          </a:p>
        </p:txBody>
      </p:sp>
      <p:grpSp>
        <p:nvGrpSpPr>
          <p:cNvPr id="2" name="组合 1"/>
          <p:cNvGrpSpPr/>
          <p:nvPr/>
        </p:nvGrpSpPr>
        <p:grpSpPr>
          <a:xfrm>
            <a:off x="9369326" y="1662092"/>
            <a:ext cx="2662891" cy="612068"/>
            <a:chOff x="9369324" y="1662093"/>
            <a:chExt cx="2662890" cy="612070"/>
          </a:xfrm>
        </p:grpSpPr>
        <p:sp>
          <p:nvSpPr>
            <p:cNvPr id="17" name="矩形 16"/>
            <p:cNvSpPr/>
            <p:nvPr/>
          </p:nvSpPr>
          <p:spPr>
            <a:xfrm>
              <a:off x="9369324" y="1662093"/>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429082" y="1735552"/>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园林景观</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9" name="TextBox 18"/>
          <p:cNvSpPr txBox="1"/>
          <p:nvPr/>
        </p:nvSpPr>
        <p:spPr>
          <a:xfrm>
            <a:off x="9369326" y="2274163"/>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公园地址名称   地区位置</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strips(downLeft)">
                                      <p:cBhvr>
                                        <p:cTn id="11" dur="500"/>
                                        <p:tgtEl>
                                          <p:spTgt spid="1026"/>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5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Scale>
                                      <p:cBhvr>
                                        <p:cTn id="2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4"/>
                                        </p:tgtEl>
                                        <p:attrNameLst>
                                          <p:attrName>ppt_x</p:attrName>
                                          <p:attrName>ppt_y</p:attrName>
                                        </p:attrNameLst>
                                      </p:cBhvr>
                                    </p:animMotion>
                                    <p:animEffect transition="in" filter="fade">
                                      <p:cBhvr>
                                        <p:cTn id="28" dur="1000"/>
                                        <p:tgtEl>
                                          <p:spTgt spid="14"/>
                                        </p:tgtEl>
                                      </p:cBhvr>
                                    </p:animEffect>
                                  </p:childTnLst>
                                </p:cTn>
                              </p:par>
                            </p:childTnLst>
                          </p:cTn>
                        </p:par>
                        <p:par>
                          <p:cTn id="29" fill="hold">
                            <p:stCondLst>
                              <p:cond delay="3500"/>
                            </p:stCondLst>
                            <p:childTnLst>
                              <p:par>
                                <p:cTn id="30" presetID="52"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Scale>
                                      <p:cBhvr>
                                        <p:cTn id="3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5"/>
                                        </p:tgtEl>
                                        <p:attrNameLst>
                                          <p:attrName>ppt_x</p:attrName>
                                          <p:attrName>ppt_y</p:attrName>
                                        </p:attrNameLst>
                                      </p:cBhvr>
                                    </p:animMotion>
                                    <p:animEffect transition="in" filter="fade">
                                      <p:cBhvr>
                                        <p:cTn id="3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rot="14027468">
            <a:off x="-297907" y="896968"/>
            <a:ext cx="3096320" cy="2754389"/>
            <a:chOff x="4176910" y="0"/>
            <a:chExt cx="3096320" cy="2754388"/>
          </a:xfrm>
        </p:grpSpPr>
        <p:cxnSp>
          <p:nvCxnSpPr>
            <p:cNvPr id="12" name="直接连接符 11"/>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276015" y="1923418"/>
            <a:ext cx="2662891" cy="612068"/>
            <a:chOff x="3276013" y="1923421"/>
            <a:chExt cx="2662890" cy="612070"/>
          </a:xfrm>
        </p:grpSpPr>
        <p:sp>
          <p:nvSpPr>
            <p:cNvPr id="14" name="矩形 13"/>
            <p:cNvSpPr/>
            <p:nvPr/>
          </p:nvSpPr>
          <p:spPr>
            <a:xfrm>
              <a:off x="3276013" y="1923421"/>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335771" y="1996880"/>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作品赏析</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6" name="TextBox 15"/>
          <p:cNvSpPr txBox="1"/>
          <p:nvPr/>
        </p:nvSpPr>
        <p:spPr>
          <a:xfrm>
            <a:off x="3276016" y="2535489"/>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公园地址名称   地区位置</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676521" y="4059979"/>
            <a:ext cx="3200400" cy="2067133"/>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015004" y="4068021"/>
            <a:ext cx="3200400" cy="2051049"/>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49734" y="4050558"/>
            <a:ext cx="3304216" cy="2085975"/>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17" name="TextBox 16"/>
          <p:cNvSpPr txBox="1"/>
          <p:nvPr/>
        </p:nvSpPr>
        <p:spPr>
          <a:xfrm>
            <a:off x="1440583" y="6498828"/>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itchFamily="18" charset="-122"/>
                <a:ea typeface="Adobe 仿宋 Std R" pitchFamily="18" charset="-122"/>
              </a:rPr>
              <a:t>现代工业方格建筑群</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itchFamily="18" charset="-122"/>
                <a:ea typeface="Adobe 仿宋 Std R" pitchFamily="18" charset="-122"/>
              </a:rPr>
              <a:t>2020</a:t>
            </a:r>
            <a:r>
              <a:rPr lang="zh-CN" altLang="en-US" sz="2000">
                <a:solidFill>
                  <a:schemeClr val="tx1">
                    <a:lumMod val="65000"/>
                    <a:lumOff val="35000"/>
                  </a:schemeClr>
                </a:solidFill>
                <a:latin typeface="Adobe 仿宋 Std R" pitchFamily="18" charset="-122"/>
                <a:ea typeface="Adobe 仿宋 Std R" pitchFamily="18" charset="-122"/>
              </a:rPr>
              <a:t>年</a:t>
            </a:r>
            <a:r>
              <a:rPr lang="en-US" altLang="zh-CN" sz="2000">
                <a:solidFill>
                  <a:schemeClr val="tx1">
                    <a:lumMod val="65000"/>
                    <a:lumOff val="35000"/>
                  </a:schemeClr>
                </a:solidFill>
                <a:latin typeface="Adobe 仿宋 Std R" pitchFamily="18" charset="-122"/>
                <a:ea typeface="Adobe 仿宋 Std R" pitchFamily="18" charset="-122"/>
              </a:rPr>
              <a:t>7</a:t>
            </a:r>
            <a:r>
              <a:rPr lang="zh-CN" altLang="en-US" sz="2000">
                <a:solidFill>
                  <a:schemeClr val="tx1">
                    <a:lumMod val="65000"/>
                    <a:lumOff val="35000"/>
                  </a:schemeClr>
                </a:solidFill>
                <a:latin typeface="Adobe 仿宋 Std R" pitchFamily="18" charset="-122"/>
                <a:ea typeface="Adobe 仿宋 Std R" pitchFamily="18" charset="-122"/>
              </a:rPr>
              <a:t>月</a:t>
            </a:r>
            <a:r>
              <a:rPr lang="en-US" altLang="zh-CN" sz="2000">
                <a:solidFill>
                  <a:schemeClr val="tx1">
                    <a:lumMod val="65000"/>
                    <a:lumOff val="35000"/>
                  </a:schemeClr>
                </a:solidFill>
                <a:latin typeface="Adobe 仿宋 Std R" pitchFamily="18" charset="-122"/>
                <a:ea typeface="Adobe 仿宋 Std R" pitchFamily="18" charset="-122"/>
              </a:rPr>
              <a:t>8</a:t>
            </a:r>
            <a:r>
              <a:rPr lang="zh-CN" altLang="en-US" sz="2000">
                <a:solidFill>
                  <a:schemeClr val="tx1">
                    <a:lumMod val="65000"/>
                    <a:lumOff val="35000"/>
                  </a:schemeClr>
                </a:solidFill>
                <a:latin typeface="Adobe 仿宋 Std R" pitchFamily="18" charset="-122"/>
                <a:ea typeface="Adobe 仿宋 Std R" pitchFamily="18" charset="-122"/>
              </a:rPr>
              <a:t>号</a:t>
            </a:r>
            <a:endParaRPr lang="en-US" altLang="zh-CN" sz="2000">
              <a:solidFill>
                <a:schemeClr val="tx1">
                  <a:lumMod val="65000"/>
                  <a:lumOff val="35000"/>
                </a:schemeClr>
              </a:solidFill>
              <a:latin typeface="Adobe 仿宋 Std R" pitchFamily="18" charset="-122"/>
              <a:ea typeface="Adobe 仿宋 Std R"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itchFamily="18" charset="-122"/>
                <a:ea typeface="Adobe 仿宋 Std R" pitchFamily="18" charset="-122"/>
              </a:rPr>
              <a:t>环艺手绘</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itchFamily="18" charset="-122"/>
                <a:ea typeface="Adobe 仿宋 Std R" pitchFamily="18" charset="-122"/>
              </a:rPr>
              <a:t>现代简约风</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itchFamily="18" charset="-122"/>
                <a:ea typeface="Adobe 仿宋 Std R" pitchFamily="18" charset="-122"/>
              </a:rPr>
              <a:t>齐白石</a:t>
            </a: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
        <p:nvSpPr>
          <p:cNvPr id="21" name="TextBox 20"/>
          <p:cNvSpPr txBox="1"/>
          <p:nvPr/>
        </p:nvSpPr>
        <p:spPr>
          <a:xfrm>
            <a:off x="5862172" y="6520656"/>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itchFamily="18" charset="-122"/>
                <a:ea typeface="Adobe 仿宋 Std R" pitchFamily="18" charset="-122"/>
              </a:rPr>
              <a:t>现代工业方格建筑群</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itchFamily="18" charset="-122"/>
                <a:ea typeface="Adobe 仿宋 Std R" pitchFamily="18" charset="-122"/>
              </a:rPr>
              <a:t>2020</a:t>
            </a:r>
            <a:r>
              <a:rPr lang="zh-CN" altLang="en-US" sz="2000">
                <a:solidFill>
                  <a:schemeClr val="tx1">
                    <a:lumMod val="65000"/>
                    <a:lumOff val="35000"/>
                  </a:schemeClr>
                </a:solidFill>
                <a:latin typeface="Adobe 仿宋 Std R" pitchFamily="18" charset="-122"/>
                <a:ea typeface="Adobe 仿宋 Std R" pitchFamily="18" charset="-122"/>
              </a:rPr>
              <a:t>年</a:t>
            </a:r>
            <a:r>
              <a:rPr lang="en-US" altLang="zh-CN" sz="2000">
                <a:solidFill>
                  <a:schemeClr val="tx1">
                    <a:lumMod val="65000"/>
                    <a:lumOff val="35000"/>
                  </a:schemeClr>
                </a:solidFill>
                <a:latin typeface="Adobe 仿宋 Std R" pitchFamily="18" charset="-122"/>
                <a:ea typeface="Adobe 仿宋 Std R" pitchFamily="18" charset="-122"/>
              </a:rPr>
              <a:t>7</a:t>
            </a:r>
            <a:r>
              <a:rPr lang="zh-CN" altLang="en-US" sz="2000">
                <a:solidFill>
                  <a:schemeClr val="tx1">
                    <a:lumMod val="65000"/>
                    <a:lumOff val="35000"/>
                  </a:schemeClr>
                </a:solidFill>
                <a:latin typeface="Adobe 仿宋 Std R" pitchFamily="18" charset="-122"/>
                <a:ea typeface="Adobe 仿宋 Std R" pitchFamily="18" charset="-122"/>
              </a:rPr>
              <a:t>月</a:t>
            </a:r>
            <a:r>
              <a:rPr lang="en-US" altLang="zh-CN" sz="2000">
                <a:solidFill>
                  <a:schemeClr val="tx1">
                    <a:lumMod val="65000"/>
                    <a:lumOff val="35000"/>
                  </a:schemeClr>
                </a:solidFill>
                <a:latin typeface="Adobe 仿宋 Std R" pitchFamily="18" charset="-122"/>
                <a:ea typeface="Adobe 仿宋 Std R" pitchFamily="18" charset="-122"/>
              </a:rPr>
              <a:t>8</a:t>
            </a:r>
            <a:r>
              <a:rPr lang="zh-CN" altLang="en-US" sz="2000">
                <a:solidFill>
                  <a:schemeClr val="tx1">
                    <a:lumMod val="65000"/>
                    <a:lumOff val="35000"/>
                  </a:schemeClr>
                </a:solidFill>
                <a:latin typeface="Adobe 仿宋 Std R" pitchFamily="18" charset="-122"/>
                <a:ea typeface="Adobe 仿宋 Std R" pitchFamily="18" charset="-122"/>
              </a:rPr>
              <a:t>号</a:t>
            </a:r>
            <a:endParaRPr lang="en-US" altLang="zh-CN" sz="2000">
              <a:solidFill>
                <a:schemeClr val="tx1">
                  <a:lumMod val="65000"/>
                  <a:lumOff val="35000"/>
                </a:schemeClr>
              </a:solidFill>
              <a:latin typeface="Adobe 仿宋 Std R" pitchFamily="18" charset="-122"/>
              <a:ea typeface="Adobe 仿宋 Std R"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itchFamily="18" charset="-122"/>
                <a:ea typeface="Adobe 仿宋 Std R" pitchFamily="18" charset="-122"/>
              </a:rPr>
              <a:t>环艺手绘</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itchFamily="18" charset="-122"/>
                <a:ea typeface="Adobe 仿宋 Std R" pitchFamily="18" charset="-122"/>
              </a:rPr>
              <a:t>现代简约风</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itchFamily="18" charset="-122"/>
                <a:ea typeface="Adobe 仿宋 Std R" pitchFamily="18" charset="-122"/>
              </a:rPr>
              <a:t>齐白石</a:t>
            </a: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
        <p:nvSpPr>
          <p:cNvPr id="22" name="TextBox 21"/>
          <p:cNvSpPr txBox="1"/>
          <p:nvPr/>
        </p:nvSpPr>
        <p:spPr>
          <a:xfrm>
            <a:off x="10283761" y="6498828"/>
            <a:ext cx="3864120" cy="1938980"/>
          </a:xfrm>
          <a:prstGeom prst="rect">
            <a:avLst/>
          </a:prstGeom>
          <a:noFill/>
        </p:spPr>
        <p:txBody>
          <a:bodyPr wrap="square" lIns="91428" tIns="45714" rIns="91428" bIns="45714" rtlCol="0">
            <a:spAutoFit/>
          </a:bodyPr>
          <a:lstStyle/>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作品名称：</a:t>
            </a:r>
            <a:r>
              <a:rPr lang="zh-CN" altLang="en-US" sz="2000">
                <a:solidFill>
                  <a:schemeClr val="tx1">
                    <a:lumMod val="65000"/>
                    <a:lumOff val="35000"/>
                  </a:schemeClr>
                </a:solidFill>
                <a:latin typeface="Adobe 仿宋 Std R" pitchFamily="18" charset="-122"/>
                <a:ea typeface="Adobe 仿宋 Std R" pitchFamily="18" charset="-122"/>
              </a:rPr>
              <a:t>现代工业方格建筑群</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作品时间：</a:t>
            </a:r>
            <a:r>
              <a:rPr lang="en-US" altLang="zh-CN" sz="2000">
                <a:solidFill>
                  <a:schemeClr val="tx1">
                    <a:lumMod val="65000"/>
                    <a:lumOff val="35000"/>
                  </a:schemeClr>
                </a:solidFill>
                <a:latin typeface="方正美黑_GBK" panose="03000509000000000000" pitchFamily="65" charset="-122"/>
                <a:ea typeface="方正美黑_GBK" panose="03000509000000000000" pitchFamily="65" charset="-122"/>
              </a:rPr>
              <a:t> </a:t>
            </a:r>
            <a:r>
              <a:rPr lang="en-US" altLang="zh-CN" sz="2000">
                <a:solidFill>
                  <a:schemeClr val="tx1">
                    <a:lumMod val="65000"/>
                    <a:lumOff val="35000"/>
                  </a:schemeClr>
                </a:solidFill>
                <a:latin typeface="Adobe 仿宋 Std R" pitchFamily="18" charset="-122"/>
                <a:ea typeface="Adobe 仿宋 Std R" pitchFamily="18" charset="-122"/>
              </a:rPr>
              <a:t>2020</a:t>
            </a:r>
            <a:r>
              <a:rPr lang="zh-CN" altLang="en-US" sz="2000">
                <a:solidFill>
                  <a:schemeClr val="tx1">
                    <a:lumMod val="65000"/>
                    <a:lumOff val="35000"/>
                  </a:schemeClr>
                </a:solidFill>
                <a:latin typeface="Adobe 仿宋 Std R" pitchFamily="18" charset="-122"/>
                <a:ea typeface="Adobe 仿宋 Std R" pitchFamily="18" charset="-122"/>
              </a:rPr>
              <a:t>年</a:t>
            </a:r>
            <a:r>
              <a:rPr lang="en-US" altLang="zh-CN" sz="2000">
                <a:solidFill>
                  <a:schemeClr val="tx1">
                    <a:lumMod val="65000"/>
                    <a:lumOff val="35000"/>
                  </a:schemeClr>
                </a:solidFill>
                <a:latin typeface="Adobe 仿宋 Std R" pitchFamily="18" charset="-122"/>
                <a:ea typeface="Adobe 仿宋 Std R" pitchFamily="18" charset="-122"/>
              </a:rPr>
              <a:t>7</a:t>
            </a:r>
            <a:r>
              <a:rPr lang="zh-CN" altLang="en-US" sz="2000">
                <a:solidFill>
                  <a:schemeClr val="tx1">
                    <a:lumMod val="65000"/>
                    <a:lumOff val="35000"/>
                  </a:schemeClr>
                </a:solidFill>
                <a:latin typeface="Adobe 仿宋 Std R" pitchFamily="18" charset="-122"/>
                <a:ea typeface="Adobe 仿宋 Std R" pitchFamily="18" charset="-122"/>
              </a:rPr>
              <a:t>月</a:t>
            </a:r>
            <a:r>
              <a:rPr lang="en-US" altLang="zh-CN" sz="2000">
                <a:solidFill>
                  <a:schemeClr val="tx1">
                    <a:lumMod val="65000"/>
                    <a:lumOff val="35000"/>
                  </a:schemeClr>
                </a:solidFill>
                <a:latin typeface="Adobe 仿宋 Std R" pitchFamily="18" charset="-122"/>
                <a:ea typeface="Adobe 仿宋 Std R" pitchFamily="18" charset="-122"/>
              </a:rPr>
              <a:t>8</a:t>
            </a:r>
            <a:r>
              <a:rPr lang="zh-CN" altLang="en-US" sz="2000">
                <a:solidFill>
                  <a:schemeClr val="tx1">
                    <a:lumMod val="65000"/>
                    <a:lumOff val="35000"/>
                  </a:schemeClr>
                </a:solidFill>
                <a:latin typeface="Adobe 仿宋 Std R" pitchFamily="18" charset="-122"/>
                <a:ea typeface="Adobe 仿宋 Std R" pitchFamily="18" charset="-122"/>
              </a:rPr>
              <a:t>号</a:t>
            </a:r>
            <a:endParaRPr lang="en-US" altLang="zh-CN" sz="2000">
              <a:solidFill>
                <a:schemeClr val="tx1">
                  <a:lumMod val="65000"/>
                  <a:lumOff val="35000"/>
                </a:schemeClr>
              </a:solidFill>
              <a:latin typeface="Adobe 仿宋 Std R" pitchFamily="18" charset="-122"/>
              <a:ea typeface="Adobe 仿宋 Std R" pitchFamily="18" charset="-122"/>
            </a:endParaRP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作品特点：</a:t>
            </a:r>
            <a:r>
              <a:rPr lang="zh-CN" altLang="en-US" sz="2000">
                <a:solidFill>
                  <a:schemeClr val="tx1">
                    <a:lumMod val="65000"/>
                    <a:lumOff val="35000"/>
                  </a:schemeClr>
                </a:solidFill>
                <a:latin typeface="Adobe 仿宋 Std R" pitchFamily="18" charset="-122"/>
                <a:ea typeface="Adobe 仿宋 Std R" pitchFamily="18" charset="-122"/>
              </a:rPr>
              <a:t>环艺手绘</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作品风格：</a:t>
            </a:r>
            <a:r>
              <a:rPr lang="zh-CN" altLang="en-US" sz="2000">
                <a:solidFill>
                  <a:schemeClr val="tx1">
                    <a:lumMod val="65000"/>
                    <a:lumOff val="35000"/>
                  </a:schemeClr>
                </a:solidFill>
                <a:latin typeface="Adobe 仿宋 Std R" pitchFamily="18" charset="-122"/>
                <a:ea typeface="Adobe 仿宋 Std R" pitchFamily="18" charset="-122"/>
              </a:rPr>
              <a:t>现代简约风</a:t>
            </a:r>
          </a:p>
          <a:p>
            <a:r>
              <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rPr>
              <a:t>知道老师：</a:t>
            </a:r>
            <a:r>
              <a:rPr lang="zh-CN" altLang="en-US" sz="2000">
                <a:solidFill>
                  <a:schemeClr val="tx1">
                    <a:lumMod val="65000"/>
                    <a:lumOff val="35000"/>
                  </a:schemeClr>
                </a:solidFill>
                <a:latin typeface="Adobe 仿宋 Std R" pitchFamily="18" charset="-122"/>
                <a:ea typeface="Adobe 仿宋 Std R" pitchFamily="18" charset="-122"/>
              </a:rPr>
              <a:t>齐白石</a:t>
            </a:r>
          </a:p>
          <a:p>
            <a:endParaRPr lang="zh-CN" altLang="en-US" sz="2000">
              <a:solidFill>
                <a:schemeClr val="tx1">
                  <a:lumMod val="65000"/>
                  <a:lumOff val="35000"/>
                </a:schemeClr>
              </a:solidFill>
              <a:latin typeface="方正美黑_GBK" panose="03000509000000000000" pitchFamily="65" charset="-122"/>
              <a:ea typeface="方正美黑_GBK" panose="03000509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5" presetClass="entr" presetSubtype="0" fill="hold" nodeType="afterEffect">
                                  <p:stCondLst>
                                    <p:cond delay="0"/>
                                  </p:stCondLst>
                                  <p:childTnLst>
                                    <p:set>
                                      <p:cBhvr>
                                        <p:cTn id="21" dur="1" fill="hold">
                                          <p:stCondLst>
                                            <p:cond delay="0"/>
                                          </p:stCondLst>
                                        </p:cTn>
                                        <p:tgtEl>
                                          <p:spTgt spid="2050"/>
                                        </p:tgtEl>
                                        <p:attrNameLst>
                                          <p:attrName>style.visibility</p:attrName>
                                        </p:attrNameLst>
                                      </p:cBhvr>
                                      <p:to>
                                        <p:strVal val="visible"/>
                                      </p:to>
                                    </p:set>
                                    <p:anim calcmode="lin" valueType="num">
                                      <p:cBhvr>
                                        <p:cTn id="22" dur="1000" fill="hold"/>
                                        <p:tgtEl>
                                          <p:spTgt spid="2050"/>
                                        </p:tgtEl>
                                        <p:attrNameLst>
                                          <p:attrName>ppt_w</p:attrName>
                                        </p:attrNameLst>
                                      </p:cBhvr>
                                      <p:tavLst>
                                        <p:tav tm="0">
                                          <p:val>
                                            <p:fltVal val="0"/>
                                          </p:val>
                                        </p:tav>
                                        <p:tav tm="100000">
                                          <p:val>
                                            <p:strVal val="#ppt_w"/>
                                          </p:val>
                                        </p:tav>
                                      </p:tavLst>
                                    </p:anim>
                                    <p:anim calcmode="lin" valueType="num">
                                      <p:cBhvr>
                                        <p:cTn id="23" dur="1000" fill="hold"/>
                                        <p:tgtEl>
                                          <p:spTgt spid="2050"/>
                                        </p:tgtEl>
                                        <p:attrNameLst>
                                          <p:attrName>ppt_h</p:attrName>
                                        </p:attrNameLst>
                                      </p:cBhvr>
                                      <p:tavLst>
                                        <p:tav tm="0">
                                          <p:val>
                                            <p:fltVal val="0"/>
                                          </p:val>
                                        </p:tav>
                                        <p:tav tm="100000">
                                          <p:val>
                                            <p:strVal val="#ppt_h"/>
                                          </p:val>
                                        </p:tav>
                                      </p:tavLst>
                                    </p:anim>
                                    <p:anim calcmode="lin" valueType="num">
                                      <p:cBhvr>
                                        <p:cTn id="24"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500"/>
                            </p:stCondLst>
                            <p:childTnLst>
                              <p:par>
                                <p:cTn id="31" presetID="15"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childTnLst>
                          </p:cTn>
                        </p:par>
                        <p:par>
                          <p:cTn id="41" fill="hold">
                            <p:stCondLst>
                              <p:cond delay="5000"/>
                            </p:stCondLst>
                            <p:childTnLst>
                              <p:par>
                                <p:cTn id="42" presetID="15"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60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latin typeface="方正正大黑简体" panose="02000000000000000000" pitchFamily="2" charset="-122"/>
                  <a:ea typeface="方正正大黑简体" panose="02000000000000000000" pitchFamily="2" charset="-122"/>
                </a:rPr>
                <a:t>创意</a:t>
              </a: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latin typeface="方正大黑简体" panose="02010601030101010101" pitchFamily="2" charset="-122"/>
                  <a:ea typeface="方正大黑简体" panose="02010601030101010101" pitchFamily="2" charset="-122"/>
                </a:rPr>
                <a:t>作</a:t>
              </a: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latin typeface="方正正大黑简体" panose="02000000000000000000" pitchFamily="2" charset="-122"/>
                  <a:ea typeface="方正正大黑简体" panose="02000000000000000000" pitchFamily="2" charset="-122"/>
                </a:rPr>
                <a:t>Creative work</a:t>
              </a:r>
              <a:r>
                <a:rPr lang="en-US" altLang="zh-CN" sz="4000">
                  <a:latin typeface="方正正大黑简体" panose="02000000000000000000" pitchFamily="2" charset="-122"/>
                  <a:ea typeface="方正正大黑简体" panose="02000000000000000000" pitchFamily="2" charset="-122"/>
                </a:rPr>
                <a:t>s</a:t>
              </a:r>
              <a:endParaRPr lang="zh-CN" altLang="en-US" sz="4000">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latin typeface="方正大黑简体" panose="02010601030101010101" pitchFamily="2" charset="-122"/>
                    <a:ea typeface="方正大黑简体" panose="02010601030101010101" pitchFamily="2" charset="-122"/>
                  </a:rPr>
                  <a:t>品</a:t>
                </a:r>
              </a:p>
            </p:txBody>
          </p:sp>
          <p:sp>
            <p:nvSpPr>
              <p:cNvPr id="12" name="矩形 11"/>
              <p:cNvSpPr/>
              <p:nvPr/>
            </p:nvSpPr>
            <p:spPr>
              <a:xfrm>
                <a:off x="8655896" y="4842644"/>
                <a:ext cx="792088" cy="405822"/>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256962" y="2267820"/>
            <a:ext cx="3200400" cy="2051049"/>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56962" y="4744055"/>
            <a:ext cx="3200400" cy="206713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229526" y="7218911"/>
            <a:ext cx="3227836" cy="208597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5" name="矩形 4"/>
          <p:cNvSpPr/>
          <p:nvPr/>
        </p:nvSpPr>
        <p:spPr>
          <a:xfrm rot="5400000">
            <a:off x="7206520" y="-535597"/>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6" name="矩形 4"/>
          <p:cNvSpPr/>
          <p:nvPr/>
        </p:nvSpPr>
        <p:spPr>
          <a:xfrm rot="5400000">
            <a:off x="7187738" y="1895612"/>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7" name="矩形 4"/>
          <p:cNvSpPr/>
          <p:nvPr/>
        </p:nvSpPr>
        <p:spPr>
          <a:xfrm rot="5400000">
            <a:off x="7187737" y="4415892"/>
            <a:ext cx="149060" cy="1006548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8" name="TextBox 17"/>
          <p:cNvSpPr txBox="1"/>
          <p:nvPr/>
        </p:nvSpPr>
        <p:spPr>
          <a:xfrm>
            <a:off x="6008697" y="2608542"/>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p>
        </p:txBody>
      </p:sp>
      <p:sp>
        <p:nvSpPr>
          <p:cNvPr id="19" name="TextBox 18"/>
          <p:cNvSpPr txBox="1"/>
          <p:nvPr/>
        </p:nvSpPr>
        <p:spPr>
          <a:xfrm>
            <a:off x="6008697" y="5092818"/>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p>
        </p:txBody>
      </p:sp>
      <p:sp>
        <p:nvSpPr>
          <p:cNvPr id="20" name="TextBox 19"/>
          <p:cNvSpPr txBox="1"/>
          <p:nvPr/>
        </p:nvSpPr>
        <p:spPr>
          <a:xfrm>
            <a:off x="6008697" y="7577093"/>
            <a:ext cx="4641218" cy="1061817"/>
          </a:xfrm>
          <a:prstGeom prst="rect">
            <a:avLst/>
          </a:prstGeom>
          <a:noFill/>
        </p:spPr>
        <p:txBody>
          <a:bodyPr wrap="square" lIns="91428" tIns="45714" rIns="91428" bIns="45714" rtlCol="0">
            <a:spAutoFit/>
          </a:bodyPr>
          <a:lstStyle/>
          <a:p>
            <a:r>
              <a:rPr lang="zh-CN" altLang="en-US" smtClean="0">
                <a:solidFill>
                  <a:schemeClr val="tx1">
                    <a:lumMod val="65000"/>
                    <a:lumOff val="35000"/>
                  </a:schemeClr>
                </a:solidFill>
                <a:latin typeface="方正正大黑简体" panose="02000000000000000000" pitchFamily="2" charset="-122"/>
                <a:ea typeface="方正正大黑简体" panose="02000000000000000000" pitchFamily="2" charset="-122"/>
              </a:rPr>
              <a:t>作品名称：</a:t>
            </a:r>
            <a:endParaRPr lang="en-US" altLang="zh-CN" smtClean="0">
              <a:solidFill>
                <a:schemeClr val="tx1">
                  <a:lumMod val="65000"/>
                  <a:lumOff val="35000"/>
                </a:schemeClr>
              </a:solidFill>
              <a:latin typeface="方正正大黑简体" panose="02000000000000000000" pitchFamily="2" charset="-122"/>
              <a:ea typeface="方正正大黑简体" panose="02000000000000000000" pitchFamily="2" charset="-122"/>
            </a:endParaRPr>
          </a:p>
          <a:p>
            <a:r>
              <a:rPr lang="zh-CN" altLang="en-US" sz="1700">
                <a:solidFill>
                  <a:schemeClr val="tx1">
                    <a:lumMod val="65000"/>
                    <a:lumOff val="35000"/>
                  </a:schemeClr>
                </a:solidFill>
                <a:latin typeface="方正正黑简体" panose="02000000000000000000" pitchFamily="2" charset="-122"/>
                <a:ea typeface="方正正黑简体" panose="02000000000000000000" pitchFamily="2" charset="-122"/>
              </a:rPr>
              <a:t>作品介绍作品介绍作品介绍作品介绍作品介绍作品介绍作品介绍作品介绍作品介绍作品介绍</a:t>
            </a: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mph" presetSubtype="0" repeatCount="5000" fill="hold" grpId="1" nodeType="clickEffect">
                                  <p:stCondLst>
                                    <p:cond delay="0"/>
                                  </p:stCondLst>
                                  <p:childTnLst>
                                    <p:anim calcmode="discrete" valueType="str">
                                      <p:cBhvr>
                                        <p:cTn id="11" dur="50" fill="hold"/>
                                        <p:tgtEl>
                                          <p:spTgt spid="11"/>
                                        </p:tgtEl>
                                        <p:attrNameLst>
                                          <p:attrName>style.visibility</p:attrName>
                                        </p:attrNameLst>
                                      </p:cBhvr>
                                      <p:tavLst>
                                        <p:tav tm="0">
                                          <p:val>
                                            <p:strVal val="hidden"/>
                                          </p:val>
                                        </p:tav>
                                        <p:tav tm="50000">
                                          <p:val>
                                            <p:strVal val="visible"/>
                                          </p:val>
                                        </p:tav>
                                      </p:tavLst>
                                    </p:anim>
                                  </p:childTnLst>
                                </p:cTn>
                              </p:par>
                            </p:childTnLst>
                          </p:cTn>
                        </p:par>
                        <p:par>
                          <p:cTn id="12" fill="hold">
                            <p:stCondLst>
                              <p:cond delay="500"/>
                            </p:stCondLst>
                            <p:childTnLst>
                              <p:par>
                                <p:cTn id="13" presetID="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5" grpId="0" animBg="1"/>
      <p:bldP spid="16" grpId="0" animBg="1"/>
      <p:bldP spid="17" grpId="0" animBg="1"/>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95430" y="3891232"/>
            <a:ext cx="2538300" cy="385000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dministrator\Desktop\QQ图片20161028164811.jpgQQ图片20161028164811"/>
          <p:cNvPicPr>
            <a:picLocks noChangeAspect="1" noChangeArrowheads="1"/>
          </p:cNvPicPr>
          <p:nvPr/>
        </p:nvPicPr>
        <p:blipFill>
          <a:blip r:embed="rId3" cstate="print"/>
          <a:srcRect/>
          <a:stretch>
            <a:fillRect/>
          </a:stretch>
        </p:blipFill>
        <p:spPr bwMode="auto">
          <a:xfrm>
            <a:off x="3329768" y="4069964"/>
            <a:ext cx="2538300" cy="33839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75987" y="3920145"/>
            <a:ext cx="2538300" cy="381406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9081323" y="3021805"/>
            <a:ext cx="5988072" cy="818328"/>
          </a:xfrm>
          <a:prstGeom prst="rect">
            <a:avLst/>
          </a:prstGeom>
          <a:noFill/>
        </p:spPr>
        <p:txBody>
          <a:bodyPr wrap="square" lIns="147470" tIns="73737" rIns="147470" bIns="73737" rtlCol="0">
            <a:spAutoFit/>
          </a:bodyPr>
          <a:lstStyle/>
          <a:p>
            <a:pPr defTabSz="1474470">
              <a:lnSpc>
                <a:spcPct val="150000"/>
              </a:lnSpc>
            </a:pPr>
            <a:r>
              <a:rPr lang="zh-CN" altLang="en-US" b="1" smtClean="0">
                <a:solidFill>
                  <a:schemeClr val="tx1">
                    <a:lumMod val="65000"/>
                    <a:lumOff val="35000"/>
                  </a:schemeClr>
                </a:solidFill>
                <a:latin typeface="微软雅黑" panose="020B0503020204020204" pitchFamily="34" charset="-122"/>
                <a:ea typeface="微软雅黑" panose="020B0503020204020204" pitchFamily="34" charset="-122"/>
              </a:rPr>
              <a:t>作品名称</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9100046" y="3717120"/>
            <a:ext cx="4752527" cy="4534730"/>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1649"/>
                            </p:stCondLst>
                            <p:childTnLst>
                              <p:par>
                                <p:cTn id="26" presetID="42"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15"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470248" y="2682405"/>
            <a:ext cx="7996418" cy="5694620"/>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4"/>
          <p:cNvSpPr/>
          <p:nvPr/>
        </p:nvSpPr>
        <p:spPr>
          <a:xfrm rot="3231815" flipH="1">
            <a:off x="2200373" y="7041676"/>
            <a:ext cx="403452" cy="7303455"/>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17" name="TextBox 16"/>
          <p:cNvSpPr txBox="1"/>
          <p:nvPr/>
        </p:nvSpPr>
        <p:spPr>
          <a:xfrm>
            <a:off x="1923354" y="2975506"/>
            <a:ext cx="2178962" cy="818328"/>
          </a:xfrm>
          <a:prstGeom prst="rect">
            <a:avLst/>
          </a:prstGeom>
          <a:noFill/>
        </p:spPr>
        <p:txBody>
          <a:bodyPr wrap="square" lIns="147470" tIns="73737" rIns="147470" bIns="73737" rtlCol="0">
            <a:spAutoFit/>
          </a:bodyPr>
          <a:lstStyle/>
          <a:p>
            <a:pPr defTabSz="1474470">
              <a:lnSpc>
                <a:spcPct val="150000"/>
              </a:lnSpc>
            </a:pPr>
            <a:r>
              <a:rPr lang="zh-CN" altLang="en-US" b="1" smtClean="0">
                <a:solidFill>
                  <a:schemeClr val="tx1">
                    <a:lumMod val="65000"/>
                    <a:lumOff val="35000"/>
                  </a:schemeClr>
                </a:solidFill>
                <a:latin typeface="微软雅黑" panose="020B0503020204020204" pitchFamily="34" charset="-122"/>
                <a:ea typeface="微软雅黑" panose="020B0503020204020204" pitchFamily="34" charset="-122"/>
              </a:rPr>
              <a:t>作品名称</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40692" y="3842022"/>
            <a:ext cx="4178246" cy="3218985"/>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a:t>
            </a: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过程。</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13897967" y="2398373"/>
            <a:ext cx="119088"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0" name="矩形 19"/>
          <p:cNvSpPr/>
          <p:nvPr/>
        </p:nvSpPr>
        <p:spPr>
          <a:xfrm flipH="1">
            <a:off x="13753949" y="2398373"/>
            <a:ext cx="75611"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22" presetClass="entr" presetSubtype="4"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750"/>
                                        <p:tgtEl>
                                          <p:spTgt spid="19"/>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创意</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CREATIVE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等腰三角形 64"/>
          <p:cNvSpPr/>
          <p:nvPr/>
        </p:nvSpPr>
        <p:spPr>
          <a:xfrm flipH="1" flipV="1">
            <a:off x="11810642" y="-14449"/>
            <a:ext cx="3312053" cy="1904767"/>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pic>
        <p:nvPicPr>
          <p:cNvPr id="21"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717768" y="5545072"/>
            <a:ext cx="5877855" cy="308072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790189" y="2454500"/>
            <a:ext cx="2581627" cy="262010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929627" y="2450446"/>
            <a:ext cx="2620280" cy="2624158"/>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9937529" y="5206989"/>
            <a:ext cx="5839979" cy="5486411"/>
          </a:xfrm>
          <a:prstGeom prst="rect">
            <a:avLst/>
          </a:prstGeom>
        </p:spPr>
      </p:pic>
      <p:sp>
        <p:nvSpPr>
          <p:cNvPr id="12" name="TextBox 11"/>
          <p:cNvSpPr txBox="1"/>
          <p:nvPr/>
        </p:nvSpPr>
        <p:spPr>
          <a:xfrm>
            <a:off x="8093347" y="2682407"/>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093347" y="5061714"/>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093347" y="7085436"/>
            <a:ext cx="7496164" cy="1138761"/>
          </a:xfrm>
          <a:prstGeom prst="rect">
            <a:avLst/>
          </a:prstGeom>
          <a:noFill/>
        </p:spPr>
        <p:txBody>
          <a:bodyPr wrap="square" lIns="91428" tIns="45714" rIns="91428" bIns="45714" rtlCol="0">
            <a:spAutoFit/>
          </a:bodyPr>
          <a:lstStyle/>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p>
          <a:p>
            <a:r>
              <a:rPr lang="zh-CN" altLang="en-US" sz="17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1700">
                <a:solidFill>
                  <a:schemeClr val="tx1">
                    <a:lumMod val="65000"/>
                    <a:lumOff val="35000"/>
                  </a:schemeClr>
                </a:solidFill>
                <a:latin typeface="微软雅黑" panose="020B0503020204020204" pitchFamily="34" charset="-122"/>
                <a:ea typeface="微软雅黑" panose="020B0503020204020204" pitchFamily="34" charset="-122"/>
              </a:rPr>
              <a:t>xxxxxxxxxxxxxx</a:t>
            </a:r>
            <a:endParaRPr lang="zh-CN" altLang="en-US" sz="170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视觉</a:t>
              </a: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solidFill>
                    <a:prstClr val="black"/>
                  </a:solidFill>
                  <a:latin typeface="方正正大黑简体" panose="02000000000000000000" pitchFamily="2" charset="-122"/>
                  <a:ea typeface="方正正大黑简体" panose="02000000000000000000" pitchFamily="2" charset="-122"/>
                </a:rPr>
                <a:t>Visual works</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p>
            </p:txBody>
          </p:sp>
          <p:sp>
            <p:nvSpPr>
              <p:cNvPr id="12" name="矩形 11"/>
              <p:cNvSpPr/>
              <p:nvPr/>
            </p:nvSpPr>
            <p:spPr>
              <a:xfrm>
                <a:off x="8655896" y="4842644"/>
                <a:ext cx="792088" cy="405822"/>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6105"/>
          <a:stretch>
            <a:fillRect/>
          </a:stretch>
        </p:blipFill>
        <p:spPr bwMode="auto">
          <a:xfrm>
            <a:off x="2754728" y="3042446"/>
            <a:ext cx="3664082" cy="4824535"/>
          </a:xfrm>
          <a:prstGeom prst="rect">
            <a:avLst/>
          </a:prstGeom>
          <a:noFill/>
          <a:effectLst>
            <a:outerShdw blurRad="177800" dist="101600" dir="8100000" algn="tr" rotWithShape="0">
              <a:prstClr val="black">
                <a:alpha val="37000"/>
              </a:prstClr>
            </a:outerShdw>
          </a:effectLst>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6905077" y="759417"/>
            <a:ext cx="4104455" cy="1585037"/>
          </a:xfrm>
          <a:prstGeom prst="rect">
            <a:avLst/>
          </a:prstGeom>
          <a:noFill/>
        </p:spPr>
        <p:txBody>
          <a:bodyPr wrap="square" lIns="91428" tIns="45714" rIns="91428" bIns="45714" rtlCol="0">
            <a:spAutoFit/>
          </a:bodyPr>
          <a:lstStyle/>
          <a:p>
            <a:r>
              <a:rPr lang="zh-CN" altLang="en-US" sz="9700">
                <a:latin typeface="书体坊米芾体" panose="02010601030101010101" pitchFamily="2" charset="-122"/>
                <a:ea typeface="书体坊米芾体" panose="02010601030101010101" pitchFamily="2" charset="-122"/>
              </a:rPr>
              <a:t>作品集</a:t>
            </a:r>
          </a:p>
        </p:txBody>
      </p:sp>
      <p:sp>
        <p:nvSpPr>
          <p:cNvPr id="44" name="TextBox 43"/>
          <p:cNvSpPr txBox="1"/>
          <p:nvPr/>
        </p:nvSpPr>
        <p:spPr>
          <a:xfrm>
            <a:off x="9954855" y="2006846"/>
            <a:ext cx="2052228" cy="830985"/>
          </a:xfrm>
          <a:prstGeom prst="rect">
            <a:avLst/>
          </a:prstGeom>
          <a:noFill/>
        </p:spPr>
        <p:txBody>
          <a:bodyPr wrap="square" lIns="91428" tIns="45714" rIns="91428" bIns="45714" rtlCol="0">
            <a:spAutoFit/>
          </a:bodyPr>
          <a:lstStyle/>
          <a:p>
            <a:r>
              <a:rPr lang="zh-CN" altLang="en-US" sz="4800">
                <a:latin typeface="书体坊米芾体" panose="02010601030101010101" pitchFamily="2" charset="-122"/>
                <a:ea typeface="书体坊米芾体" panose="02010601030101010101" pitchFamily="2" charset="-122"/>
              </a:rPr>
              <a:t>前行者</a:t>
            </a:r>
          </a:p>
        </p:txBody>
      </p:sp>
      <p:sp>
        <p:nvSpPr>
          <p:cNvPr id="45" name="TextBox 44"/>
          <p:cNvSpPr txBox="1"/>
          <p:nvPr/>
        </p:nvSpPr>
        <p:spPr>
          <a:xfrm>
            <a:off x="6833069" y="2150865"/>
            <a:ext cx="3060340" cy="538597"/>
          </a:xfrm>
          <a:prstGeom prst="rect">
            <a:avLst/>
          </a:prstGeom>
          <a:noFill/>
        </p:spPr>
        <p:txBody>
          <a:bodyPr wrap="square" lIns="91428" tIns="45714" rIns="91428" bIns="45714" rtlCol="0">
            <a:spAutoFit/>
          </a:bodyPr>
          <a:lstStyle/>
          <a:p>
            <a:r>
              <a:rPr lang="en-US" altLang="zh-CN">
                <a:latin typeface="方正大黑简体" panose="02010601030101010101" pitchFamily="2" charset="-122"/>
                <a:ea typeface="方正大黑简体" panose="02010601030101010101" pitchFamily="2" charset="-122"/>
              </a:rPr>
              <a:t>SAMPLE REELS</a:t>
            </a:r>
            <a:endParaRPr lang="zh-CN" altLang="en-US">
              <a:latin typeface="方正大黑简体" panose="02010601030101010101" pitchFamily="2" charset="-122"/>
              <a:ea typeface="方正大黑简体" panose="02010601030101010101" pitchFamily="2" charset="-122"/>
            </a:endParaRPr>
          </a:p>
        </p:txBody>
      </p:sp>
      <p:sp>
        <p:nvSpPr>
          <p:cNvPr id="46" name="TextBox 45"/>
          <p:cNvSpPr txBox="1"/>
          <p:nvPr/>
        </p:nvSpPr>
        <p:spPr>
          <a:xfrm>
            <a:off x="7815743" y="2582912"/>
            <a:ext cx="3193793" cy="276987"/>
          </a:xfrm>
          <a:prstGeom prst="rect">
            <a:avLst/>
          </a:prstGeom>
          <a:noFill/>
        </p:spPr>
        <p:txBody>
          <a:bodyPr wrap="square" lIns="91428" tIns="45714" rIns="91428" bIns="45714" rtlCol="0">
            <a:spAutoFit/>
          </a:bodyPr>
          <a:lstStyle/>
          <a:p>
            <a:r>
              <a:rPr lang="en-US" altLang="zh-CN" sz="1200"/>
              <a:t>Collection of Architectural Design</a:t>
            </a:r>
            <a:endParaRPr lang="zh-CN" altLang="en-US" sz="1200"/>
          </a:p>
        </p:txBody>
      </p:sp>
      <p:grpSp>
        <p:nvGrpSpPr>
          <p:cNvPr id="68" name="组合 67"/>
          <p:cNvGrpSpPr/>
          <p:nvPr/>
        </p:nvGrpSpPr>
        <p:grpSpPr>
          <a:xfrm>
            <a:off x="7147218" y="3258468"/>
            <a:ext cx="5616625" cy="2386169"/>
            <a:chOff x="7147216" y="3258468"/>
            <a:chExt cx="5616624" cy="2386168"/>
          </a:xfrm>
        </p:grpSpPr>
        <p:sp>
          <p:nvSpPr>
            <p:cNvPr id="47" name="TextBox 46"/>
            <p:cNvSpPr txBox="1"/>
            <p:nvPr/>
          </p:nvSpPr>
          <p:spPr>
            <a:xfrm>
              <a:off x="7147216" y="3258468"/>
              <a:ext cx="1764196" cy="538609"/>
            </a:xfrm>
            <a:prstGeom prst="rect">
              <a:avLst/>
            </a:prstGeom>
            <a:noFill/>
          </p:spPr>
          <p:txBody>
            <a:bodyPr wrap="square" rtlCol="0">
              <a:spAutoFit/>
            </a:bodyPr>
            <a:lstStyle/>
            <a:p>
              <a:r>
                <a:rPr lang="zh-CN" altLang="en-US">
                  <a:latin typeface="方正正大黑简体" panose="02000000000000000000" pitchFamily="2" charset="-122"/>
                  <a:ea typeface="方正正大黑简体" panose="02000000000000000000" pitchFamily="2" charset="-122"/>
                </a:rPr>
                <a:t>我的情况</a:t>
              </a:r>
            </a:p>
          </p:txBody>
        </p:sp>
        <p:sp>
          <p:nvSpPr>
            <p:cNvPr id="48" name="TextBox 47"/>
            <p:cNvSpPr txBox="1"/>
            <p:nvPr/>
          </p:nvSpPr>
          <p:spPr>
            <a:xfrm>
              <a:off x="8803400" y="3358495"/>
              <a:ext cx="2556283" cy="338554"/>
            </a:xfrm>
            <a:prstGeom prst="rect">
              <a:avLst/>
            </a:prstGeom>
            <a:noFill/>
          </p:spPr>
          <p:txBody>
            <a:bodyPr wrap="square" rtlCol="0">
              <a:spAutoFit/>
            </a:bodyPr>
            <a:lstStyle/>
            <a:p>
              <a:r>
                <a:rPr lang="en-US" altLang="zh-CN" sz="1600">
                  <a:latin typeface="微软雅黑" panose="020B0503020204020204" pitchFamily="34" charset="-122"/>
                  <a:ea typeface="微软雅黑" panose="020B0503020204020204" pitchFamily="34" charset="-122"/>
                </a:rPr>
                <a:t>basic information</a:t>
              </a:r>
              <a:endParaRPr lang="zh-CN" altLang="en-US" sz="1600">
                <a:latin typeface="微软雅黑" panose="020B0503020204020204" pitchFamily="34" charset="-122"/>
                <a:ea typeface="微软雅黑" panose="020B0503020204020204" pitchFamily="34" charset="-122"/>
              </a:endParaRPr>
            </a:p>
          </p:txBody>
        </p:sp>
        <p:sp>
          <p:nvSpPr>
            <p:cNvPr id="49" name="TextBox 48"/>
            <p:cNvSpPr txBox="1"/>
            <p:nvPr/>
          </p:nvSpPr>
          <p:spPr>
            <a:xfrm>
              <a:off x="7157105" y="3828755"/>
              <a:ext cx="1800200" cy="1815881"/>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姓名</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：小鹿模板</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性别：男</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女</a:t>
              </a: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23</a:t>
              </a: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籍贯：上海</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身高：</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162CM</a:t>
              </a: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体重：</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100</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斤</a:t>
              </a: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现居住地：上海</a:t>
              </a:r>
              <a:endParaRPr lang="zh-CN" altLang="en-US" dirty="0">
                <a:solidFill>
                  <a:schemeClr val="tx1">
                    <a:lumMod val="65000"/>
                    <a:lumOff val="35000"/>
                  </a:schemeClr>
                </a:solidFill>
              </a:endParaRPr>
            </a:p>
          </p:txBody>
        </p:sp>
        <p:sp>
          <p:nvSpPr>
            <p:cNvPr id="50" name="TextBox 49"/>
            <p:cNvSpPr txBox="1"/>
            <p:nvPr/>
          </p:nvSpPr>
          <p:spPr>
            <a:xfrm>
              <a:off x="9181441" y="3828755"/>
              <a:ext cx="3582399" cy="156965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生日期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1996-12-8</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婚姻情况：未婚</a:t>
              </a: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身体情况：健康</a:t>
              </a: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邮政编号：</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110024</a:t>
              </a: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所学专业：艺术学赏析</a:t>
              </a:r>
            </a:p>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联系电话：上海小康路沿河街</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57=1</a:t>
              </a:r>
              <a:endParaRPr lang="zh-CN" altLang="en-US" dirty="0">
                <a:solidFill>
                  <a:schemeClr val="tx1">
                    <a:lumMod val="65000"/>
                    <a:lumOff val="35000"/>
                  </a:schemeClr>
                </a:solidFill>
              </a:endParaRPr>
            </a:p>
          </p:txBody>
        </p:sp>
      </p:grpSp>
      <p:grpSp>
        <p:nvGrpSpPr>
          <p:cNvPr id="69" name="组合 68"/>
          <p:cNvGrpSpPr/>
          <p:nvPr/>
        </p:nvGrpSpPr>
        <p:grpSpPr>
          <a:xfrm>
            <a:off x="7219226" y="5922770"/>
            <a:ext cx="5814647" cy="1615827"/>
            <a:chOff x="7219224" y="5922764"/>
            <a:chExt cx="5814646" cy="1615827"/>
          </a:xfrm>
        </p:grpSpPr>
        <p:sp>
          <p:nvSpPr>
            <p:cNvPr id="51" name="TextBox 50"/>
            <p:cNvSpPr txBox="1"/>
            <p:nvPr/>
          </p:nvSpPr>
          <p:spPr>
            <a:xfrm>
              <a:off x="7219224" y="5922764"/>
              <a:ext cx="1764196" cy="538609"/>
            </a:xfrm>
            <a:prstGeom prst="rect">
              <a:avLst/>
            </a:prstGeom>
            <a:noFill/>
          </p:spPr>
          <p:txBody>
            <a:bodyPr wrap="square" rtlCol="0">
              <a:spAutoFit/>
            </a:bodyPr>
            <a:lstStyle/>
            <a:p>
              <a:r>
                <a:rPr lang="zh-CN" altLang="en-US">
                  <a:latin typeface="方正正大黑简体" panose="02000000000000000000" pitchFamily="2" charset="-122"/>
                  <a:ea typeface="方正正大黑简体" panose="02000000000000000000" pitchFamily="2" charset="-122"/>
                </a:rPr>
                <a:t>我的情况</a:t>
              </a:r>
            </a:p>
          </p:txBody>
        </p:sp>
        <p:sp>
          <p:nvSpPr>
            <p:cNvPr id="52" name="TextBox 51"/>
            <p:cNvSpPr txBox="1"/>
            <p:nvPr/>
          </p:nvSpPr>
          <p:spPr>
            <a:xfrm>
              <a:off x="8875408" y="6022791"/>
              <a:ext cx="2556283" cy="338554"/>
            </a:xfrm>
            <a:prstGeom prst="rect">
              <a:avLst/>
            </a:prstGeom>
            <a:noFill/>
          </p:spPr>
          <p:txBody>
            <a:bodyPr wrap="square" rtlCol="0">
              <a:spAutoFit/>
            </a:bodyPr>
            <a:lstStyle/>
            <a:p>
              <a:r>
                <a:rPr lang="en-US" altLang="zh-CN" sz="1600">
                  <a:latin typeface="微软雅黑" panose="020B0503020204020204" pitchFamily="34" charset="-122"/>
                  <a:ea typeface="微软雅黑" panose="020B0503020204020204" pitchFamily="34" charset="-122"/>
                </a:rPr>
                <a:t>honors / awards</a:t>
              </a:r>
              <a:endParaRPr lang="zh-CN" altLang="en-US" sz="1600">
                <a:latin typeface="微软雅黑" panose="020B0503020204020204" pitchFamily="34" charset="-122"/>
                <a:ea typeface="微软雅黑" panose="020B0503020204020204" pitchFamily="34" charset="-122"/>
              </a:endParaRPr>
            </a:p>
          </p:txBody>
        </p:sp>
        <p:sp>
          <p:nvSpPr>
            <p:cNvPr id="53" name="TextBox 52"/>
            <p:cNvSpPr txBox="1"/>
            <p:nvPr/>
          </p:nvSpPr>
          <p:spPr>
            <a:xfrm>
              <a:off x="7219224" y="6461373"/>
              <a:ext cx="5814646" cy="1077218"/>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2015</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月 获得学校颁发的环境艺术创新奖</a:t>
              </a: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月 获得北京市最佳环境艺术园林景观设计奖</a:t>
              </a: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月 获得上海世园会颁发的最佳雕塑奖第一名</a:t>
              </a: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2018</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月 获得法国巴黎颁发的视觉新人奖</a:t>
              </a:r>
              <a:endParaRPr lang="zh-CN" altLang="en-US" dirty="0">
                <a:solidFill>
                  <a:schemeClr val="tx1">
                    <a:lumMod val="65000"/>
                    <a:lumOff val="35000"/>
                  </a:schemeClr>
                </a:solidFill>
              </a:endParaRPr>
            </a:p>
          </p:txBody>
        </p:sp>
      </p:grpSp>
      <p:grpSp>
        <p:nvGrpSpPr>
          <p:cNvPr id="70" name="组合 69"/>
          <p:cNvGrpSpPr/>
          <p:nvPr/>
        </p:nvGrpSpPr>
        <p:grpSpPr>
          <a:xfrm>
            <a:off x="7219226" y="7925923"/>
            <a:ext cx="5814647" cy="877163"/>
            <a:chOff x="7219224" y="7925921"/>
            <a:chExt cx="5814646" cy="877163"/>
          </a:xfrm>
        </p:grpSpPr>
        <p:sp>
          <p:nvSpPr>
            <p:cNvPr id="54" name="TextBox 53"/>
            <p:cNvSpPr txBox="1"/>
            <p:nvPr/>
          </p:nvSpPr>
          <p:spPr>
            <a:xfrm>
              <a:off x="7219224" y="7925921"/>
              <a:ext cx="1764196" cy="538609"/>
            </a:xfrm>
            <a:prstGeom prst="rect">
              <a:avLst/>
            </a:prstGeom>
            <a:noFill/>
          </p:spPr>
          <p:txBody>
            <a:bodyPr wrap="square" rtlCol="0">
              <a:spAutoFit/>
            </a:bodyPr>
            <a:lstStyle/>
            <a:p>
              <a:r>
                <a:rPr lang="zh-CN" altLang="en-US" smtClean="0">
                  <a:latin typeface="方正正大黑简体" panose="02000000000000000000" pitchFamily="2" charset="-122"/>
                  <a:ea typeface="方正正大黑简体" panose="02000000000000000000" pitchFamily="2" charset="-122"/>
                </a:rPr>
                <a:t>专业技能</a:t>
              </a:r>
              <a:endParaRPr lang="zh-CN" altLang="en-US">
                <a:latin typeface="方正正大黑简体" panose="02000000000000000000" pitchFamily="2" charset="-122"/>
                <a:ea typeface="方正正大黑简体" panose="02000000000000000000" pitchFamily="2" charset="-122"/>
              </a:endParaRPr>
            </a:p>
          </p:txBody>
        </p:sp>
        <p:sp>
          <p:nvSpPr>
            <p:cNvPr id="56" name="TextBox 55"/>
            <p:cNvSpPr txBox="1"/>
            <p:nvPr/>
          </p:nvSpPr>
          <p:spPr>
            <a:xfrm>
              <a:off x="7219224" y="8464530"/>
              <a:ext cx="5814646" cy="338554"/>
            </a:xfrm>
            <a:prstGeom prst="rect">
              <a:avLst/>
            </a:prstGeom>
            <a:noFill/>
          </p:spPr>
          <p:txBody>
            <a:bodyPr wrap="square" rtlCol="0">
              <a:spAutoFit/>
            </a:bodyPr>
            <a:lstStyle/>
            <a:p>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基础素描与色彩  环艺手绘工艺手绘产品手绘等</a:t>
              </a:r>
              <a:endParaRPr lang="zh-CN" altLang="en-US">
                <a:solidFill>
                  <a:schemeClr val="tx1">
                    <a:lumMod val="65000"/>
                    <a:lumOff val="35000"/>
                  </a:schemeClr>
                </a:solidFill>
              </a:endParaRPr>
            </a:p>
          </p:txBody>
        </p:sp>
      </p:grpSp>
      <p:sp>
        <p:nvSpPr>
          <p:cNvPr id="57" name="矩形 56"/>
          <p:cNvSpPr/>
          <p:nvPr/>
        </p:nvSpPr>
        <p:spPr>
          <a:xfrm flipH="1">
            <a:off x="-1" y="-29027"/>
            <a:ext cx="852286"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58" name="矩形 57"/>
          <p:cNvSpPr/>
          <p:nvPr/>
        </p:nvSpPr>
        <p:spPr>
          <a:xfrm flipH="1">
            <a:off x="998401" y="-46642"/>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59" name="矩形 58"/>
          <p:cNvSpPr/>
          <p:nvPr/>
        </p:nvSpPr>
        <p:spPr>
          <a:xfrm flipH="1">
            <a:off x="866087" y="-15395"/>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60" name="矩形 59"/>
          <p:cNvSpPr/>
          <p:nvPr/>
        </p:nvSpPr>
        <p:spPr>
          <a:xfrm flipH="1">
            <a:off x="1167049" y="-15395"/>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63" name="矩形 62"/>
          <p:cNvSpPr/>
          <p:nvPr/>
        </p:nvSpPr>
        <p:spPr>
          <a:xfrm flipH="1">
            <a:off x="1351781" y="-46642"/>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65" name="等腰三角形 64"/>
          <p:cNvSpPr/>
          <p:nvPr/>
        </p:nvSpPr>
        <p:spPr>
          <a:xfrm flipH="1" flipV="1">
            <a:off x="11809733" y="19063"/>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Lst>
            <a:ahLst/>
            <a:cxnLst>
              <a:cxn ang="0">
                <a:pos x="connsiteX0-1" y="connsiteY0-2"/>
              </a:cxn>
              <a:cxn ang="0">
                <a:pos x="connsiteX1-3" y="connsiteY1-4"/>
              </a:cxn>
              <a:cxn ang="0">
                <a:pos x="connsiteX2-5" y="connsiteY2-6"/>
              </a:cxn>
              <a:cxn ang="0">
                <a:pos x="connsiteX3-7" y="connsiteY3-8"/>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67" name="矩形 66"/>
          <p:cNvSpPr/>
          <p:nvPr/>
        </p:nvSpPr>
        <p:spPr>
          <a:xfrm>
            <a:off x="14947323" y="8882631"/>
            <a:ext cx="216024" cy="1842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750"/>
                                        <p:tgtEl>
                                          <p:spTgt spid="5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down)">
                                      <p:cBhvr>
                                        <p:cTn id="14" dur="750"/>
                                        <p:tgtEl>
                                          <p:spTgt spid="58"/>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750"/>
                                        <p:tgtEl>
                                          <p:spTgt spid="60"/>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63"/>
                                        </p:tgtEl>
                                        <p:attrNameLst>
                                          <p:attrName>style.visibility</p:attrName>
                                        </p:attrNameLst>
                                      </p:cBhvr>
                                      <p:to>
                                        <p:strVal val="visible"/>
                                      </p:to>
                                    </p:set>
                                    <p:animEffect transition="in" filter="wipe(down)">
                                      <p:cBhvr>
                                        <p:cTn id="20" dur="750"/>
                                        <p:tgtEl>
                                          <p:spTgt spid="63"/>
                                        </p:tgtEl>
                                      </p:cBhvr>
                                    </p:animEffect>
                                  </p:childTnLst>
                                </p:cTn>
                              </p:par>
                              <p:par>
                                <p:cTn id="21" presetID="22" presetClass="entr" presetSubtype="4" fill="hold" grpId="0" nodeType="withEffect">
                                  <p:stCondLst>
                                    <p:cond delay="500"/>
                                  </p:stCondLst>
                                  <p:childTnLst>
                                    <p:set>
                                      <p:cBhvr>
                                        <p:cTn id="22" dur="1" fill="hold">
                                          <p:stCondLst>
                                            <p:cond delay="0"/>
                                          </p:stCondLst>
                                        </p:cTn>
                                        <p:tgtEl>
                                          <p:spTgt spid="67"/>
                                        </p:tgtEl>
                                        <p:attrNameLst>
                                          <p:attrName>style.visibility</p:attrName>
                                        </p:attrNameLst>
                                      </p:cBhvr>
                                      <p:to>
                                        <p:strVal val="visible"/>
                                      </p:to>
                                    </p:set>
                                    <p:animEffect transition="in" filter="wipe(down)">
                                      <p:cBhvr>
                                        <p:cTn id="23" dur="750"/>
                                        <p:tgtEl>
                                          <p:spTgt spid="67"/>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1000"/>
                                        <p:tgtEl>
                                          <p:spTgt spid="65"/>
                                        </p:tgtEl>
                                      </p:cBhvr>
                                    </p:animEffect>
                                    <p:anim calcmode="lin" valueType="num">
                                      <p:cBhvr>
                                        <p:cTn id="28" dur="1000" fill="hold"/>
                                        <p:tgtEl>
                                          <p:spTgt spid="65"/>
                                        </p:tgtEl>
                                        <p:attrNameLst>
                                          <p:attrName>ppt_x</p:attrName>
                                        </p:attrNameLst>
                                      </p:cBhvr>
                                      <p:tavLst>
                                        <p:tav tm="0">
                                          <p:val>
                                            <p:strVal val="#ppt_x"/>
                                          </p:val>
                                        </p:tav>
                                        <p:tav tm="100000">
                                          <p:val>
                                            <p:strVal val="#ppt_x"/>
                                          </p:val>
                                        </p:tav>
                                      </p:tavLst>
                                    </p:anim>
                                    <p:anim calcmode="lin" valueType="num">
                                      <p:cBhvr>
                                        <p:cTn id="29" dur="1000" fill="hold"/>
                                        <p:tgtEl>
                                          <p:spTgt spid="6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randombar(horizontal)">
                                      <p:cBhvr>
                                        <p:cTn id="33" dur="500"/>
                                        <p:tgtEl>
                                          <p:spTgt spid="42"/>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p:cTn id="48" dur="500" fill="hold"/>
                                        <p:tgtEl>
                                          <p:spTgt spid="44"/>
                                        </p:tgtEl>
                                        <p:attrNameLst>
                                          <p:attrName>ppt_w</p:attrName>
                                        </p:attrNameLst>
                                      </p:cBhvr>
                                      <p:tavLst>
                                        <p:tav tm="0">
                                          <p:val>
                                            <p:fltVal val="0"/>
                                          </p:val>
                                        </p:tav>
                                        <p:tav tm="100000">
                                          <p:val>
                                            <p:strVal val="#ppt_w"/>
                                          </p:val>
                                        </p:tav>
                                      </p:tavLst>
                                    </p:anim>
                                    <p:anim calcmode="lin" valueType="num">
                                      <p:cBhvr>
                                        <p:cTn id="49" dur="500" fill="hold"/>
                                        <p:tgtEl>
                                          <p:spTgt spid="44"/>
                                        </p:tgtEl>
                                        <p:attrNameLst>
                                          <p:attrName>ppt_h</p:attrName>
                                        </p:attrNameLst>
                                      </p:cBhvr>
                                      <p:tavLst>
                                        <p:tav tm="0">
                                          <p:val>
                                            <p:fltVal val="0"/>
                                          </p:val>
                                        </p:tav>
                                        <p:tav tm="100000">
                                          <p:val>
                                            <p:strVal val="#ppt_h"/>
                                          </p:val>
                                        </p:tav>
                                      </p:tavLst>
                                    </p:anim>
                                    <p:animEffect transition="in" filter="fade">
                                      <p:cBhvr>
                                        <p:cTn id="50" dur="500"/>
                                        <p:tgtEl>
                                          <p:spTgt spid="44"/>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5500"/>
                            </p:stCondLst>
                            <p:childTnLst>
                              <p:par>
                                <p:cTn id="56" presetID="52" presetClass="entr" presetSubtype="0" fill="hold" nodeType="afterEffect">
                                  <p:stCondLst>
                                    <p:cond delay="0"/>
                                  </p:stCondLst>
                                  <p:childTnLst>
                                    <p:set>
                                      <p:cBhvr>
                                        <p:cTn id="57" dur="1" fill="hold">
                                          <p:stCondLst>
                                            <p:cond delay="0"/>
                                          </p:stCondLst>
                                        </p:cTn>
                                        <p:tgtEl>
                                          <p:spTgt spid="68"/>
                                        </p:tgtEl>
                                        <p:attrNameLst>
                                          <p:attrName>style.visibility</p:attrName>
                                        </p:attrNameLst>
                                      </p:cBhvr>
                                      <p:to>
                                        <p:strVal val="visible"/>
                                      </p:to>
                                    </p:set>
                                    <p:animScale>
                                      <p:cBhvr>
                                        <p:cTn id="58"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68"/>
                                        </p:tgtEl>
                                        <p:attrNameLst>
                                          <p:attrName>ppt_x</p:attrName>
                                          <p:attrName>ppt_y</p:attrName>
                                        </p:attrNameLst>
                                      </p:cBhvr>
                                    </p:animMotion>
                                    <p:animEffect transition="in" filter="fade">
                                      <p:cBhvr>
                                        <p:cTn id="60" dur="1000"/>
                                        <p:tgtEl>
                                          <p:spTgt spid="68"/>
                                        </p:tgtEl>
                                      </p:cBhvr>
                                    </p:animEffect>
                                  </p:childTnLst>
                                </p:cTn>
                              </p:par>
                            </p:childTnLst>
                          </p:cTn>
                        </p:par>
                        <p:par>
                          <p:cTn id="61" fill="hold">
                            <p:stCondLst>
                              <p:cond delay="6500"/>
                            </p:stCondLst>
                            <p:childTnLst>
                              <p:par>
                                <p:cTn id="62" presetID="52"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Scale>
                                      <p:cBhvr>
                                        <p:cTn id="64"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69"/>
                                        </p:tgtEl>
                                        <p:attrNameLst>
                                          <p:attrName>ppt_x</p:attrName>
                                          <p:attrName>ppt_y</p:attrName>
                                        </p:attrNameLst>
                                      </p:cBhvr>
                                    </p:animMotion>
                                    <p:animEffect transition="in" filter="fade">
                                      <p:cBhvr>
                                        <p:cTn id="66" dur="1000"/>
                                        <p:tgtEl>
                                          <p:spTgt spid="69"/>
                                        </p:tgtEl>
                                      </p:cBhvr>
                                    </p:animEffect>
                                  </p:childTnLst>
                                </p:cTn>
                              </p:par>
                            </p:childTnLst>
                          </p:cTn>
                        </p:par>
                        <p:par>
                          <p:cTn id="67" fill="hold">
                            <p:stCondLst>
                              <p:cond delay="7500"/>
                            </p:stCondLst>
                            <p:childTnLst>
                              <p:par>
                                <p:cTn id="68" presetID="52" presetClass="entr" presetSubtype="0"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Scale>
                                      <p:cBhvr>
                                        <p:cTn id="70"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70"/>
                                        </p:tgtEl>
                                        <p:attrNameLst>
                                          <p:attrName>ppt_x</p:attrName>
                                          <p:attrName>ppt_y</p:attrName>
                                        </p:attrNameLst>
                                      </p:cBhvr>
                                    </p:animMotion>
                                    <p:animEffect transition="in" filter="fade">
                                      <p:cBhvr>
                                        <p:cTn id="72"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57" grpId="0" animBg="1"/>
      <p:bldP spid="58" grpId="0" animBg="1"/>
      <p:bldP spid="59" grpId="0" animBg="1"/>
      <p:bldP spid="60" grpId="0" animBg="1"/>
      <p:bldP spid="63" grpId="0" animBg="1"/>
      <p:bldP spid="65" grpId="0" animBg="1"/>
      <p:bldP spid="6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flipH="1">
            <a:off x="1318353" y="2986956"/>
            <a:ext cx="119088"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2" name="矩形 11"/>
          <p:cNvSpPr/>
          <p:nvPr/>
        </p:nvSpPr>
        <p:spPr>
          <a:xfrm flipH="1">
            <a:off x="1512592" y="2970436"/>
            <a:ext cx="75611" cy="61063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pic>
        <p:nvPicPr>
          <p:cNvPr id="13"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088655" y="2846623"/>
            <a:ext cx="7704856" cy="5380398"/>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10009535" y="3892178"/>
            <a:ext cx="4641218" cy="1721964"/>
            <a:chOff x="10009534" y="3892180"/>
            <a:chExt cx="4641218" cy="1721963"/>
          </a:xfrm>
        </p:grpSpPr>
        <p:sp>
          <p:nvSpPr>
            <p:cNvPr id="14" name="TextBox 13"/>
            <p:cNvSpPr txBox="1"/>
            <p:nvPr/>
          </p:nvSpPr>
          <p:spPr>
            <a:xfrm>
              <a:off x="10009534" y="3892180"/>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作品时间</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5" name="TextBox 14"/>
            <p:cNvSpPr txBox="1"/>
            <p:nvPr/>
          </p:nvSpPr>
          <p:spPr>
            <a:xfrm>
              <a:off x="10009534" y="4332797"/>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作品类别</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6" name="TextBox 15"/>
            <p:cNvSpPr txBox="1"/>
            <p:nvPr/>
          </p:nvSpPr>
          <p:spPr>
            <a:xfrm>
              <a:off x="10009534" y="4773416"/>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作品介绍</a:t>
              </a:r>
              <a:r>
                <a:rPr lang="zh-CN" altLang="en-US" sz="2000">
                  <a:latin typeface="微软雅黑" panose="020B0503020204020204" pitchFamily="34" charset="-122"/>
                  <a:ea typeface="微软雅黑" panose="020B0503020204020204" pitchFamily="34" charset="-122"/>
                </a:rPr>
                <a:t>：</a:t>
              </a:r>
              <a:r>
                <a:rPr lang="en-US" altLang="zh-CN" sz="1700">
                  <a:latin typeface="微软雅黑" panose="020B0503020204020204" pitchFamily="34" charset="-122"/>
                  <a:ea typeface="微软雅黑" panose="020B0503020204020204" pitchFamily="34" charset="-122"/>
                </a:rPr>
                <a:t>2016</a:t>
              </a:r>
              <a:r>
                <a:rPr lang="zh-CN" altLang="en-US" sz="1700">
                  <a:latin typeface="微软雅黑" panose="020B0503020204020204" pitchFamily="34" charset="-122"/>
                  <a:ea typeface="微软雅黑" panose="020B0503020204020204" pitchFamily="34" charset="-122"/>
                </a:rPr>
                <a:t>某某油画</a:t>
              </a:r>
              <a:endParaRPr lang="en-US" altLang="zh-CN" sz="1700">
                <a:latin typeface="微软雅黑" panose="020B0503020204020204" pitchFamily="34" charset="-122"/>
                <a:ea typeface="微软雅黑" panose="020B0503020204020204" pitchFamily="34" charset="-122"/>
              </a:endParaRPr>
            </a:p>
          </p:txBody>
        </p:sp>
        <p:sp>
          <p:nvSpPr>
            <p:cNvPr id="17" name="TextBox 16"/>
            <p:cNvSpPr txBox="1"/>
            <p:nvPr/>
          </p:nvSpPr>
          <p:spPr>
            <a:xfrm>
              <a:off x="10009534" y="5214033"/>
              <a:ext cx="4641218" cy="400110"/>
            </a:xfrm>
            <a:prstGeom prst="rect">
              <a:avLst/>
            </a:prstGeom>
            <a:noFill/>
          </p:spPr>
          <p:txBody>
            <a:bodyPr wrap="square" rtlCol="0">
              <a:spAutoFit/>
            </a:bodyPr>
            <a:lstStyle/>
            <a:p>
              <a:r>
                <a:rPr lang="zh-CN" altLang="en-US" sz="2000" b="1">
                  <a:latin typeface="微软雅黑" panose="020B0503020204020204" pitchFamily="34" charset="-122"/>
                  <a:ea typeface="微软雅黑" panose="020B0503020204020204" pitchFamily="34" charset="-122"/>
                </a:rPr>
                <a:t>指导老师 </a:t>
              </a:r>
              <a:r>
                <a:rPr lang="zh-CN" altLang="en-US" sz="2000">
                  <a:latin typeface="微软雅黑" panose="020B0503020204020204" pitchFamily="34" charset="-122"/>
                  <a:ea typeface="微软雅黑" panose="020B0503020204020204" pitchFamily="34" charset="-122"/>
                </a:rPr>
                <a:t>：</a:t>
              </a:r>
              <a:r>
                <a:rPr lang="zh-CN" altLang="en-US" sz="1700">
                  <a:latin typeface="微软雅黑" panose="020B0503020204020204" pitchFamily="34" charset="-122"/>
                  <a:ea typeface="微软雅黑" panose="020B0503020204020204" pitchFamily="34" charset="-122"/>
                </a:rPr>
                <a:t>前行者</a:t>
              </a:r>
              <a:endParaRPr lang="en-US" altLang="zh-CN" sz="1700">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0225559" y="2610391"/>
            <a:ext cx="2662891" cy="612068"/>
            <a:chOff x="10225558" y="2610396"/>
            <a:chExt cx="2662890" cy="612070"/>
          </a:xfrm>
        </p:grpSpPr>
        <p:sp>
          <p:nvSpPr>
            <p:cNvPr id="18" name="矩形 17"/>
            <p:cNvSpPr/>
            <p:nvPr/>
          </p:nvSpPr>
          <p:spPr>
            <a:xfrm>
              <a:off x="10225558" y="2610396"/>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285316" y="2683855"/>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作品名称</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20" name="等腰三角形 64"/>
          <p:cNvSpPr/>
          <p:nvPr/>
        </p:nvSpPr>
        <p:spPr>
          <a:xfrm flipH="1" flipV="1">
            <a:off x="8711448" y="8325924"/>
            <a:ext cx="1080121" cy="621179"/>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 name="connsiteX0-25" fmla="*/ 136 w 2627017"/>
              <a:gd name="connsiteY0-26" fmla="*/ 1495900 h 1495900"/>
              <a:gd name="connsiteX1-27" fmla="*/ 0 w 2627017"/>
              <a:gd name="connsiteY1-28" fmla="*/ 0 h 1495900"/>
              <a:gd name="connsiteX2-29" fmla="*/ 2627017 w 2627017"/>
              <a:gd name="connsiteY2-30" fmla="*/ 1466871 h 1495900"/>
              <a:gd name="connsiteX3-31" fmla="*/ 136 w 2627017"/>
              <a:gd name="connsiteY3-32" fmla="*/ 1495900 h 1495900"/>
              <a:gd name="connsiteX0-33" fmla="*/ 136 w 2673143"/>
              <a:gd name="connsiteY0-34" fmla="*/ 1495900 h 1504971"/>
              <a:gd name="connsiteX1-35" fmla="*/ 0 w 2673143"/>
              <a:gd name="connsiteY1-36" fmla="*/ 0 h 1504971"/>
              <a:gd name="connsiteX2-37" fmla="*/ 2673143 w 2673143"/>
              <a:gd name="connsiteY2-38" fmla="*/ 1504971 h 1504971"/>
              <a:gd name="connsiteX3-39" fmla="*/ 136 w 2673143"/>
              <a:gd name="connsiteY3-40" fmla="*/ 1495900 h 1504971"/>
            </a:gdLst>
            <a:ahLst/>
            <a:cxnLst>
              <a:cxn ang="0">
                <a:pos x="connsiteX0-1" y="connsiteY0-2"/>
              </a:cxn>
              <a:cxn ang="0">
                <a:pos x="connsiteX1-3" y="connsiteY1-4"/>
              </a:cxn>
              <a:cxn ang="0">
                <a:pos x="connsiteX2-5" y="connsiteY2-6"/>
              </a:cxn>
              <a:cxn ang="0">
                <a:pos x="connsiteX3-7" y="connsiteY3-8"/>
              </a:cxn>
            </a:cxnLst>
            <a:rect l="l" t="t" r="r" b="b"/>
            <a:pathLst>
              <a:path w="2673143" h="1504971">
                <a:moveTo>
                  <a:pt x="136" y="1495900"/>
                </a:moveTo>
                <a:cubicBezTo>
                  <a:pt x="91" y="997267"/>
                  <a:pt x="45" y="498633"/>
                  <a:pt x="0" y="0"/>
                </a:cubicBezTo>
                <a:lnTo>
                  <a:pt x="2673143" y="1504971"/>
                </a:lnTo>
                <a:lnTo>
                  <a:pt x="136" y="149590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ffectLst>
                <a:outerShdw blurRad="50800" dist="38100" dir="5400000" algn="t" rotWithShape="0">
                  <a:prstClr val="black">
                    <a:alpha val="40000"/>
                  </a:prstClr>
                </a:outerShdw>
              </a:effectLs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750"/>
                                        <p:tgtEl>
                                          <p:spTgt spid="11"/>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750"/>
                                        <p:tgtEl>
                                          <p:spTgt spid="1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500"/>
                            </p:stCondLst>
                            <p:childTnLst>
                              <p:par>
                                <p:cTn id="18" presetID="10" presetClass="entr" presetSubtype="0" repeatCount="500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35" presetClass="emph" presetSubtype="0" repeatCount="5000" fill="hold" grpId="1" nodeType="clickEffect">
                                  <p:stCondLst>
                                    <p:cond delay="0"/>
                                  </p:stCondLst>
                                  <p:childTnLst>
                                    <p:anim calcmode="discrete" valueType="str">
                                      <p:cBhvr>
                                        <p:cTn id="24" dur="50" fill="hold"/>
                                        <p:tgtEl>
                                          <p:spTgt spid="20"/>
                                        </p:tgtEl>
                                        <p:attrNameLst>
                                          <p:attrName>style.visibility</p:attrName>
                                        </p:attrNameLst>
                                      </p:cBhvr>
                                      <p:tavLst>
                                        <p:tav tm="0">
                                          <p:val>
                                            <p:strVal val="hidden"/>
                                          </p:val>
                                        </p:tav>
                                        <p:tav tm="50000">
                                          <p:val>
                                            <p:strVal val="visible"/>
                                          </p:val>
                                        </p:tav>
                                      </p:tavLst>
                                    </p:anim>
                                  </p:childTnLst>
                                </p:cTn>
                              </p:par>
                            </p:childTnLst>
                          </p:cTn>
                        </p:par>
                        <p:par>
                          <p:cTn id="25" fill="hold">
                            <p:stCondLst>
                              <p:cond delay="500"/>
                            </p:stCondLst>
                            <p:childTnLst>
                              <p:par>
                                <p:cTn id="26" presetID="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fltVal val="0"/>
                                          </p:val>
                                        </p:tav>
                                        <p:tav tm="100000">
                                          <p:val>
                                            <p:strVal val="#ppt_w"/>
                                          </p:val>
                                        </p:tav>
                                      </p:tavLst>
                                    </p:anim>
                                    <p:anim calcmode="lin" valueType="num">
                                      <p:cBhvr>
                                        <p:cTn id="34" dur="1000" fill="hold"/>
                                        <p:tgtEl>
                                          <p:spTgt spid="22"/>
                                        </p:tgtEl>
                                        <p:attrNameLst>
                                          <p:attrName>ppt_h</p:attrName>
                                        </p:attrNameLst>
                                      </p:cBhvr>
                                      <p:tavLst>
                                        <p:tav tm="0">
                                          <p:val>
                                            <p:fltVal val="0"/>
                                          </p:val>
                                        </p:tav>
                                        <p:tav tm="100000">
                                          <p:val>
                                            <p:strVal val="#ppt_h"/>
                                          </p:val>
                                        </p:tav>
                                      </p:tavLst>
                                    </p:anim>
                                    <p:anim calcmode="lin" valueType="num">
                                      <p:cBhvr>
                                        <p:cTn id="35" dur="1000" fill="hold"/>
                                        <p:tgtEl>
                                          <p:spTgt spid="22"/>
                                        </p:tgtEl>
                                        <p:attrNameLst>
                                          <p:attrName>style.rotation</p:attrName>
                                        </p:attrNameLst>
                                      </p:cBhvr>
                                      <p:tavLst>
                                        <p:tav tm="0">
                                          <p:val>
                                            <p:fltVal val="90"/>
                                          </p:val>
                                        </p:tav>
                                        <p:tav tm="100000">
                                          <p:val>
                                            <p:fltVal val="0"/>
                                          </p:val>
                                        </p:tav>
                                      </p:tavLst>
                                    </p:anim>
                                    <p:animEffect transition="in" filter="fade">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0" grpId="0" animBg="1"/>
      <p:bldP spid="2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flipH="1">
            <a:off x="14617623" y="-88242"/>
            <a:ext cx="576487"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4" name="矩形 23"/>
          <p:cNvSpPr/>
          <p:nvPr/>
        </p:nvSpPr>
        <p:spPr>
          <a:xfrm flipH="1">
            <a:off x="14301781" y="-101078"/>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5" name="矩形 24"/>
          <p:cNvSpPr/>
          <p:nvPr/>
        </p:nvSpPr>
        <p:spPr>
          <a:xfrm flipH="1">
            <a:off x="14470427" y="-69831"/>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pic>
        <p:nvPicPr>
          <p:cNvPr id="2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993313" y="1534868"/>
            <a:ext cx="4151878" cy="26241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993311" y="4377072"/>
            <a:ext cx="4151877" cy="26241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993313" y="7290916"/>
            <a:ext cx="4151875" cy="262415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568110" y="3722440"/>
            <a:ext cx="4913035" cy="3426567"/>
          </a:xfrm>
          <a:prstGeom prst="rect">
            <a:avLst/>
          </a:prstGeom>
        </p:spPr>
        <p:txBody>
          <a:bodyPr wrap="square" lIns="91428" tIns="45714" rIns="91428" bIns="45714">
            <a:spAutoFit/>
          </a:bodyPr>
          <a:lstStyle/>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绿油油的稻田，泥巴砌的黛瓦房，潺潺</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的小溪绕村流过，香喷喷的土家菜端</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上桌，淳朴的农村娃娃陪你一起在乡</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间小路上疯</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这样美丽的世外桃源，</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如果你抵达了，一定能找到</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爸爸去哪</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儿</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拍摄地的感觉。</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    当然，还不止这些，因为东南少通</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社还在这美丽如画的地方给小记者们</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请来了大油画家</a:t>
            </a:r>
            <a:r>
              <a:rPr lang="en-US" altLang="zh-CN" sz="1700" spc="3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榕城高校的美术</a:t>
            </a:r>
          </a:p>
          <a:p>
            <a:pPr>
              <a:lnSpc>
                <a:spcPts val="2600"/>
              </a:lnSpc>
            </a:pPr>
            <a:r>
              <a:rPr lang="zh-CN" altLang="en-US" sz="1700" spc="300">
                <a:solidFill>
                  <a:schemeClr val="tx1">
                    <a:lumMod val="65000"/>
                    <a:lumOff val="35000"/>
                  </a:schemeClr>
                </a:solidFill>
                <a:latin typeface="微软雅黑" panose="020B0503020204020204" pitchFamily="34" charset="-122"/>
                <a:ea typeface="微软雅黑" panose="020B0503020204020204" pitchFamily="34" charset="-122"/>
              </a:rPr>
              <a:t>教授，指导大伙面对美景一起作画，</a:t>
            </a:r>
          </a:p>
        </p:txBody>
      </p:sp>
      <p:grpSp>
        <p:nvGrpSpPr>
          <p:cNvPr id="32" name="组合 31"/>
          <p:cNvGrpSpPr/>
          <p:nvPr/>
        </p:nvGrpSpPr>
        <p:grpSpPr>
          <a:xfrm>
            <a:off x="2187142" y="7506923"/>
            <a:ext cx="2662891" cy="612068"/>
            <a:chOff x="2187141" y="7506940"/>
            <a:chExt cx="2662890" cy="612070"/>
          </a:xfrm>
        </p:grpSpPr>
        <p:sp>
          <p:nvSpPr>
            <p:cNvPr id="30" name="矩形 29"/>
            <p:cNvSpPr/>
            <p:nvPr/>
          </p:nvSpPr>
          <p:spPr>
            <a:xfrm>
              <a:off x="2187141" y="7506940"/>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246899" y="7580399"/>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秋意写生油画</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3" name="TextBox 2"/>
          <p:cNvSpPr txBox="1"/>
          <p:nvPr/>
        </p:nvSpPr>
        <p:spPr>
          <a:xfrm>
            <a:off x="1717769" y="3004993"/>
            <a:ext cx="3888432" cy="538597"/>
          </a:xfrm>
          <a:prstGeom prst="rect">
            <a:avLst/>
          </a:prstGeom>
          <a:noFill/>
        </p:spPr>
        <p:txBody>
          <a:bodyPr wrap="square" lIns="91428" tIns="45714" rIns="91428" bIns="45714" rtlCol="0">
            <a:spAutoFit/>
          </a:bodyPr>
          <a:lstStyle/>
          <a:p>
            <a:r>
              <a:rPr lang="zh-CN" altLang="en-US" b="1">
                <a:solidFill>
                  <a:schemeClr val="tx1">
                    <a:lumMod val="65000"/>
                    <a:lumOff val="35000"/>
                  </a:schemeClr>
                </a:solidFill>
                <a:latin typeface="方正正黑简体" panose="02000000000000000000" pitchFamily="2" charset="-122"/>
                <a:ea typeface="方正正黑简体" panose="02000000000000000000" pitchFamily="2" charset="-122"/>
              </a:rPr>
              <a:t>湖南写生有感</a:t>
            </a:r>
          </a:p>
        </p:txBody>
      </p:sp>
    </p:spTree>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750"/>
                                        <p:tgtEl>
                                          <p:spTgt spid="24"/>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5"/>
                                        </p:tgtEl>
                                        <p:attrNameLst>
                                          <p:attrName>style.visibility</p:attrName>
                                        </p:attrNameLst>
                                      </p:cBhvr>
                                      <p:to>
                                        <p:strVal val="visible"/>
                                      </p:to>
                                    </p:set>
                                    <p:animEffect transition="in" filter="wipe(up)">
                                      <p:cBhvr>
                                        <p:cTn id="13" dur="750"/>
                                        <p:tgtEl>
                                          <p:spTgt spid="25"/>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
                                        </p:tgtEl>
                                      </p:cBhvr>
                                    </p:animEffect>
                                  </p:childTnLst>
                                </p:cTn>
                              </p:par>
                            </p:childTnLst>
                          </p:cTn>
                        </p:par>
                        <p:par>
                          <p:cTn id="41" fill="hold">
                            <p:stCondLst>
                              <p:cond delay="11149"/>
                            </p:stCondLst>
                            <p:childTnLst>
                              <p:par>
                                <p:cTn id="42" presetID="2" presetClass="entr" presetSubtype="4"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ppt_x"/>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52550" y="3310009"/>
            <a:ext cx="4151878" cy="249428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45040" y="3291924"/>
            <a:ext cx="4151878" cy="255724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997241" y="3310005"/>
            <a:ext cx="4151878" cy="252108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 y="7578948"/>
            <a:ext cx="15122525" cy="31144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8" name="矩形 27"/>
          <p:cNvSpPr/>
          <p:nvPr/>
        </p:nvSpPr>
        <p:spPr>
          <a:xfrm>
            <a:off x="2" y="7401024"/>
            <a:ext cx="15122525" cy="1059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32" name="TextBox 31"/>
          <p:cNvSpPr txBox="1"/>
          <p:nvPr/>
        </p:nvSpPr>
        <p:spPr>
          <a:xfrm>
            <a:off x="1914780" y="8118524"/>
            <a:ext cx="11412393" cy="1754314"/>
          </a:xfrm>
          <a:prstGeom prst="rect">
            <a:avLst/>
          </a:prstGeom>
          <a:noFill/>
        </p:spPr>
        <p:txBody>
          <a:bodyPr wrap="square" lIns="91428" tIns="45714" rIns="91428" bIns="45714" rtlCol="0">
            <a:spAutoFit/>
          </a:bodyPr>
          <a:lstStyle/>
          <a:p>
            <a:r>
              <a:rPr lang="zh-CN" altLang="en-US" sz="2700">
                <a:solidFill>
                  <a:schemeClr val="bg1"/>
                </a:solidFill>
                <a:latin typeface="微软雅黑" panose="020B0503020204020204" pitchFamily="34" charset="-122"/>
                <a:ea typeface="微软雅黑" panose="020B0503020204020204" pitchFamily="34" charset="-122"/>
              </a:rPr>
              <a:t>作品时间</a:t>
            </a:r>
            <a:r>
              <a:rPr lang="en-US" altLang="zh-CN" sz="2700">
                <a:solidFill>
                  <a:schemeClr val="bg1"/>
                </a:solidFill>
                <a:latin typeface="微软雅黑" panose="020B0503020204020204" pitchFamily="34" charset="-122"/>
                <a:ea typeface="微软雅黑" panose="020B0503020204020204" pitchFamily="34" charset="-122"/>
              </a:rPr>
              <a:t>:xxxxxxxxxxxxxxxxxxxxxxxxxxxxxxxxxxxxxxx</a:t>
            </a:r>
          </a:p>
          <a:p>
            <a:r>
              <a:rPr lang="zh-CN" altLang="en-US" sz="2700">
                <a:solidFill>
                  <a:schemeClr val="bg1"/>
                </a:solidFill>
                <a:latin typeface="微软雅黑" panose="020B0503020204020204" pitchFamily="34" charset="-122"/>
                <a:ea typeface="微软雅黑" panose="020B0503020204020204" pitchFamily="34" charset="-122"/>
              </a:rPr>
              <a:t>作品类别</a:t>
            </a:r>
            <a:r>
              <a:rPr lang="en-US" altLang="zh-CN" sz="2700">
                <a:solidFill>
                  <a:schemeClr val="bg1"/>
                </a:solidFill>
                <a:latin typeface="微软雅黑" panose="020B0503020204020204" pitchFamily="34" charset="-122"/>
                <a:ea typeface="微软雅黑" panose="020B0503020204020204" pitchFamily="34" charset="-122"/>
              </a:rPr>
              <a:t>:xxxxxxxxxxxxxxxxxxxxxxxxx</a:t>
            </a:r>
          </a:p>
          <a:p>
            <a:r>
              <a:rPr lang="zh-CN" altLang="en-US" sz="2700">
                <a:solidFill>
                  <a:schemeClr val="bg1"/>
                </a:solidFill>
                <a:latin typeface="微软雅黑" panose="020B0503020204020204" pitchFamily="34" charset="-122"/>
                <a:ea typeface="微软雅黑" panose="020B0503020204020204" pitchFamily="34" charset="-122"/>
              </a:rPr>
              <a:t>作品介绍：</a:t>
            </a:r>
            <a:r>
              <a:rPr lang="en-US" altLang="zh-CN" sz="2700">
                <a:solidFill>
                  <a:schemeClr val="bg1"/>
                </a:solidFill>
                <a:latin typeface="微软雅黑" panose="020B0503020204020204" pitchFamily="34" charset="-122"/>
                <a:ea typeface="微软雅黑" panose="020B0503020204020204" pitchFamily="34" charset="-122"/>
              </a:rPr>
              <a:t>xxxxxxxxxxxxxxxxxxxxxxxxxxxxxxxxx</a:t>
            </a:r>
          </a:p>
          <a:p>
            <a:r>
              <a:rPr lang="zh-CN" altLang="en-US" sz="2700">
                <a:solidFill>
                  <a:schemeClr val="bg1"/>
                </a:solidFill>
                <a:latin typeface="微软雅黑" panose="020B0503020204020204" pitchFamily="34" charset="-122"/>
                <a:ea typeface="微软雅黑" panose="020B0503020204020204" pitchFamily="34" charset="-122"/>
              </a:rPr>
              <a:t>指导老师：</a:t>
            </a:r>
            <a:r>
              <a:rPr lang="en-US" altLang="zh-CN" sz="2700">
                <a:solidFill>
                  <a:schemeClr val="bg1"/>
                </a:solidFill>
                <a:latin typeface="微软雅黑" panose="020B0503020204020204" pitchFamily="34" charset="-122"/>
                <a:ea typeface="微软雅黑" panose="020B0503020204020204" pitchFamily="34" charset="-122"/>
              </a:rPr>
              <a:t>xxxxxxxxxxxxxxxxxxxxxxxxxxxxxxxxxxxxxxxxx</a:t>
            </a:r>
            <a:endParaRPr lang="zh-CN" altLang="en-US" sz="27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1000" fill="hold"/>
                                        <p:tgtEl>
                                          <p:spTgt spid="32"/>
                                        </p:tgtEl>
                                        <p:attrNameLst>
                                          <p:attrName>ppt_w</p:attrName>
                                        </p:attrNameLst>
                                      </p:cBhvr>
                                      <p:tavLst>
                                        <p:tav tm="0">
                                          <p:val>
                                            <p:fltVal val="0"/>
                                          </p:val>
                                        </p:tav>
                                        <p:tav tm="100000">
                                          <p:val>
                                            <p:strVal val="#ppt_w"/>
                                          </p:val>
                                        </p:tav>
                                      </p:tavLst>
                                    </p:anim>
                                    <p:anim calcmode="lin" valueType="num">
                                      <p:cBhvr>
                                        <p:cTn id="31" dur="1000" fill="hold"/>
                                        <p:tgtEl>
                                          <p:spTgt spid="32"/>
                                        </p:tgtEl>
                                        <p:attrNameLst>
                                          <p:attrName>ppt_h</p:attrName>
                                        </p:attrNameLst>
                                      </p:cBhvr>
                                      <p:tavLst>
                                        <p:tav tm="0">
                                          <p:val>
                                            <p:fltVal val="0"/>
                                          </p:val>
                                        </p:tav>
                                        <p:tav tm="100000">
                                          <p:val>
                                            <p:strVal val="#ppt_h"/>
                                          </p:val>
                                        </p:tav>
                                      </p:tavLst>
                                    </p:anim>
                                    <p:anim calcmode="lin" valueType="num">
                                      <p:cBhvr>
                                        <p:cTn id="32" dur="1000" fill="hold"/>
                                        <p:tgtEl>
                                          <p:spTgt spid="32"/>
                                        </p:tgtEl>
                                        <p:attrNameLst>
                                          <p:attrName>style.rotation</p:attrName>
                                        </p:attrNameLst>
                                      </p:cBhvr>
                                      <p:tavLst>
                                        <p:tav tm="0">
                                          <p:val>
                                            <p:fltVal val="90"/>
                                          </p:val>
                                        </p:tav>
                                        <p:tav tm="100000">
                                          <p:val>
                                            <p:fltVal val="0"/>
                                          </p:val>
                                        </p:tav>
                                      </p:tavLst>
                                    </p:anim>
                                    <p:animEffect transition="in" filter="fade">
                                      <p:cBhvr>
                                        <p:cTn id="3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animBg="1"/>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视觉</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Visual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QQ图片20161028164811.jpgQQ图片20161028164811"/>
          <p:cNvPicPr>
            <a:picLocks noChangeAspect="1" noChangeArrowheads="1"/>
          </p:cNvPicPr>
          <p:nvPr/>
        </p:nvPicPr>
        <p:blipFill>
          <a:blip r:embed="rId2" cstate="print"/>
          <a:srcRect/>
          <a:stretch>
            <a:fillRect/>
          </a:stretch>
        </p:blipFill>
        <p:spPr bwMode="auto">
          <a:xfrm>
            <a:off x="9793605" y="2157095"/>
            <a:ext cx="349758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95480" y="2144462"/>
            <a:ext cx="3121368" cy="208399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95478" y="4968661"/>
            <a:ext cx="3098126" cy="19082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80620" y="7781441"/>
            <a:ext cx="3127842" cy="189927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flipV="1">
            <a:off x="3908312" y="3968540"/>
            <a:ext cx="3816424" cy="29803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3" name="矩形 22"/>
          <p:cNvSpPr/>
          <p:nvPr/>
        </p:nvSpPr>
        <p:spPr>
          <a:xfrm>
            <a:off x="3888854" y="6797940"/>
            <a:ext cx="3816424" cy="2925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sp>
        <p:nvSpPr>
          <p:cNvPr id="24" name="矩形 23"/>
          <p:cNvSpPr/>
          <p:nvPr/>
        </p:nvSpPr>
        <p:spPr>
          <a:xfrm>
            <a:off x="3888854" y="9590644"/>
            <a:ext cx="3816424" cy="2925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grpSp>
        <p:nvGrpSpPr>
          <p:cNvPr id="2" name="组合 1"/>
          <p:cNvGrpSpPr/>
          <p:nvPr/>
        </p:nvGrpSpPr>
        <p:grpSpPr>
          <a:xfrm>
            <a:off x="3908314" y="2184576"/>
            <a:ext cx="4641218" cy="1721964"/>
            <a:chOff x="3908312" y="2184576"/>
            <a:chExt cx="4641218" cy="1721963"/>
          </a:xfrm>
        </p:grpSpPr>
        <p:sp>
          <p:nvSpPr>
            <p:cNvPr id="25" name="TextBox 24"/>
            <p:cNvSpPr txBox="1"/>
            <p:nvPr/>
          </p:nvSpPr>
          <p:spPr>
            <a:xfrm>
              <a:off x="3908312" y="218457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6" name="TextBox 25"/>
            <p:cNvSpPr txBox="1"/>
            <p:nvPr/>
          </p:nvSpPr>
          <p:spPr>
            <a:xfrm>
              <a:off x="3908312" y="262519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7" name="TextBox 26"/>
            <p:cNvSpPr txBox="1"/>
            <p:nvPr/>
          </p:nvSpPr>
          <p:spPr>
            <a:xfrm>
              <a:off x="3908312" y="3065812"/>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29" name="TextBox 28"/>
            <p:cNvSpPr txBox="1"/>
            <p:nvPr/>
          </p:nvSpPr>
          <p:spPr>
            <a:xfrm>
              <a:off x="3908312" y="3506429"/>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3" name="组合 2"/>
          <p:cNvGrpSpPr/>
          <p:nvPr/>
        </p:nvGrpSpPr>
        <p:grpSpPr>
          <a:xfrm>
            <a:off x="3873189" y="5098407"/>
            <a:ext cx="4641218" cy="1721964"/>
            <a:chOff x="3873188" y="5098407"/>
            <a:chExt cx="4641218" cy="1721963"/>
          </a:xfrm>
        </p:grpSpPr>
        <p:sp>
          <p:nvSpPr>
            <p:cNvPr id="35" name="TextBox 34"/>
            <p:cNvSpPr txBox="1"/>
            <p:nvPr/>
          </p:nvSpPr>
          <p:spPr>
            <a:xfrm>
              <a:off x="3873188" y="5098407"/>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6" name="TextBox 35"/>
            <p:cNvSpPr txBox="1"/>
            <p:nvPr/>
          </p:nvSpPr>
          <p:spPr>
            <a:xfrm>
              <a:off x="3873188" y="5539024"/>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7" name="TextBox 36"/>
            <p:cNvSpPr txBox="1"/>
            <p:nvPr/>
          </p:nvSpPr>
          <p:spPr>
            <a:xfrm>
              <a:off x="3873188" y="597964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38" name="TextBox 37"/>
            <p:cNvSpPr txBox="1"/>
            <p:nvPr/>
          </p:nvSpPr>
          <p:spPr>
            <a:xfrm>
              <a:off x="3873188" y="6420260"/>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12" name="组合 11"/>
          <p:cNvGrpSpPr/>
          <p:nvPr/>
        </p:nvGrpSpPr>
        <p:grpSpPr>
          <a:xfrm>
            <a:off x="3908314" y="7862504"/>
            <a:ext cx="4641218" cy="1721964"/>
            <a:chOff x="3908312" y="7862506"/>
            <a:chExt cx="4641218" cy="1721963"/>
          </a:xfrm>
        </p:grpSpPr>
        <p:sp>
          <p:nvSpPr>
            <p:cNvPr id="39" name="TextBox 38"/>
            <p:cNvSpPr txBox="1"/>
            <p:nvPr/>
          </p:nvSpPr>
          <p:spPr>
            <a:xfrm>
              <a:off x="3908312" y="786250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0" name="TextBox 39"/>
            <p:cNvSpPr txBox="1"/>
            <p:nvPr/>
          </p:nvSpPr>
          <p:spPr>
            <a:xfrm>
              <a:off x="3908312" y="830312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1" name="TextBox 40"/>
            <p:cNvSpPr txBox="1"/>
            <p:nvPr/>
          </p:nvSpPr>
          <p:spPr>
            <a:xfrm>
              <a:off x="3908312" y="8743742"/>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2" name="TextBox 41"/>
            <p:cNvSpPr txBox="1"/>
            <p:nvPr/>
          </p:nvSpPr>
          <p:spPr>
            <a:xfrm>
              <a:off x="3908312" y="9184359"/>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grpSp>
        <p:nvGrpSpPr>
          <p:cNvPr id="13" name="组合 12"/>
          <p:cNvGrpSpPr/>
          <p:nvPr/>
        </p:nvGrpSpPr>
        <p:grpSpPr>
          <a:xfrm>
            <a:off x="9793510" y="7090499"/>
            <a:ext cx="4641218" cy="1721964"/>
            <a:chOff x="9793510" y="7090500"/>
            <a:chExt cx="4641218" cy="1721963"/>
          </a:xfrm>
        </p:grpSpPr>
        <p:sp>
          <p:nvSpPr>
            <p:cNvPr id="43" name="TextBox 42"/>
            <p:cNvSpPr txBox="1"/>
            <p:nvPr/>
          </p:nvSpPr>
          <p:spPr>
            <a:xfrm>
              <a:off x="9793510" y="7090500"/>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作品时间：</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4" name="TextBox 43"/>
            <p:cNvSpPr txBox="1"/>
            <p:nvPr/>
          </p:nvSpPr>
          <p:spPr>
            <a:xfrm>
              <a:off x="9793510" y="7531117"/>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作品类别：</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5" name="TextBox 44"/>
            <p:cNvSpPr txBox="1"/>
            <p:nvPr/>
          </p:nvSpPr>
          <p:spPr>
            <a:xfrm>
              <a:off x="9793510" y="7971736"/>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作品介绍：</a:t>
              </a:r>
              <a:r>
                <a:rPr lang="en-US" altLang="zh-CN" sz="1700">
                  <a:latin typeface="黑体" panose="02010609060101010101" pitchFamily="49" charset="-122"/>
                  <a:ea typeface="黑体" panose="02010609060101010101" pitchFamily="49" charset="-122"/>
                </a:rPr>
                <a:t>2016</a:t>
              </a:r>
              <a:r>
                <a:rPr lang="zh-CN" altLang="en-US" sz="1700">
                  <a:latin typeface="黑体" panose="02010609060101010101" pitchFamily="49" charset="-122"/>
                  <a:ea typeface="黑体" panose="02010609060101010101" pitchFamily="49" charset="-122"/>
                </a:rPr>
                <a:t>某某油画</a:t>
              </a:r>
              <a:endParaRPr lang="en-US" altLang="zh-CN" sz="1700">
                <a:latin typeface="黑体" panose="02010609060101010101" pitchFamily="49" charset="-122"/>
                <a:ea typeface="黑体" panose="02010609060101010101" pitchFamily="49" charset="-122"/>
              </a:endParaRPr>
            </a:p>
          </p:txBody>
        </p:sp>
        <p:sp>
          <p:nvSpPr>
            <p:cNvPr id="46" name="TextBox 45"/>
            <p:cNvSpPr txBox="1"/>
            <p:nvPr/>
          </p:nvSpPr>
          <p:spPr>
            <a:xfrm>
              <a:off x="9793510" y="8412353"/>
              <a:ext cx="4641218" cy="400110"/>
            </a:xfrm>
            <a:prstGeom prst="rect">
              <a:avLst/>
            </a:prstGeom>
            <a:noFill/>
          </p:spPr>
          <p:txBody>
            <a:bodyPr wrap="square" rtlCol="0">
              <a:spAutoFit/>
            </a:bodyPr>
            <a:lstStyle/>
            <a:p>
              <a:r>
                <a:rPr lang="zh-CN" altLang="en-US" sz="2000">
                  <a:latin typeface="方正正大黑简体" panose="02000000000000000000" pitchFamily="2" charset="-122"/>
                  <a:ea typeface="方正正大黑简体" panose="02000000000000000000" pitchFamily="2" charset="-122"/>
                </a:rPr>
                <a:t>指导老师 ：</a:t>
              </a:r>
              <a:r>
                <a:rPr lang="zh-CN" altLang="en-US" sz="1700">
                  <a:latin typeface="黑体" panose="02010609060101010101" pitchFamily="49" charset="-122"/>
                  <a:ea typeface="黑体" panose="02010609060101010101" pitchFamily="49" charset="-122"/>
                </a:rPr>
                <a:t>前行者</a:t>
              </a:r>
              <a:endParaRPr lang="en-US" altLang="zh-CN" sz="1700">
                <a:latin typeface="黑体" panose="02010609060101010101" pitchFamily="49" charset="-122"/>
                <a:ea typeface="黑体" panose="02010609060101010101" pitchFamily="49"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fltVal val="0"/>
                                          </p:val>
                                        </p:tav>
                                        <p:tav tm="100000">
                                          <p:val>
                                            <p:strVal val="#ppt_w"/>
                                          </p:val>
                                        </p:tav>
                                      </p:tavLst>
                                    </p:anim>
                                    <p:anim calcmode="lin" valueType="num">
                                      <p:cBhvr>
                                        <p:cTn id="23" dur="1000" fill="hold"/>
                                        <p:tgtEl>
                                          <p:spTgt spid="17"/>
                                        </p:tgtEl>
                                        <p:attrNameLst>
                                          <p:attrName>ppt_h</p:attrName>
                                        </p:attrNameLst>
                                      </p:cBhvr>
                                      <p:tavLst>
                                        <p:tav tm="0">
                                          <p:val>
                                            <p:fltVal val="0"/>
                                          </p:val>
                                        </p:tav>
                                        <p:tav tm="100000">
                                          <p:val>
                                            <p:strVal val="#ppt_h"/>
                                          </p:val>
                                        </p:tav>
                                      </p:tavLst>
                                    </p:anim>
                                    <p:anim calcmode="lin" valueType="num">
                                      <p:cBhvr>
                                        <p:cTn id="24" dur="1000" fill="hold"/>
                                        <p:tgtEl>
                                          <p:spTgt spid="17"/>
                                        </p:tgtEl>
                                        <p:attrNameLst>
                                          <p:attrName>style.rotation</p:attrName>
                                        </p:attrNameLst>
                                      </p:cBhvr>
                                      <p:tavLst>
                                        <p:tav tm="0">
                                          <p:val>
                                            <p:fltVal val="90"/>
                                          </p:val>
                                        </p:tav>
                                        <p:tav tm="100000">
                                          <p:val>
                                            <p:fltVal val="0"/>
                                          </p:val>
                                        </p:tav>
                                      </p:tavLst>
                                    </p:anim>
                                    <p:animEffect transition="in" filter="fade">
                                      <p:cBhvr>
                                        <p:cTn id="25" dur="100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600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65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31"/>
            <a:ext cx="4415785" cy="7325939"/>
            <a:chOff x="5917785" y="3133328"/>
            <a:chExt cx="4415785" cy="7325939"/>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手绘</a:t>
              </a:r>
            </a:p>
          </p:txBody>
        </p:sp>
        <p:sp>
          <p:nvSpPr>
            <p:cNvPr id="9" name="TextBox 8"/>
            <p:cNvSpPr txBox="1"/>
            <p:nvPr/>
          </p:nvSpPr>
          <p:spPr>
            <a:xfrm>
              <a:off x="7162472" y="4410597"/>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p>
          </p:txBody>
        </p:sp>
        <p:sp>
          <p:nvSpPr>
            <p:cNvPr id="11" name="TextBox 10"/>
            <p:cNvSpPr txBox="1"/>
            <p:nvPr/>
          </p:nvSpPr>
          <p:spPr>
            <a:xfrm>
              <a:off x="7287459" y="5423984"/>
              <a:ext cx="800219" cy="5035283"/>
            </a:xfrm>
            <a:prstGeom prst="rect">
              <a:avLst/>
            </a:prstGeom>
            <a:noFill/>
          </p:spPr>
          <p:txBody>
            <a:bodyPr vert="eaVert" wrap="square" rtlCol="0">
              <a:spAutoFit/>
            </a:bodyPr>
            <a:lstStyle/>
            <a:p>
              <a:r>
                <a:rPr lang="en-US" altLang="zh-CN" sz="4000" spc="-150">
                  <a:solidFill>
                    <a:prstClr val="black"/>
                  </a:solidFill>
                  <a:latin typeface="方正正大黑简体" panose="02000000000000000000" pitchFamily="2" charset="-122"/>
                  <a:ea typeface="方正正大黑简体" panose="02000000000000000000" pitchFamily="2" charset="-122"/>
                </a:rPr>
                <a:t>Hand painted</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7"/>
              <a:chOff x="7669274" y="4162098"/>
              <a:chExt cx="2664296" cy="3185487"/>
            </a:xfrm>
          </p:grpSpPr>
          <p:sp>
            <p:nvSpPr>
              <p:cNvPr id="10" name="TextBox 9"/>
              <p:cNvSpPr txBox="1"/>
              <p:nvPr/>
            </p:nvSpPr>
            <p:spPr>
              <a:xfrm>
                <a:off x="7669274" y="4162098"/>
                <a:ext cx="2664296" cy="3185487"/>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p>
            </p:txBody>
          </p:sp>
          <p:sp>
            <p:nvSpPr>
              <p:cNvPr id="12" name="矩形 11"/>
              <p:cNvSpPr/>
              <p:nvPr/>
            </p:nvSpPr>
            <p:spPr>
              <a:xfrm>
                <a:off x="8655896" y="4842644"/>
                <a:ext cx="792088" cy="405822"/>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415757" y="6853097"/>
            <a:ext cx="5759716" cy="308072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15757" y="3762525"/>
            <a:ext cx="2581627" cy="262010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555194" y="3758470"/>
            <a:ext cx="2620280" cy="2624158"/>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a:xfrm flipV="1">
            <a:off x="7489254" y="3352704"/>
            <a:ext cx="0" cy="89787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353351" y="4252185"/>
            <a:ext cx="5988072" cy="818328"/>
          </a:xfrm>
          <a:prstGeom prst="rect">
            <a:avLst/>
          </a:prstGeom>
          <a:noFill/>
        </p:spPr>
        <p:txBody>
          <a:bodyPr wrap="square" lIns="147470" tIns="73737" rIns="147470" bIns="73737" rtlCol="0">
            <a:spAutoFit/>
          </a:bodyPr>
          <a:lstStyle/>
          <a:p>
            <a:pPr defTabSz="1474470">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 一、色彩基础</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静物写生作品 </a:t>
            </a:r>
          </a:p>
        </p:txBody>
      </p:sp>
      <p:sp>
        <p:nvSpPr>
          <p:cNvPr id="18" name="TextBox 17"/>
          <p:cNvSpPr txBox="1"/>
          <p:nvPr/>
        </p:nvSpPr>
        <p:spPr>
          <a:xfrm>
            <a:off x="8353351" y="7899399"/>
            <a:ext cx="5988072" cy="1464659"/>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2-1</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2-2</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是初学色彩时的静物写生作品，图</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2-3</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是后期的色彩绘画作品，通过几幅的对比，觉得自己在色彩绘画中还是有所进步的。</a:t>
            </a:r>
          </a:p>
        </p:txBody>
      </p:sp>
      <p:sp>
        <p:nvSpPr>
          <p:cNvPr id="19" name="TextBox 18"/>
          <p:cNvSpPr txBox="1"/>
          <p:nvPr/>
        </p:nvSpPr>
        <p:spPr>
          <a:xfrm>
            <a:off x="8353351" y="5275243"/>
            <a:ext cx="5988072" cy="2341822"/>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装饰色彩在设计领域的应用非常广泛，因而在设计学科中占有重要位置。装饰花卉、动物、风景、人物的色彩创意表现课程，是艺术设计学科学生的必修内容。它涵盖了设计学科装饰语言表现的基本知识</a:t>
            </a:r>
            <a:r>
              <a:rPr lang="en-US" altLang="zh-CN" sz="19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也是步入艺术设计创作的基础。</a:t>
            </a:r>
          </a:p>
        </p:txBody>
      </p:sp>
      <p:grpSp>
        <p:nvGrpSpPr>
          <p:cNvPr id="23" name="组合 22"/>
          <p:cNvGrpSpPr/>
          <p:nvPr/>
        </p:nvGrpSpPr>
        <p:grpSpPr>
          <a:xfrm>
            <a:off x="3375421" y="16846"/>
            <a:ext cx="4329858" cy="3419546"/>
            <a:chOff x="3375421" y="16846"/>
            <a:chExt cx="4329857" cy="3419546"/>
          </a:xfrm>
        </p:grpSpPr>
        <p:cxnSp>
          <p:nvCxnSpPr>
            <p:cNvPr id="11" name="直接连接符 10"/>
            <p:cNvCxnSpPr/>
            <p:nvPr/>
          </p:nvCxnSpPr>
          <p:spPr>
            <a:xfrm flipH="1">
              <a:off x="3405873" y="16846"/>
              <a:ext cx="4299405" cy="33358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3375421" y="3292376"/>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405875" y="3295207"/>
            <a:ext cx="4140875" cy="144016"/>
            <a:chOff x="3405872" y="3295207"/>
            <a:chExt cx="4140876" cy="144016"/>
          </a:xfrm>
        </p:grpSpPr>
        <p:cxnSp>
          <p:nvCxnSpPr>
            <p:cNvPr id="12" name="直接连接符 11"/>
            <p:cNvCxnSpPr/>
            <p:nvPr/>
          </p:nvCxnSpPr>
          <p:spPr>
            <a:xfrm flipH="1">
              <a:off x="3405872" y="3373919"/>
              <a:ext cx="40833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402732" y="3295207"/>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3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childTnLst>
                          </p:cTn>
                        </p:par>
                        <p:par>
                          <p:cTn id="34" fill="hold">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7"/>
                                        </p:tgtEl>
                                        <p:attrNameLst>
                                          <p:attrName>ppt_y</p:attrName>
                                        </p:attrNameLst>
                                      </p:cBhvr>
                                      <p:tavLst>
                                        <p:tav tm="0">
                                          <p:val>
                                            <p:strVal val="#ppt_y"/>
                                          </p:val>
                                        </p:tav>
                                        <p:tav tm="100000">
                                          <p:val>
                                            <p:strVal val="#ppt_y"/>
                                          </p:val>
                                        </p:tav>
                                      </p:tavLst>
                                    </p:anim>
                                    <p:anim calcmode="lin" valueType="num">
                                      <p:cBhvr>
                                        <p:cTn id="3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7"/>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flipV="1">
            <a:off x="2298996" y="3686402"/>
            <a:ext cx="14119250" cy="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40822" y="4743671"/>
            <a:ext cx="2538300" cy="385000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Desktop\QQ图片20161028164811.jpgQQ图片20161028164811"/>
          <p:cNvPicPr>
            <a:picLocks noChangeAspect="1" noChangeArrowheads="1"/>
          </p:cNvPicPr>
          <p:nvPr/>
        </p:nvPicPr>
        <p:blipFill>
          <a:blip r:embed="rId3" cstate="print"/>
          <a:srcRect/>
          <a:stretch>
            <a:fillRect/>
          </a:stretch>
        </p:blipFill>
        <p:spPr bwMode="auto">
          <a:xfrm>
            <a:off x="3431524" y="4976717"/>
            <a:ext cx="2538300" cy="338391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121380" y="4743673"/>
            <a:ext cx="2538300" cy="3842973"/>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9126717" y="3874241"/>
            <a:ext cx="5988072" cy="818328"/>
          </a:xfrm>
          <a:prstGeom prst="rect">
            <a:avLst/>
          </a:prstGeom>
          <a:noFill/>
        </p:spPr>
        <p:txBody>
          <a:bodyPr wrap="square" lIns="147470" tIns="73737" rIns="147470" bIns="73737" rtlCol="0">
            <a:spAutoFit/>
          </a:bodyPr>
          <a:lstStyle/>
          <a:p>
            <a:pPr defTabSz="1474470">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二、色彩构成作品</a:t>
            </a:r>
          </a:p>
        </p:txBody>
      </p:sp>
      <p:sp>
        <p:nvSpPr>
          <p:cNvPr id="40" name="TextBox 39"/>
          <p:cNvSpPr txBox="1"/>
          <p:nvPr/>
        </p:nvSpPr>
        <p:spPr>
          <a:xfrm>
            <a:off x="9145438" y="4569558"/>
            <a:ext cx="4752527" cy="4534730"/>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grpSp>
        <p:nvGrpSpPr>
          <p:cNvPr id="12" name="组合 11"/>
          <p:cNvGrpSpPr/>
          <p:nvPr/>
        </p:nvGrpSpPr>
        <p:grpSpPr>
          <a:xfrm>
            <a:off x="7417246" y="18114"/>
            <a:ext cx="144016" cy="767437"/>
            <a:chOff x="7417246" y="18110"/>
            <a:chExt cx="144016" cy="767438"/>
          </a:xfrm>
        </p:grpSpPr>
        <p:cxnSp>
          <p:nvCxnSpPr>
            <p:cNvPr id="37" name="直接连接符 36"/>
            <p:cNvCxnSpPr/>
            <p:nvPr/>
          </p:nvCxnSpPr>
          <p:spPr>
            <a:xfrm flipV="1">
              <a:off x="7489254" y="18110"/>
              <a:ext cx="0" cy="7137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7417246" y="641532"/>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256018" y="713542"/>
            <a:ext cx="5233237" cy="3016307"/>
            <a:chOff x="2256016" y="713540"/>
            <a:chExt cx="5233238" cy="3016306"/>
          </a:xfrm>
        </p:grpSpPr>
        <p:cxnSp>
          <p:nvCxnSpPr>
            <p:cNvPr id="20" name="直接连接符 19"/>
            <p:cNvCxnSpPr/>
            <p:nvPr/>
          </p:nvCxnSpPr>
          <p:spPr>
            <a:xfrm flipV="1">
              <a:off x="2279315" y="713540"/>
              <a:ext cx="5209939" cy="29728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256016" y="3585830"/>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23" name="直接连接符 22"/>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33" name="TextBox 32"/>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34" name="直接连接符 33"/>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8"/>
                                        </p:tgtEl>
                                        <p:attrNameLst>
                                          <p:attrName>ppt_y</p:attrName>
                                        </p:attrNameLst>
                                      </p:cBhvr>
                                      <p:tavLst>
                                        <p:tav tm="0">
                                          <p:val>
                                            <p:strVal val="#ppt_y"/>
                                          </p:val>
                                        </p:tav>
                                        <p:tav tm="100000">
                                          <p:val>
                                            <p:strVal val="#ppt_y"/>
                                          </p:val>
                                        </p:tav>
                                      </p:tavLst>
                                    </p:anim>
                                    <p:anim calcmode="lin" valueType="num">
                                      <p:cBhvr>
                                        <p:cTn id="3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flipV="1">
            <a:off x="2410982" y="2703955"/>
            <a:ext cx="12711545" cy="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201698" y="3682272"/>
            <a:ext cx="3453129" cy="518868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034245" y="3686406"/>
            <a:ext cx="3420889" cy="5188686"/>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1207803" y="3608810"/>
            <a:ext cx="5988072" cy="818328"/>
          </a:xfrm>
          <a:prstGeom prst="rect">
            <a:avLst/>
          </a:prstGeom>
          <a:noFill/>
        </p:spPr>
        <p:txBody>
          <a:bodyPr wrap="square" lIns="147470" tIns="73737" rIns="147470" bIns="73737" rtlCol="0">
            <a:spAutoFit/>
          </a:bodyPr>
          <a:lstStyle/>
          <a:p>
            <a:pPr defTabSz="1474470">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三、色彩构成作品</a:t>
            </a:r>
          </a:p>
        </p:txBody>
      </p:sp>
      <p:sp>
        <p:nvSpPr>
          <p:cNvPr id="36" name="TextBox 35"/>
          <p:cNvSpPr txBox="1"/>
          <p:nvPr/>
        </p:nvSpPr>
        <p:spPr>
          <a:xfrm>
            <a:off x="1207804" y="4354278"/>
            <a:ext cx="4406265" cy="4973312"/>
          </a:xfrm>
          <a:prstGeom prst="rect">
            <a:avLst/>
          </a:prstGeom>
          <a:noFill/>
        </p:spPr>
        <p:txBody>
          <a:bodyPr wrap="square" lIns="147470" tIns="73737" rIns="147470" bIns="73737" rtlCol="0">
            <a:spAutoFit/>
          </a:bodyPr>
          <a:lstStyle/>
          <a:p>
            <a:pPr defTabSz="1474470">
              <a:lnSpc>
                <a:spcPct val="150000"/>
              </a:lnSpc>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grpSp>
        <p:nvGrpSpPr>
          <p:cNvPr id="8" name="组合 7"/>
          <p:cNvGrpSpPr/>
          <p:nvPr/>
        </p:nvGrpSpPr>
        <p:grpSpPr>
          <a:xfrm>
            <a:off x="425" y="3580245"/>
            <a:ext cx="1721379" cy="144016"/>
            <a:chOff x="422" y="3580245"/>
            <a:chExt cx="1721379" cy="144016"/>
          </a:xfrm>
        </p:grpSpPr>
        <p:cxnSp>
          <p:nvCxnSpPr>
            <p:cNvPr id="24" name="直接连接符 23"/>
            <p:cNvCxnSpPr/>
            <p:nvPr/>
          </p:nvCxnSpPr>
          <p:spPr>
            <a:xfrm flipV="1">
              <a:off x="422" y="3686405"/>
              <a:ext cx="1608489"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577785" y="3580245"/>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606736" y="2653277"/>
            <a:ext cx="861738" cy="1033128"/>
            <a:chOff x="1606736" y="2653277"/>
            <a:chExt cx="861738" cy="1033129"/>
          </a:xfrm>
        </p:grpSpPr>
        <p:cxnSp>
          <p:nvCxnSpPr>
            <p:cNvPr id="31" name="直接连接符 30"/>
            <p:cNvCxnSpPr/>
            <p:nvPr/>
          </p:nvCxnSpPr>
          <p:spPr>
            <a:xfrm flipV="1">
              <a:off x="1606736" y="2682404"/>
              <a:ext cx="804244" cy="100400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324458" y="2653277"/>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21" name="直接连接符 20"/>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28" name="TextBox 2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29" name="直接连接符 2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3" presetClass="entr" presetSubtype="32"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strVal val="4*#ppt_w"/>
                                          </p:val>
                                        </p:tav>
                                        <p:tav tm="100000">
                                          <p:val>
                                            <p:strVal val="#ppt_w"/>
                                          </p:val>
                                        </p:tav>
                                      </p:tavLst>
                                    </p:anim>
                                    <p:anim calcmode="lin" valueType="num">
                                      <p:cBhvr>
                                        <p:cTn id="20" dur="500" fill="hold"/>
                                        <p:tgtEl>
                                          <p:spTgt spid="33"/>
                                        </p:tgtEl>
                                        <p:attrNameLst>
                                          <p:attrName>ppt_h</p:attrName>
                                        </p:attrNameLst>
                                      </p:cBhvr>
                                      <p:tavLst>
                                        <p:tav tm="0">
                                          <p:val>
                                            <p:strVal val="4*#ppt_h"/>
                                          </p:val>
                                        </p:tav>
                                        <p:tav tm="100000">
                                          <p:val>
                                            <p:strVal val="#ppt_h"/>
                                          </p:val>
                                        </p:tav>
                                      </p:tavLst>
                                    </p:anim>
                                  </p:childTnLst>
                                </p:cTn>
                              </p:par>
                            </p:childTnLst>
                          </p:cTn>
                        </p:par>
                        <p:par>
                          <p:cTn id="21" fill="hold">
                            <p:stCondLst>
                              <p:cond delay="2000"/>
                            </p:stCondLst>
                            <p:childTnLst>
                              <p:par>
                                <p:cTn id="22" presetID="23" presetClass="entr" presetSubtype="32"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strVal val="4*#ppt_w"/>
                                          </p:val>
                                        </p:tav>
                                        <p:tav tm="100000">
                                          <p:val>
                                            <p:strVal val="#ppt_w"/>
                                          </p:val>
                                        </p:tav>
                                      </p:tavLst>
                                    </p:anim>
                                    <p:anim calcmode="lin" valueType="num">
                                      <p:cBhvr>
                                        <p:cTn id="25" dur="500" fill="hold"/>
                                        <p:tgtEl>
                                          <p:spTgt spid="34"/>
                                        </p:tgtEl>
                                        <p:attrNameLst>
                                          <p:attrName>ppt_h</p:attrName>
                                        </p:attrNameLst>
                                      </p:cBhvr>
                                      <p:tavLst>
                                        <p:tav tm="0">
                                          <p:val>
                                            <p:strVal val="4*#ppt_h"/>
                                          </p:val>
                                        </p:tav>
                                        <p:tav tm="100000">
                                          <p:val>
                                            <p:strVal val="#ppt_h"/>
                                          </p:val>
                                        </p:tav>
                                      </p:tavLst>
                                    </p:anim>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5"/>
                                        </p:tgtEl>
                                        <p:attrNameLst>
                                          <p:attrName>ppt_y</p:attrName>
                                        </p:attrNameLst>
                                      </p:cBhvr>
                                      <p:tavLst>
                                        <p:tav tm="0">
                                          <p:val>
                                            <p:strVal val="#ppt_y"/>
                                          </p:val>
                                        </p:tav>
                                        <p:tav tm="100000">
                                          <p:val>
                                            <p:strVal val="#ppt_y"/>
                                          </p:val>
                                        </p:tav>
                                      </p:tavLst>
                                    </p:anim>
                                    <p:anim calcmode="lin" valueType="num">
                                      <p:cBhvr>
                                        <p:cTn id="3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5"/>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1655759" y="2703957"/>
            <a:ext cx="520422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217446" y="1740923"/>
            <a:ext cx="5471668" cy="85316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18001" y="1752924"/>
            <a:ext cx="2698058" cy="409232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218002" y="6276470"/>
            <a:ext cx="2698058" cy="3894171"/>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直接连接符 27"/>
          <p:cNvCxnSpPr/>
          <p:nvPr/>
        </p:nvCxnSpPr>
        <p:spPr>
          <a:xfrm rot="5400000">
            <a:off x="-1900161" y="4766549"/>
            <a:ext cx="520422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rot="10636810">
            <a:off x="593953" y="2595956"/>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
        <p:nvSpPr>
          <p:cNvPr id="30" name="TextBox 29"/>
          <p:cNvSpPr txBox="1"/>
          <p:nvPr/>
        </p:nvSpPr>
        <p:spPr>
          <a:xfrm>
            <a:off x="926612" y="3114452"/>
            <a:ext cx="6264697" cy="2451941"/>
          </a:xfrm>
          <a:prstGeom prst="rect">
            <a:avLst/>
          </a:prstGeom>
          <a:noFill/>
        </p:spPr>
        <p:txBody>
          <a:bodyPr wrap="square" lIns="91428" tIns="45714" rIns="91428" bIns="45714" rtlCol="0">
            <a:spAutoFit/>
          </a:bodyPr>
          <a:lstStyle/>
          <a:p>
            <a:pPr>
              <a:lnSpc>
                <a:spcPts val="2300"/>
              </a:lnSpc>
            </a:pPr>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总体环境概述：</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位于中国四川传和县 当地气候宜人环境优美</a:t>
            </a: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模仿迪拜的某雕塑采用雷纹设计而成</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926612" y="5931432"/>
            <a:ext cx="6264697" cy="2572487"/>
          </a:xfrm>
          <a:prstGeom prst="rect">
            <a:avLst/>
          </a:prstGeom>
          <a:noFill/>
        </p:spPr>
        <p:txBody>
          <a:bodyPr wrap="square" lIns="91428" tIns="45714" rIns="91428" bIns="45714" rtlCol="0">
            <a:spAutoFit/>
          </a:bodyPr>
          <a:lstStyle/>
          <a:p>
            <a:r>
              <a:rPr lang="zh-CN" altLang="en-US" sz="2700" b="1">
                <a:solidFill>
                  <a:schemeClr val="tx1">
                    <a:lumMod val="65000"/>
                    <a:lumOff val="35000"/>
                  </a:schemeClr>
                </a:solidFill>
                <a:latin typeface="微软雅黑" panose="020B0503020204020204" pitchFamily="34" charset="-122"/>
                <a:ea typeface="微软雅黑" panose="020B0503020204020204" pitchFamily="34" charset="-122"/>
              </a:rPr>
              <a:t>环境特点：</a:t>
            </a:r>
            <a:endParaRPr lang="en-US" altLang="zh-CN" sz="27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3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植物地理气候园艺</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xxxxxxxxxxxxxxxxxxxxxx</a:t>
            </a:r>
          </a:p>
          <a:p>
            <a:pPr>
              <a:lnSpc>
                <a:spcPts val="2300"/>
              </a:lnSpc>
            </a:pP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xxxxxxxxxxx</a:t>
            </a:r>
          </a:p>
        </p:txBody>
      </p:sp>
      <p:sp>
        <p:nvSpPr>
          <p:cNvPr id="47" name="矩形 46"/>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48" name="直接连接符 47"/>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51" name="TextBox 50"/>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52" name="直接连接符 51"/>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10" presetClass="entr" presetSubtype="0" repeatCount="500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
                                        <p:tgtEl>
                                          <p:spTgt spid="29"/>
                                        </p:tgtEl>
                                      </p:cBhvr>
                                    </p:animEffect>
                                  </p:childTnLst>
                                </p:cTn>
                              </p:par>
                            </p:childTnLst>
                          </p:cTn>
                        </p:par>
                        <p:par>
                          <p:cTn id="16" fill="hold">
                            <p:stCondLst>
                              <p:cond delay="1500"/>
                            </p:stCondLst>
                            <p:childTnLst>
                              <p:par>
                                <p:cTn id="17" presetID="35" presetClass="emph" presetSubtype="0" repeatCount="5000" fill="hold" grpId="1" nodeType="afterEffect">
                                  <p:stCondLst>
                                    <p:cond delay="0"/>
                                  </p:stCondLst>
                                  <p:childTnLst>
                                    <p:anim calcmode="discrete" valueType="str">
                                      <p:cBhvr>
                                        <p:cTn id="18" dur="50" fill="hold"/>
                                        <p:tgtEl>
                                          <p:spTgt spid="29"/>
                                        </p:tgtEl>
                                        <p:attrNameLst>
                                          <p:attrName>style.visibility</p:attrName>
                                        </p:attrNameLst>
                                      </p:cBhvr>
                                      <p:tavLst>
                                        <p:tav tm="0">
                                          <p:val>
                                            <p:strVal val="hidden"/>
                                          </p:val>
                                        </p:tav>
                                        <p:tav tm="50000">
                                          <p:val>
                                            <p:strVal val="visible"/>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par>
                                <p:cTn id="30" presetID="12" presetClass="entr" presetSubtype="1"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down)">
                                      <p:cBhvr>
                                        <p:cTn id="33" dur="500"/>
                                        <p:tgtEl>
                                          <p:spTgt spid="22"/>
                                        </p:tgtEl>
                                      </p:cBhvr>
                                    </p:animEffect>
                                  </p:childTnLst>
                                </p:cTn>
                              </p:par>
                            </p:childTnLst>
                          </p:cTn>
                        </p:par>
                        <p:par>
                          <p:cTn id="34" fill="hold">
                            <p:stCondLst>
                              <p:cond delay="500"/>
                            </p:stCondLst>
                            <p:childTnLst>
                              <p:par>
                                <p:cTn id="35" presetID="52"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Scale>
                                      <p:cBhvr>
                                        <p:cTn id="3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0"/>
                                        </p:tgtEl>
                                        <p:attrNameLst>
                                          <p:attrName>ppt_x</p:attrName>
                                          <p:attrName>ppt_y</p:attrName>
                                        </p:attrNameLst>
                                      </p:cBhvr>
                                    </p:animMotion>
                                    <p:animEffect transition="in" filter="fade">
                                      <p:cBhvr>
                                        <p:cTn id="39" dur="1000"/>
                                        <p:tgtEl>
                                          <p:spTgt spid="30"/>
                                        </p:tgtEl>
                                      </p:cBhvr>
                                    </p:animEffect>
                                  </p:childTnLst>
                                </p:cTn>
                              </p:par>
                            </p:childTnLst>
                          </p:cTn>
                        </p:par>
                        <p:par>
                          <p:cTn id="40" fill="hold">
                            <p:stCondLst>
                              <p:cond delay="1500"/>
                            </p:stCondLst>
                            <p:childTnLst>
                              <p:par>
                                <p:cTn id="41" presetID="5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Scale>
                                      <p:cBhvr>
                                        <p:cTn id="4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37"/>
                                        </p:tgtEl>
                                        <p:attrNameLst>
                                          <p:attrName>ppt_x</p:attrName>
                                          <p:attrName>ppt_y</p:attrName>
                                        </p:attrNameLst>
                                      </p:cBhvr>
                                    </p:animMotion>
                                    <p:animEffect transition="in" filter="fade">
                                      <p:cBhvr>
                                        <p:cTn id="45"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flipV="1">
            <a:off x="-359618" y="2703959"/>
            <a:ext cx="11233248" cy="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873631" y="-5378"/>
            <a:ext cx="4248896" cy="1069877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pic>
        <p:nvPicPr>
          <p:cNvPr id="22"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161661" y="1176203"/>
            <a:ext cx="3656003" cy="217278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200966" y="5994776"/>
            <a:ext cx="3616699" cy="2304255"/>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11161663" y="3834532"/>
            <a:ext cx="4641218" cy="1721964"/>
            <a:chOff x="9793510" y="7090500"/>
            <a:chExt cx="4641218" cy="1721963"/>
          </a:xfrm>
        </p:grpSpPr>
        <p:sp>
          <p:nvSpPr>
            <p:cNvPr id="29" name="TextBox 28"/>
            <p:cNvSpPr txBox="1"/>
            <p:nvPr/>
          </p:nvSpPr>
          <p:spPr>
            <a:xfrm>
              <a:off x="9793510" y="7090500"/>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作品时间：</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0" name="TextBox 29"/>
            <p:cNvSpPr txBox="1"/>
            <p:nvPr/>
          </p:nvSpPr>
          <p:spPr>
            <a:xfrm>
              <a:off x="9793510" y="7531117"/>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作品类别：</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7" name="TextBox 36"/>
            <p:cNvSpPr txBox="1"/>
            <p:nvPr/>
          </p:nvSpPr>
          <p:spPr>
            <a:xfrm>
              <a:off x="9793510" y="7971736"/>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作品介绍：</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38" name="TextBox 37"/>
            <p:cNvSpPr txBox="1"/>
            <p:nvPr/>
          </p:nvSpPr>
          <p:spPr>
            <a:xfrm>
              <a:off x="9793510" y="8412353"/>
              <a:ext cx="4641218" cy="400110"/>
            </a:xfrm>
            <a:prstGeom prst="rect">
              <a:avLst/>
            </a:prstGeom>
            <a:noFill/>
          </p:spPr>
          <p:txBody>
            <a:bodyPr wrap="square" rtlCol="0">
              <a:spAutoFit/>
            </a:bodyPr>
            <a:lstStyle/>
            <a:p>
              <a:r>
                <a:rPr lang="zh-CN" altLang="en-US" sz="2000" dirty="0">
                  <a:solidFill>
                    <a:schemeClr val="bg1"/>
                  </a:solidFill>
                  <a:latin typeface="方正正大黑简体" panose="02000000000000000000" pitchFamily="2" charset="-122"/>
                  <a:ea typeface="方正正大黑简体" panose="02000000000000000000" pitchFamily="2" charset="-122"/>
                </a:rPr>
                <a:t>指导老师 </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：小鹿模板</a:t>
              </a:r>
              <a:endParaRPr lang="en-US" altLang="zh-CN" sz="1700" dirty="0">
                <a:solidFill>
                  <a:schemeClr val="bg1"/>
                </a:solidFill>
                <a:latin typeface="黑体" panose="02010609060101010101" pitchFamily="49" charset="-122"/>
                <a:ea typeface="黑体" panose="02010609060101010101" pitchFamily="49" charset="-122"/>
              </a:endParaRPr>
            </a:p>
          </p:txBody>
        </p:sp>
      </p:grpSp>
      <p:grpSp>
        <p:nvGrpSpPr>
          <p:cNvPr id="39" name="组合 38"/>
          <p:cNvGrpSpPr/>
          <p:nvPr/>
        </p:nvGrpSpPr>
        <p:grpSpPr>
          <a:xfrm>
            <a:off x="11200965" y="8515051"/>
            <a:ext cx="4641218" cy="1721964"/>
            <a:chOff x="9793510" y="7090500"/>
            <a:chExt cx="4641218" cy="1721963"/>
          </a:xfrm>
        </p:grpSpPr>
        <p:sp>
          <p:nvSpPr>
            <p:cNvPr id="40" name="TextBox 39"/>
            <p:cNvSpPr txBox="1"/>
            <p:nvPr/>
          </p:nvSpPr>
          <p:spPr>
            <a:xfrm>
              <a:off x="9793510" y="7090500"/>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作品时间：</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3" name="TextBox 42"/>
            <p:cNvSpPr txBox="1"/>
            <p:nvPr/>
          </p:nvSpPr>
          <p:spPr>
            <a:xfrm>
              <a:off x="9793510" y="7531117"/>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作品类别：</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4" name="TextBox 43"/>
            <p:cNvSpPr txBox="1"/>
            <p:nvPr/>
          </p:nvSpPr>
          <p:spPr>
            <a:xfrm>
              <a:off x="9793510" y="7971736"/>
              <a:ext cx="4641218" cy="400110"/>
            </a:xfrm>
            <a:prstGeom prst="rect">
              <a:avLst/>
            </a:prstGeom>
            <a:noFill/>
          </p:spPr>
          <p:txBody>
            <a:bodyPr wrap="square" rtlCol="0">
              <a:spAutoFit/>
            </a:bodyPr>
            <a:lstStyle/>
            <a:p>
              <a:r>
                <a:rPr lang="zh-CN" altLang="en-US" sz="2000">
                  <a:solidFill>
                    <a:schemeClr val="bg1"/>
                  </a:solidFill>
                  <a:latin typeface="方正正大黑简体" panose="02000000000000000000" pitchFamily="2" charset="-122"/>
                  <a:ea typeface="方正正大黑简体" panose="02000000000000000000" pitchFamily="2" charset="-122"/>
                </a:rPr>
                <a:t>作品介绍：</a:t>
              </a:r>
              <a:r>
                <a:rPr lang="en-US" altLang="zh-CN" sz="1700">
                  <a:solidFill>
                    <a:schemeClr val="bg1"/>
                  </a:solidFill>
                  <a:latin typeface="黑体" panose="02010609060101010101" pitchFamily="49" charset="-122"/>
                  <a:ea typeface="黑体" panose="02010609060101010101" pitchFamily="49" charset="-122"/>
                </a:rPr>
                <a:t>2016</a:t>
              </a:r>
              <a:r>
                <a:rPr lang="zh-CN" altLang="en-US" sz="1700">
                  <a:solidFill>
                    <a:schemeClr val="bg1"/>
                  </a:solidFill>
                  <a:latin typeface="黑体" panose="02010609060101010101" pitchFamily="49" charset="-122"/>
                  <a:ea typeface="黑体" panose="02010609060101010101" pitchFamily="49" charset="-122"/>
                </a:rPr>
                <a:t>某某油画</a:t>
              </a:r>
              <a:endParaRPr lang="en-US" altLang="zh-CN" sz="1700">
                <a:solidFill>
                  <a:schemeClr val="bg1"/>
                </a:solidFill>
                <a:latin typeface="黑体" panose="02010609060101010101" pitchFamily="49" charset="-122"/>
                <a:ea typeface="黑体" panose="02010609060101010101" pitchFamily="49" charset="-122"/>
              </a:endParaRPr>
            </a:p>
          </p:txBody>
        </p:sp>
        <p:sp>
          <p:nvSpPr>
            <p:cNvPr id="45" name="TextBox 44"/>
            <p:cNvSpPr txBox="1"/>
            <p:nvPr/>
          </p:nvSpPr>
          <p:spPr>
            <a:xfrm>
              <a:off x="9793510" y="8412353"/>
              <a:ext cx="4641218" cy="400110"/>
            </a:xfrm>
            <a:prstGeom prst="rect">
              <a:avLst/>
            </a:prstGeom>
            <a:noFill/>
          </p:spPr>
          <p:txBody>
            <a:bodyPr wrap="square" rtlCol="0">
              <a:spAutoFit/>
            </a:bodyPr>
            <a:lstStyle/>
            <a:p>
              <a:r>
                <a:rPr lang="zh-CN" altLang="en-US" sz="2000" dirty="0">
                  <a:solidFill>
                    <a:schemeClr val="bg1"/>
                  </a:solidFill>
                  <a:latin typeface="方正正大黑简体" panose="02000000000000000000" pitchFamily="2" charset="-122"/>
                  <a:ea typeface="方正正大黑简体" panose="02000000000000000000" pitchFamily="2" charset="-122"/>
                </a:rPr>
                <a:t>指导老师 </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：小鹿模板</a:t>
              </a:r>
              <a:endParaRPr lang="en-US" altLang="zh-CN" sz="1700" dirty="0">
                <a:solidFill>
                  <a:schemeClr val="bg1"/>
                </a:solidFill>
                <a:latin typeface="黑体" panose="02010609060101010101" pitchFamily="49" charset="-122"/>
                <a:ea typeface="黑体" panose="02010609060101010101" pitchFamily="49" charset="-122"/>
              </a:endParaRPr>
            </a:p>
          </p:txBody>
        </p:sp>
      </p:grpSp>
      <p:pic>
        <p:nvPicPr>
          <p:cNvPr id="4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82773" y="5344013"/>
            <a:ext cx="7504581" cy="4166618"/>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1282771" y="3291741"/>
            <a:ext cx="8397732" cy="1631204"/>
          </a:xfrm>
          <a:prstGeom prst="rect">
            <a:avLst/>
          </a:prstGeom>
          <a:noFill/>
        </p:spPr>
        <p:txBody>
          <a:bodyPr wrap="square" lIns="91428" tIns="45714" rIns="91428" bIns="45714" rtlCol="0">
            <a:spAutoFit/>
          </a:bodyPr>
          <a:lstStyle/>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作品时间</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a:t>
            </a: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作品类别</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a:t>
            </a: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作品介绍：</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a:t>
            </a:r>
          </a:p>
          <a:p>
            <a:r>
              <a:rPr lang="zh-CN" altLang="en-US" sz="2500">
                <a:solidFill>
                  <a:schemeClr val="tx1">
                    <a:lumMod val="65000"/>
                    <a:lumOff val="35000"/>
                  </a:schemeClr>
                </a:solidFill>
                <a:latin typeface="微软雅黑" panose="020B0503020204020204" pitchFamily="34" charset="-122"/>
                <a:ea typeface="微软雅黑" panose="020B0503020204020204" pitchFamily="34" charset="-122"/>
              </a:rPr>
              <a:t>指导老师：</a:t>
            </a:r>
            <a:r>
              <a:rPr lang="en-US" altLang="zh-CN" sz="2500">
                <a:solidFill>
                  <a:schemeClr val="tx1">
                    <a:lumMod val="65000"/>
                    <a:lumOff val="35000"/>
                  </a:schemeClr>
                </a:solidFill>
                <a:latin typeface="微软雅黑" panose="020B0503020204020204" pitchFamily="34" charset="-122"/>
                <a:ea typeface="微软雅黑" panose="020B0503020204020204" pitchFamily="34" charset="-122"/>
              </a:rPr>
              <a:t>xxxxxxxxxxxxxxxxxxxxxxxxxxxxxxxxxxxxxxxxx</a:t>
            </a:r>
            <a:endParaRPr lang="zh-CN" altLang="en-US" sz="2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49" name="直接连接符 48"/>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手绘</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1852205" y="141508"/>
            <a:ext cx="549303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Hand painted works</a:t>
            </a:r>
            <a:endParaRPr lang="zh-CN" altLang="en-US" sz="4000" b="1" dirty="0">
              <a:solidFill>
                <a:srgbClr val="FD9D22"/>
              </a:solidFill>
              <a:latin typeface="Britannic Bold" panose="020B0903060703020204" pitchFamily="34" charset="0"/>
            </a:endParaRPr>
          </a:p>
        </p:txBody>
      </p:sp>
      <p:sp>
        <p:nvSpPr>
          <p:cNvPr id="52" name="TextBox 51"/>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53" name="直接连接符 52"/>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Horizontal)">
                                      <p:cBhvr>
                                        <p:cTn id="11" dur="500"/>
                                        <p:tgtEl>
                                          <p:spTgt spid="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1000" fill="hold"/>
                                        <p:tgtEl>
                                          <p:spTgt spid="46"/>
                                        </p:tgtEl>
                                        <p:attrNameLst>
                                          <p:attrName>ppt_w</p:attrName>
                                        </p:attrNameLst>
                                      </p:cBhvr>
                                      <p:tavLst>
                                        <p:tav tm="0">
                                          <p:val>
                                            <p:fltVal val="0"/>
                                          </p:val>
                                        </p:tav>
                                        <p:tav tm="100000">
                                          <p:val>
                                            <p:strVal val="#ppt_w"/>
                                          </p:val>
                                        </p:tav>
                                      </p:tavLst>
                                    </p:anim>
                                    <p:anim calcmode="lin" valueType="num">
                                      <p:cBhvr>
                                        <p:cTn id="32" dur="1000" fill="hold"/>
                                        <p:tgtEl>
                                          <p:spTgt spid="46"/>
                                        </p:tgtEl>
                                        <p:attrNameLst>
                                          <p:attrName>ppt_h</p:attrName>
                                        </p:attrNameLst>
                                      </p:cBhvr>
                                      <p:tavLst>
                                        <p:tav tm="0">
                                          <p:val>
                                            <p:fltVal val="0"/>
                                          </p:val>
                                        </p:tav>
                                        <p:tav tm="100000">
                                          <p:val>
                                            <p:strVal val="#ppt_h"/>
                                          </p:val>
                                        </p:tav>
                                      </p:tavLst>
                                    </p:anim>
                                    <p:anim calcmode="lin" valueType="num">
                                      <p:cBhvr>
                                        <p:cTn id="33" dur="1000" fill="hold"/>
                                        <p:tgtEl>
                                          <p:spTgt spid="46"/>
                                        </p:tgtEl>
                                        <p:attrNameLst>
                                          <p:attrName>style.rotation</p:attrName>
                                        </p:attrNameLst>
                                      </p:cBhvr>
                                      <p:tavLst>
                                        <p:tav tm="0">
                                          <p:val>
                                            <p:fltVal val="90"/>
                                          </p:val>
                                        </p:tav>
                                        <p:tav tm="100000">
                                          <p:val>
                                            <p:fltVal val="0"/>
                                          </p:val>
                                        </p:tav>
                                      </p:tavLst>
                                    </p:anim>
                                    <p:animEffect transition="in" filter="fade">
                                      <p:cBhvr>
                                        <p:cTn id="34" dur="1000"/>
                                        <p:tgtEl>
                                          <p:spTgt spid="46"/>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等腰三角形 64"/>
          <p:cNvSpPr/>
          <p:nvPr/>
        </p:nvSpPr>
        <p:spPr>
          <a:xfrm flipV="1">
            <a:off x="782642" y="2"/>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Lst>
            <a:ahLst/>
            <a:cxnLst>
              <a:cxn ang="0">
                <a:pos x="connsiteX0-1" y="connsiteY0-2"/>
              </a:cxn>
              <a:cxn ang="0">
                <a:pos x="connsiteX1-3" y="connsiteY1-4"/>
              </a:cxn>
              <a:cxn ang="0">
                <a:pos x="connsiteX2-5" y="connsiteY2-6"/>
              </a:cxn>
              <a:cxn ang="0">
                <a:pos x="connsiteX3-7" y="connsiteY3-8"/>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grpSp>
        <p:nvGrpSpPr>
          <p:cNvPr id="3" name="组合 2"/>
          <p:cNvGrpSpPr/>
          <p:nvPr/>
        </p:nvGrpSpPr>
        <p:grpSpPr>
          <a:xfrm>
            <a:off x="845591" y="6210799"/>
            <a:ext cx="2721432" cy="3456384"/>
            <a:chOff x="782641" y="6642844"/>
            <a:chExt cx="2721433" cy="3456384"/>
          </a:xfrm>
        </p:grpSpPr>
        <p:sp>
          <p:nvSpPr>
            <p:cNvPr id="2" name="矩形 1"/>
            <p:cNvSpPr/>
            <p:nvPr/>
          </p:nvSpPr>
          <p:spPr>
            <a:xfrm>
              <a:off x="782641" y="7002884"/>
              <a:ext cx="585933" cy="30963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494474" y="6642844"/>
              <a:ext cx="585933" cy="34563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206307" y="7002884"/>
              <a:ext cx="585933" cy="3096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918141" y="7506940"/>
              <a:ext cx="585933" cy="2592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1040870" y="9687149"/>
            <a:ext cx="2703971" cy="538597"/>
          </a:xfrm>
          <a:prstGeom prst="rect">
            <a:avLst/>
          </a:prstGeom>
          <a:noFill/>
        </p:spPr>
        <p:txBody>
          <a:bodyPr wrap="square" lIns="91428" tIns="45714" rIns="91428" bIns="45714" rtlCol="0">
            <a:spAutoFit/>
          </a:bodyPr>
          <a:lstStyle/>
          <a:p>
            <a:r>
              <a:rPr lang="zh-CN" altLang="en-US" smtClean="0">
                <a:latin typeface="方正正大黑简体" panose="02000000000000000000" pitchFamily="2" charset="-122"/>
                <a:ea typeface="方正正大黑简体" panose="02000000000000000000" pitchFamily="2" charset="-122"/>
              </a:rPr>
              <a:t>办公软件能力</a:t>
            </a:r>
            <a:endParaRPr lang="zh-CN" altLang="en-US">
              <a:latin typeface="方正正大黑简体" panose="02000000000000000000" pitchFamily="2" charset="-122"/>
              <a:ea typeface="方正正大黑简体" panose="02000000000000000000" pitchFamily="2" charset="-122"/>
            </a:endParaRPr>
          </a:p>
        </p:txBody>
      </p:sp>
      <p:sp>
        <p:nvSpPr>
          <p:cNvPr id="4" name="矩形 3"/>
          <p:cNvSpPr/>
          <p:nvPr/>
        </p:nvSpPr>
        <p:spPr>
          <a:xfrm>
            <a:off x="4896966" y="-53898"/>
            <a:ext cx="3672408" cy="107473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zh-CN" altLang="en-US"/>
          </a:p>
        </p:txBody>
      </p:sp>
      <p:grpSp>
        <p:nvGrpSpPr>
          <p:cNvPr id="7" name="组合 6"/>
          <p:cNvGrpSpPr/>
          <p:nvPr/>
        </p:nvGrpSpPr>
        <p:grpSpPr>
          <a:xfrm>
            <a:off x="5257006" y="763443"/>
            <a:ext cx="3312368" cy="1725589"/>
            <a:chOff x="5329014" y="583420"/>
            <a:chExt cx="3312368" cy="1725590"/>
          </a:xfrm>
        </p:grpSpPr>
        <p:sp>
          <p:nvSpPr>
            <p:cNvPr id="180" name="TextBox 179"/>
            <p:cNvSpPr txBox="1"/>
            <p:nvPr/>
          </p:nvSpPr>
          <p:spPr>
            <a:xfrm>
              <a:off x="5365018" y="583420"/>
              <a:ext cx="2736304" cy="538609"/>
            </a:xfrm>
            <a:prstGeom prst="rect">
              <a:avLst/>
            </a:prstGeom>
            <a:noFill/>
          </p:spPr>
          <p:txBody>
            <a:bodyPr wrap="square" rtlCol="0">
              <a:spAutoFit/>
            </a:bodyPr>
            <a:lstStyle/>
            <a:p>
              <a:r>
                <a:rPr lang="zh-CN" altLang="en-US" smtClean="0">
                  <a:solidFill>
                    <a:schemeClr val="bg1"/>
                  </a:solidFill>
                  <a:latin typeface="方正正大黑简体" panose="02000000000000000000" pitchFamily="2" charset="-122"/>
                  <a:ea typeface="方正正大黑简体" panose="02000000000000000000" pitchFamily="2" charset="-122"/>
                </a:rPr>
                <a:t>大学专业技能</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 name="TextBox 4"/>
            <p:cNvSpPr txBox="1"/>
            <p:nvPr/>
          </p:nvSpPr>
          <p:spPr>
            <a:xfrm>
              <a:off x="5329014" y="1170236"/>
              <a:ext cx="3312368" cy="1138774"/>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1.</a:t>
              </a:r>
              <a:r>
                <a:rPr lang="zh-CN" altLang="en-US" sz="1700">
                  <a:solidFill>
                    <a:schemeClr val="bg1"/>
                  </a:solidFill>
                  <a:latin typeface="方正正黑简体" panose="02000000000000000000" pitchFamily="2" charset="-122"/>
                  <a:ea typeface="方正正黑简体" panose="02000000000000000000" pitchFamily="2" charset="-122"/>
                </a:rPr>
                <a:t>家居装潢设计</a:t>
              </a:r>
            </a:p>
            <a:p>
              <a:r>
                <a:rPr lang="en-US" altLang="zh-CN" sz="1700">
                  <a:solidFill>
                    <a:schemeClr val="bg1"/>
                  </a:solidFill>
                  <a:latin typeface="方正正黑简体" panose="02000000000000000000" pitchFamily="2" charset="-122"/>
                  <a:ea typeface="方正正黑简体" panose="02000000000000000000" pitchFamily="2" charset="-122"/>
                </a:rPr>
                <a:t>2.</a:t>
              </a:r>
              <a:r>
                <a:rPr lang="zh-CN" altLang="en-US" sz="1700">
                  <a:solidFill>
                    <a:schemeClr val="bg1"/>
                  </a:solidFill>
                  <a:latin typeface="方正正黑简体" panose="02000000000000000000" pitchFamily="2" charset="-122"/>
                  <a:ea typeface="方正正黑简体" panose="02000000000000000000" pitchFamily="2" charset="-122"/>
                </a:rPr>
                <a:t>建筑模型基础理论</a:t>
              </a:r>
            </a:p>
            <a:p>
              <a:r>
                <a:rPr lang="en-US" altLang="zh-CN" sz="1700">
                  <a:solidFill>
                    <a:schemeClr val="bg1"/>
                  </a:solidFill>
                  <a:latin typeface="方正正黑简体" panose="02000000000000000000" pitchFamily="2" charset="-122"/>
                  <a:ea typeface="方正正黑简体" panose="02000000000000000000" pitchFamily="2" charset="-122"/>
                </a:rPr>
                <a:t>3.</a:t>
              </a:r>
              <a:r>
                <a:rPr lang="zh-CN" altLang="en-US" sz="1700">
                  <a:solidFill>
                    <a:schemeClr val="bg1"/>
                  </a:solidFill>
                  <a:latin typeface="方正正黑简体" panose="02000000000000000000" pitchFamily="2" charset="-122"/>
                  <a:ea typeface="方正正黑简体" panose="02000000000000000000" pitchFamily="2" charset="-122"/>
                </a:rPr>
                <a:t>艺术视觉</a:t>
              </a:r>
            </a:p>
            <a:p>
              <a:r>
                <a:rPr lang="en-US" altLang="zh-CN" sz="1700">
                  <a:solidFill>
                    <a:schemeClr val="bg1"/>
                  </a:solidFill>
                  <a:latin typeface="方正正黑简体" panose="02000000000000000000" pitchFamily="2" charset="-122"/>
                  <a:ea typeface="方正正黑简体" panose="02000000000000000000" pitchFamily="2" charset="-122"/>
                </a:rPr>
                <a:t>4.</a:t>
              </a:r>
              <a:r>
                <a:rPr lang="zh-CN" altLang="en-US" sz="1700">
                  <a:solidFill>
                    <a:schemeClr val="bg1"/>
                  </a:solidFill>
                  <a:latin typeface="方正正黑简体" panose="02000000000000000000" pitchFamily="2" charset="-122"/>
                  <a:ea typeface="方正正黑简体" panose="02000000000000000000" pitchFamily="2" charset="-122"/>
                </a:rPr>
                <a:t>平面设计</a:t>
              </a:r>
            </a:p>
          </p:txBody>
        </p:sp>
      </p:grpSp>
      <p:grpSp>
        <p:nvGrpSpPr>
          <p:cNvPr id="6" name="组合 5"/>
          <p:cNvGrpSpPr/>
          <p:nvPr/>
        </p:nvGrpSpPr>
        <p:grpSpPr>
          <a:xfrm>
            <a:off x="5257006" y="2956587"/>
            <a:ext cx="3312368" cy="1463979"/>
            <a:chOff x="5293010" y="2522965"/>
            <a:chExt cx="3312368" cy="1463977"/>
          </a:xfrm>
        </p:grpSpPr>
        <p:sp>
          <p:nvSpPr>
            <p:cNvPr id="53" name="TextBox 52"/>
            <p:cNvSpPr txBox="1"/>
            <p:nvPr/>
          </p:nvSpPr>
          <p:spPr>
            <a:xfrm>
              <a:off x="5329014" y="2522965"/>
              <a:ext cx="2736304" cy="538608"/>
            </a:xfrm>
            <a:prstGeom prst="rect">
              <a:avLst/>
            </a:prstGeom>
            <a:noFill/>
          </p:spPr>
          <p:txBody>
            <a:bodyPr wrap="square" rtlCol="0">
              <a:spAutoFit/>
            </a:bodyPr>
            <a:lstStyle/>
            <a:p>
              <a:r>
                <a:rPr lang="en-US" altLang="zh-CN" smtClean="0">
                  <a:solidFill>
                    <a:schemeClr val="bg1"/>
                  </a:solidFill>
                  <a:latin typeface="方正正大黑简体" panose="02000000000000000000" pitchFamily="2" charset="-122"/>
                  <a:ea typeface="方正正大黑简体" panose="02000000000000000000" pitchFamily="2" charset="-122"/>
                </a:rPr>
                <a:t>3D max</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4" name="TextBox 53"/>
            <p:cNvSpPr txBox="1"/>
            <p:nvPr/>
          </p:nvSpPr>
          <p:spPr>
            <a:xfrm>
              <a:off x="5293010" y="3109780"/>
              <a:ext cx="3312368" cy="877162"/>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建筑建模</a:t>
              </a:r>
            </a:p>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家居装饰设计</a:t>
              </a:r>
            </a:p>
            <a:p>
              <a:r>
                <a:rPr lang="en-US" altLang="zh-CN" sz="1700">
                  <a:solidFill>
                    <a:schemeClr val="bg1"/>
                  </a:solidFill>
                  <a:latin typeface="方正正黑简体" panose="02000000000000000000" pitchFamily="2" charset="-122"/>
                  <a:ea typeface="方正正黑简体" panose="02000000000000000000" pitchFamily="2" charset="-122"/>
                </a:rPr>
                <a:t>3D</a:t>
              </a:r>
              <a:r>
                <a:rPr lang="zh-CN" altLang="en-US" sz="1700">
                  <a:solidFill>
                    <a:schemeClr val="bg1"/>
                  </a:solidFill>
                  <a:latin typeface="方正正黑简体" panose="02000000000000000000" pitchFamily="2" charset="-122"/>
                  <a:ea typeface="方正正黑简体" panose="02000000000000000000" pitchFamily="2" charset="-122"/>
                </a:rPr>
                <a:t>动画建模</a:t>
              </a:r>
            </a:p>
          </p:txBody>
        </p:sp>
      </p:grpSp>
      <p:grpSp>
        <p:nvGrpSpPr>
          <p:cNvPr id="56" name="组合 55"/>
          <p:cNvGrpSpPr/>
          <p:nvPr/>
        </p:nvGrpSpPr>
        <p:grpSpPr>
          <a:xfrm>
            <a:off x="5257006" y="4872735"/>
            <a:ext cx="3312368" cy="1463979"/>
            <a:chOff x="5293010" y="2522965"/>
            <a:chExt cx="3312368" cy="1463977"/>
          </a:xfrm>
        </p:grpSpPr>
        <p:sp>
          <p:nvSpPr>
            <p:cNvPr id="57" name="TextBox 56"/>
            <p:cNvSpPr txBox="1"/>
            <p:nvPr/>
          </p:nvSpPr>
          <p:spPr>
            <a:xfrm>
              <a:off x="5329014" y="2522965"/>
              <a:ext cx="2736304" cy="538608"/>
            </a:xfrm>
            <a:prstGeom prst="rect">
              <a:avLst/>
            </a:prstGeom>
            <a:noFill/>
          </p:spPr>
          <p:txBody>
            <a:bodyPr wrap="square" rtlCol="0">
              <a:spAutoFit/>
            </a:bodyPr>
            <a:lstStyle/>
            <a:p>
              <a:r>
                <a:rPr lang="en-US" altLang="zh-CN" smtClean="0">
                  <a:solidFill>
                    <a:schemeClr val="bg1"/>
                  </a:solidFill>
                  <a:latin typeface="方正正大黑简体" panose="02000000000000000000" pitchFamily="2" charset="-122"/>
                  <a:ea typeface="方正正大黑简体" panose="02000000000000000000" pitchFamily="2" charset="-122"/>
                </a:rPr>
                <a:t>Photoshop</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58" name="TextBox 57"/>
            <p:cNvSpPr txBox="1"/>
            <p:nvPr/>
          </p:nvSpPr>
          <p:spPr>
            <a:xfrm>
              <a:off x="5293010" y="3109780"/>
              <a:ext cx="3312368" cy="877162"/>
            </a:xfrm>
            <a:prstGeom prst="rect">
              <a:avLst/>
            </a:prstGeom>
            <a:noFill/>
          </p:spPr>
          <p:txBody>
            <a:bodyPr wrap="square" rtlCol="0">
              <a:spAutoFit/>
            </a:bodyPr>
            <a:lstStyle/>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电脑绘画</a:t>
              </a:r>
            </a:p>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平面海报设计</a:t>
              </a:r>
            </a:p>
            <a:p>
              <a:r>
                <a:rPr lang="en-US" altLang="zh-CN" sz="1700">
                  <a:solidFill>
                    <a:schemeClr val="bg1"/>
                  </a:solidFill>
                  <a:latin typeface="方正正黑简体" panose="02000000000000000000" pitchFamily="2" charset="-122"/>
                  <a:ea typeface="方正正黑简体" panose="02000000000000000000" pitchFamily="2" charset="-122"/>
                </a:rPr>
                <a:t>PSD</a:t>
              </a:r>
              <a:r>
                <a:rPr lang="zh-CN" altLang="en-US" sz="1700">
                  <a:solidFill>
                    <a:schemeClr val="bg1"/>
                  </a:solidFill>
                  <a:latin typeface="方正正黑简体" panose="02000000000000000000" pitchFamily="2" charset="-122"/>
                  <a:ea typeface="方正正黑简体" panose="02000000000000000000" pitchFamily="2" charset="-122"/>
                </a:rPr>
                <a:t>企业</a:t>
              </a:r>
              <a:r>
                <a:rPr lang="en-US" altLang="zh-CN" sz="1700">
                  <a:solidFill>
                    <a:schemeClr val="bg1"/>
                  </a:solidFill>
                  <a:latin typeface="方正正黑简体" panose="02000000000000000000" pitchFamily="2" charset="-122"/>
                  <a:ea typeface="方正正黑简体" panose="02000000000000000000" pitchFamily="2" charset="-122"/>
                </a:rPr>
                <a:t>VI</a:t>
              </a:r>
              <a:r>
                <a:rPr lang="zh-CN" altLang="en-US" sz="1700">
                  <a:solidFill>
                    <a:schemeClr val="bg1"/>
                  </a:solidFill>
                  <a:latin typeface="方正正黑简体" panose="02000000000000000000" pitchFamily="2" charset="-122"/>
                  <a:ea typeface="方正正黑简体" panose="02000000000000000000" pitchFamily="2" charset="-122"/>
                </a:rPr>
                <a:t>设计</a:t>
              </a:r>
            </a:p>
          </p:txBody>
        </p:sp>
      </p:grpSp>
      <p:grpSp>
        <p:nvGrpSpPr>
          <p:cNvPr id="59" name="组合 58"/>
          <p:cNvGrpSpPr/>
          <p:nvPr/>
        </p:nvGrpSpPr>
        <p:grpSpPr>
          <a:xfrm>
            <a:off x="5257006" y="6788883"/>
            <a:ext cx="3312368" cy="1463979"/>
            <a:chOff x="5293010" y="2522965"/>
            <a:chExt cx="3312368" cy="1463977"/>
          </a:xfrm>
        </p:grpSpPr>
        <p:sp>
          <p:nvSpPr>
            <p:cNvPr id="60" name="TextBox 59"/>
            <p:cNvSpPr txBox="1"/>
            <p:nvPr/>
          </p:nvSpPr>
          <p:spPr>
            <a:xfrm>
              <a:off x="5329014" y="2522965"/>
              <a:ext cx="2736304" cy="538608"/>
            </a:xfrm>
            <a:prstGeom prst="rect">
              <a:avLst/>
            </a:prstGeom>
            <a:noFill/>
          </p:spPr>
          <p:txBody>
            <a:bodyPr wrap="square" rtlCol="0">
              <a:spAutoFit/>
            </a:bodyPr>
            <a:lstStyle/>
            <a:p>
              <a:r>
                <a:rPr lang="en-US" altLang="zh-CN">
                  <a:solidFill>
                    <a:schemeClr val="bg1"/>
                  </a:solidFill>
                  <a:latin typeface="方正正大黑简体" panose="02000000000000000000" pitchFamily="2" charset="-122"/>
                  <a:ea typeface="方正正大黑简体" panose="02000000000000000000" pitchFamily="2" charset="-122"/>
                </a:rPr>
                <a:t>CDR.AI</a:t>
              </a:r>
              <a:endParaRPr lang="zh-CN" altLang="en-US">
                <a:solidFill>
                  <a:schemeClr val="bg1"/>
                </a:solidFill>
                <a:latin typeface="方正正大黑简体" panose="02000000000000000000" pitchFamily="2" charset="-122"/>
                <a:ea typeface="方正正大黑简体" panose="02000000000000000000" pitchFamily="2" charset="-122"/>
              </a:endParaRPr>
            </a:p>
          </p:txBody>
        </p:sp>
        <p:sp>
          <p:nvSpPr>
            <p:cNvPr id="61" name="TextBox 60"/>
            <p:cNvSpPr txBox="1"/>
            <p:nvPr/>
          </p:nvSpPr>
          <p:spPr>
            <a:xfrm>
              <a:off x="5293010" y="3109780"/>
              <a:ext cx="3312368" cy="877162"/>
            </a:xfrm>
            <a:prstGeom prst="rect">
              <a:avLst/>
            </a:prstGeom>
            <a:noFill/>
          </p:spPr>
          <p:txBody>
            <a:bodyPr wrap="square" rtlCol="0">
              <a:spAutoFit/>
            </a:bodyPr>
            <a:lstStyle/>
            <a:p>
              <a:r>
                <a:rPr lang="zh-CN" altLang="en-US" sz="1700">
                  <a:solidFill>
                    <a:schemeClr val="bg1"/>
                  </a:solidFill>
                  <a:latin typeface="方正正黑简体" panose="02000000000000000000" pitchFamily="2" charset="-122"/>
                  <a:ea typeface="方正正黑简体" panose="02000000000000000000" pitchFamily="2" charset="-122"/>
                </a:rPr>
                <a:t>矢量</a:t>
              </a:r>
              <a:r>
                <a:rPr lang="en-US" altLang="zh-CN" sz="1700">
                  <a:solidFill>
                    <a:schemeClr val="bg1"/>
                  </a:solidFill>
                  <a:latin typeface="方正正黑简体" panose="02000000000000000000" pitchFamily="2" charset="-122"/>
                  <a:ea typeface="方正正黑简体" panose="02000000000000000000" pitchFamily="2" charset="-122"/>
                </a:rPr>
                <a:t>LOGO</a:t>
              </a:r>
              <a:r>
                <a:rPr lang="zh-CN" altLang="en-US" sz="1700">
                  <a:solidFill>
                    <a:schemeClr val="bg1"/>
                  </a:solidFill>
                  <a:latin typeface="方正正黑简体" panose="02000000000000000000" pitchFamily="2" charset="-122"/>
                  <a:ea typeface="方正正黑简体" panose="02000000000000000000" pitchFamily="2" charset="-122"/>
                </a:rPr>
                <a:t>设计</a:t>
              </a:r>
            </a:p>
            <a:p>
              <a:r>
                <a:rPr lang="zh-CN" altLang="en-US" sz="1700">
                  <a:solidFill>
                    <a:schemeClr val="bg1"/>
                  </a:solidFill>
                  <a:latin typeface="方正正黑简体" panose="02000000000000000000" pitchFamily="2" charset="-122"/>
                  <a:ea typeface="方正正黑简体" panose="02000000000000000000" pitchFamily="2" charset="-122"/>
                </a:rPr>
                <a:t>矢量平面广告设计</a:t>
              </a:r>
            </a:p>
            <a:p>
              <a:r>
                <a:rPr lang="zh-CN" altLang="en-US" sz="1700">
                  <a:solidFill>
                    <a:schemeClr val="bg1"/>
                  </a:solidFill>
                  <a:latin typeface="方正正黑简体" panose="02000000000000000000" pitchFamily="2" charset="-122"/>
                  <a:ea typeface="方正正黑简体" panose="02000000000000000000" pitchFamily="2" charset="-122"/>
                </a:rPr>
                <a:t>矢量</a:t>
              </a:r>
              <a:r>
                <a:rPr lang="en-US" altLang="zh-CN" sz="1700">
                  <a:solidFill>
                    <a:schemeClr val="bg1"/>
                  </a:solidFill>
                  <a:latin typeface="方正正黑简体" panose="02000000000000000000" pitchFamily="2" charset="-122"/>
                  <a:ea typeface="方正正黑简体" panose="02000000000000000000" pitchFamily="2" charset="-122"/>
                </a:rPr>
                <a:t>CI.VI</a:t>
              </a:r>
              <a:r>
                <a:rPr lang="zh-CN" altLang="en-US" sz="1700">
                  <a:solidFill>
                    <a:schemeClr val="bg1"/>
                  </a:solidFill>
                  <a:latin typeface="方正正黑简体" panose="02000000000000000000" pitchFamily="2" charset="-122"/>
                  <a:ea typeface="方正正黑简体" panose="02000000000000000000" pitchFamily="2" charset="-122"/>
                </a:rPr>
                <a:t>设计</a:t>
              </a:r>
            </a:p>
          </p:txBody>
        </p:sp>
      </p:grpSp>
      <p:sp>
        <p:nvSpPr>
          <p:cNvPr id="9" name="TextBox 8"/>
          <p:cNvSpPr txBox="1"/>
          <p:nvPr/>
        </p:nvSpPr>
        <p:spPr>
          <a:xfrm>
            <a:off x="9171236" y="1319477"/>
            <a:ext cx="5256583" cy="3539418"/>
          </a:xfrm>
          <a:prstGeom prst="rect">
            <a:avLst/>
          </a:prstGeom>
          <a:noFill/>
        </p:spPr>
        <p:txBody>
          <a:bodyPr wrap="square" lIns="91428" tIns="45714" rIns="91428" bIns="45714" rtlCol="0">
            <a:spAutoFit/>
          </a:bodyPr>
          <a:lstStyle/>
          <a:p>
            <a:r>
              <a:rPr lang="zh-CN" altLang="en-US" sz="1600">
                <a:solidFill>
                  <a:schemeClr val="bg1">
                    <a:lumMod val="50000"/>
                  </a:schemeClr>
                </a:solidFill>
                <a:latin typeface="黑体" panose="02010609060101010101" pitchFamily="49" charset="-122"/>
                <a:ea typeface="黑体" panose="02010609060101010101" pitchFamily="49" charset="-122"/>
              </a:rPr>
              <a:t>学习生活</a:t>
            </a:r>
            <a:r>
              <a:rPr lang="en-US" altLang="zh-CN" sz="1600">
                <a:solidFill>
                  <a:schemeClr val="bg1">
                    <a:lumMod val="50000"/>
                  </a:schemeClr>
                </a:solidFill>
                <a:latin typeface="黑体" panose="02010609060101010101" pitchFamily="49" charset="-122"/>
                <a:ea typeface="黑体" panose="02010609060101010101" pitchFamily="49" charset="-122"/>
              </a:rPr>
              <a:t>:</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学习课程：</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自我评价：</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a:t>
            </a:r>
            <a:endParaRPr lang="zh-CN" altLang="en-US" sz="1600">
              <a:solidFill>
                <a:schemeClr val="bg1">
                  <a:lumMod val="50000"/>
                </a:schemeClr>
              </a:solidFill>
              <a:latin typeface="黑体" panose="02010609060101010101" pitchFamily="49" charset="-122"/>
              <a:ea typeface="黑体" panose="02010609060101010101" pitchFamily="49" charset="-122"/>
            </a:endParaRPr>
          </a:p>
        </p:txBody>
      </p:sp>
      <p:sp>
        <p:nvSpPr>
          <p:cNvPr id="65" name="TextBox 64"/>
          <p:cNvSpPr txBox="1"/>
          <p:nvPr/>
        </p:nvSpPr>
        <p:spPr>
          <a:xfrm>
            <a:off x="9115995" y="5921219"/>
            <a:ext cx="5256583" cy="4524303"/>
          </a:xfrm>
          <a:prstGeom prst="rect">
            <a:avLst/>
          </a:prstGeom>
          <a:noFill/>
        </p:spPr>
        <p:txBody>
          <a:bodyPr wrap="square" lIns="91428" tIns="45714" rIns="91428" bIns="45714" rtlCol="0">
            <a:spAutoFit/>
          </a:bodyPr>
          <a:lstStyle/>
          <a:p>
            <a:r>
              <a:rPr lang="zh-CN" altLang="en-US" sz="1600">
                <a:solidFill>
                  <a:schemeClr val="bg1">
                    <a:lumMod val="50000"/>
                  </a:schemeClr>
                </a:solidFill>
                <a:latin typeface="黑体" panose="02010609060101010101" pitchFamily="49" charset="-122"/>
                <a:ea typeface="黑体" panose="02010609060101010101" pitchFamily="49" charset="-122"/>
              </a:rPr>
              <a:t>获奖情况</a:t>
            </a:r>
            <a:r>
              <a:rPr lang="en-US" altLang="zh-CN" sz="1600">
                <a:solidFill>
                  <a:schemeClr val="bg1">
                    <a:lumMod val="50000"/>
                  </a:schemeClr>
                </a:solidFill>
                <a:latin typeface="黑体" panose="02010609060101010101" pitchFamily="49" charset="-122"/>
                <a:ea typeface="黑体" panose="02010609060101010101" pitchFamily="49" charset="-122"/>
              </a:rPr>
              <a:t>:</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xxxxxxxxxxxxxxxxxxxxxxxxxxxxxxxxxxxxxxxxxxxxxxx</a:t>
            </a: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实习经历：</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p>
          <a:p>
            <a:endParaRPr lang="en-US" altLang="zh-CN" sz="1600">
              <a:solidFill>
                <a:schemeClr val="bg1">
                  <a:lumMod val="50000"/>
                </a:schemeClr>
              </a:solidFill>
              <a:latin typeface="黑体" panose="02010609060101010101" pitchFamily="49" charset="-122"/>
              <a:ea typeface="黑体" panose="02010609060101010101" pitchFamily="49" charset="-122"/>
            </a:endParaRPr>
          </a:p>
          <a:p>
            <a:r>
              <a:rPr lang="zh-CN" altLang="en-US" sz="1600">
                <a:solidFill>
                  <a:schemeClr val="bg1">
                    <a:lumMod val="50000"/>
                  </a:schemeClr>
                </a:solidFill>
                <a:latin typeface="黑体" panose="02010609060101010101" pitchFamily="49" charset="-122"/>
                <a:ea typeface="黑体" panose="02010609060101010101" pitchFamily="49" charset="-122"/>
              </a:rPr>
              <a:t>工作情况：</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a:t>
            </a:r>
          </a:p>
          <a:p>
            <a:r>
              <a:rPr lang="en-US" altLang="zh-CN" sz="1600">
                <a:solidFill>
                  <a:schemeClr val="bg1">
                    <a:lumMod val="50000"/>
                  </a:schemeClr>
                </a:solidFill>
                <a:latin typeface="黑体" panose="02010609060101010101" pitchFamily="49" charset="-122"/>
                <a:ea typeface="黑体" panose="02010609060101010101" pitchFamily="49" charset="-122"/>
              </a:rPr>
              <a:t>xxxxxxxxxxxxxxxxxxxxxxxxxxxxxxxxxxx</a:t>
            </a:r>
            <a:endParaRPr lang="zh-CN" altLang="en-US" sz="1600">
              <a:solidFill>
                <a:schemeClr val="bg1">
                  <a:lumMod val="50000"/>
                </a:schemeClr>
              </a:solidFill>
              <a:latin typeface="黑体" panose="02010609060101010101" pitchFamily="49" charset="-122"/>
              <a:ea typeface="黑体" panose="02010609060101010101" pitchFamily="49" charset="-122"/>
            </a:endParaRPr>
          </a:p>
        </p:txBody>
      </p:sp>
      <p:sp>
        <p:nvSpPr>
          <p:cNvPr id="10" name="TextBox 9"/>
          <p:cNvSpPr txBox="1"/>
          <p:nvPr/>
        </p:nvSpPr>
        <p:spPr>
          <a:xfrm>
            <a:off x="9115995" y="631630"/>
            <a:ext cx="3744416" cy="538597"/>
          </a:xfrm>
          <a:prstGeom prst="rect">
            <a:avLst/>
          </a:prstGeom>
          <a:noFill/>
        </p:spPr>
        <p:txBody>
          <a:bodyPr wrap="square" lIns="91428" tIns="45714" rIns="91428" bIns="45714" rtlCol="0">
            <a:spAutoFit/>
          </a:bodyPr>
          <a:lstStyle/>
          <a:p>
            <a:r>
              <a:rPr lang="zh-CN" altLang="en-US">
                <a:solidFill>
                  <a:schemeClr val="tx1">
                    <a:lumMod val="75000"/>
                    <a:lumOff val="25000"/>
                  </a:schemeClr>
                </a:solidFill>
                <a:latin typeface="黑体" panose="02010609060101010101" pitchFamily="49" charset="-122"/>
                <a:ea typeface="黑体" panose="02010609060101010101" pitchFamily="49" charset="-122"/>
              </a:rPr>
              <a:t>大学学习经历</a:t>
            </a:r>
          </a:p>
        </p:txBody>
      </p:sp>
      <p:sp>
        <p:nvSpPr>
          <p:cNvPr id="67" name="TextBox 66"/>
          <p:cNvSpPr txBox="1"/>
          <p:nvPr/>
        </p:nvSpPr>
        <p:spPr>
          <a:xfrm>
            <a:off x="9127676" y="5190249"/>
            <a:ext cx="3744416" cy="538597"/>
          </a:xfrm>
          <a:prstGeom prst="rect">
            <a:avLst/>
          </a:prstGeom>
          <a:noFill/>
        </p:spPr>
        <p:txBody>
          <a:bodyPr wrap="square" lIns="91428" tIns="45714" rIns="91428" bIns="45714" rtlCol="0">
            <a:spAutoFit/>
          </a:bodyPr>
          <a:lstStyle/>
          <a:p>
            <a:r>
              <a:rPr lang="zh-CN" altLang="en-US">
                <a:solidFill>
                  <a:schemeClr val="tx1">
                    <a:lumMod val="75000"/>
                    <a:lumOff val="25000"/>
                  </a:schemeClr>
                </a:solidFill>
                <a:latin typeface="黑体" panose="02010609060101010101" pitchFamily="49" charset="-122"/>
                <a:ea typeface="黑体" panose="02010609060101010101" pitchFamily="49" charset="-122"/>
              </a:rPr>
              <a:t>社会实践经历</a:t>
            </a: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fade">
                                      <p:cBhvr>
                                        <p:cTn id="7" dur="50"/>
                                        <p:tgtEl>
                                          <p:spTgt spid="177"/>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mph" presetSubtype="0" repeatCount="5000" fill="hold" grpId="1" nodeType="clickEffect">
                                  <p:stCondLst>
                                    <p:cond delay="0"/>
                                  </p:stCondLst>
                                  <p:childTnLst>
                                    <p:anim calcmode="discrete" valueType="str">
                                      <p:cBhvr>
                                        <p:cTn id="11" dur="50" fill="hold"/>
                                        <p:tgtEl>
                                          <p:spTgt spid="177"/>
                                        </p:tgtEl>
                                        <p:attrNameLst>
                                          <p:attrName>style.visibility</p:attrName>
                                        </p:attrNameLst>
                                      </p:cBhvr>
                                      <p:tavLst>
                                        <p:tav tm="0">
                                          <p:val>
                                            <p:strVal val="hidden"/>
                                          </p:val>
                                        </p:tav>
                                        <p:tav tm="50000">
                                          <p:val>
                                            <p:strVal val="visible"/>
                                          </p:val>
                                        </p:tav>
                                      </p:tavLst>
                                    </p:anim>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Scale>
                                      <p:cBhvr>
                                        <p:cTn id="3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6"/>
                                        </p:tgtEl>
                                        <p:attrNameLst>
                                          <p:attrName>ppt_x</p:attrName>
                                          <p:attrName>ppt_y</p:attrName>
                                        </p:attrNameLst>
                                      </p:cBhvr>
                                    </p:animMotion>
                                    <p:animEffect transition="in" filter="fade">
                                      <p:cBhvr>
                                        <p:cTn id="41" dur="10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nodeType="clickEffect">
                                  <p:stCondLst>
                                    <p:cond delay="0"/>
                                  </p:stCondLst>
                                  <p:childTnLst>
                                    <p:set>
                                      <p:cBhvr>
                                        <p:cTn id="45" dur="1" fill="hold">
                                          <p:stCondLst>
                                            <p:cond delay="0"/>
                                          </p:stCondLst>
                                        </p:cTn>
                                        <p:tgtEl>
                                          <p:spTgt spid="56"/>
                                        </p:tgtEl>
                                        <p:attrNameLst>
                                          <p:attrName>style.visibility</p:attrName>
                                        </p:attrNameLst>
                                      </p:cBhvr>
                                      <p:to>
                                        <p:strVal val="visible"/>
                                      </p:to>
                                    </p:set>
                                    <p:animScale>
                                      <p:cBhvr>
                                        <p:cTn id="46"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6"/>
                                        </p:tgtEl>
                                        <p:attrNameLst>
                                          <p:attrName>ppt_x</p:attrName>
                                          <p:attrName>ppt_y</p:attrName>
                                        </p:attrNameLst>
                                      </p:cBhvr>
                                    </p:animMotion>
                                    <p:animEffect transition="in" filter="fade">
                                      <p:cBhvr>
                                        <p:cTn id="48" dur="10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52" presetClass="entr" presetSubtype="0" fill="hold" nodeType="clickEffect">
                                  <p:stCondLst>
                                    <p:cond delay="0"/>
                                  </p:stCondLst>
                                  <p:childTnLst>
                                    <p:set>
                                      <p:cBhvr>
                                        <p:cTn id="52" dur="1" fill="hold">
                                          <p:stCondLst>
                                            <p:cond delay="0"/>
                                          </p:stCondLst>
                                        </p:cTn>
                                        <p:tgtEl>
                                          <p:spTgt spid="59"/>
                                        </p:tgtEl>
                                        <p:attrNameLst>
                                          <p:attrName>style.visibility</p:attrName>
                                        </p:attrNameLst>
                                      </p:cBhvr>
                                      <p:to>
                                        <p:strVal val="visible"/>
                                      </p:to>
                                    </p:set>
                                    <p:animScale>
                                      <p:cBhvr>
                                        <p:cTn id="53"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9"/>
                                        </p:tgtEl>
                                        <p:attrNameLst>
                                          <p:attrName>ppt_x</p:attrName>
                                          <p:attrName>ppt_y</p:attrName>
                                        </p:attrNameLst>
                                      </p:cBhvr>
                                    </p:animMotion>
                                    <p:animEffect transition="in" filter="fade">
                                      <p:cBhvr>
                                        <p:cTn id="55" dur="1000"/>
                                        <p:tgtEl>
                                          <p:spTgt spid="59"/>
                                        </p:tgtEl>
                                      </p:cBhvr>
                                    </p:animEffect>
                                  </p:childTnLst>
                                </p:cTn>
                              </p:par>
                            </p:childTnLst>
                          </p:cTn>
                        </p:par>
                        <p:par>
                          <p:cTn id="56" fill="hold">
                            <p:stCondLst>
                              <p:cond delay="1000"/>
                            </p:stCondLst>
                            <p:childTnLst>
                              <p:par>
                                <p:cTn id="57" presetID="47"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childTnLst>
                          </p:cTn>
                        </p:par>
                        <p:par>
                          <p:cTn id="67" fill="hold">
                            <p:stCondLst>
                              <p:cond delay="2000"/>
                            </p:stCondLst>
                            <p:childTnLst>
                              <p:par>
                                <p:cTn id="68" presetID="47"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1000"/>
                                        <p:tgtEl>
                                          <p:spTgt spid="67"/>
                                        </p:tgtEl>
                                      </p:cBhvr>
                                    </p:animEffect>
                                    <p:anim calcmode="lin" valueType="num">
                                      <p:cBhvr>
                                        <p:cTn id="71" dur="1000" fill="hold"/>
                                        <p:tgtEl>
                                          <p:spTgt spid="67"/>
                                        </p:tgtEl>
                                        <p:attrNameLst>
                                          <p:attrName>ppt_x</p:attrName>
                                        </p:attrNameLst>
                                      </p:cBhvr>
                                      <p:tavLst>
                                        <p:tav tm="0">
                                          <p:val>
                                            <p:strVal val="#ppt_x"/>
                                          </p:val>
                                        </p:tav>
                                        <p:tav tm="100000">
                                          <p:val>
                                            <p:strVal val="#ppt_x"/>
                                          </p:val>
                                        </p:tav>
                                      </p:tavLst>
                                    </p:anim>
                                    <p:anim calcmode="lin" valueType="num">
                                      <p:cBhvr>
                                        <p:cTn id="72" dur="1000" fill="hold"/>
                                        <p:tgtEl>
                                          <p:spTgt spid="6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1000"/>
                                        <p:tgtEl>
                                          <p:spTgt spid="65"/>
                                        </p:tgtEl>
                                      </p:cBhvr>
                                    </p:animEffect>
                                    <p:anim calcmode="lin" valueType="num">
                                      <p:cBhvr>
                                        <p:cTn id="76" dur="1000" fill="hold"/>
                                        <p:tgtEl>
                                          <p:spTgt spid="65"/>
                                        </p:tgtEl>
                                        <p:attrNameLst>
                                          <p:attrName>ppt_x</p:attrName>
                                        </p:attrNameLst>
                                      </p:cBhvr>
                                      <p:tavLst>
                                        <p:tav tm="0">
                                          <p:val>
                                            <p:strVal val="#ppt_x"/>
                                          </p:val>
                                        </p:tav>
                                        <p:tav tm="100000">
                                          <p:val>
                                            <p:strVal val="#ppt_x"/>
                                          </p:val>
                                        </p:tav>
                                      </p:tavLst>
                                    </p:anim>
                                    <p:anim calcmode="lin" valueType="num">
                                      <p:cBhvr>
                                        <p:cTn id="7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animBg="1"/>
      <p:bldP spid="177" grpId="1" animBg="1"/>
      <p:bldP spid="50" grpId="0"/>
      <p:bldP spid="4" grpId="0" animBg="1"/>
      <p:bldP spid="9" grpId="0"/>
      <p:bldP spid="65" grpId="0"/>
      <p:bldP spid="10"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7865" y="2826421"/>
            <a:ext cx="3168352" cy="3030090"/>
          </a:xfrm>
          <a:prstGeom prst="rect">
            <a:avLst/>
          </a:prstGeom>
        </p:spPr>
      </p:pic>
      <p:sp>
        <p:nvSpPr>
          <p:cNvPr id="3" name="矩形 2"/>
          <p:cNvSpPr/>
          <p:nvPr/>
        </p:nvSpPr>
        <p:spPr>
          <a:xfrm>
            <a:off x="2" y="0"/>
            <a:ext cx="15122525" cy="234133"/>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6" name="矩形 5"/>
          <p:cNvSpPr/>
          <p:nvPr/>
        </p:nvSpPr>
        <p:spPr>
          <a:xfrm>
            <a:off x="2" y="10459267"/>
            <a:ext cx="15122525" cy="234133"/>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6" name="组合 15"/>
          <p:cNvGrpSpPr/>
          <p:nvPr/>
        </p:nvGrpSpPr>
        <p:grpSpPr>
          <a:xfrm>
            <a:off x="2" y="2"/>
            <a:ext cx="853559" cy="10693400"/>
            <a:chOff x="0" y="0"/>
            <a:chExt cx="853558" cy="10693400"/>
          </a:xfrm>
        </p:grpSpPr>
        <p:sp>
          <p:nvSpPr>
            <p:cNvPr id="5" name="矩形 4"/>
            <p:cNvSpPr/>
            <p:nvPr/>
          </p:nvSpPr>
          <p:spPr>
            <a:xfrm rot="16200000">
              <a:off x="-5166468" y="5166468"/>
              <a:ext cx="10693400" cy="360464"/>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5400000">
              <a:off x="-2777366" y="5100152"/>
              <a:ext cx="6768753" cy="493095"/>
            </a:xfrm>
            <a:custGeom>
              <a:avLst/>
              <a:gdLst/>
              <a:ahLst/>
              <a:cxnLst/>
              <a:rect l="l" t="t" r="r" b="b"/>
              <a:pathLst>
                <a:path w="7675194" h="986191">
                  <a:moveTo>
                    <a:pt x="571991" y="0"/>
                  </a:moveTo>
                  <a:lnTo>
                    <a:pt x="7103204" y="0"/>
                  </a:lnTo>
                  <a:lnTo>
                    <a:pt x="7675194" y="986191"/>
                  </a:lnTo>
                  <a:lnTo>
                    <a:pt x="0" y="986191"/>
                  </a:lnTo>
                  <a:close/>
                </a:path>
              </a:pathLst>
            </a:cu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rot="16200000" flipV="1">
            <a:off x="14150016" y="729155"/>
            <a:ext cx="1584176" cy="360000"/>
          </a:xfrm>
          <a:custGeom>
            <a:avLst/>
            <a:gdLst/>
            <a:ahLst/>
            <a:cxnLst/>
            <a:rect l="l" t="t" r="r" b="b"/>
            <a:pathLst>
              <a:path w="1584176" h="478190">
                <a:moveTo>
                  <a:pt x="38363" y="0"/>
                </a:moveTo>
                <a:lnTo>
                  <a:pt x="0" y="0"/>
                </a:lnTo>
                <a:lnTo>
                  <a:pt x="0" y="20271"/>
                </a:lnTo>
                <a:close/>
                <a:moveTo>
                  <a:pt x="1584176" y="478190"/>
                </a:moveTo>
                <a:lnTo>
                  <a:pt x="1584176" y="0"/>
                </a:lnTo>
                <a:lnTo>
                  <a:pt x="732449" y="0"/>
                </a:lnTo>
                <a:lnTo>
                  <a:pt x="985121" y="478190"/>
                </a:lnTo>
                <a:close/>
              </a:path>
            </a:pathLst>
          </a:cu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11" name="矩形 8"/>
          <p:cNvSpPr/>
          <p:nvPr/>
        </p:nvSpPr>
        <p:spPr>
          <a:xfrm rot="5400000">
            <a:off x="14150439" y="9604246"/>
            <a:ext cx="1584176" cy="360000"/>
          </a:xfrm>
          <a:custGeom>
            <a:avLst/>
            <a:gdLst/>
            <a:ahLst/>
            <a:cxnLst/>
            <a:rect l="l" t="t" r="r" b="b"/>
            <a:pathLst>
              <a:path w="1584176" h="478190">
                <a:moveTo>
                  <a:pt x="38363" y="0"/>
                </a:moveTo>
                <a:lnTo>
                  <a:pt x="0" y="0"/>
                </a:lnTo>
                <a:lnTo>
                  <a:pt x="0" y="20271"/>
                </a:lnTo>
                <a:close/>
                <a:moveTo>
                  <a:pt x="1584176" y="478190"/>
                </a:moveTo>
                <a:lnTo>
                  <a:pt x="1584176" y="0"/>
                </a:lnTo>
                <a:lnTo>
                  <a:pt x="732449" y="0"/>
                </a:lnTo>
                <a:lnTo>
                  <a:pt x="985121" y="478190"/>
                </a:lnTo>
                <a:close/>
              </a:path>
            </a:pathLst>
          </a:cu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8149" y="5514280"/>
            <a:ext cx="3048980" cy="684465"/>
          </a:xfrm>
          <a:prstGeom prst="rect">
            <a:avLst/>
          </a:prstGeom>
        </p:spPr>
      </p:pic>
      <p:grpSp>
        <p:nvGrpSpPr>
          <p:cNvPr id="18" name="组合 17"/>
          <p:cNvGrpSpPr/>
          <p:nvPr/>
        </p:nvGrpSpPr>
        <p:grpSpPr>
          <a:xfrm>
            <a:off x="10657607" y="8992159"/>
            <a:ext cx="3946848" cy="1169551"/>
            <a:chOff x="2858119" y="3602183"/>
            <a:chExt cx="3946848" cy="1169551"/>
          </a:xfrm>
        </p:grpSpPr>
        <p:grpSp>
          <p:nvGrpSpPr>
            <p:cNvPr id="19" name="组合 18"/>
            <p:cNvGrpSpPr>
              <a:grpSpLocks noChangeAspect="1"/>
            </p:cNvGrpSpPr>
            <p:nvPr/>
          </p:nvGrpSpPr>
          <p:grpSpPr>
            <a:xfrm>
              <a:off x="2858119" y="3635703"/>
              <a:ext cx="252000" cy="252000"/>
              <a:chOff x="3790876" y="3402484"/>
              <a:chExt cx="360040" cy="360040"/>
            </a:xfrm>
          </p:grpSpPr>
          <p:sp>
            <p:nvSpPr>
              <p:cNvPr id="27" name="椭圆 26"/>
              <p:cNvSpPr/>
              <p:nvPr/>
            </p:nvSpPr>
            <p:spPr>
              <a:xfrm>
                <a:off x="3790876" y="3402484"/>
                <a:ext cx="360040" cy="360040"/>
              </a:xfrm>
              <a:prstGeom prst="ellipse">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84"/>
              <p:cNvSpPr>
                <a:spLocks noEditPoints="1"/>
              </p:cNvSpPr>
              <p:nvPr/>
            </p:nvSpPr>
            <p:spPr bwMode="auto">
              <a:xfrm>
                <a:off x="3885539" y="3438313"/>
                <a:ext cx="170714" cy="270788"/>
              </a:xfrm>
              <a:custGeom>
                <a:avLst/>
                <a:gdLst>
                  <a:gd name="T0" fmla="*/ 20 w 86"/>
                  <a:gd name="T1" fmla="*/ 27 h 136"/>
                  <a:gd name="T2" fmla="*/ 43 w 86"/>
                  <a:gd name="T3" fmla="*/ 0 h 136"/>
                  <a:gd name="T4" fmla="*/ 66 w 86"/>
                  <a:gd name="T5" fmla="*/ 27 h 136"/>
                  <a:gd name="T6" fmla="*/ 43 w 86"/>
                  <a:gd name="T7" fmla="*/ 61 h 136"/>
                  <a:gd name="T8" fmla="*/ 20 w 86"/>
                  <a:gd name="T9" fmla="*/ 27 h 136"/>
                  <a:gd name="T10" fmla="*/ 86 w 86"/>
                  <a:gd name="T11" fmla="*/ 96 h 136"/>
                  <a:gd name="T12" fmla="*/ 86 w 86"/>
                  <a:gd name="T13" fmla="*/ 136 h 136"/>
                  <a:gd name="T14" fmla="*/ 0 w 86"/>
                  <a:gd name="T15" fmla="*/ 136 h 136"/>
                  <a:gd name="T16" fmla="*/ 0 w 86"/>
                  <a:gd name="T17" fmla="*/ 96 h 136"/>
                  <a:gd name="T18" fmla="*/ 32 w 86"/>
                  <a:gd name="T19" fmla="*/ 64 h 136"/>
                  <a:gd name="T20" fmla="*/ 54 w 86"/>
                  <a:gd name="T21" fmla="*/ 64 h 136"/>
                  <a:gd name="T22" fmla="*/ 86 w 86"/>
                  <a:gd name="T23" fmla="*/ 96 h 136"/>
                  <a:gd name="T24" fmla="*/ 43 w 86"/>
                  <a:gd name="T25" fmla="*/ 77 h 136"/>
                  <a:gd name="T26" fmla="*/ 52 w 86"/>
                  <a:gd name="T27" fmla="*/ 68 h 136"/>
                  <a:gd name="T28" fmla="*/ 34 w 86"/>
                  <a:gd name="T29" fmla="*/ 68 h 136"/>
                  <a:gd name="T30" fmla="*/ 43 w 86"/>
                  <a:gd name="T31" fmla="*/ 77 h 136"/>
                  <a:gd name="T32" fmla="*/ 36 w 86"/>
                  <a:gd name="T33" fmla="*/ 119 h 136"/>
                  <a:gd name="T34" fmla="*/ 43 w 86"/>
                  <a:gd name="T35" fmla="*/ 126 h 136"/>
                  <a:gd name="T36" fmla="*/ 51 w 86"/>
                  <a:gd name="T37" fmla="*/ 119 h 136"/>
                  <a:gd name="T38" fmla="*/ 43 w 86"/>
                  <a:gd name="T39" fmla="*/ 7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136">
                    <a:moveTo>
                      <a:pt x="20" y="27"/>
                    </a:moveTo>
                    <a:cubicBezTo>
                      <a:pt x="20" y="8"/>
                      <a:pt x="30" y="0"/>
                      <a:pt x="43" y="0"/>
                    </a:cubicBezTo>
                    <a:cubicBezTo>
                      <a:pt x="56" y="0"/>
                      <a:pt x="66" y="8"/>
                      <a:pt x="66" y="27"/>
                    </a:cubicBezTo>
                    <a:cubicBezTo>
                      <a:pt x="66" y="46"/>
                      <a:pt x="56" y="61"/>
                      <a:pt x="43" y="61"/>
                    </a:cubicBezTo>
                    <a:cubicBezTo>
                      <a:pt x="30" y="61"/>
                      <a:pt x="20" y="46"/>
                      <a:pt x="20" y="27"/>
                    </a:cubicBezTo>
                    <a:close/>
                    <a:moveTo>
                      <a:pt x="86" y="96"/>
                    </a:moveTo>
                    <a:cubicBezTo>
                      <a:pt x="86" y="136"/>
                      <a:pt x="86" y="136"/>
                      <a:pt x="86" y="136"/>
                    </a:cubicBezTo>
                    <a:cubicBezTo>
                      <a:pt x="0" y="136"/>
                      <a:pt x="0" y="136"/>
                      <a:pt x="0" y="136"/>
                    </a:cubicBezTo>
                    <a:cubicBezTo>
                      <a:pt x="0" y="96"/>
                      <a:pt x="0" y="96"/>
                      <a:pt x="0" y="96"/>
                    </a:cubicBezTo>
                    <a:cubicBezTo>
                      <a:pt x="0" y="74"/>
                      <a:pt x="14" y="64"/>
                      <a:pt x="32" y="64"/>
                    </a:cubicBezTo>
                    <a:cubicBezTo>
                      <a:pt x="54" y="64"/>
                      <a:pt x="54" y="64"/>
                      <a:pt x="54" y="64"/>
                    </a:cubicBezTo>
                    <a:cubicBezTo>
                      <a:pt x="72" y="64"/>
                      <a:pt x="86" y="74"/>
                      <a:pt x="86" y="96"/>
                    </a:cubicBezTo>
                    <a:close/>
                    <a:moveTo>
                      <a:pt x="43" y="77"/>
                    </a:moveTo>
                    <a:cubicBezTo>
                      <a:pt x="52" y="68"/>
                      <a:pt x="52" y="68"/>
                      <a:pt x="52" y="68"/>
                    </a:cubicBezTo>
                    <a:cubicBezTo>
                      <a:pt x="34" y="68"/>
                      <a:pt x="34" y="68"/>
                      <a:pt x="34" y="68"/>
                    </a:cubicBezTo>
                    <a:cubicBezTo>
                      <a:pt x="43" y="77"/>
                      <a:pt x="43" y="77"/>
                      <a:pt x="43" y="77"/>
                    </a:cubicBezTo>
                    <a:cubicBezTo>
                      <a:pt x="36" y="119"/>
                      <a:pt x="36" y="119"/>
                      <a:pt x="36" y="119"/>
                    </a:cubicBezTo>
                    <a:cubicBezTo>
                      <a:pt x="43" y="126"/>
                      <a:pt x="43" y="126"/>
                      <a:pt x="43" y="126"/>
                    </a:cubicBezTo>
                    <a:cubicBezTo>
                      <a:pt x="51" y="119"/>
                      <a:pt x="51" y="119"/>
                      <a:pt x="51" y="119"/>
                    </a:cubicBezTo>
                    <a:lnTo>
                      <a:pt x="43" y="77"/>
                    </a:lnTo>
                    <a:close/>
                  </a:path>
                </a:pathLst>
              </a:custGeom>
              <a:solidFill>
                <a:srgbClr val="F5F5F5"/>
              </a:solidFill>
              <a:ln>
                <a:noFill/>
              </a:ln>
            </p:spPr>
            <p:txBody>
              <a:bodyPr vert="horz" wrap="square" lIns="68579" tIns="34289" rIns="68579" bIns="34289" numCol="1" anchor="t" anchorCtr="0" compatLnSpc="1"/>
              <a:lstStyle/>
              <a:p>
                <a:pPr eaLnBrk="0" fontAlgn="base" hangingPunct="0">
                  <a:spcBef>
                    <a:spcPct val="0"/>
                  </a:spcBef>
                  <a:spcAft>
                    <a:spcPct val="0"/>
                  </a:spcAft>
                  <a:buFont typeface="Arial" panose="020B0604020202020204" pitchFamily="34" charset="0"/>
                  <a:buNone/>
                </a:pPr>
                <a:endParaRPr lang="zh-CN" altLang="en-US">
                  <a:solidFill>
                    <a:prstClr val="black"/>
                  </a:solidFill>
                </a:endParaRPr>
              </a:p>
            </p:txBody>
          </p:sp>
        </p:grpSp>
        <p:grpSp>
          <p:nvGrpSpPr>
            <p:cNvPr id="20" name="组合 19"/>
            <p:cNvGrpSpPr>
              <a:grpSpLocks noChangeAspect="1"/>
            </p:cNvGrpSpPr>
            <p:nvPr/>
          </p:nvGrpSpPr>
          <p:grpSpPr>
            <a:xfrm>
              <a:off x="2858119" y="4480536"/>
              <a:ext cx="252000" cy="252000"/>
              <a:chOff x="3646078" y="4166317"/>
              <a:chExt cx="360040" cy="360040"/>
            </a:xfrm>
          </p:grpSpPr>
          <p:sp>
            <p:nvSpPr>
              <p:cNvPr id="25" name="椭圆 24"/>
              <p:cNvSpPr/>
              <p:nvPr/>
            </p:nvSpPr>
            <p:spPr>
              <a:xfrm>
                <a:off x="3646078" y="4166317"/>
                <a:ext cx="360040" cy="360040"/>
              </a:xfrm>
              <a:prstGeom prst="ellipse">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7"/>
              <p:cNvSpPr>
                <a:spLocks noChangeAspect="1" noEditPoints="1"/>
              </p:cNvSpPr>
              <p:nvPr/>
            </p:nvSpPr>
            <p:spPr bwMode="auto">
              <a:xfrm>
                <a:off x="3702154" y="4265337"/>
                <a:ext cx="247888" cy="162000"/>
              </a:xfrm>
              <a:custGeom>
                <a:avLst/>
                <a:gdLst>
                  <a:gd name="T0" fmla="*/ 150 w 150"/>
                  <a:gd name="T1" fmla="*/ 9 h 98"/>
                  <a:gd name="T2" fmla="*/ 129 w 150"/>
                  <a:gd name="T3" fmla="*/ 22 h 98"/>
                  <a:gd name="T4" fmla="*/ 78 w 150"/>
                  <a:gd name="T5" fmla="*/ 52 h 98"/>
                  <a:gd name="T6" fmla="*/ 74 w 150"/>
                  <a:gd name="T7" fmla="*/ 51 h 98"/>
                  <a:gd name="T8" fmla="*/ 73 w 150"/>
                  <a:gd name="T9" fmla="*/ 51 h 98"/>
                  <a:gd name="T10" fmla="*/ 0 w 150"/>
                  <a:gd name="T11" fmla="*/ 10 h 98"/>
                  <a:gd name="T12" fmla="*/ 0 w 150"/>
                  <a:gd name="T13" fmla="*/ 92 h 98"/>
                  <a:gd name="T14" fmla="*/ 7 w 150"/>
                  <a:gd name="T15" fmla="*/ 98 h 98"/>
                  <a:gd name="T16" fmla="*/ 144 w 150"/>
                  <a:gd name="T17" fmla="*/ 98 h 98"/>
                  <a:gd name="T18" fmla="*/ 150 w 150"/>
                  <a:gd name="T19" fmla="*/ 92 h 98"/>
                  <a:gd name="T20" fmla="*/ 150 w 150"/>
                  <a:gd name="T21" fmla="*/ 9 h 98"/>
                  <a:gd name="T22" fmla="*/ 150 w 150"/>
                  <a:gd name="T23" fmla="*/ 9 h 98"/>
                  <a:gd name="T24" fmla="*/ 64 w 150"/>
                  <a:gd name="T25" fmla="*/ 63 h 98"/>
                  <a:gd name="T26" fmla="*/ 21 w 150"/>
                  <a:gd name="T27" fmla="*/ 89 h 98"/>
                  <a:gd name="T28" fmla="*/ 18 w 150"/>
                  <a:gd name="T29" fmla="*/ 88 h 98"/>
                  <a:gd name="T30" fmla="*/ 18 w 150"/>
                  <a:gd name="T31" fmla="*/ 84 h 98"/>
                  <a:gd name="T32" fmla="*/ 61 w 150"/>
                  <a:gd name="T33" fmla="*/ 58 h 98"/>
                  <a:gd name="T34" fmla="*/ 64 w 150"/>
                  <a:gd name="T35" fmla="*/ 59 h 98"/>
                  <a:gd name="T36" fmla="*/ 64 w 150"/>
                  <a:gd name="T37" fmla="*/ 63 h 98"/>
                  <a:gd name="T38" fmla="*/ 135 w 150"/>
                  <a:gd name="T39" fmla="*/ 88 h 98"/>
                  <a:gd name="T40" fmla="*/ 131 w 150"/>
                  <a:gd name="T41" fmla="*/ 89 h 98"/>
                  <a:gd name="T42" fmla="*/ 91 w 150"/>
                  <a:gd name="T43" fmla="*/ 65 h 98"/>
                  <a:gd name="T44" fmla="*/ 87 w 150"/>
                  <a:gd name="T45" fmla="*/ 63 h 98"/>
                  <a:gd name="T46" fmla="*/ 87 w 150"/>
                  <a:gd name="T47" fmla="*/ 59 h 98"/>
                  <a:gd name="T48" fmla="*/ 90 w 150"/>
                  <a:gd name="T49" fmla="*/ 58 h 98"/>
                  <a:gd name="T50" fmla="*/ 96 w 150"/>
                  <a:gd name="T51" fmla="*/ 61 h 98"/>
                  <a:gd name="T52" fmla="*/ 135 w 150"/>
                  <a:gd name="T53" fmla="*/ 84 h 98"/>
                  <a:gd name="T54" fmla="*/ 135 w 150"/>
                  <a:gd name="T55" fmla="*/ 88 h 98"/>
                  <a:gd name="T56" fmla="*/ 76 w 150"/>
                  <a:gd name="T57" fmla="*/ 42 h 98"/>
                  <a:gd name="T58" fmla="*/ 139 w 150"/>
                  <a:gd name="T59" fmla="*/ 5 h 98"/>
                  <a:gd name="T60" fmla="*/ 145 w 150"/>
                  <a:gd name="T61" fmla="*/ 1 h 98"/>
                  <a:gd name="T62" fmla="*/ 145 w 150"/>
                  <a:gd name="T63" fmla="*/ 1 h 98"/>
                  <a:gd name="T64" fmla="*/ 144 w 150"/>
                  <a:gd name="T65" fmla="*/ 0 h 98"/>
                  <a:gd name="T66" fmla="*/ 7 w 150"/>
                  <a:gd name="T67" fmla="*/ 0 h 98"/>
                  <a:gd name="T68" fmla="*/ 4 w 150"/>
                  <a:gd name="T69" fmla="*/ 1 h 98"/>
                  <a:gd name="T70" fmla="*/ 5 w 150"/>
                  <a:gd name="T71" fmla="*/ 1 h 98"/>
                  <a:gd name="T72" fmla="*/ 76 w 150"/>
                  <a:gd name="T73" fmla="*/ 4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0" h="98">
                    <a:moveTo>
                      <a:pt x="150" y="9"/>
                    </a:moveTo>
                    <a:cubicBezTo>
                      <a:pt x="129" y="22"/>
                      <a:pt x="129" y="22"/>
                      <a:pt x="129" y="22"/>
                    </a:cubicBezTo>
                    <a:cubicBezTo>
                      <a:pt x="78" y="52"/>
                      <a:pt x="78" y="52"/>
                      <a:pt x="78" y="52"/>
                    </a:cubicBezTo>
                    <a:cubicBezTo>
                      <a:pt x="77" y="52"/>
                      <a:pt x="76" y="52"/>
                      <a:pt x="74" y="51"/>
                    </a:cubicBezTo>
                    <a:cubicBezTo>
                      <a:pt x="74" y="51"/>
                      <a:pt x="74" y="51"/>
                      <a:pt x="73" y="51"/>
                    </a:cubicBezTo>
                    <a:cubicBezTo>
                      <a:pt x="0" y="10"/>
                      <a:pt x="0" y="10"/>
                      <a:pt x="0" y="10"/>
                    </a:cubicBezTo>
                    <a:cubicBezTo>
                      <a:pt x="0" y="92"/>
                      <a:pt x="0" y="92"/>
                      <a:pt x="0" y="92"/>
                    </a:cubicBezTo>
                    <a:cubicBezTo>
                      <a:pt x="0" y="95"/>
                      <a:pt x="3" y="98"/>
                      <a:pt x="7" y="98"/>
                    </a:cubicBezTo>
                    <a:cubicBezTo>
                      <a:pt x="144" y="98"/>
                      <a:pt x="144" y="98"/>
                      <a:pt x="144" y="98"/>
                    </a:cubicBezTo>
                    <a:cubicBezTo>
                      <a:pt x="147" y="98"/>
                      <a:pt x="150" y="95"/>
                      <a:pt x="150" y="92"/>
                    </a:cubicBezTo>
                    <a:cubicBezTo>
                      <a:pt x="150" y="9"/>
                      <a:pt x="150" y="9"/>
                      <a:pt x="150" y="9"/>
                    </a:cubicBezTo>
                    <a:cubicBezTo>
                      <a:pt x="150" y="9"/>
                      <a:pt x="150" y="9"/>
                      <a:pt x="150" y="9"/>
                    </a:cubicBezTo>
                    <a:close/>
                    <a:moveTo>
                      <a:pt x="64" y="63"/>
                    </a:moveTo>
                    <a:cubicBezTo>
                      <a:pt x="21" y="89"/>
                      <a:pt x="21" y="89"/>
                      <a:pt x="21" y="89"/>
                    </a:cubicBezTo>
                    <a:cubicBezTo>
                      <a:pt x="20" y="90"/>
                      <a:pt x="19" y="89"/>
                      <a:pt x="18" y="88"/>
                    </a:cubicBezTo>
                    <a:cubicBezTo>
                      <a:pt x="17" y="87"/>
                      <a:pt x="17" y="85"/>
                      <a:pt x="18" y="84"/>
                    </a:cubicBezTo>
                    <a:cubicBezTo>
                      <a:pt x="61" y="58"/>
                      <a:pt x="61" y="58"/>
                      <a:pt x="61" y="58"/>
                    </a:cubicBezTo>
                    <a:cubicBezTo>
                      <a:pt x="62" y="58"/>
                      <a:pt x="63" y="58"/>
                      <a:pt x="64" y="59"/>
                    </a:cubicBezTo>
                    <a:cubicBezTo>
                      <a:pt x="65" y="61"/>
                      <a:pt x="65" y="63"/>
                      <a:pt x="64" y="63"/>
                    </a:cubicBezTo>
                    <a:close/>
                    <a:moveTo>
                      <a:pt x="135" y="88"/>
                    </a:moveTo>
                    <a:cubicBezTo>
                      <a:pt x="134" y="89"/>
                      <a:pt x="133" y="90"/>
                      <a:pt x="131" y="89"/>
                    </a:cubicBezTo>
                    <a:cubicBezTo>
                      <a:pt x="91" y="65"/>
                      <a:pt x="91" y="65"/>
                      <a:pt x="91" y="65"/>
                    </a:cubicBezTo>
                    <a:cubicBezTo>
                      <a:pt x="87" y="63"/>
                      <a:pt x="87" y="63"/>
                      <a:pt x="87" y="63"/>
                    </a:cubicBezTo>
                    <a:cubicBezTo>
                      <a:pt x="86" y="62"/>
                      <a:pt x="86" y="61"/>
                      <a:pt x="87" y="59"/>
                    </a:cubicBezTo>
                    <a:cubicBezTo>
                      <a:pt x="88" y="58"/>
                      <a:pt x="89" y="57"/>
                      <a:pt x="90" y="58"/>
                    </a:cubicBezTo>
                    <a:cubicBezTo>
                      <a:pt x="96" y="61"/>
                      <a:pt x="96" y="61"/>
                      <a:pt x="96" y="61"/>
                    </a:cubicBezTo>
                    <a:cubicBezTo>
                      <a:pt x="135" y="84"/>
                      <a:pt x="135" y="84"/>
                      <a:pt x="135" y="84"/>
                    </a:cubicBezTo>
                    <a:cubicBezTo>
                      <a:pt x="136" y="85"/>
                      <a:pt x="136" y="86"/>
                      <a:pt x="135" y="88"/>
                    </a:cubicBezTo>
                    <a:close/>
                    <a:moveTo>
                      <a:pt x="76" y="42"/>
                    </a:moveTo>
                    <a:cubicBezTo>
                      <a:pt x="139" y="5"/>
                      <a:pt x="139" y="5"/>
                      <a:pt x="139" y="5"/>
                    </a:cubicBezTo>
                    <a:cubicBezTo>
                      <a:pt x="145" y="1"/>
                      <a:pt x="145" y="1"/>
                      <a:pt x="145" y="1"/>
                    </a:cubicBezTo>
                    <a:cubicBezTo>
                      <a:pt x="145" y="1"/>
                      <a:pt x="145" y="1"/>
                      <a:pt x="145" y="1"/>
                    </a:cubicBezTo>
                    <a:cubicBezTo>
                      <a:pt x="145" y="1"/>
                      <a:pt x="145" y="0"/>
                      <a:pt x="144" y="0"/>
                    </a:cubicBezTo>
                    <a:cubicBezTo>
                      <a:pt x="7" y="0"/>
                      <a:pt x="7" y="0"/>
                      <a:pt x="7" y="0"/>
                    </a:cubicBezTo>
                    <a:cubicBezTo>
                      <a:pt x="6" y="0"/>
                      <a:pt x="5" y="1"/>
                      <a:pt x="4" y="1"/>
                    </a:cubicBezTo>
                    <a:cubicBezTo>
                      <a:pt x="5" y="1"/>
                      <a:pt x="5" y="1"/>
                      <a:pt x="5" y="1"/>
                    </a:cubicBezTo>
                    <a:lnTo>
                      <a:pt x="76" y="42"/>
                    </a:lnTo>
                    <a:close/>
                  </a:path>
                </a:pathLst>
              </a:custGeom>
              <a:solidFill>
                <a:srgbClr val="F5F5F5"/>
              </a:solidFill>
              <a:ln>
                <a:noFill/>
              </a:ln>
            </p:spPr>
            <p:txBody>
              <a:bodyPr vert="horz" wrap="square" lIns="68579" tIns="34289" rIns="68579" bIns="34289" numCol="1" anchor="t" anchorCtr="0" compatLnSpc="1"/>
              <a:lstStyle/>
              <a:p>
                <a:pPr eaLnBrk="0" fontAlgn="base" hangingPunct="0">
                  <a:spcBef>
                    <a:spcPct val="0"/>
                  </a:spcBef>
                  <a:spcAft>
                    <a:spcPct val="0"/>
                  </a:spcAft>
                  <a:buFont typeface="Arial" panose="020B0604020202020204" pitchFamily="34" charset="0"/>
                  <a:buNone/>
                </a:pPr>
                <a:endParaRPr lang="zh-CN" altLang="en-US">
                  <a:solidFill>
                    <a:prstClr val="black"/>
                  </a:solidFill>
                </a:endParaRPr>
              </a:p>
            </p:txBody>
          </p:sp>
        </p:grpSp>
        <p:grpSp>
          <p:nvGrpSpPr>
            <p:cNvPr id="21" name="组合 20"/>
            <p:cNvGrpSpPr>
              <a:grpSpLocks noChangeAspect="1"/>
            </p:cNvGrpSpPr>
            <p:nvPr/>
          </p:nvGrpSpPr>
          <p:grpSpPr>
            <a:xfrm>
              <a:off x="2858119" y="4058120"/>
              <a:ext cx="252000" cy="252000"/>
              <a:chOff x="4840325" y="4914652"/>
              <a:chExt cx="360040" cy="360040"/>
            </a:xfrm>
          </p:grpSpPr>
          <p:sp>
            <p:nvSpPr>
              <p:cNvPr id="23" name="椭圆 22"/>
              <p:cNvSpPr/>
              <p:nvPr/>
            </p:nvSpPr>
            <p:spPr>
              <a:xfrm>
                <a:off x="4840325" y="4914652"/>
                <a:ext cx="360040" cy="360040"/>
              </a:xfrm>
              <a:prstGeom prst="ellipse">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44"/>
              <p:cNvSpPr/>
              <p:nvPr/>
            </p:nvSpPr>
            <p:spPr bwMode="auto">
              <a:xfrm>
                <a:off x="4927840" y="4963483"/>
                <a:ext cx="185010" cy="262379"/>
              </a:xfrm>
              <a:custGeom>
                <a:avLst/>
                <a:gdLst>
                  <a:gd name="T0" fmla="*/ 70 w 93"/>
                  <a:gd name="T1" fmla="*/ 96 h 132"/>
                  <a:gd name="T2" fmla="*/ 62 w 93"/>
                  <a:gd name="T3" fmla="*/ 93 h 132"/>
                  <a:gd name="T4" fmla="*/ 54 w 93"/>
                  <a:gd name="T5" fmla="*/ 94 h 132"/>
                  <a:gd name="T6" fmla="*/ 52 w 93"/>
                  <a:gd name="T7" fmla="*/ 98 h 132"/>
                  <a:gd name="T8" fmla="*/ 25 w 93"/>
                  <a:gd name="T9" fmla="*/ 44 h 132"/>
                  <a:gd name="T10" fmla="*/ 29 w 93"/>
                  <a:gd name="T11" fmla="*/ 44 h 132"/>
                  <a:gd name="T12" fmla="*/ 37 w 93"/>
                  <a:gd name="T13" fmla="*/ 30 h 132"/>
                  <a:gd name="T14" fmla="*/ 38 w 93"/>
                  <a:gd name="T15" fmla="*/ 15 h 132"/>
                  <a:gd name="T16" fmla="*/ 33 w 93"/>
                  <a:gd name="T17" fmla="*/ 1 h 132"/>
                  <a:gd name="T18" fmla="*/ 23 w 93"/>
                  <a:gd name="T19" fmla="*/ 0 h 132"/>
                  <a:gd name="T20" fmla="*/ 21 w 93"/>
                  <a:gd name="T21" fmla="*/ 0 h 132"/>
                  <a:gd name="T22" fmla="*/ 20 w 93"/>
                  <a:gd name="T23" fmla="*/ 0 h 132"/>
                  <a:gd name="T24" fmla="*/ 8 w 93"/>
                  <a:gd name="T25" fmla="*/ 13 h 132"/>
                  <a:gd name="T26" fmla="*/ 44 w 93"/>
                  <a:gd name="T27" fmla="*/ 115 h 132"/>
                  <a:gd name="T28" fmla="*/ 67 w 93"/>
                  <a:gd name="T29" fmla="*/ 129 h 132"/>
                  <a:gd name="T30" fmla="*/ 84 w 93"/>
                  <a:gd name="T31" fmla="*/ 127 h 132"/>
                  <a:gd name="T32" fmla="*/ 85 w 93"/>
                  <a:gd name="T33" fmla="*/ 126 h 132"/>
                  <a:gd name="T34" fmla="*/ 86 w 93"/>
                  <a:gd name="T35" fmla="*/ 126 h 132"/>
                  <a:gd name="T36" fmla="*/ 91 w 93"/>
                  <a:gd name="T37" fmla="*/ 117 h 132"/>
                  <a:gd name="T38" fmla="*/ 83 w 93"/>
                  <a:gd name="T39" fmla="*/ 104 h 132"/>
                  <a:gd name="T40" fmla="*/ 70 w 93"/>
                  <a:gd name="T41" fmla="*/ 9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32">
                    <a:moveTo>
                      <a:pt x="70" y="96"/>
                    </a:moveTo>
                    <a:cubicBezTo>
                      <a:pt x="67" y="94"/>
                      <a:pt x="65" y="93"/>
                      <a:pt x="62" y="93"/>
                    </a:cubicBezTo>
                    <a:cubicBezTo>
                      <a:pt x="59" y="92"/>
                      <a:pt x="56" y="92"/>
                      <a:pt x="54" y="94"/>
                    </a:cubicBezTo>
                    <a:cubicBezTo>
                      <a:pt x="52" y="98"/>
                      <a:pt x="52" y="98"/>
                      <a:pt x="52" y="98"/>
                    </a:cubicBezTo>
                    <a:cubicBezTo>
                      <a:pt x="37" y="83"/>
                      <a:pt x="28" y="64"/>
                      <a:pt x="25" y="44"/>
                    </a:cubicBezTo>
                    <a:cubicBezTo>
                      <a:pt x="29" y="44"/>
                      <a:pt x="29" y="44"/>
                      <a:pt x="29" y="44"/>
                    </a:cubicBezTo>
                    <a:cubicBezTo>
                      <a:pt x="33" y="44"/>
                      <a:pt x="37" y="38"/>
                      <a:pt x="37" y="30"/>
                    </a:cubicBezTo>
                    <a:cubicBezTo>
                      <a:pt x="38" y="15"/>
                      <a:pt x="38" y="15"/>
                      <a:pt x="38" y="15"/>
                    </a:cubicBezTo>
                    <a:cubicBezTo>
                      <a:pt x="39" y="8"/>
                      <a:pt x="36" y="1"/>
                      <a:pt x="33" y="1"/>
                    </a:cubicBezTo>
                    <a:cubicBezTo>
                      <a:pt x="23" y="0"/>
                      <a:pt x="23" y="0"/>
                      <a:pt x="23" y="0"/>
                    </a:cubicBezTo>
                    <a:cubicBezTo>
                      <a:pt x="22" y="0"/>
                      <a:pt x="22" y="0"/>
                      <a:pt x="21" y="0"/>
                    </a:cubicBezTo>
                    <a:cubicBezTo>
                      <a:pt x="21" y="0"/>
                      <a:pt x="21" y="0"/>
                      <a:pt x="20" y="0"/>
                    </a:cubicBezTo>
                    <a:cubicBezTo>
                      <a:pt x="15" y="0"/>
                      <a:pt x="10" y="6"/>
                      <a:pt x="8" y="13"/>
                    </a:cubicBezTo>
                    <a:cubicBezTo>
                      <a:pt x="0" y="52"/>
                      <a:pt x="14" y="91"/>
                      <a:pt x="44" y="115"/>
                    </a:cubicBezTo>
                    <a:cubicBezTo>
                      <a:pt x="51" y="121"/>
                      <a:pt x="59" y="126"/>
                      <a:pt x="67" y="129"/>
                    </a:cubicBezTo>
                    <a:cubicBezTo>
                      <a:pt x="73" y="132"/>
                      <a:pt x="81" y="131"/>
                      <a:pt x="84" y="127"/>
                    </a:cubicBezTo>
                    <a:cubicBezTo>
                      <a:pt x="85" y="127"/>
                      <a:pt x="85" y="126"/>
                      <a:pt x="85" y="126"/>
                    </a:cubicBezTo>
                    <a:cubicBezTo>
                      <a:pt x="85" y="126"/>
                      <a:pt x="85" y="126"/>
                      <a:pt x="86" y="126"/>
                    </a:cubicBezTo>
                    <a:cubicBezTo>
                      <a:pt x="91" y="117"/>
                      <a:pt x="91" y="117"/>
                      <a:pt x="91" y="117"/>
                    </a:cubicBezTo>
                    <a:cubicBezTo>
                      <a:pt x="93" y="114"/>
                      <a:pt x="89" y="108"/>
                      <a:pt x="83" y="104"/>
                    </a:cubicBezTo>
                    <a:lnTo>
                      <a:pt x="70" y="96"/>
                    </a:lnTo>
                    <a:close/>
                  </a:path>
                </a:pathLst>
              </a:custGeom>
              <a:solidFill>
                <a:srgbClr val="F5F5F5"/>
              </a:solidFill>
              <a:ln>
                <a:noFill/>
              </a:ln>
            </p:spPr>
            <p:txBody>
              <a:bodyPr vert="horz" wrap="square" lIns="68579" tIns="34289" rIns="68579" bIns="34289" numCol="1" anchor="t" anchorCtr="0" compatLnSpc="1"/>
              <a:lstStyle/>
              <a:p>
                <a:pPr eaLnBrk="0" fontAlgn="base" hangingPunct="0">
                  <a:spcBef>
                    <a:spcPct val="0"/>
                  </a:spcBef>
                  <a:spcAft>
                    <a:spcPct val="0"/>
                  </a:spcAft>
                  <a:buFont typeface="Arial" panose="020B0604020202020204" pitchFamily="34" charset="0"/>
                  <a:buNone/>
                </a:pPr>
                <a:endParaRPr lang="zh-CN" altLang="en-US">
                  <a:solidFill>
                    <a:prstClr val="black"/>
                  </a:solidFill>
                </a:endParaRPr>
              </a:p>
            </p:txBody>
          </p:sp>
        </p:grpSp>
        <p:sp>
          <p:nvSpPr>
            <p:cNvPr id="22" name="TextBox 21"/>
            <p:cNvSpPr txBox="1"/>
            <p:nvPr/>
          </p:nvSpPr>
          <p:spPr>
            <a:xfrm>
              <a:off x="3220455" y="3602183"/>
              <a:ext cx="3584512" cy="1169551"/>
            </a:xfrm>
            <a:prstGeom prst="rect">
              <a:avLst/>
            </a:prstGeom>
            <a:noFill/>
          </p:spPr>
          <p:txBody>
            <a:bodyPr wrap="square" rtlCol="0">
              <a:spAutoFit/>
            </a:bodyPr>
            <a:lstStyle/>
            <a:p>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姓名</a:t>
              </a:r>
              <a:r>
                <a:rPr lang="zh-CN"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小鹿模板旗舰</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75000"/>
                    <a:lumOff val="25000"/>
                  </a:schemeClr>
                </a:solidFill>
              </a:endParaRPr>
            </a:p>
            <a:p>
              <a:r>
                <a:rPr lang="zh-CN" altLang="zh-CN" sz="1400" dirty="0">
                  <a:solidFill>
                    <a:schemeClr val="tx1">
                      <a:lumMod val="75000"/>
                      <a:lumOff val="25000"/>
                    </a:schemeClr>
                  </a:solidFill>
                </a:rPr>
                <a:t>电话：</a:t>
              </a:r>
              <a:r>
                <a:rPr lang="en-US" altLang="zh-CN" sz="1400" dirty="0">
                  <a:solidFill>
                    <a:schemeClr val="tx1">
                      <a:lumMod val="75000"/>
                      <a:lumOff val="25000"/>
                    </a:schemeClr>
                  </a:solidFill>
                </a:rPr>
                <a:t>18800000000</a:t>
              </a:r>
            </a:p>
            <a:p>
              <a:endParaRPr lang="en-US" altLang="zh-CN" sz="1400" dirty="0">
                <a:solidFill>
                  <a:schemeClr val="tx1">
                    <a:lumMod val="75000"/>
                    <a:lumOff val="25000"/>
                  </a:schemeClr>
                </a:solidFill>
              </a:endParaRPr>
            </a:p>
            <a:p>
              <a:r>
                <a:rPr lang="en-US" altLang="zh-CN" sz="1400" dirty="0" smtClean="0">
                  <a:solidFill>
                    <a:schemeClr val="tx1">
                      <a:lumMod val="75000"/>
                      <a:lumOff val="25000"/>
                    </a:schemeClr>
                  </a:solidFill>
                </a:rPr>
                <a:t>daxia@qq.com</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1750"/>
                                        <p:tgtEl>
                                          <p:spTgt spid="17"/>
                                        </p:tgtEl>
                                      </p:cBhvr>
                                    </p:animEffect>
                                  </p:childTnLst>
                                </p:cTn>
                              </p:par>
                            </p:childTnLst>
                          </p:cTn>
                        </p:par>
                        <p:par>
                          <p:cTn id="34" fill="hold">
                            <p:stCondLst>
                              <p:cond delay="5500"/>
                            </p:stCondLst>
                            <p:childTnLst>
                              <p:par>
                                <p:cTn id="35" presetID="42"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783195" y="2246925"/>
            <a:ext cx="8164507" cy="7604801"/>
          </a:xfrm>
          <a:prstGeom prst="rect">
            <a:avLst/>
          </a:prstGeom>
          <a:noFill/>
        </p:spPr>
        <p:txBody>
          <a:bodyPr wrap="square" lIns="147470" tIns="73737" rIns="147470" bIns="73737" rtlCol="0">
            <a:spAutoFit/>
          </a:bodyPr>
          <a:lstStyle/>
          <a:p>
            <a:pPr defTabSz="1474470">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非常感谢您在百忙中抽空审阅我的 求职信 ，给予我毛遂自荐的机会。 </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作为一名某某专业的应届毕业生，我热爱本专业并为其投入了巨大的热情和</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精力。在几年的学习生活中，系统学习了</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等专业知识，通过实习积累了转丰富的</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工作经验。</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大学期间，本人始终积极向上、奋发进取，在各方面都取得长足的发展，全面</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提高了自己的综合素质。曾担任过校学生会主席和团委书记等职。在工作上我能做</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到勤勤恳恳，认真负责，精心组织，力求做到最好。多次被评为“校级优秀学生干部”</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“校级优秀团干”，学习成绩优秀，连续三年获得一等奖学金，并被评为校级优秀毕</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业生。</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一系列的组织工作让我积累了宝贵的社会工作经验，使我学会了思考，学会了做人，</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学会了如何与人共事，锻炼了组织能力和沟通、协调能力，培养了吃苦耐劳、乐于奉</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献、关心集体、务实求进的思想。沉甸甸的过去，正是为了单位未来的发展而蕴积。</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我的将来，正准备为贵公司辉煌的将来而贡献、拼搏</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如蒙不弃，请贵公司来电查询，</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给予我一个接触贵公司的机会。</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感谢您在百忙之中给予我的关注，愿贵公司事业蒸蒸日上，屡创佳绩，祝您的事</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业百尺竿头，更进一步</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殷切盼望您的佳音，谢谢</a:t>
            </a:r>
            <a:r>
              <a:rPr lang="en-US" altLang="zh-CN" sz="1600">
                <a:solidFill>
                  <a:schemeClr val="tx1">
                    <a:lumMod val="65000"/>
                    <a:lumOff val="35000"/>
                  </a:schemeClr>
                </a:solidFill>
                <a:latin typeface="微软雅黑" panose="020B0503020204020204" pitchFamily="34" charset="-122"/>
                <a:ea typeface="微软雅黑" panose="020B0503020204020204" pitchFamily="34" charset="-122"/>
              </a:rPr>
              <a:t>!</a:t>
            </a: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此致</a:t>
            </a:r>
            <a:endParaRPr lang="en-US" altLang="zh-CN" sz="1600">
              <a:solidFill>
                <a:schemeClr val="tx1">
                  <a:lumMod val="65000"/>
                  <a:lumOff val="35000"/>
                </a:scheme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rPr>
              <a:t>                                                                                                                      敬礼</a:t>
            </a:r>
          </a:p>
          <a:p>
            <a:pPr defTabSz="1474470">
              <a:lnSpc>
                <a:spcPct val="150000"/>
              </a:lnSpc>
            </a:pPr>
            <a:endParaRPr lang="zh-CN" altLang="en-US" sz="1600">
              <a:solidFill>
                <a:prstClr val="white">
                  <a:lumMod val="50000"/>
                </a:prstClr>
              </a:solidFill>
              <a:latin typeface="微软雅黑" panose="020B0503020204020204" pitchFamily="34" charset="-122"/>
              <a:ea typeface="微软雅黑" panose="020B0503020204020204" pitchFamily="34" charset="-122"/>
            </a:endParaRPr>
          </a:p>
          <a:p>
            <a:pPr defTabSz="1474470">
              <a:lnSpc>
                <a:spcPct val="150000"/>
              </a:lnSpc>
            </a:pPr>
            <a:r>
              <a:rPr lang="zh-CN" altLang="en-US" sz="1600">
                <a:solidFill>
                  <a:prstClr val="white">
                    <a:lumMod val="50000"/>
                  </a:prstClr>
                </a:solidFill>
                <a:latin typeface="微软雅黑" panose="020B0503020204020204" pitchFamily="34" charset="-122"/>
                <a:ea typeface="微软雅黑" panose="020B0503020204020204" pitchFamily="34" charset="-122"/>
              </a:rPr>
              <a:t> </a:t>
            </a:r>
            <a:endParaRPr lang="zh-CN" altLang="en-US" sz="16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3" name="矩形 32"/>
          <p:cNvSpPr/>
          <p:nvPr/>
        </p:nvSpPr>
        <p:spPr>
          <a:xfrm flipH="1">
            <a:off x="0" y="0"/>
            <a:ext cx="576487"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34" name="矩形 33"/>
          <p:cNvSpPr/>
          <p:nvPr/>
        </p:nvSpPr>
        <p:spPr>
          <a:xfrm flipH="1">
            <a:off x="683601" y="-59018"/>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35" name="矩形 34"/>
          <p:cNvSpPr/>
          <p:nvPr/>
        </p:nvSpPr>
        <p:spPr>
          <a:xfrm flipH="1">
            <a:off x="852249" y="-27774"/>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36" name="TextBox 35"/>
          <p:cNvSpPr txBox="1"/>
          <p:nvPr/>
        </p:nvSpPr>
        <p:spPr>
          <a:xfrm>
            <a:off x="1212288" y="381022"/>
            <a:ext cx="2592710" cy="1200316"/>
          </a:xfrm>
          <a:prstGeom prst="rect">
            <a:avLst/>
          </a:prstGeom>
          <a:noFill/>
        </p:spPr>
        <p:txBody>
          <a:bodyPr wrap="square" lIns="91428" tIns="45714" rIns="91428" bIns="45714" rtlCol="0">
            <a:spAutoFit/>
          </a:bodyPr>
          <a:lstStyle/>
          <a:p>
            <a:r>
              <a:rPr lang="zh-CN" altLang="en-US" sz="7200" spc="-150">
                <a:latin typeface="书体坊米芾体" panose="02010601030101010101" pitchFamily="2" charset="-122"/>
                <a:ea typeface="书体坊米芾体" panose="02010601030101010101" pitchFamily="2" charset="-122"/>
              </a:rPr>
              <a:t>作者</a:t>
            </a:r>
          </a:p>
        </p:txBody>
      </p:sp>
      <p:sp>
        <p:nvSpPr>
          <p:cNvPr id="37" name="TextBox 36"/>
          <p:cNvSpPr txBox="1"/>
          <p:nvPr/>
        </p:nvSpPr>
        <p:spPr>
          <a:xfrm>
            <a:off x="2976904" y="604077"/>
            <a:ext cx="2088232" cy="830985"/>
          </a:xfrm>
          <a:prstGeom prst="rect">
            <a:avLst/>
          </a:prstGeom>
          <a:noFill/>
        </p:spPr>
        <p:txBody>
          <a:bodyPr wrap="square" lIns="91428" tIns="45714" rIns="91428" bIns="45714" rtlCol="0">
            <a:spAutoFit/>
          </a:bodyPr>
          <a:lstStyle/>
          <a:p>
            <a:r>
              <a:rPr lang="en-US" altLang="zh-CN" sz="4800" spc="-150">
                <a:latin typeface="方正正大黑简体" panose="02000000000000000000" pitchFamily="2" charset="-122"/>
                <a:ea typeface="方正正大黑简体" panose="02000000000000000000" pitchFamily="2" charset="-122"/>
              </a:rPr>
              <a:t>[</a:t>
            </a:r>
            <a:r>
              <a:rPr lang="zh-CN" altLang="en-US" sz="4800" spc="-150">
                <a:latin typeface="方正正大黑简体" panose="02000000000000000000" pitchFamily="2" charset="-122"/>
                <a:ea typeface="方正正大黑简体" panose="02000000000000000000" pitchFamily="2" charset="-122"/>
              </a:rPr>
              <a:t>简叙</a:t>
            </a:r>
            <a:r>
              <a:rPr lang="en-US" altLang="zh-CN" sz="4800" spc="-150">
                <a:latin typeface="方正正大黑简体" panose="02000000000000000000" pitchFamily="2" charset="-122"/>
                <a:ea typeface="方正正大黑简体" panose="02000000000000000000" pitchFamily="2" charset="-122"/>
              </a:rPr>
              <a:t>]</a:t>
            </a:r>
            <a:endParaRPr lang="zh-CN" altLang="en-US" sz="4800" spc="-150">
              <a:latin typeface="方正正大黑简体" panose="02000000000000000000" pitchFamily="2" charset="-122"/>
              <a:ea typeface="方正正大黑简体" panose="02000000000000000000" pitchFamily="2" charset="-122"/>
            </a:endParaRPr>
          </a:p>
        </p:txBody>
      </p:sp>
      <p:sp>
        <p:nvSpPr>
          <p:cNvPr id="38" name="TextBox 37"/>
          <p:cNvSpPr txBox="1"/>
          <p:nvPr/>
        </p:nvSpPr>
        <p:spPr>
          <a:xfrm>
            <a:off x="3024759" y="1448978"/>
            <a:ext cx="5616625" cy="353931"/>
          </a:xfrm>
          <a:prstGeom prst="rect">
            <a:avLst/>
          </a:prstGeom>
          <a:noFill/>
        </p:spPr>
        <p:txBody>
          <a:bodyPr wrap="square" lIns="91428" tIns="45714" rIns="91428" bIns="45714" rtlCol="0">
            <a:spAutoFit/>
          </a:bodyPr>
          <a:lstStyle/>
          <a:p>
            <a:r>
              <a:rPr lang="zh-CN" altLang="en-US" sz="1700">
                <a:latin typeface="方正正大黑简体" panose="02000000000000000000" pitchFamily="2" charset="-122"/>
                <a:ea typeface="方正正大黑简体" panose="02000000000000000000" pitchFamily="2" charset="-122"/>
              </a:rPr>
              <a:t>财智赢取天下 创意引领未来</a:t>
            </a:r>
          </a:p>
        </p:txBody>
      </p:sp>
    </p:spTree>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750"/>
                                        <p:tgtEl>
                                          <p:spTgt spid="34"/>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750"/>
                                        <p:tgtEl>
                                          <p:spTgt spid="35"/>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anim calcmode="lin" valueType="num">
                                      <p:cBhvr>
                                        <p:cTn id="22" dur="500" fill="hold"/>
                                        <p:tgtEl>
                                          <p:spTgt spid="37"/>
                                        </p:tgtEl>
                                        <p:attrNameLst>
                                          <p:attrName>ppt_x</p:attrName>
                                        </p:attrNameLst>
                                      </p:cBhvr>
                                      <p:tavLst>
                                        <p:tav tm="0">
                                          <p:val>
                                            <p:strVal val="#ppt_x"/>
                                          </p:val>
                                        </p:tav>
                                        <p:tav tm="100000">
                                          <p:val>
                                            <p:strVal val="#ppt_x"/>
                                          </p:val>
                                        </p:tav>
                                      </p:tavLst>
                                    </p:anim>
                                    <p:anim calcmode="lin" valueType="num">
                                      <p:cBhvr>
                                        <p:cTn id="23" dur="5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par>
                          <p:cTn id="30" fill="hold">
                            <p:stCondLst>
                              <p:cond delay="1500"/>
                            </p:stCondLst>
                            <p:childTnLst>
                              <p:par>
                                <p:cTn id="31" presetID="52"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Scale>
                                      <p:cBhvr>
                                        <p:cTn id="3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2"/>
                                        </p:tgtEl>
                                        <p:attrNameLst>
                                          <p:attrName>ppt_x</p:attrName>
                                          <p:attrName>ppt_y</p:attrName>
                                        </p:attrNameLst>
                                      </p:cBhvr>
                                    </p:animMotion>
                                    <p:animEffect transition="in" filter="fade">
                                      <p:cBhvr>
                                        <p:cTn id="3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3" grpId="0" animBg="1"/>
      <p:bldP spid="34" grpId="0" animBg="1"/>
      <p:bldP spid="35" grpId="0" animBg="1"/>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a:off x="10394194" y="-40525"/>
            <a:ext cx="3863812"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5" name="矩形 14"/>
          <p:cNvSpPr/>
          <p:nvPr/>
        </p:nvSpPr>
        <p:spPr>
          <a:xfrm flipH="1">
            <a:off x="9375951" y="-29070"/>
            <a:ext cx="119088"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6" name="矩形 15"/>
          <p:cNvSpPr/>
          <p:nvPr/>
        </p:nvSpPr>
        <p:spPr>
          <a:xfrm flipH="1">
            <a:off x="9243635"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7" name="矩形 16"/>
          <p:cNvSpPr/>
          <p:nvPr/>
        </p:nvSpPr>
        <p:spPr>
          <a:xfrm flipH="1">
            <a:off x="9544597"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8" name="矩形 17"/>
          <p:cNvSpPr/>
          <p:nvPr/>
        </p:nvSpPr>
        <p:spPr>
          <a:xfrm flipH="1">
            <a:off x="10205680" y="-29070"/>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19" name="矩形 18"/>
          <p:cNvSpPr/>
          <p:nvPr/>
        </p:nvSpPr>
        <p:spPr>
          <a:xfrm flipH="1">
            <a:off x="9983141" y="2176"/>
            <a:ext cx="75611"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0" name="矩形 19"/>
          <p:cNvSpPr/>
          <p:nvPr/>
        </p:nvSpPr>
        <p:spPr>
          <a:xfrm flipH="1">
            <a:off x="9729329" y="-29070"/>
            <a:ext cx="172530" cy="10817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1" name="矩形 20"/>
          <p:cNvSpPr/>
          <p:nvPr/>
        </p:nvSpPr>
        <p:spPr>
          <a:xfrm flipH="1">
            <a:off x="8065320" y="2726930"/>
            <a:ext cx="6768753" cy="1796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7470" tIns="73737" rIns="147470" bIns="73737" rtlCol="0" anchor="ctr"/>
          <a:lstStyle/>
          <a:p>
            <a:pPr algn="ctr" defTabSz="1474470"/>
            <a:endParaRPr lang="zh-CN" altLang="en-US">
              <a:solidFill>
                <a:prstClr val="white"/>
              </a:solidFill>
            </a:endParaRPr>
          </a:p>
        </p:txBody>
      </p:sp>
      <p:sp>
        <p:nvSpPr>
          <p:cNvPr id="23" name="TextBox 22"/>
          <p:cNvSpPr txBox="1"/>
          <p:nvPr/>
        </p:nvSpPr>
        <p:spPr>
          <a:xfrm flipH="1">
            <a:off x="10072023" y="3004384"/>
            <a:ext cx="3392376" cy="1241521"/>
          </a:xfrm>
          <a:prstGeom prst="rect">
            <a:avLst/>
          </a:prstGeom>
          <a:noFill/>
        </p:spPr>
        <p:txBody>
          <a:bodyPr wrap="square" lIns="147470" tIns="73737" rIns="147470" bIns="73737" rtlCol="0">
            <a:spAutoFit/>
          </a:bodyPr>
          <a:lstStyle/>
          <a:p>
            <a:pPr defTabSz="1474470"/>
            <a:r>
              <a:rPr lang="en-US" altLang="zh-CN" sz="7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7100" b="1" dirty="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7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4" name="TextBox 23"/>
          <p:cNvSpPr txBox="1"/>
          <p:nvPr/>
        </p:nvSpPr>
        <p:spPr>
          <a:xfrm>
            <a:off x="1296567" y="3186463"/>
            <a:ext cx="5688633" cy="1718575"/>
          </a:xfrm>
          <a:prstGeom prst="rect">
            <a:avLst/>
          </a:prstGeom>
          <a:noFill/>
        </p:spPr>
        <p:txBody>
          <a:bodyPr wrap="square" lIns="147470" tIns="73737" rIns="147470" bIns="73737" rtlCol="0">
            <a:spAutoFit/>
          </a:bodyPr>
          <a:lstStyle/>
          <a:p>
            <a:pPr defTabSz="1474470"/>
            <a:r>
              <a:rPr lang="en-US" altLang="zh-CN" sz="10200" b="1">
                <a:solidFill>
                  <a:prstClr val="white">
                    <a:lumMod val="65000"/>
                  </a:prstClr>
                </a:solidFill>
                <a:latin typeface="Adobe Gothic Std B" pitchFamily="34" charset="-128"/>
                <a:ea typeface="Adobe Gothic Std B" pitchFamily="34" charset="-128"/>
              </a:rPr>
              <a:t>Design</a:t>
            </a:r>
            <a:endParaRPr lang="zh-CN" altLang="en-US" sz="10200" b="1" dirty="0">
              <a:solidFill>
                <a:prstClr val="white">
                  <a:lumMod val="65000"/>
                </a:prstClr>
              </a:solidFill>
              <a:latin typeface="Adobe Gothic Std B" pitchFamily="34" charset="-128"/>
            </a:endParaRPr>
          </a:p>
        </p:txBody>
      </p:sp>
      <p:sp>
        <p:nvSpPr>
          <p:cNvPr id="25" name="TextBox 24"/>
          <p:cNvSpPr txBox="1"/>
          <p:nvPr/>
        </p:nvSpPr>
        <p:spPr>
          <a:xfrm rot="16200000">
            <a:off x="2443188" y="4352137"/>
            <a:ext cx="3139297" cy="4360554"/>
          </a:xfrm>
          <a:prstGeom prst="rect">
            <a:avLst/>
          </a:prstGeom>
          <a:noFill/>
        </p:spPr>
        <p:txBody>
          <a:bodyPr vert="eaVert" wrap="square" lIns="91428" tIns="45714" rIns="91428" bIns="45714" rtlCol="0">
            <a:spAutoFit/>
          </a:bodyPr>
          <a:lstStyle/>
          <a:p>
            <a:pPr>
              <a:lnSpc>
                <a:spcPct val="150000"/>
              </a:lnSpc>
            </a:pPr>
            <a:r>
              <a:rPr lang="en-US" altLang="zh-CN" sz="3200" spc="300">
                <a:solidFill>
                  <a:schemeClr val="tx1">
                    <a:lumMod val="65000"/>
                    <a:lumOff val="35000"/>
                  </a:schemeClr>
                </a:solidFill>
                <a:latin typeface="Adobe Gothic Std B" pitchFamily="34" charset="-128"/>
                <a:ea typeface="Adobe Gothic Std B" pitchFamily="34" charset="-128"/>
              </a:rPr>
              <a:t>1</a:t>
            </a:r>
            <a:r>
              <a:rPr lang="zh-CN" altLang="en-US" sz="3200" spc="300">
                <a:solidFill>
                  <a:schemeClr val="tx1">
                    <a:lumMod val="65000"/>
                    <a:lumOff val="35000"/>
                  </a:schemeClr>
                </a:solidFill>
                <a:latin typeface="Adobe Gothic Std B" pitchFamily="34" charset="-128"/>
                <a:ea typeface="方正正大黑简体" panose="02000000000000000000" pitchFamily="2" charset="-122"/>
              </a:rPr>
              <a:t>、环艺作品</a:t>
            </a:r>
            <a:endParaRPr lang="en-US" altLang="zh-CN" sz="3200" spc="300">
              <a:solidFill>
                <a:schemeClr val="tx1">
                  <a:lumMod val="65000"/>
                  <a:lumOff val="35000"/>
                </a:schemeClr>
              </a:solidFill>
              <a:latin typeface="Adobe Gothic Std B" pitchFamily="34" charset="-128"/>
              <a:ea typeface="Adobe Gothic Std B" pitchFamily="34" charset="-128"/>
            </a:endParaRPr>
          </a:p>
          <a:p>
            <a:pPr>
              <a:lnSpc>
                <a:spcPct val="150000"/>
              </a:lnSpc>
            </a:pPr>
            <a:r>
              <a:rPr lang="en-US" altLang="zh-CN" sz="3200" spc="300">
                <a:solidFill>
                  <a:schemeClr val="tx1">
                    <a:lumMod val="65000"/>
                    <a:lumOff val="35000"/>
                  </a:schemeClr>
                </a:solidFill>
                <a:latin typeface="Adobe Gothic Std B" pitchFamily="34" charset="-128"/>
                <a:ea typeface="Adobe Gothic Std B" pitchFamily="34" charset="-128"/>
              </a:rPr>
              <a:t>2</a:t>
            </a:r>
            <a:r>
              <a:rPr lang="zh-CN" altLang="en-US" sz="3200" spc="300">
                <a:solidFill>
                  <a:schemeClr val="tx1">
                    <a:lumMod val="65000"/>
                    <a:lumOff val="35000"/>
                  </a:schemeClr>
                </a:solidFill>
                <a:latin typeface="Adobe Gothic Std B" pitchFamily="34" charset="-128"/>
                <a:ea typeface="方正正大黑简体" panose="02000000000000000000" pitchFamily="2" charset="-122"/>
              </a:rPr>
              <a:t>、创意作品</a:t>
            </a:r>
            <a:endParaRPr lang="en-US" altLang="zh-CN" sz="3200" spc="300">
              <a:solidFill>
                <a:schemeClr val="tx1">
                  <a:lumMod val="65000"/>
                  <a:lumOff val="35000"/>
                </a:schemeClr>
              </a:solidFill>
              <a:latin typeface="Adobe Gothic Std B" pitchFamily="34" charset="-128"/>
              <a:ea typeface="方正正大黑简体" panose="02000000000000000000" pitchFamily="2" charset="-122"/>
            </a:endParaRPr>
          </a:p>
          <a:p>
            <a:pPr>
              <a:lnSpc>
                <a:spcPct val="150000"/>
              </a:lnSpc>
            </a:pPr>
            <a:r>
              <a:rPr lang="en-US" altLang="zh-CN" sz="3200" spc="300">
                <a:solidFill>
                  <a:schemeClr val="tx1">
                    <a:lumMod val="65000"/>
                    <a:lumOff val="35000"/>
                  </a:schemeClr>
                </a:solidFill>
                <a:latin typeface="Adobe Gothic Std B" pitchFamily="34" charset="-128"/>
                <a:ea typeface="Adobe Gothic Std B" pitchFamily="34" charset="-128"/>
              </a:rPr>
              <a:t>3</a:t>
            </a:r>
            <a:r>
              <a:rPr lang="zh-CN" altLang="en-US" sz="3200" spc="300">
                <a:solidFill>
                  <a:schemeClr val="tx1">
                    <a:lumMod val="65000"/>
                    <a:lumOff val="35000"/>
                  </a:schemeClr>
                </a:solidFill>
                <a:latin typeface="Adobe Gothic Std B" pitchFamily="34" charset="-128"/>
                <a:ea typeface="方正正大黑简体" panose="02000000000000000000" pitchFamily="2" charset="-122"/>
              </a:rPr>
              <a:t>、视觉作品</a:t>
            </a:r>
            <a:endParaRPr lang="en-US" altLang="zh-CN" sz="3200" spc="300">
              <a:solidFill>
                <a:schemeClr val="tx1">
                  <a:lumMod val="65000"/>
                  <a:lumOff val="35000"/>
                </a:schemeClr>
              </a:solidFill>
              <a:latin typeface="Adobe Gothic Std B" pitchFamily="34" charset="-128"/>
              <a:ea typeface="方正正大黑简体" panose="02000000000000000000" pitchFamily="2" charset="-122"/>
            </a:endParaRPr>
          </a:p>
          <a:p>
            <a:pPr>
              <a:lnSpc>
                <a:spcPct val="150000"/>
              </a:lnSpc>
            </a:pPr>
            <a:r>
              <a:rPr lang="en-US" altLang="zh-CN" sz="3200" spc="300">
                <a:solidFill>
                  <a:schemeClr val="tx1">
                    <a:lumMod val="65000"/>
                    <a:lumOff val="35000"/>
                  </a:schemeClr>
                </a:solidFill>
                <a:latin typeface="Adobe Gothic Std B" pitchFamily="34" charset="-128"/>
                <a:ea typeface="Adobe Gothic Std B" pitchFamily="34" charset="-128"/>
              </a:rPr>
              <a:t>4</a:t>
            </a:r>
            <a:r>
              <a:rPr lang="zh-CN" altLang="en-US" sz="3200" spc="300">
                <a:solidFill>
                  <a:schemeClr val="tx1">
                    <a:lumMod val="65000"/>
                    <a:lumOff val="35000"/>
                  </a:schemeClr>
                </a:solidFill>
                <a:latin typeface="Adobe Gothic Std B" pitchFamily="34" charset="-128"/>
                <a:ea typeface="方正正大黑简体" panose="02000000000000000000" pitchFamily="2" charset="-122"/>
              </a:rPr>
              <a:t>、手绘作品</a:t>
            </a:r>
            <a:endParaRPr lang="zh-CN" altLang="en-US" sz="3200" spc="300" dirty="0">
              <a:solidFill>
                <a:schemeClr val="tx1">
                  <a:lumMod val="65000"/>
                  <a:lumOff val="35000"/>
                </a:schemeClr>
              </a:solidFill>
              <a:latin typeface="Adobe Gothic Std B" pitchFamily="34" charset="-128"/>
              <a:ea typeface="方正正大黑简体" panose="02000000000000000000" pitchFamily="2" charset="-122"/>
            </a:endParaRPr>
          </a:p>
        </p:txBody>
      </p:sp>
      <p:sp>
        <p:nvSpPr>
          <p:cNvPr id="26" name="等腰三角形 64"/>
          <p:cNvSpPr/>
          <p:nvPr/>
        </p:nvSpPr>
        <p:spPr>
          <a:xfrm flipV="1">
            <a:off x="91609" y="2176"/>
            <a:ext cx="3312790" cy="1170236"/>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Lst>
            <a:ahLst/>
            <a:cxnLst>
              <a:cxn ang="0">
                <a:pos x="connsiteX0-1" y="connsiteY0-2"/>
              </a:cxn>
              <a:cxn ang="0">
                <a:pos x="connsiteX1-3" y="connsiteY1-4"/>
              </a:cxn>
              <a:cxn ang="0">
                <a:pos x="connsiteX2-5" y="connsiteY2-6"/>
              </a:cxn>
              <a:cxn ang="0">
                <a:pos x="connsiteX3-7" y="connsiteY3-8"/>
              </a:cxn>
            </a:cxnLst>
            <a:rect l="l" t="t" r="r" b="b"/>
            <a:pathLst>
              <a:path w="2673739" h="1170236">
                <a:moveTo>
                  <a:pt x="0" y="1170236"/>
                </a:moveTo>
                <a:lnTo>
                  <a:pt x="1017555" y="0"/>
                </a:lnTo>
                <a:lnTo>
                  <a:pt x="2673739" y="1170236"/>
                </a:lnTo>
                <a:lnTo>
                  <a:pt x="0" y="11702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750"/>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750"/>
                                            <p:tgtEl>
                                              <p:spTgt spid="15"/>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750"/>
                                            <p:tgtEl>
                                              <p:spTgt spid="17"/>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750"/>
                                            <p:tgtEl>
                                              <p:spTgt spid="20"/>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750"/>
                                            <p:tgtEl>
                                              <p:spTgt spid="18"/>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750"/>
                                            <p:tgtEl>
                                              <p:spTgt spid="1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32" dur="500" fill="hold"/>
                                            <p:tgtEl>
                                              <p:spTgt spid="21"/>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23"/>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par>
                              <p:cTn id="45" fill="hold">
                                <p:stCondLst>
                                  <p:cond delay="3000"/>
                                </p:stCondLst>
                                <p:childTnLst>
                                  <p:par>
                                    <p:cTn id="46" presetID="5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Scale>
                                          <p:cBhvr>
                                            <p:cTn id="4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5"/>
                                            </p:tgtEl>
                                            <p:attrNameLst>
                                              <p:attrName>ppt_x</p:attrName>
                                              <p:attrName>ppt_y</p:attrName>
                                            </p:attrNameLst>
                                          </p:cBhvr>
                                        </p:animMotion>
                                        <p:animEffect transition="in" filter="fade">
                                          <p:cBhvr>
                                            <p:cTn id="5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1" grpId="1" animBg="1"/>
          <p:bldP spid="23" grpId="0"/>
          <p:bldP spid="23" grpId="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750"/>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750"/>
                                            <p:tgtEl>
                                              <p:spTgt spid="15"/>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750"/>
                                            <p:tgtEl>
                                              <p:spTgt spid="17"/>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750"/>
                                            <p:tgtEl>
                                              <p:spTgt spid="20"/>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750"/>
                                            <p:tgtEl>
                                              <p:spTgt spid="18"/>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750"/>
                                            <p:tgtEl>
                                              <p:spTgt spid="1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63" presetClass="path" presetSubtype="0" accel="50000" fill="hold" grpId="1" nodeType="withEffect">
                                      <p:stCondLst>
                                        <p:cond delay="0"/>
                                      </p:stCondLst>
                                      <p:childTnLst>
                                        <p:animMotion origin="layout" path="M -0.8792 3.7037E-7 L -1.55168E-6 3.7037E-7 " pathEditMode="relative" rAng="0" ptsTypes="AA">
                                          <p:cBhvr>
                                            <p:cTn id="32" dur="500" fill="hold"/>
                                            <p:tgtEl>
                                              <p:spTgt spid="21"/>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23"/>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par>
                              <p:cTn id="45" fill="hold">
                                <p:stCondLst>
                                  <p:cond delay="3000"/>
                                </p:stCondLst>
                                <p:childTnLst>
                                  <p:par>
                                    <p:cTn id="46" presetID="5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Scale>
                                          <p:cBhvr>
                                            <p:cTn id="4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5"/>
                                            </p:tgtEl>
                                            <p:attrNameLst>
                                              <p:attrName>ppt_x</p:attrName>
                                              <p:attrName>ppt_y</p:attrName>
                                            </p:attrNameLst>
                                          </p:cBhvr>
                                        </p:animMotion>
                                        <p:animEffect transition="in" filter="fade">
                                          <p:cBhvr>
                                            <p:cTn id="5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1" grpId="1" animBg="1"/>
          <p:bldP spid="23" grpId="0"/>
          <p:bldP spid="23" grpId="1"/>
          <p:bldP spid="24" grpId="0"/>
          <p:bldP spid="2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4105373" y="-1700005"/>
            <a:ext cx="96592" cy="138969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
        <p:nvSpPr>
          <p:cNvPr id="5" name="矩形 4"/>
          <p:cNvSpPr/>
          <p:nvPr/>
        </p:nvSpPr>
        <p:spPr>
          <a:xfrm rot="2240738" flipH="1">
            <a:off x="2867321" y="2837106"/>
            <a:ext cx="513576" cy="891335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grpSp>
        <p:nvGrpSpPr>
          <p:cNvPr id="15" name="组合 14"/>
          <p:cNvGrpSpPr/>
          <p:nvPr/>
        </p:nvGrpSpPr>
        <p:grpSpPr>
          <a:xfrm>
            <a:off x="5917788" y="3133329"/>
            <a:ext cx="4415785" cy="6107080"/>
            <a:chOff x="5917785" y="3133328"/>
            <a:chExt cx="4415785" cy="6107081"/>
          </a:xfrm>
        </p:grpSpPr>
        <p:sp>
          <p:nvSpPr>
            <p:cNvPr id="8" name="TextBox 7"/>
            <p:cNvSpPr txBox="1"/>
            <p:nvPr/>
          </p:nvSpPr>
          <p:spPr>
            <a:xfrm>
              <a:off x="5917785" y="3133328"/>
              <a:ext cx="2489375" cy="1446550"/>
            </a:xfrm>
            <a:prstGeom prst="rect">
              <a:avLst/>
            </a:prstGeom>
            <a:noFill/>
          </p:spPr>
          <p:txBody>
            <a:bodyPr wrap="square" rtlCol="0">
              <a:spAutoFit/>
            </a:bodyPr>
            <a:lstStyle/>
            <a:p>
              <a:r>
                <a:rPr lang="zh-CN" altLang="en-US" sz="8800" b="1">
                  <a:solidFill>
                    <a:prstClr val="black"/>
                  </a:solidFill>
                  <a:latin typeface="方正正大黑简体" panose="02000000000000000000" pitchFamily="2" charset="-122"/>
                  <a:ea typeface="方正正大黑简体" panose="02000000000000000000" pitchFamily="2" charset="-122"/>
                </a:rPr>
                <a:t>环艺</a:t>
              </a:r>
            </a:p>
          </p:txBody>
        </p:sp>
        <p:sp>
          <p:nvSpPr>
            <p:cNvPr id="9" name="TextBox 8"/>
            <p:cNvSpPr txBox="1"/>
            <p:nvPr/>
          </p:nvSpPr>
          <p:spPr>
            <a:xfrm>
              <a:off x="7162472" y="4410595"/>
              <a:ext cx="1838950" cy="1107996"/>
            </a:xfrm>
            <a:prstGeom prst="rect">
              <a:avLst/>
            </a:prstGeom>
            <a:noFill/>
          </p:spPr>
          <p:txBody>
            <a:bodyPr wrap="square" rtlCol="0">
              <a:spAutoFit/>
            </a:bodyPr>
            <a:lstStyle/>
            <a:p>
              <a:r>
                <a:rPr lang="zh-CN" altLang="en-US" sz="6600">
                  <a:solidFill>
                    <a:prstClr val="black"/>
                  </a:solidFill>
                  <a:latin typeface="方正大黑简体" panose="02010601030101010101" pitchFamily="2" charset="-122"/>
                  <a:ea typeface="方正大黑简体" panose="02010601030101010101" pitchFamily="2" charset="-122"/>
                </a:rPr>
                <a:t>作</a:t>
              </a:r>
            </a:p>
          </p:txBody>
        </p:sp>
        <p:sp>
          <p:nvSpPr>
            <p:cNvPr id="11" name="TextBox 10"/>
            <p:cNvSpPr txBox="1"/>
            <p:nvPr/>
          </p:nvSpPr>
          <p:spPr>
            <a:xfrm>
              <a:off x="7287459" y="5423985"/>
              <a:ext cx="800219" cy="3816424"/>
            </a:xfrm>
            <a:prstGeom prst="rect">
              <a:avLst/>
            </a:prstGeom>
            <a:noFill/>
          </p:spPr>
          <p:txBody>
            <a:bodyPr vert="eaVert" wrap="square" rtlCol="0">
              <a:spAutoFit/>
            </a:bodyPr>
            <a:lstStyle/>
            <a:p>
              <a:r>
                <a:rPr lang="en-US" altLang="zh-CN" sz="4000">
                  <a:solidFill>
                    <a:prstClr val="black"/>
                  </a:solidFill>
                  <a:latin typeface="方正正大黑简体" panose="02000000000000000000" pitchFamily="2" charset="-122"/>
                  <a:ea typeface="方正正大黑简体" panose="02000000000000000000" pitchFamily="2" charset="-122"/>
                </a:rPr>
                <a:t>Art works</a:t>
              </a:r>
              <a:endParaRPr lang="zh-CN" altLang="en-US" sz="4000">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185488"/>
              <a:chOff x="7669274" y="4162098"/>
              <a:chExt cx="2664296" cy="3185488"/>
            </a:xfrm>
          </p:grpSpPr>
          <p:sp>
            <p:nvSpPr>
              <p:cNvPr id="10" name="TextBox 9"/>
              <p:cNvSpPr txBox="1"/>
              <p:nvPr/>
            </p:nvSpPr>
            <p:spPr>
              <a:xfrm>
                <a:off x="7669274" y="4162098"/>
                <a:ext cx="2664296" cy="3185488"/>
              </a:xfrm>
              <a:prstGeom prst="rect">
                <a:avLst/>
              </a:prstGeom>
              <a:noFill/>
            </p:spPr>
            <p:txBody>
              <a:bodyPr wrap="square" rtlCol="0">
                <a:spAutoFit/>
              </a:bodyPr>
              <a:lstStyle/>
              <a:p>
                <a:r>
                  <a:rPr lang="zh-CN" altLang="en-US" sz="20100">
                    <a:solidFill>
                      <a:prstClr val="black"/>
                    </a:solidFill>
                    <a:latin typeface="方正大黑简体" panose="02010601030101010101" pitchFamily="2" charset="-122"/>
                    <a:ea typeface="方正大黑简体" panose="02010601030101010101" pitchFamily="2" charset="-122"/>
                  </a:rPr>
                  <a:t>品</a:t>
                </a:r>
              </a:p>
            </p:txBody>
          </p:sp>
          <p:sp>
            <p:nvSpPr>
              <p:cNvPr id="12" name="矩形 11"/>
              <p:cNvSpPr/>
              <p:nvPr/>
            </p:nvSpPr>
            <p:spPr>
              <a:xfrm>
                <a:off x="8655896" y="4842644"/>
                <a:ext cx="792088" cy="405822"/>
              </a:xfrm>
              <a:prstGeom prst="rect">
                <a:avLst/>
              </a:prstGeom>
              <a:solidFill>
                <a:srgbClr val="FD9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4" name="等腰三角形 64"/>
          <p:cNvSpPr/>
          <p:nvPr/>
        </p:nvSpPr>
        <p:spPr>
          <a:xfrm flipH="1" flipV="1">
            <a:off x="4746231" y="-29029"/>
            <a:ext cx="3254734" cy="1286350"/>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949443" y="2466375"/>
            <a:ext cx="2662891" cy="612068"/>
            <a:chOff x="1949441" y="2466380"/>
            <a:chExt cx="2662890" cy="612070"/>
          </a:xfrm>
        </p:grpSpPr>
        <p:sp>
          <p:nvSpPr>
            <p:cNvPr id="11" name="矩形 10"/>
            <p:cNvSpPr/>
            <p:nvPr/>
          </p:nvSpPr>
          <p:spPr>
            <a:xfrm>
              <a:off x="1949441" y="2466380"/>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009199" y="2539839"/>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现代别墅设计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4" name="TextBox 13"/>
          <p:cNvSpPr txBox="1"/>
          <p:nvPr/>
        </p:nvSpPr>
        <p:spPr>
          <a:xfrm>
            <a:off x="991280" y="3330479"/>
            <a:ext cx="5988072" cy="1903241"/>
          </a:xfrm>
          <a:prstGeom prst="rect">
            <a:avLst/>
          </a:prstGeom>
          <a:noFill/>
        </p:spPr>
        <p:txBody>
          <a:bodyPr wrap="square" lIns="147470" tIns="73737" rIns="147470" bIns="73737" rtlCol="0">
            <a:spAutoFit/>
          </a:bodyPr>
          <a:lstStyle/>
          <a:p>
            <a:pPr defTabSz="1474470">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      坐落于上海边郊，是一个面积达</a:t>
            </a:r>
            <a:r>
              <a:rPr lang="en-US" altLang="zh-CN" sz="1900">
                <a:solidFill>
                  <a:schemeClr val="tx1">
                    <a:lumMod val="65000"/>
                    <a:lumOff val="35000"/>
                  </a:schemeClr>
                </a:solidFill>
                <a:latin typeface="微软雅黑" panose="020B0503020204020204" pitchFamily="34" charset="-122"/>
                <a:ea typeface="微软雅黑" panose="020B0503020204020204" pitchFamily="34" charset="-122"/>
              </a:rPr>
              <a:t>500</a:t>
            </a: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平左右的独栋别墅，业主海归回到上海，是一个儿女双全的幸福四口之家。整体设计风格为新古典，设计师用迷人的欧式情调缔造高品质生活。</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28" name="Picture 4" descr="http://img0.pchouse.com.cn/pchouse/1601/30/1435351_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73230" y="3330477"/>
            <a:ext cx="7122317" cy="475252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141142" y="5588194"/>
            <a:ext cx="5988072" cy="3657567"/>
          </a:xfrm>
          <a:prstGeom prst="rect">
            <a:avLst/>
          </a:prstGeom>
          <a:noFill/>
        </p:spPr>
        <p:txBody>
          <a:bodyPr wrap="square" lIns="147470" tIns="73737" rIns="147470" bIns="73737" rtlCol="0">
            <a:spAutoFit/>
          </a:bodyPr>
          <a:lstStyle/>
          <a:p>
            <a:pPr defTabSz="1474470">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除了好的设计外，施工在设计中也可谓是影响住宅百年大计的重要一环。在普通居室的装修中，水电 设计比较简单，但对于别墅来说，由于面积大，空间交错复杂，那就要注意光源、辅助光源、艺术点源的 合理配置，加上强电、弱电两个系统的协调与统一考虑，以及照明度的计算等等，这些专业配置与设计， 必须要从较高专业水准来设计和</a:t>
            </a:r>
          </a:p>
          <a:p>
            <a:pPr defTabSz="1474470">
              <a:lnSpc>
                <a:spcPct val="150000"/>
              </a:lnSpc>
            </a:pPr>
            <a:r>
              <a:rPr lang="zh-CN" altLang="en-US" sz="1900">
                <a:solidFill>
                  <a:schemeClr val="tx1">
                    <a:lumMod val="65000"/>
                    <a:lumOff val="35000"/>
                  </a:schemeClr>
                </a:solidFill>
                <a:latin typeface="微软雅黑" panose="020B0503020204020204" pitchFamily="34" charset="-122"/>
                <a:ea typeface="微软雅黑" panose="020B0503020204020204" pitchFamily="34" charset="-122"/>
              </a:rPr>
              <a:t>施工，才能确保万无一失。</a:t>
            </a:r>
            <a:endPar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500" fill="hold"/>
                                        <p:tgtEl>
                                          <p:spTgt spid="1028"/>
                                        </p:tgtEl>
                                        <p:attrNameLst>
                                          <p:attrName>ppt_w</p:attrName>
                                        </p:attrNameLst>
                                      </p:cBhvr>
                                      <p:tavLst>
                                        <p:tav tm="0">
                                          <p:val>
                                            <p:fltVal val="0"/>
                                          </p:val>
                                        </p:tav>
                                        <p:tav tm="100000">
                                          <p:val>
                                            <p:strVal val="#ppt_w"/>
                                          </p:val>
                                        </p:tav>
                                      </p:tavLst>
                                    </p:anim>
                                    <p:anim calcmode="lin" valueType="num">
                                      <p:cBhvr>
                                        <p:cTn id="13" dur="500" fill="hold"/>
                                        <p:tgtEl>
                                          <p:spTgt spid="1028"/>
                                        </p:tgtEl>
                                        <p:attrNameLst>
                                          <p:attrName>ppt_h</p:attrName>
                                        </p:attrNameLst>
                                      </p:cBhvr>
                                      <p:tavLst>
                                        <p:tav tm="0">
                                          <p:val>
                                            <p:fltVal val="0"/>
                                          </p:val>
                                        </p:tav>
                                        <p:tav tm="100000">
                                          <p:val>
                                            <p:strVal val="#ppt_h"/>
                                          </p:val>
                                        </p:tav>
                                      </p:tavLst>
                                    </p:anim>
                                    <p:animEffect transition="in" filter="fade">
                                      <p:cBhvr>
                                        <p:cTn id="14" dur="500"/>
                                        <p:tgtEl>
                                          <p:spTgt spid="102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921081" y="0"/>
            <a:ext cx="3096320" cy="2754388"/>
            <a:chOff x="4176910" y="0"/>
            <a:chExt cx="3096320" cy="2754388"/>
          </a:xfrm>
        </p:grpSpPr>
        <p:cxnSp>
          <p:nvCxnSpPr>
            <p:cNvPr id="15" name="直接连接符 14"/>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336565" y="2503105"/>
            <a:ext cx="2662891" cy="612068"/>
            <a:chOff x="3336564" y="2503109"/>
            <a:chExt cx="2662890" cy="612070"/>
          </a:xfrm>
        </p:grpSpPr>
        <p:sp>
          <p:nvSpPr>
            <p:cNvPr id="20" name="矩形 19"/>
            <p:cNvSpPr/>
            <p:nvPr/>
          </p:nvSpPr>
          <p:spPr>
            <a:xfrm>
              <a:off x="3336564" y="2503109"/>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396322" y="2576568"/>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19" name="TextBox 18"/>
          <p:cNvSpPr txBox="1"/>
          <p:nvPr/>
        </p:nvSpPr>
        <p:spPr>
          <a:xfrm>
            <a:off x="3336567" y="3115179"/>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p>
        </p:txBody>
      </p:sp>
      <p:pic>
        <p:nvPicPr>
          <p:cNvPr id="7172" name="Picture 4" descr="http://img0.pchouse.com.cn/pchouse/1601/30/1435351_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2591" y="3834533"/>
            <a:ext cx="5238750" cy="349567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483849" y="7453657"/>
            <a:ext cx="5534276" cy="2375644"/>
            <a:chOff x="1483849" y="7453659"/>
            <a:chExt cx="5534275" cy="2375645"/>
          </a:xfrm>
        </p:grpSpPr>
        <p:sp>
          <p:nvSpPr>
            <p:cNvPr id="22" name="矩形 21"/>
            <p:cNvSpPr/>
            <p:nvPr/>
          </p:nvSpPr>
          <p:spPr>
            <a:xfrm>
              <a:off x="1514306" y="7453659"/>
              <a:ext cx="3531735"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别墅客厅装饰特点：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483849" y="8013421"/>
              <a:ext cx="5534275"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7174" name="Picture 6" descr="http://img0.pchouse.com.cn/pchouse/1601/30/1435351_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0997" y="1247149"/>
            <a:ext cx="4321136" cy="647581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9073429" y="7919477"/>
            <a:ext cx="5534276" cy="1513869"/>
            <a:chOff x="9073430" y="7919478"/>
            <a:chExt cx="5534275" cy="1513871"/>
          </a:xfrm>
        </p:grpSpPr>
        <p:sp>
          <p:nvSpPr>
            <p:cNvPr id="35" name="矩形 34"/>
            <p:cNvSpPr/>
            <p:nvPr/>
          </p:nvSpPr>
          <p:spPr>
            <a:xfrm>
              <a:off x="9103887" y="7919478"/>
              <a:ext cx="2787942" cy="538610"/>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卧室装饰特点：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9073430" y="8479241"/>
              <a:ext cx="5534275" cy="954108"/>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背景墙泛指位于中央的装饰画。实际上，现在大多数人认同的背景墙是位于客厅电视背后的空白墙上的装饰画。从装饰画的角度上说，有很多种表现形式，比如用书法、山水画、工笔画、油画，甚至是墙纸等。</a:t>
              </a:r>
            </a:p>
          </p:txBody>
        </p:sp>
      </p:gr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7172"/>
                                        </p:tgtEl>
                                        <p:attrNameLst>
                                          <p:attrName>style.visibility</p:attrName>
                                        </p:attrNameLst>
                                      </p:cBhvr>
                                      <p:to>
                                        <p:strVal val="visible"/>
                                      </p:to>
                                    </p:set>
                                    <p:animEffect transition="in" filter="randombar(horizontal)">
                                      <p:cBhvr>
                                        <p:cTn id="22" dur="500"/>
                                        <p:tgtEl>
                                          <p:spTgt spid="7172"/>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fltVal val="0"/>
                                          </p:val>
                                        </p:tav>
                                        <p:tav tm="100000">
                                          <p:val>
                                            <p:strVal val="#ppt_w"/>
                                          </p:val>
                                        </p:tav>
                                      </p:tavLst>
                                    </p:anim>
                                    <p:anim calcmode="lin" valueType="num">
                                      <p:cBhvr>
                                        <p:cTn id="27" dur="1000" fill="hold"/>
                                        <p:tgtEl>
                                          <p:spTgt spid="3"/>
                                        </p:tgtEl>
                                        <p:attrNameLst>
                                          <p:attrName>ppt_h</p:attrName>
                                        </p:attrNameLst>
                                      </p:cBhvr>
                                      <p:tavLst>
                                        <p:tav tm="0">
                                          <p:val>
                                            <p:fltVal val="0"/>
                                          </p:val>
                                        </p:tav>
                                        <p:tav tm="100000">
                                          <p:val>
                                            <p:strVal val="#ppt_h"/>
                                          </p:val>
                                        </p:tav>
                                      </p:tavLst>
                                    </p:anim>
                                    <p:anim calcmode="lin" valueType="num">
                                      <p:cBhvr>
                                        <p:cTn id="28" dur="1000" fill="hold"/>
                                        <p:tgtEl>
                                          <p:spTgt spid="3"/>
                                        </p:tgtEl>
                                        <p:attrNameLst>
                                          <p:attrName>style.rotation</p:attrName>
                                        </p:attrNameLst>
                                      </p:cBhvr>
                                      <p:tavLst>
                                        <p:tav tm="0">
                                          <p:val>
                                            <p:fltVal val="90"/>
                                          </p:val>
                                        </p:tav>
                                        <p:tav tm="100000">
                                          <p:val>
                                            <p:fltVal val="0"/>
                                          </p:val>
                                        </p:tav>
                                      </p:tavLst>
                                    </p:anim>
                                    <p:animEffect transition="in" filter="fade">
                                      <p:cBhvr>
                                        <p:cTn id="29" dur="1000"/>
                                        <p:tgtEl>
                                          <p:spTgt spid="3"/>
                                        </p:tgtEl>
                                      </p:cBhvr>
                                    </p:animEffect>
                                  </p:childTnLst>
                                </p:cTn>
                              </p:par>
                            </p:childTnLst>
                          </p:cTn>
                        </p:par>
                        <p:par>
                          <p:cTn id="30" fill="hold">
                            <p:stCondLst>
                              <p:cond delay="3500"/>
                            </p:stCondLst>
                            <p:childTnLst>
                              <p:par>
                                <p:cTn id="31" presetID="14" presetClass="entr" presetSubtype="10" fill="hold" nodeType="after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randombar(horizontal)">
                                      <p:cBhvr>
                                        <p:cTn id="33" dur="500"/>
                                        <p:tgtEl>
                                          <p:spTgt spid="7174"/>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0297"/>
            <a:ext cx="1437441" cy="18065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defTabSz="1474470"/>
            <a:endParaRPr lang="zh-CN" altLang="en-US">
              <a:solidFill>
                <a:prstClr val="black">
                  <a:lumMod val="50000"/>
                  <a:lumOff val="50000"/>
                </a:prstClr>
              </a:solidFill>
            </a:endParaRPr>
          </a:p>
        </p:txBody>
      </p:sp>
      <p:cxnSp>
        <p:nvCxnSpPr>
          <p:cNvPr id="5" name="直接连接符 4"/>
          <p:cNvCxnSpPr/>
          <p:nvPr/>
        </p:nvCxnSpPr>
        <p:spPr>
          <a:xfrm>
            <a:off x="1512591" y="0"/>
            <a:ext cx="0" cy="1746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439" y="211433"/>
            <a:ext cx="1368152" cy="1323427"/>
          </a:xfrm>
          <a:prstGeom prst="rect">
            <a:avLst/>
          </a:prstGeom>
          <a:noFill/>
        </p:spPr>
        <p:txBody>
          <a:bodyPr wrap="square" lIns="91428" tIns="45714" rIns="91428" bIns="45714" rtlCol="0">
            <a:spAutoFit/>
          </a:bodyPr>
          <a:lstStyle/>
          <a:p>
            <a:pPr defTabSz="913765"/>
            <a:r>
              <a:rPr lang="zh-CN" altLang="en-US" sz="4000" b="1" kern="0">
                <a:solidFill>
                  <a:sysClr val="windowText" lastClr="000000">
                    <a:lumMod val="50000"/>
                    <a:lumOff val="50000"/>
                  </a:sysClr>
                </a:solidFill>
                <a:latin typeface="微软雅黑" panose="020B0503020204020204" pitchFamily="34" charset="-122"/>
                <a:ea typeface="微软雅黑" panose="020B0503020204020204" pitchFamily="34" charset="-122"/>
              </a:rPr>
              <a:t>环艺</a:t>
            </a:r>
            <a:endParaRPr lang="en-US" altLang="zh-CN" sz="4000" b="1" kern="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defTabSz="913765"/>
            <a:r>
              <a:rPr lang="zh-CN" altLang="en-US" sz="4000" b="1" kern="0">
                <a:solidFill>
                  <a:srgbClr val="FD9D22"/>
                </a:solidFill>
                <a:latin typeface="微软雅黑" panose="020B0503020204020204" pitchFamily="34" charset="-122"/>
                <a:ea typeface="微软雅黑" panose="020B0503020204020204" pitchFamily="34" charset="-122"/>
              </a:rPr>
              <a:t>作品</a:t>
            </a:r>
            <a:endParaRPr lang="zh-CN" altLang="en-US" sz="4000" b="1" kern="0" dirty="0">
              <a:solidFill>
                <a:srgbClr val="FD9D2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852208" y="141508"/>
            <a:ext cx="2847613" cy="707874"/>
          </a:xfrm>
          <a:prstGeom prst="rect">
            <a:avLst/>
          </a:prstGeom>
          <a:noFill/>
        </p:spPr>
        <p:txBody>
          <a:bodyPr wrap="square" lIns="91428" tIns="45714" rIns="91428" bIns="45714" rtlCol="0">
            <a:spAutoFit/>
          </a:bodyPr>
          <a:lstStyle/>
          <a:p>
            <a:r>
              <a:rPr lang="en-US" altLang="zh-CN" sz="4000" b="1">
                <a:solidFill>
                  <a:srgbClr val="FD9D22"/>
                </a:solidFill>
                <a:latin typeface="Britannic Bold" panose="020B0903060703020204" pitchFamily="34" charset="0"/>
              </a:rPr>
              <a:t>ARTWORKS</a:t>
            </a:r>
            <a:endParaRPr lang="zh-CN" altLang="en-US" sz="4000" b="1" dirty="0">
              <a:solidFill>
                <a:srgbClr val="FD9D22"/>
              </a:solidFill>
              <a:latin typeface="Britannic Bold" panose="020B0903060703020204" pitchFamily="34" charset="0"/>
            </a:endParaRPr>
          </a:p>
        </p:txBody>
      </p:sp>
      <p:sp>
        <p:nvSpPr>
          <p:cNvPr id="8" name="TextBox 7"/>
          <p:cNvSpPr txBox="1"/>
          <p:nvPr/>
        </p:nvSpPr>
        <p:spPr>
          <a:xfrm>
            <a:off x="1872633" y="947307"/>
            <a:ext cx="3351669" cy="246209"/>
          </a:xfrm>
          <a:prstGeom prst="rect">
            <a:avLst/>
          </a:prstGeom>
          <a:noFill/>
        </p:spPr>
        <p:txBody>
          <a:bodyPr wrap="square" lIns="91428" tIns="45714" rIns="91428" bIns="45714" rtlCol="0">
            <a:spAutoFit/>
          </a:bodyPr>
          <a:lstStyle/>
          <a:p>
            <a:r>
              <a:rPr lang="en-US" altLang="zh-CN" sz="1000" cap="all" dirty="0">
                <a:solidFill>
                  <a:schemeClr val="tx1">
                    <a:lumMod val="65000"/>
                    <a:lumOff val="35000"/>
                  </a:schemeClr>
                </a:solidFill>
                <a:latin typeface="微软雅黑" panose="020B0503020204020204" pitchFamily="34" charset="-122"/>
                <a:ea typeface="微软雅黑" panose="020B0503020204020204" pitchFamily="34" charset="-122"/>
              </a:rPr>
              <a:t>Personal  collection  of  works   by</a:t>
            </a:r>
          </a:p>
        </p:txBody>
      </p:sp>
      <p:cxnSp>
        <p:nvCxnSpPr>
          <p:cNvPr id="9" name="直接连接符 8"/>
          <p:cNvCxnSpPr/>
          <p:nvPr/>
        </p:nvCxnSpPr>
        <p:spPr>
          <a:xfrm>
            <a:off x="1608912" y="-5378"/>
            <a:ext cx="0" cy="174630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17769" y="-5378"/>
            <a:ext cx="0" cy="174630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rot="16512279">
            <a:off x="8802607" y="-1060530"/>
            <a:ext cx="3096320" cy="2754389"/>
            <a:chOff x="4176910" y="0"/>
            <a:chExt cx="3096320" cy="2754388"/>
          </a:xfrm>
        </p:grpSpPr>
        <p:cxnSp>
          <p:nvCxnSpPr>
            <p:cNvPr id="15" name="直接连接符 14"/>
            <p:cNvCxnSpPr/>
            <p:nvPr/>
          </p:nvCxnSpPr>
          <p:spPr>
            <a:xfrm flipH="1">
              <a:off x="4248894" y="0"/>
              <a:ext cx="3024336" cy="2682404"/>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4176910" y="2538388"/>
              <a:ext cx="216000" cy="21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194" name="Picture 2" descr="http://img0.pchouse.com.cn/pchouse/1601/30/1435351_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60831" y="2563755"/>
            <a:ext cx="4260530" cy="284293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img0.pchouse.com.cn/pchouse/1601/30/1435351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6548" y="5878611"/>
            <a:ext cx="4274813" cy="2852466"/>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6258202" y="3715911"/>
            <a:ext cx="1190612" cy="538609"/>
            <a:chOff x="7522778" y="2964270"/>
            <a:chExt cx="1190612" cy="538609"/>
          </a:xfrm>
        </p:grpSpPr>
        <p:sp>
          <p:nvSpPr>
            <p:cNvPr id="30" name="等腰三角形 29"/>
            <p:cNvSpPr/>
            <p:nvPr/>
          </p:nvSpPr>
          <p:spPr>
            <a:xfrm rot="5400000">
              <a:off x="7496656" y="3070317"/>
              <a:ext cx="378759" cy="32651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7778992" y="2964270"/>
              <a:ext cx="934398" cy="538609"/>
            </a:xfrm>
            <a:prstGeom prst="rect">
              <a:avLst/>
            </a:prstGeom>
            <a:noFill/>
          </p:spPr>
          <p:txBody>
            <a:bodyPr wrap="square" rtlCol="0">
              <a:spAutoFit/>
            </a:bodyPr>
            <a:lstStyle/>
            <a:p>
              <a:r>
                <a:rPr lang="zh-CN" altLang="en-US" smtClean="0">
                  <a:solidFill>
                    <a:schemeClr val="tx1">
                      <a:lumMod val="75000"/>
                      <a:lumOff val="25000"/>
                    </a:schemeClr>
                  </a:solidFill>
                  <a:latin typeface="方正大黑简体" panose="02010601030101010101" pitchFamily="2" charset="-122"/>
                  <a:ea typeface="方正大黑简体" panose="02010601030101010101" pitchFamily="2" charset="-122"/>
                </a:rPr>
                <a:t>饭厅</a:t>
              </a:r>
              <a:endParaRPr lang="zh-CN" altLang="en-US">
                <a:solidFill>
                  <a:schemeClr val="tx1">
                    <a:lumMod val="75000"/>
                    <a:lumOff val="25000"/>
                  </a:schemeClr>
                </a:solidFill>
                <a:latin typeface="方正大黑简体" panose="02010601030101010101" pitchFamily="2" charset="-122"/>
                <a:ea typeface="方正大黑简体" panose="02010601030101010101" pitchFamily="2" charset="-122"/>
              </a:endParaRPr>
            </a:p>
          </p:txBody>
        </p:sp>
      </p:grpSp>
      <p:grpSp>
        <p:nvGrpSpPr>
          <p:cNvPr id="37" name="组合 36"/>
          <p:cNvGrpSpPr/>
          <p:nvPr/>
        </p:nvGrpSpPr>
        <p:grpSpPr>
          <a:xfrm>
            <a:off x="6258202" y="7035537"/>
            <a:ext cx="1190612" cy="538609"/>
            <a:chOff x="7522778" y="2964270"/>
            <a:chExt cx="1190612" cy="538609"/>
          </a:xfrm>
        </p:grpSpPr>
        <p:sp>
          <p:nvSpPr>
            <p:cNvPr id="38" name="等腰三角形 37"/>
            <p:cNvSpPr/>
            <p:nvPr/>
          </p:nvSpPr>
          <p:spPr>
            <a:xfrm rot="5400000">
              <a:off x="7496656" y="3070317"/>
              <a:ext cx="378759" cy="32651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7778992" y="2964270"/>
              <a:ext cx="934398" cy="538609"/>
            </a:xfrm>
            <a:prstGeom prst="rect">
              <a:avLst/>
            </a:prstGeom>
            <a:noFill/>
          </p:spPr>
          <p:txBody>
            <a:bodyPr wrap="square" rtlCol="0">
              <a:spAutoFit/>
            </a:bodyPr>
            <a:lstStyle/>
            <a:p>
              <a:r>
                <a:rPr lang="zh-CN" altLang="en-US" smtClean="0">
                  <a:solidFill>
                    <a:schemeClr val="tx1">
                      <a:lumMod val="75000"/>
                      <a:lumOff val="25000"/>
                    </a:schemeClr>
                  </a:solidFill>
                  <a:latin typeface="方正大黑简体" panose="02010601030101010101" pitchFamily="2" charset="-122"/>
                  <a:ea typeface="方正大黑简体" panose="02010601030101010101" pitchFamily="2" charset="-122"/>
                </a:rPr>
                <a:t>书房</a:t>
              </a:r>
              <a:endParaRPr lang="zh-CN" altLang="en-US">
                <a:solidFill>
                  <a:schemeClr val="tx1">
                    <a:lumMod val="75000"/>
                    <a:lumOff val="25000"/>
                  </a:schemeClr>
                </a:solidFill>
                <a:latin typeface="方正大黑简体" panose="02010601030101010101" pitchFamily="2" charset="-122"/>
                <a:ea typeface="方正大黑简体" panose="02010601030101010101" pitchFamily="2" charset="-122"/>
              </a:endParaRPr>
            </a:p>
          </p:txBody>
        </p:sp>
      </p:grpSp>
      <p:grpSp>
        <p:nvGrpSpPr>
          <p:cNvPr id="3" name="组合 2"/>
          <p:cNvGrpSpPr/>
          <p:nvPr/>
        </p:nvGrpSpPr>
        <p:grpSpPr>
          <a:xfrm>
            <a:off x="7417246" y="2989165"/>
            <a:ext cx="5565842" cy="2375644"/>
            <a:chOff x="7417246" y="2989163"/>
            <a:chExt cx="5565842" cy="2375645"/>
          </a:xfrm>
        </p:grpSpPr>
        <p:sp>
          <p:nvSpPr>
            <p:cNvPr id="40" name="矩形 39"/>
            <p:cNvSpPr/>
            <p:nvPr/>
          </p:nvSpPr>
          <p:spPr>
            <a:xfrm>
              <a:off x="7417246" y="2989163"/>
              <a:ext cx="3531736"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别墅饭厅装饰特点：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7448812" y="3548925"/>
              <a:ext cx="5534276"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489256" y="6308785"/>
            <a:ext cx="5544617" cy="2375644"/>
            <a:chOff x="7489254" y="6308787"/>
            <a:chExt cx="5544616" cy="2375645"/>
          </a:xfrm>
        </p:grpSpPr>
        <p:sp>
          <p:nvSpPr>
            <p:cNvPr id="42" name="矩形 41"/>
            <p:cNvSpPr/>
            <p:nvPr/>
          </p:nvSpPr>
          <p:spPr>
            <a:xfrm>
              <a:off x="7489254" y="6308787"/>
              <a:ext cx="3531735" cy="538609"/>
            </a:xfrm>
            <a:prstGeom prst="rect">
              <a:avLst/>
            </a:prstGeom>
          </p:spPr>
          <p:txBody>
            <a:bodyPr wrap="none">
              <a:spAutoFit/>
            </a:bodyPr>
            <a:lstStyle/>
            <a:p>
              <a:r>
                <a:rPr lang="zh-CN" altLang="en-US" smtClean="0">
                  <a:solidFill>
                    <a:schemeClr val="tx1">
                      <a:lumMod val="65000"/>
                      <a:lumOff val="35000"/>
                    </a:schemeClr>
                  </a:solidFill>
                  <a:latin typeface="微软雅黑" panose="020B0503020204020204" pitchFamily="34" charset="-122"/>
                  <a:ea typeface="微软雅黑" panose="020B0503020204020204" pitchFamily="34" charset="-122"/>
                </a:rPr>
                <a:t>别墅书房装饰特点：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7499595" y="6868549"/>
              <a:ext cx="5534275" cy="1815883"/>
            </a:xfrm>
            <a:prstGeom prst="rect">
              <a:avLst/>
            </a:prstGeom>
          </p:spPr>
          <p:txBody>
            <a:bodyPr wrap="squar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客厅沙发</a:t>
              </a:r>
            </a:p>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沙发的放置。应考虑两方面的因素：</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、沙发向外所看的景观怎么样</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、门口能否看到沙发的正面</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p>
            <a:p>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140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8345851" y="1534867"/>
            <a:ext cx="2662891" cy="612068"/>
            <a:chOff x="8345849" y="1534869"/>
            <a:chExt cx="2662890" cy="612070"/>
          </a:xfrm>
        </p:grpSpPr>
        <p:sp>
          <p:nvSpPr>
            <p:cNvPr id="28" name="矩形 27"/>
            <p:cNvSpPr/>
            <p:nvPr/>
          </p:nvSpPr>
          <p:spPr>
            <a:xfrm>
              <a:off x="8345849" y="1534869"/>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8405607" y="1608328"/>
              <a:ext cx="2603132" cy="538611"/>
            </a:xfrm>
            <a:prstGeom prst="rect">
              <a:avLst/>
            </a:prstGeom>
            <a:noFill/>
          </p:spPr>
          <p:txBody>
            <a:bodyPr wrap="square" rtlCol="0">
              <a:spAutoFit/>
            </a:bodyPr>
            <a:lstStyle/>
            <a:p>
              <a:r>
                <a:rPr lang="zh-CN" altLang="en-US" smtClean="0">
                  <a:solidFill>
                    <a:schemeClr val="tx1">
                      <a:lumMod val="75000"/>
                      <a:lumOff val="25000"/>
                    </a:schemeClr>
                  </a:solidFill>
                  <a:latin typeface="方正正大黑简体" panose="02000000000000000000" pitchFamily="2" charset="-122"/>
                  <a:ea typeface="方正正大黑简体" panose="02000000000000000000" pitchFamily="2" charset="-122"/>
                </a:rPr>
                <a:t>别墅内部设计</a:t>
              </a:r>
              <a:endParaRPr lang="zh-CN" altLang="en-US">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grpSp>
      <p:sp>
        <p:nvSpPr>
          <p:cNvPr id="33" name="TextBox 32"/>
          <p:cNvSpPr txBox="1"/>
          <p:nvPr/>
        </p:nvSpPr>
        <p:spPr>
          <a:xfrm>
            <a:off x="8345851" y="2146938"/>
            <a:ext cx="3940789" cy="307764"/>
          </a:xfrm>
          <a:prstGeom prst="rect">
            <a:avLst/>
          </a:prstGeom>
          <a:noFill/>
        </p:spPr>
        <p:txBody>
          <a:bodyPr wrap="square" lIns="91428" tIns="45714" rIns="91428" bIns="45714"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欧式情调缔造高品质生活</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1" presetClass="entr" presetSubtype="1" fill="hold" nodeType="afterEffect">
                                  <p:stCondLst>
                                    <p:cond delay="0"/>
                                  </p:stCondLst>
                                  <p:childTnLst>
                                    <p:set>
                                      <p:cBhvr>
                                        <p:cTn id="21" dur="1" fill="hold">
                                          <p:stCondLst>
                                            <p:cond delay="0"/>
                                          </p:stCondLst>
                                        </p:cTn>
                                        <p:tgtEl>
                                          <p:spTgt spid="8194"/>
                                        </p:tgtEl>
                                        <p:attrNameLst>
                                          <p:attrName>style.visibility</p:attrName>
                                        </p:attrNameLst>
                                      </p:cBhvr>
                                      <p:to>
                                        <p:strVal val="visible"/>
                                      </p:to>
                                    </p:set>
                                    <p:animEffect transition="in" filter="wheel(1)">
                                      <p:cBhvr>
                                        <p:cTn id="22" dur="2000"/>
                                        <p:tgtEl>
                                          <p:spTgt spid="8194"/>
                                        </p:tgtEl>
                                      </p:cBhvr>
                                    </p:animEffect>
                                  </p:childTnLst>
                                </p:cTn>
                              </p:par>
                            </p:childTnLst>
                          </p:cTn>
                        </p:par>
                        <p:par>
                          <p:cTn id="23" fill="hold">
                            <p:stCondLst>
                              <p:cond delay="4000"/>
                            </p:stCondLst>
                            <p:childTnLst>
                              <p:par>
                                <p:cTn id="24" presetID="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4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5000"/>
                            </p:stCondLst>
                            <p:childTnLst>
                              <p:par>
                                <p:cTn id="33" presetID="21" presetClass="entr" presetSubtype="1" fill="hold" nodeType="afterEffect">
                                  <p:stCondLst>
                                    <p:cond delay="0"/>
                                  </p:stCondLst>
                                  <p:childTnLst>
                                    <p:set>
                                      <p:cBhvr>
                                        <p:cTn id="34" dur="1" fill="hold">
                                          <p:stCondLst>
                                            <p:cond delay="0"/>
                                          </p:stCondLst>
                                        </p:cTn>
                                        <p:tgtEl>
                                          <p:spTgt spid="8196"/>
                                        </p:tgtEl>
                                        <p:attrNameLst>
                                          <p:attrName>style.visibility</p:attrName>
                                        </p:attrNameLst>
                                      </p:cBhvr>
                                      <p:to>
                                        <p:strVal val="visible"/>
                                      </p:to>
                                    </p:set>
                                    <p:animEffect transition="in" filter="wheel(1)">
                                      <p:cBhvr>
                                        <p:cTn id="35" dur="2000"/>
                                        <p:tgtEl>
                                          <p:spTgt spid="8196"/>
                                        </p:tgtEl>
                                      </p:cBhvr>
                                    </p:animEffect>
                                  </p:childTnLst>
                                </p:cTn>
                              </p:par>
                            </p:childTnLst>
                          </p:cTn>
                        </p:par>
                        <p:par>
                          <p:cTn id="36" fill="hold">
                            <p:stCondLst>
                              <p:cond delay="7000"/>
                            </p:stCondLst>
                            <p:childTnLst>
                              <p:par>
                                <p:cTn id="37" presetID="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75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2617</Words>
  <Application>Microsoft Office PowerPoint</Application>
  <PresentationFormat>自定义</PresentationFormat>
  <Paragraphs>387</Paragraphs>
  <Slides>30</Slides>
  <Notes>0</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30</vt:i4>
      </vt:variant>
    </vt:vector>
  </HeadingPairs>
  <TitlesOfParts>
    <vt:vector size="48" baseType="lpstr">
      <vt:lpstr>Adobe Gothic Std B</vt:lpstr>
      <vt:lpstr>Adobe 仿宋 Std R</vt:lpstr>
      <vt:lpstr>Arial Unicode MS</vt:lpstr>
      <vt:lpstr>方正大黑简体</vt:lpstr>
      <vt:lpstr>方正美黑_GBK</vt:lpstr>
      <vt:lpstr>方正正大黑简体</vt:lpstr>
      <vt:lpstr>方正正黑简体</vt:lpstr>
      <vt:lpstr>方正准圆_GBK</vt:lpstr>
      <vt:lpstr>黑体</vt:lpstr>
      <vt:lpstr>华文细黑</vt:lpstr>
      <vt:lpstr>书体坊米芾体</vt:lpstr>
      <vt:lpstr>宋体</vt:lpstr>
      <vt:lpstr>微软雅黑</vt:lpstr>
      <vt:lpstr>Arial</vt:lpstr>
      <vt:lpstr>Britannic Bold</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user</cp:lastModifiedBy>
  <cp:revision>102</cp:revision>
  <dcterms:created xsi:type="dcterms:W3CDTF">2016-01-31T09:36:00Z</dcterms:created>
  <dcterms:modified xsi:type="dcterms:W3CDTF">2017-07-23T13:18:51Z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