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6"/>
  </p:notesMasterIdLst>
  <p:sldIdLst>
    <p:sldId id="2226" r:id="rId2"/>
    <p:sldId id="2387" r:id="rId3"/>
    <p:sldId id="2395" r:id="rId4"/>
    <p:sldId id="2469" r:id="rId5"/>
    <p:sldId id="2470" r:id="rId6"/>
    <p:sldId id="2471" r:id="rId7"/>
    <p:sldId id="2397" r:id="rId8"/>
    <p:sldId id="2398" r:id="rId9"/>
    <p:sldId id="2480" r:id="rId10"/>
    <p:sldId id="2479" r:id="rId11"/>
    <p:sldId id="2478" r:id="rId12"/>
    <p:sldId id="2324" r:id="rId13"/>
    <p:sldId id="2481" r:id="rId14"/>
    <p:sldId id="2482" r:id="rId15"/>
    <p:sldId id="2472" r:id="rId16"/>
    <p:sldId id="2405" r:id="rId17"/>
    <p:sldId id="2483" r:id="rId18"/>
    <p:sldId id="2487" r:id="rId19"/>
    <p:sldId id="2488" r:id="rId20"/>
    <p:sldId id="2489" r:id="rId21"/>
    <p:sldId id="2491" r:id="rId22"/>
    <p:sldId id="2492" r:id="rId23"/>
    <p:sldId id="2493" r:id="rId24"/>
    <p:sldId id="2494" r:id="rId25"/>
    <p:sldId id="2474" r:id="rId26"/>
    <p:sldId id="2502" r:id="rId27"/>
    <p:sldId id="2503" r:id="rId28"/>
    <p:sldId id="2496" r:id="rId29"/>
    <p:sldId id="2497" r:id="rId30"/>
    <p:sldId id="2498" r:id="rId31"/>
    <p:sldId id="2499" r:id="rId32"/>
    <p:sldId id="2500" r:id="rId33"/>
    <p:sldId id="2501" r:id="rId34"/>
    <p:sldId id="2347" r:id="rId35"/>
    <p:sldId id="2424" r:id="rId36"/>
    <p:sldId id="2504" r:id="rId37"/>
    <p:sldId id="2505" r:id="rId38"/>
    <p:sldId id="2506" r:id="rId39"/>
    <p:sldId id="2507" r:id="rId40"/>
    <p:sldId id="2509" r:id="rId41"/>
    <p:sldId id="2358" r:id="rId42"/>
    <p:sldId id="2437" r:id="rId43"/>
    <p:sldId id="2511" r:id="rId44"/>
    <p:sldId id="2443" r:id="rId45"/>
    <p:sldId id="2449" r:id="rId46"/>
    <p:sldId id="2475" r:id="rId47"/>
    <p:sldId id="2510" r:id="rId48"/>
    <p:sldId id="2512" r:id="rId49"/>
    <p:sldId id="2367" r:id="rId50"/>
    <p:sldId id="2513" r:id="rId51"/>
    <p:sldId id="2514" r:id="rId52"/>
    <p:sldId id="2515" r:id="rId53"/>
    <p:sldId id="2516" r:id="rId54"/>
    <p:sldId id="2517" r:id="rId55"/>
    <p:sldId id="2518" r:id="rId56"/>
    <p:sldId id="2519" r:id="rId57"/>
    <p:sldId id="2520" r:id="rId58"/>
    <p:sldId id="2521" r:id="rId59"/>
    <p:sldId id="2523" r:id="rId60"/>
    <p:sldId id="2526" r:id="rId61"/>
    <p:sldId id="2524" r:id="rId62"/>
    <p:sldId id="2525" r:id="rId63"/>
    <p:sldId id="2476" r:id="rId64"/>
    <p:sldId id="2463" r:id="rId65"/>
  </p:sldIdLst>
  <p:sldSz cx="24377650" cy="13716000"/>
  <p:notesSz cx="6858000" cy="9144000"/>
  <p:defaultText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806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AF8FC"/>
    <a:srgbClr val="000000"/>
    <a:srgbClr val="B8BBC1"/>
    <a:srgbClr val="F4F3F5"/>
    <a:srgbClr val="F3F3F3"/>
    <a:srgbClr val="AA8A78"/>
    <a:srgbClr val="55677C"/>
    <a:srgbClr val="3C3B41"/>
    <a:srgbClr val="FAF8FB"/>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10" autoAdjust="0"/>
    <p:restoredTop sz="96012" autoAdjust="0"/>
  </p:normalViewPr>
  <p:slideViewPr>
    <p:cSldViewPr snapToGrid="0" snapToObjects="1">
      <p:cViewPr varScale="1">
        <p:scale>
          <a:sx n="48" d="100"/>
          <a:sy n="48" d="100"/>
        </p:scale>
        <p:origin x="96" y="294"/>
      </p:cViewPr>
      <p:guideLst>
        <p:guide orient="horz" pos="4320"/>
        <p:guide pos="8062"/>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961-4147-B60C-47913CB099E2}"/>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4961-4147-B60C-47913CB099E2}"/>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4961-4147-B60C-47913CB099E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D6C-46C0-A925-533A11491BA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9D6C-46C0-A925-533A11491BAB}"/>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9D6C-46C0-A925-533A11491BA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4EC-49E8-A143-F782DF18074B}"/>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4EC-49E8-A143-F782DF18074B}"/>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4EC-49E8-A143-F782DF18074B}"/>
            </c:ext>
          </c:extLst>
        </c:ser>
        <c:dLbls>
          <c:showLegendKey val="0"/>
          <c:showVal val="1"/>
          <c:showCatName val="0"/>
          <c:showSerName val="0"/>
          <c:showPercent val="0"/>
          <c:showBubbleSize val="0"/>
        </c:dLbls>
        <c:gapWidth val="444"/>
        <c:overlap val="-90"/>
        <c:axId val="-2074862272"/>
        <c:axId val="-2074866128"/>
      </c:barChart>
      <c:catAx>
        <c:axId val="-20748622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endParaRPr lang="zh-CN"/>
          </a:p>
        </c:txPr>
        <c:crossAx val="-2074866128"/>
        <c:crosses val="autoZero"/>
        <c:auto val="1"/>
        <c:lblAlgn val="ctr"/>
        <c:lblOffset val="100"/>
        <c:noMultiLvlLbl val="0"/>
      </c:catAx>
      <c:valAx>
        <c:axId val="-2074866128"/>
        <c:scaling>
          <c:orientation val="minMax"/>
        </c:scaling>
        <c:delete val="1"/>
        <c:axPos val="l"/>
        <c:numFmt formatCode="General" sourceLinked="1"/>
        <c:majorTickMark val="none"/>
        <c:minorTickMark val="none"/>
        <c:tickLblPos val="nextTo"/>
        <c:crossAx val="-207486227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F6D-456E-AA62-301864DDF31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ato Light" panose="020F0302020204030203" charset="0"/>
                    <a:ea typeface="Lato Light" panose="020F0302020204030203" charset="0"/>
                    <a:cs typeface="Lato Light" panose="020F0302020204030203"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F6D-456E-AA62-301864DDF317}"/>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F6D-456E-AA62-301864DDF317}"/>
            </c:ext>
          </c:extLst>
        </c:ser>
        <c:dLbls>
          <c:showLegendKey val="0"/>
          <c:showVal val="1"/>
          <c:showCatName val="0"/>
          <c:showSerName val="0"/>
          <c:showPercent val="0"/>
          <c:showBubbleSize val="0"/>
        </c:dLbls>
        <c:gapWidth val="150"/>
        <c:overlap val="-25"/>
        <c:axId val="-2129254336"/>
        <c:axId val="-2129260736"/>
      </c:barChart>
      <c:catAx>
        <c:axId val="-2129254336"/>
        <c:scaling>
          <c:orientation val="minMax"/>
        </c:scaling>
        <c:delete val="1"/>
        <c:axPos val="l"/>
        <c:numFmt formatCode="General" sourceLinked="1"/>
        <c:majorTickMark val="none"/>
        <c:minorTickMark val="none"/>
        <c:tickLblPos val="nextTo"/>
        <c:crossAx val="-2129260736"/>
        <c:crosses val="autoZero"/>
        <c:auto val="1"/>
        <c:lblAlgn val="ctr"/>
        <c:lblOffset val="100"/>
        <c:noMultiLvlLbl val="0"/>
      </c:catAx>
      <c:valAx>
        <c:axId val="-2129260736"/>
        <c:scaling>
          <c:orientation val="minMax"/>
        </c:scaling>
        <c:delete val="1"/>
        <c:axPos val="b"/>
        <c:numFmt formatCode="General" sourceLinked="1"/>
        <c:majorTickMark val="none"/>
        <c:minorTickMark val="none"/>
        <c:tickLblPos val="nextTo"/>
        <c:crossAx val="-2129254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369155938702E-2"/>
          <c:y val="0"/>
          <c:w val="0.97312616881226"/>
          <c:h val="0.93091969278301201"/>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015C-4C11-A8CD-B8F84D606218}"/>
            </c:ext>
          </c:extLst>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015C-4C11-A8CD-B8F84D606218}"/>
            </c:ext>
          </c:extLst>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015C-4C11-A8CD-B8F84D606218}"/>
            </c:ext>
          </c:extLst>
        </c:ser>
        <c:dLbls>
          <c:showLegendKey val="0"/>
          <c:showVal val="1"/>
          <c:showCatName val="0"/>
          <c:showSerName val="0"/>
          <c:showPercent val="0"/>
          <c:showBubbleSize val="0"/>
        </c:dLbls>
        <c:smooth val="0"/>
        <c:axId val="-2084648448"/>
        <c:axId val="-2084646592"/>
      </c:lineChart>
      <c:catAx>
        <c:axId val="-2084648448"/>
        <c:scaling>
          <c:orientation val="minMax"/>
        </c:scaling>
        <c:delete val="1"/>
        <c:axPos val="b"/>
        <c:numFmt formatCode="General" sourceLinked="1"/>
        <c:majorTickMark val="none"/>
        <c:minorTickMark val="none"/>
        <c:tickLblPos val="nextTo"/>
        <c:crossAx val="-2084646592"/>
        <c:crosses val="autoZero"/>
        <c:auto val="1"/>
        <c:lblAlgn val="ctr"/>
        <c:lblOffset val="100"/>
        <c:noMultiLvlLbl val="0"/>
      </c:catAx>
      <c:valAx>
        <c:axId val="-2084646592"/>
        <c:scaling>
          <c:orientation val="minMax"/>
        </c:scaling>
        <c:delete val="1"/>
        <c:axPos val="l"/>
        <c:numFmt formatCode="General" sourceLinked="1"/>
        <c:majorTickMark val="none"/>
        <c:minorTickMark val="none"/>
        <c:tickLblPos val="nextTo"/>
        <c:crossAx val="-20846484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1B55-424F-B21C-EE4386075D7B}"/>
            </c:ext>
          </c:extLst>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1B55-424F-B21C-EE4386075D7B}"/>
            </c:ext>
          </c:extLst>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extLst>
            <c:ext xmlns:c16="http://schemas.microsoft.com/office/drawing/2014/chart" uri="{C3380CC4-5D6E-409C-BE32-E72D297353CC}">
              <c16:uniqueId val="{00000002-1B55-424F-B21C-EE4386075D7B}"/>
            </c:ext>
          </c:extLst>
        </c:ser>
        <c:dLbls>
          <c:showLegendKey val="0"/>
          <c:showVal val="0"/>
          <c:showCatName val="0"/>
          <c:showSerName val="0"/>
          <c:showPercent val="0"/>
          <c:showBubbleSize val="0"/>
        </c:dLbls>
        <c:axId val="-2084686240"/>
        <c:axId val="-2084683328"/>
      </c:scatterChart>
      <c:valAx>
        <c:axId val="-2084686240"/>
        <c:scaling>
          <c:orientation val="minMax"/>
        </c:scaling>
        <c:delete val="1"/>
        <c:axPos val="b"/>
        <c:numFmt formatCode="General" sourceLinked="1"/>
        <c:majorTickMark val="none"/>
        <c:minorTickMark val="none"/>
        <c:tickLblPos val="nextTo"/>
        <c:crossAx val="-2084683328"/>
        <c:crosses val="autoZero"/>
        <c:crossBetween val="midCat"/>
      </c:valAx>
      <c:valAx>
        <c:axId val="-2084683328"/>
        <c:scaling>
          <c:orientation val="minMax"/>
        </c:scaling>
        <c:delete val="1"/>
        <c:axPos val="l"/>
        <c:numFmt formatCode="General" sourceLinked="1"/>
        <c:majorTickMark val="none"/>
        <c:minorTickMark val="none"/>
        <c:tickLblPos val="nextTo"/>
        <c:crossAx val="-2084686240"/>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t>3/10/2018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t>‹#›</a:t>
            </a:fld>
            <a:endParaRPr lang="en-US" dirty="0"/>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2400" kern="1200">
        <a:solidFill>
          <a:schemeClr val="tx1"/>
        </a:solidFill>
        <a:latin typeface="Calibri Light"/>
        <a:ea typeface="+mn-ea"/>
        <a:cs typeface="+mn-cs"/>
      </a:defRPr>
    </a:lvl1pPr>
    <a:lvl2pPr marL="914400" algn="l" defTabSz="913765" rtl="0" eaLnBrk="1" latinLnBrk="0" hangingPunct="1">
      <a:defRPr sz="2400" kern="1200">
        <a:solidFill>
          <a:schemeClr val="tx1"/>
        </a:solidFill>
        <a:latin typeface="Calibri Light"/>
        <a:ea typeface="+mn-ea"/>
        <a:cs typeface="+mn-cs"/>
      </a:defRPr>
    </a:lvl2pPr>
    <a:lvl3pPr marL="1828165" algn="l" defTabSz="913765" rtl="0" eaLnBrk="1" latinLnBrk="0" hangingPunct="1">
      <a:defRPr sz="2400" kern="1200">
        <a:solidFill>
          <a:schemeClr val="tx1"/>
        </a:solidFill>
        <a:latin typeface="Calibri Light"/>
        <a:ea typeface="+mn-ea"/>
        <a:cs typeface="+mn-cs"/>
      </a:defRPr>
    </a:lvl3pPr>
    <a:lvl4pPr marL="2742565" algn="l" defTabSz="913765" rtl="0" eaLnBrk="1" latinLnBrk="0" hangingPunct="1">
      <a:defRPr sz="2400" kern="1200">
        <a:solidFill>
          <a:schemeClr val="tx1"/>
        </a:solidFill>
        <a:latin typeface="Calibri Light"/>
        <a:ea typeface="+mn-ea"/>
        <a:cs typeface="+mn-cs"/>
      </a:defRPr>
    </a:lvl4pPr>
    <a:lvl5pPr marL="3656965" algn="l" defTabSz="913765" rtl="0" eaLnBrk="1" latinLnBrk="0" hangingPunct="1">
      <a:defRPr sz="2400" kern="1200">
        <a:solidFill>
          <a:schemeClr val="tx1"/>
        </a:solidFill>
        <a:latin typeface="Calibri Light"/>
        <a:ea typeface="+mn-ea"/>
        <a:cs typeface="+mn-cs"/>
      </a:defRPr>
    </a:lvl5pPr>
    <a:lvl6pPr marL="4571365" algn="l" defTabSz="913765" rtl="0" eaLnBrk="1" latinLnBrk="0" hangingPunct="1">
      <a:defRPr sz="2400" kern="1200">
        <a:solidFill>
          <a:schemeClr val="tx1"/>
        </a:solidFill>
        <a:latin typeface="+mn-lt"/>
        <a:ea typeface="+mn-ea"/>
        <a:cs typeface="+mn-cs"/>
      </a:defRPr>
    </a:lvl6pPr>
    <a:lvl7pPr marL="5485130" algn="l" defTabSz="913765" rtl="0" eaLnBrk="1" latinLnBrk="0" hangingPunct="1">
      <a:defRPr sz="2400" kern="1200">
        <a:solidFill>
          <a:schemeClr val="tx1"/>
        </a:solidFill>
        <a:latin typeface="+mn-lt"/>
        <a:ea typeface="+mn-ea"/>
        <a:cs typeface="+mn-cs"/>
      </a:defRPr>
    </a:lvl7pPr>
    <a:lvl8pPr marL="6399530" algn="l" defTabSz="913765" rtl="0" eaLnBrk="1" latinLnBrk="0" hangingPunct="1">
      <a:defRPr sz="2400" kern="1200">
        <a:solidFill>
          <a:schemeClr val="tx1"/>
        </a:solidFill>
        <a:latin typeface="+mn-lt"/>
        <a:ea typeface="+mn-ea"/>
        <a:cs typeface="+mn-cs"/>
      </a:defRPr>
    </a:lvl8pPr>
    <a:lvl9pPr marL="7313930" algn="l" defTabSz="913765"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21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22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25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32</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43</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46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63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12</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13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14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15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t>20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2426664" y="0"/>
            <a:ext cx="5669280" cy="8513787"/>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18708370" y="2066309"/>
            <a:ext cx="5743745" cy="8513787"/>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9556745" y="9108147"/>
            <a:ext cx="8613664" cy="3025471"/>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711325" y="1187834"/>
            <a:ext cx="9411820" cy="12528166"/>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437322" y="3776870"/>
            <a:ext cx="8786191" cy="8786191"/>
          </a:xfrm>
        </p:spPr>
        <p:txBody>
          <a:bodyPr>
            <a:normAutofit/>
          </a:bodyPr>
          <a:lstStyle>
            <a:lvl1pPr>
              <a:defRPr sz="2800"/>
            </a:lvl1pPr>
          </a:lstStyle>
          <a:p>
            <a:endParaRPr lang="en-US"/>
          </a:p>
        </p:txBody>
      </p:sp>
      <p:sp>
        <p:nvSpPr>
          <p:cNvPr id="13" name="Picture Placeholder 2"/>
          <p:cNvSpPr>
            <a:spLocks noGrp="1"/>
          </p:cNvSpPr>
          <p:nvPr>
            <p:ph type="pic" sz="quarter" idx="11"/>
          </p:nvPr>
        </p:nvSpPr>
        <p:spPr>
          <a:xfrm>
            <a:off x="9667185" y="-92214"/>
            <a:ext cx="7587145" cy="6453258"/>
          </a:xfrm>
        </p:spPr>
        <p:txBody>
          <a:bodyPr>
            <a:normAutofit/>
          </a:bodyPr>
          <a:lstStyle>
            <a:lvl1pPr>
              <a:defRPr sz="2800"/>
            </a:lvl1pPr>
          </a:lstStyle>
          <a:p>
            <a:endParaRPr lang="en-US"/>
          </a:p>
        </p:txBody>
      </p:sp>
      <p:sp>
        <p:nvSpPr>
          <p:cNvPr id="14" name="Picture Placeholder 2"/>
          <p:cNvSpPr>
            <a:spLocks noGrp="1"/>
          </p:cNvSpPr>
          <p:nvPr>
            <p:ph type="pic" sz="quarter" idx="13"/>
          </p:nvPr>
        </p:nvSpPr>
        <p:spPr>
          <a:xfrm>
            <a:off x="15117279" y="7342256"/>
            <a:ext cx="7587145" cy="6373744"/>
          </a:xfrm>
        </p:spPr>
        <p:txBody>
          <a:bodyPr>
            <a:normAutofit/>
          </a:bodyPr>
          <a:lstStyle>
            <a:lvl1pPr>
              <a:defRPr sz="2800"/>
            </a:lvl1p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0"/>
            <a:ext cx="24377650" cy="7523018"/>
          </a:xfrm>
        </p:spPr>
        <p:txBody>
          <a:bodyPr>
            <a:normAutofit/>
          </a:bodyPr>
          <a:lstStyle>
            <a:lvl1pPr>
              <a:defRPr sz="2800"/>
            </a:lvl1p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5796578" cy="8450317"/>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6193691" y="0"/>
            <a:ext cx="5796578" cy="8450317"/>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2387380" y="0"/>
            <a:ext cx="5796578" cy="8450317"/>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7"/>
          </p:nvPr>
        </p:nvSpPr>
        <p:spPr>
          <a:xfrm>
            <a:off x="18581071" y="0"/>
            <a:ext cx="5796578" cy="8450317"/>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8"/>
          </p:nvPr>
        </p:nvSpPr>
        <p:spPr>
          <a:xfrm>
            <a:off x="-1" y="8924335"/>
            <a:ext cx="11990270" cy="4791666"/>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9"/>
          </p:nvPr>
        </p:nvSpPr>
        <p:spPr>
          <a:xfrm>
            <a:off x="12387380" y="8924334"/>
            <a:ext cx="11990270" cy="4791666"/>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24377650" cy="6858000"/>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6"/>
          </p:nvPr>
        </p:nvSpPr>
        <p:spPr>
          <a:xfrm>
            <a:off x="0" y="9015566"/>
            <a:ext cx="4703604" cy="470043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27"/>
          </p:nvPr>
        </p:nvSpPr>
        <p:spPr>
          <a:xfrm>
            <a:off x="4918512" y="9015566"/>
            <a:ext cx="4703604" cy="470043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8"/>
          </p:nvPr>
        </p:nvSpPr>
        <p:spPr>
          <a:xfrm>
            <a:off x="9837023" y="9015566"/>
            <a:ext cx="4703604" cy="4700434"/>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9"/>
          </p:nvPr>
        </p:nvSpPr>
        <p:spPr>
          <a:xfrm>
            <a:off x="14755535" y="9015566"/>
            <a:ext cx="4703604" cy="4700434"/>
          </a:xfrm>
          <a:solidFill>
            <a:schemeClr val="bg1">
              <a:lumMod val="95000"/>
            </a:schemeClr>
          </a:solidFill>
        </p:spPr>
        <p:txBody>
          <a:bodyPr>
            <a:normAutofit/>
          </a:bodyPr>
          <a:lstStyle>
            <a:lvl1pPr>
              <a:defRPr sz="2800"/>
            </a:lvl1pPr>
          </a:lstStyle>
          <a:p>
            <a:endParaRPr lang="en-US" dirty="0"/>
          </a:p>
        </p:txBody>
      </p:sp>
      <p:sp>
        <p:nvSpPr>
          <p:cNvPr id="20" name="Picture Placeholder 2"/>
          <p:cNvSpPr>
            <a:spLocks noGrp="1"/>
          </p:cNvSpPr>
          <p:nvPr>
            <p:ph type="pic" sz="quarter" idx="30"/>
          </p:nvPr>
        </p:nvSpPr>
        <p:spPr>
          <a:xfrm>
            <a:off x="19674046" y="9015566"/>
            <a:ext cx="4703604" cy="4700434"/>
          </a:xfrm>
          <a:solidFill>
            <a:schemeClr val="bg1">
              <a:lumMod val="95000"/>
            </a:schemeClr>
          </a:solidFill>
        </p:spPr>
        <p:txBody>
          <a:bodyPr>
            <a:normAutofit/>
          </a:bodyPr>
          <a:lstStyle>
            <a:lvl1pPr>
              <a:defRPr sz="2800"/>
            </a:lvl1pPr>
          </a:lstStyle>
          <a:p>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1981200" y="5158739"/>
            <a:ext cx="6461760" cy="4023361"/>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9027855" y="5158739"/>
            <a:ext cx="6461760" cy="4023361"/>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6074510" y="5158739"/>
            <a:ext cx="6461760" cy="4023361"/>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4876800" cy="3091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3886670" y="2066657"/>
            <a:ext cx="5018049" cy="8906256"/>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5598076" y="3314699"/>
            <a:ext cx="6126480" cy="7756072"/>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770135" y="3888613"/>
            <a:ext cx="9105900" cy="5138928"/>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7119782"/>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7119782"/>
            <a:ext cx="7106756" cy="4501833"/>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2165684" y="3633537"/>
            <a:ext cx="7094766" cy="10082463"/>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2477148" y="5897277"/>
            <a:ext cx="5387546" cy="266905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6" name="Picture Placeholder 17"/>
          <p:cNvSpPr>
            <a:spLocks noGrp="1"/>
          </p:cNvSpPr>
          <p:nvPr>
            <p:ph type="pic" sz="quarter" idx="15"/>
          </p:nvPr>
        </p:nvSpPr>
        <p:spPr>
          <a:xfrm>
            <a:off x="9495052" y="5897275"/>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7" name="Picture Placeholder 17"/>
          <p:cNvSpPr>
            <a:spLocks noGrp="1"/>
          </p:cNvSpPr>
          <p:nvPr>
            <p:ph type="pic" sz="quarter" idx="16"/>
          </p:nvPr>
        </p:nvSpPr>
        <p:spPr>
          <a:xfrm>
            <a:off x="2477148" y="9245960"/>
            <a:ext cx="5387546" cy="266905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8" name="Picture Placeholder 17"/>
          <p:cNvSpPr>
            <a:spLocks noGrp="1"/>
          </p:cNvSpPr>
          <p:nvPr>
            <p:ph type="pic" sz="quarter" idx="17"/>
          </p:nvPr>
        </p:nvSpPr>
        <p:spPr>
          <a:xfrm>
            <a:off x="9495052" y="9245958"/>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9" name="Picture Placeholder 17"/>
          <p:cNvSpPr>
            <a:spLocks noGrp="1"/>
          </p:cNvSpPr>
          <p:nvPr>
            <p:ph type="pic" sz="quarter" idx="18"/>
          </p:nvPr>
        </p:nvSpPr>
        <p:spPr>
          <a:xfrm>
            <a:off x="16464262" y="5897274"/>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20" name="Picture Placeholder 17"/>
          <p:cNvSpPr>
            <a:spLocks noGrp="1"/>
          </p:cNvSpPr>
          <p:nvPr>
            <p:ph type="pic" sz="quarter" idx="19"/>
          </p:nvPr>
        </p:nvSpPr>
        <p:spPr>
          <a:xfrm>
            <a:off x="16464262" y="9245958"/>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2378754" y="2225977"/>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5" name="Picture Placeholder 17"/>
          <p:cNvSpPr>
            <a:spLocks noGrp="1"/>
          </p:cNvSpPr>
          <p:nvPr>
            <p:ph type="pic" sz="quarter" idx="19"/>
          </p:nvPr>
        </p:nvSpPr>
        <p:spPr>
          <a:xfrm>
            <a:off x="5788866" y="2225977"/>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6" name="Picture Placeholder 17"/>
          <p:cNvSpPr>
            <a:spLocks noGrp="1"/>
          </p:cNvSpPr>
          <p:nvPr>
            <p:ph type="pic" sz="quarter" idx="20"/>
          </p:nvPr>
        </p:nvSpPr>
        <p:spPr>
          <a:xfrm>
            <a:off x="9198978" y="2227111"/>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7" name="Picture Placeholder 17"/>
          <p:cNvSpPr>
            <a:spLocks noGrp="1"/>
          </p:cNvSpPr>
          <p:nvPr>
            <p:ph type="pic" sz="quarter" idx="21"/>
          </p:nvPr>
        </p:nvSpPr>
        <p:spPr>
          <a:xfrm>
            <a:off x="2378754" y="5599644"/>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8" name="Picture Placeholder 17"/>
          <p:cNvSpPr>
            <a:spLocks noGrp="1"/>
          </p:cNvSpPr>
          <p:nvPr>
            <p:ph type="pic" sz="quarter" idx="22"/>
          </p:nvPr>
        </p:nvSpPr>
        <p:spPr>
          <a:xfrm>
            <a:off x="5788866" y="5599644"/>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9" name="Picture Placeholder 17"/>
          <p:cNvSpPr>
            <a:spLocks noGrp="1"/>
          </p:cNvSpPr>
          <p:nvPr>
            <p:ph type="pic" sz="quarter" idx="23"/>
          </p:nvPr>
        </p:nvSpPr>
        <p:spPr>
          <a:xfrm>
            <a:off x="9198978" y="5600778"/>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0" name="Picture Placeholder 17"/>
          <p:cNvSpPr>
            <a:spLocks noGrp="1"/>
          </p:cNvSpPr>
          <p:nvPr>
            <p:ph type="pic" sz="quarter" idx="24"/>
          </p:nvPr>
        </p:nvSpPr>
        <p:spPr>
          <a:xfrm>
            <a:off x="2378754" y="9017259"/>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1" name="Picture Placeholder 17"/>
          <p:cNvSpPr>
            <a:spLocks noGrp="1"/>
          </p:cNvSpPr>
          <p:nvPr>
            <p:ph type="pic" sz="quarter" idx="25"/>
          </p:nvPr>
        </p:nvSpPr>
        <p:spPr>
          <a:xfrm>
            <a:off x="5788866" y="9017259"/>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2" name="Picture Placeholder 17"/>
          <p:cNvSpPr>
            <a:spLocks noGrp="1"/>
          </p:cNvSpPr>
          <p:nvPr>
            <p:ph type="pic" sz="quarter" idx="26"/>
          </p:nvPr>
        </p:nvSpPr>
        <p:spPr>
          <a:xfrm>
            <a:off x="9198978" y="9018393"/>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7734465" cy="1371600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16643185" y="0"/>
            <a:ext cx="7734465" cy="1371600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7" name="Picture Placeholder 13"/>
          <p:cNvSpPr>
            <a:spLocks noGrp="1"/>
          </p:cNvSpPr>
          <p:nvPr>
            <p:ph type="pic" sz="quarter" idx="14"/>
          </p:nvPr>
        </p:nvSpPr>
        <p:spPr>
          <a:xfrm>
            <a:off x="348191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9" name="Picture Placeholder 13"/>
          <p:cNvSpPr>
            <a:spLocks noGrp="1"/>
          </p:cNvSpPr>
          <p:nvPr>
            <p:ph type="pic" sz="quarter" idx="16"/>
          </p:nvPr>
        </p:nvSpPr>
        <p:spPr>
          <a:xfrm>
            <a:off x="10461335"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0" name="Picture Placeholder 13"/>
          <p:cNvSpPr>
            <a:spLocks noGrp="1"/>
          </p:cNvSpPr>
          <p:nvPr>
            <p:ph type="pic" sz="quarter" idx="17"/>
          </p:nvPr>
        </p:nvSpPr>
        <p:spPr>
          <a:xfrm>
            <a:off x="1398452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1" name="Picture Placeholder 13"/>
          <p:cNvSpPr>
            <a:spLocks noGrp="1"/>
          </p:cNvSpPr>
          <p:nvPr>
            <p:ph type="pic" sz="quarter" idx="18"/>
          </p:nvPr>
        </p:nvSpPr>
        <p:spPr>
          <a:xfrm>
            <a:off x="17482034"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3" name="Picture Placeholder 13"/>
          <p:cNvSpPr>
            <a:spLocks noGrp="1"/>
          </p:cNvSpPr>
          <p:nvPr>
            <p:ph type="pic" sz="quarter" idx="20"/>
          </p:nvPr>
        </p:nvSpPr>
        <p:spPr>
          <a:xfrm>
            <a:off x="0"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5" name="Picture Placeholder 13"/>
          <p:cNvSpPr>
            <a:spLocks noGrp="1"/>
          </p:cNvSpPr>
          <p:nvPr>
            <p:ph type="pic" sz="quarter" idx="22"/>
          </p:nvPr>
        </p:nvSpPr>
        <p:spPr>
          <a:xfrm>
            <a:off x="697942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6" name="Picture Placeholder 13"/>
          <p:cNvSpPr>
            <a:spLocks noGrp="1"/>
          </p:cNvSpPr>
          <p:nvPr>
            <p:ph type="pic" sz="quarter" idx="23"/>
          </p:nvPr>
        </p:nvSpPr>
        <p:spPr>
          <a:xfrm>
            <a:off x="1046133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8" name="Picture Placeholder 13"/>
          <p:cNvSpPr>
            <a:spLocks noGrp="1"/>
          </p:cNvSpPr>
          <p:nvPr>
            <p:ph type="pic" sz="quarter" idx="25"/>
          </p:nvPr>
        </p:nvSpPr>
        <p:spPr>
          <a:xfrm>
            <a:off x="1748203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9" name="Picture Placeholder 13"/>
          <p:cNvSpPr>
            <a:spLocks noGrp="1"/>
          </p:cNvSpPr>
          <p:nvPr>
            <p:ph type="pic" sz="quarter" idx="26"/>
          </p:nvPr>
        </p:nvSpPr>
        <p:spPr>
          <a:xfrm>
            <a:off x="2096394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0"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6369553"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0"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6369553" y="6994383"/>
            <a:ext cx="6059471" cy="6721618"/>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11916843"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18286396"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11916843"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18286396" y="6994383"/>
            <a:ext cx="6059471" cy="6721618"/>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501"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5139879"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5139879"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0216751"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0196883"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9303025"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9303526"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14442904"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14442904"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519776"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9499908"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ortfolio Thre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16325822" y="0"/>
            <a:ext cx="8051829" cy="13716000"/>
          </a:xfrm>
        </p:spPr>
        <p:txBody>
          <a:bodyPr>
            <a:normAutofit/>
          </a:bodyPr>
          <a:lstStyle>
            <a:lvl1pPr>
              <a:defRPr sz="2400"/>
            </a:lvl1pPr>
          </a:lstStyle>
          <a:p>
            <a:endParaRPr lang="en-US"/>
          </a:p>
        </p:txBody>
      </p:sp>
      <p:sp>
        <p:nvSpPr>
          <p:cNvPr id="6" name="Picture Placeholder 2"/>
          <p:cNvSpPr>
            <a:spLocks noGrp="1"/>
          </p:cNvSpPr>
          <p:nvPr>
            <p:ph type="pic" sz="quarter" idx="12"/>
          </p:nvPr>
        </p:nvSpPr>
        <p:spPr>
          <a:xfrm>
            <a:off x="0" y="0"/>
            <a:ext cx="8051829" cy="13716000"/>
          </a:xfrm>
        </p:spPr>
        <p:txBody>
          <a:bodyPr>
            <a:normAutofit/>
          </a:bodyPr>
          <a:lstStyle>
            <a:lvl1pPr>
              <a:defRPr sz="2400"/>
            </a:lvl1pPr>
          </a:lstStyle>
          <a:p>
            <a:endParaRPr lang="en-US"/>
          </a:p>
        </p:txBody>
      </p:sp>
      <p:sp>
        <p:nvSpPr>
          <p:cNvPr id="7" name="Picture Placeholder 2"/>
          <p:cNvSpPr>
            <a:spLocks noGrp="1"/>
          </p:cNvSpPr>
          <p:nvPr>
            <p:ph type="pic" sz="quarter" idx="13"/>
          </p:nvPr>
        </p:nvSpPr>
        <p:spPr>
          <a:xfrm>
            <a:off x="8162911" y="0"/>
            <a:ext cx="8051829" cy="6858000"/>
          </a:xfrm>
        </p:spPr>
        <p:txBody>
          <a:bodyPr>
            <a:normAutofit/>
          </a:bodyPr>
          <a:lstStyle>
            <a:lvl1pPr>
              <a:defRPr sz="2400"/>
            </a:lvl1pPr>
          </a:lstStyle>
          <a:p>
            <a:endParaRPr lang="en-US"/>
          </a:p>
        </p:txBody>
      </p:sp>
      <p:sp>
        <p:nvSpPr>
          <p:cNvPr id="8" name="Picture Placeholder 2"/>
          <p:cNvSpPr>
            <a:spLocks noGrp="1"/>
          </p:cNvSpPr>
          <p:nvPr>
            <p:ph type="pic" sz="quarter" idx="14"/>
          </p:nvPr>
        </p:nvSpPr>
        <p:spPr>
          <a:xfrm>
            <a:off x="8162911" y="6976872"/>
            <a:ext cx="8051829" cy="6739128"/>
          </a:xfrm>
        </p:spPr>
        <p:txBody>
          <a:bodyPr>
            <a:normAutofit/>
          </a:bodyPr>
          <a:lstStyle>
            <a:lvl1pPr>
              <a:defRPr sz="2400"/>
            </a:lvl1pPr>
          </a:lstStyle>
          <a:p>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24377650" cy="13716000"/>
          </a:xfrm>
        </p:spPr>
        <p:txBody>
          <a:body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7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0" y="0"/>
            <a:ext cx="12188817" cy="13716000"/>
          </a:xfrm>
        </p:spPr>
        <p:txBody>
          <a:bodyPr>
            <a:normAutofit/>
          </a:bodyPr>
          <a:lstStyle>
            <a:lvl1pPr>
              <a:defRPr sz="1600"/>
            </a:lvl1pPr>
          </a:lstStyle>
          <a:p>
            <a:endParaRPr lang="en-US"/>
          </a:p>
        </p:txBody>
      </p:sp>
      <p:sp>
        <p:nvSpPr>
          <p:cNvPr id="31" name="Picture Placeholder 2"/>
          <p:cNvSpPr>
            <a:spLocks noGrp="1"/>
          </p:cNvSpPr>
          <p:nvPr>
            <p:ph type="pic" sz="quarter" idx="11"/>
          </p:nvPr>
        </p:nvSpPr>
        <p:spPr>
          <a:xfrm>
            <a:off x="12188833" y="0"/>
            <a:ext cx="12188813" cy="6858000"/>
          </a:xfrm>
        </p:spPr>
        <p:txBody>
          <a:bodyPr>
            <a:normAutofit/>
          </a:bodyPr>
          <a:lstStyle>
            <a:lvl1pPr>
              <a:defRPr sz="1600"/>
            </a:lvl1pPr>
          </a:lstStyle>
          <a:p>
            <a:endParaRPr lang="en-US"/>
          </a:p>
        </p:txBody>
      </p:sp>
      <p:sp>
        <p:nvSpPr>
          <p:cNvPr id="32" name="Picture Placeholder 2"/>
          <p:cNvSpPr>
            <a:spLocks noGrp="1"/>
          </p:cNvSpPr>
          <p:nvPr>
            <p:ph type="pic" sz="quarter" idx="12"/>
          </p:nvPr>
        </p:nvSpPr>
        <p:spPr>
          <a:xfrm>
            <a:off x="12188833" y="6858000"/>
            <a:ext cx="12188813" cy="6858000"/>
          </a:xfrm>
        </p:spPr>
        <p:txBody>
          <a:bodyPr>
            <a:normAutofit/>
          </a:bodyPr>
          <a:lstStyle>
            <a:lvl1pPr>
              <a:defRPr sz="1600"/>
            </a:lvl1pPr>
          </a:lstStyle>
          <a:p>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8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12188833" y="0"/>
            <a:ext cx="12188817" cy="13716000"/>
          </a:xfrm>
        </p:spPr>
        <p:txBody>
          <a:bodyPr>
            <a:normAutofit/>
          </a:bodyPr>
          <a:lstStyle>
            <a:lvl1pPr>
              <a:defRPr sz="1600"/>
            </a:lvl1pPr>
          </a:lstStyle>
          <a:p>
            <a:endParaRPr lang="en-US"/>
          </a:p>
        </p:txBody>
      </p:sp>
      <p:sp>
        <p:nvSpPr>
          <p:cNvPr id="5" name="Picture Placeholder 2"/>
          <p:cNvSpPr>
            <a:spLocks noGrp="1"/>
          </p:cNvSpPr>
          <p:nvPr>
            <p:ph type="pic" sz="quarter" idx="11"/>
          </p:nvPr>
        </p:nvSpPr>
        <p:spPr>
          <a:xfrm>
            <a:off x="0" y="0"/>
            <a:ext cx="12188813" cy="6858000"/>
          </a:xfrm>
        </p:spPr>
        <p:txBody>
          <a:bodyPr>
            <a:normAutofit/>
          </a:bodyPr>
          <a:lstStyle>
            <a:lvl1pPr>
              <a:defRPr sz="1600"/>
            </a:lvl1pPr>
          </a:lstStyle>
          <a:p>
            <a:endParaRPr lang="en-US"/>
          </a:p>
        </p:txBody>
      </p:sp>
      <p:sp>
        <p:nvSpPr>
          <p:cNvPr id="6" name="Picture Placeholder 2"/>
          <p:cNvSpPr>
            <a:spLocks noGrp="1"/>
          </p:cNvSpPr>
          <p:nvPr>
            <p:ph type="pic" sz="quarter" idx="12"/>
          </p:nvPr>
        </p:nvSpPr>
        <p:spPr>
          <a:xfrm>
            <a:off x="0" y="6858000"/>
            <a:ext cx="12188813" cy="6858000"/>
          </a:xfrm>
        </p:spPr>
        <p:txBody>
          <a:bodyPr>
            <a:normAutofit/>
          </a:bodyPr>
          <a:lstStyle>
            <a:lvl1pPr>
              <a:defRPr sz="1600"/>
            </a:lvl1p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ceholder-minu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5288768" y="2560321"/>
            <a:ext cx="5669280" cy="859536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7040127" y="6905371"/>
            <a:ext cx="4345051" cy="4297680"/>
          </a:xfrm>
          <a:solidFill>
            <a:schemeClr val="bg1">
              <a:lumMod val="95000"/>
            </a:schemeClr>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12150724" y="6905371"/>
            <a:ext cx="4345051" cy="429768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0704176" y="3297336"/>
            <a:ext cx="10553700" cy="9051110"/>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203569" y="2340864"/>
            <a:ext cx="10524877" cy="9034272"/>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2188825" y="0"/>
            <a:ext cx="12188825" cy="13710849"/>
          </a:xfrm>
          <a:solidFill>
            <a:schemeClr val="bg1">
              <a:lumMod val="95000"/>
            </a:schemeClr>
          </a:solidFill>
        </p:spPr>
        <p:txBody>
          <a:bodyPr>
            <a:normAutofit/>
          </a:bodyPr>
          <a:lstStyle>
            <a:lvl1pPr>
              <a:defRPr sz="2800"/>
            </a:lvl1p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p:spPr>
        <p:txBody>
          <a:bodyPr>
            <a:normAutofit/>
          </a:bodyPr>
          <a:lstStyle>
            <a:lvl1pPr>
              <a:defRPr sz="2800"/>
            </a:lvl1p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
        <p:nvSpPr>
          <p:cNvPr id="10" name="TextBox 9"/>
          <p:cNvSpPr txBox="1"/>
          <p:nvPr userDrawn="1"/>
        </p:nvSpPr>
        <p:spPr>
          <a:xfrm>
            <a:off x="22462802" y="690390"/>
            <a:ext cx="1021680" cy="615517"/>
          </a:xfrm>
          <a:prstGeom prst="rect">
            <a:avLst/>
          </a:prstGeom>
          <a:noFill/>
        </p:spPr>
        <p:txBody>
          <a:bodyPr wrap="none" lIns="182843" tIns="91422" rIns="182843" bIns="91422" rtlCol="0">
            <a:spAutoFit/>
          </a:bodyPr>
          <a:lstStyle/>
          <a:p>
            <a:pPr algn="ctr"/>
            <a:fld id="{260E2A6B-A809-4840-BF14-8648BC0BDF87}" type="slidenum">
              <a:rPr lang="id-ID" sz="2800" b="0" i="0" smtClean="0">
                <a:solidFill>
                  <a:schemeClr val="tx2"/>
                </a:solidFill>
                <a:latin typeface="Montserrat Light" panose="00000400000000000000" charset="0"/>
                <a:ea typeface="Montserrat Light" panose="00000400000000000000" charset="0"/>
                <a:cs typeface="Montserrat Light" panose="00000400000000000000" charset="0"/>
              </a:rPr>
              <a:t>‹#›</a:t>
            </a:fld>
            <a:r>
              <a:rPr lang="id-ID" sz="2800" b="0" i="0" dirty="0">
                <a:solidFill>
                  <a:schemeClr val="tx2"/>
                </a:solidFill>
                <a:latin typeface="Montserrat Light" panose="00000400000000000000" charset="0"/>
                <a:ea typeface="Montserrat Light" panose="00000400000000000000" charset="0"/>
                <a:cs typeface="Montserrat Light" panose="00000400000000000000" charset="0"/>
              </a:rPr>
              <a:t>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p:hf hdr="0" ftr="0" dt="0"/>
  <p:txStyles>
    <p:titleStyle>
      <a:lvl1pPr algn="l" defTabSz="1828165"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0.xml"/><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18.jpeg"/><Relationship Id="rId3" Type="http://schemas.microsoft.com/office/2007/relationships/hdphoto" Target="../media/hdphoto1.wdp"/><Relationship Id="rId7" Type="http://schemas.openxmlformats.org/officeDocument/2006/relationships/image" Target="../media/image17.png"/><Relationship Id="rId2" Type="http://schemas.openxmlformats.org/officeDocument/2006/relationships/image" Target="../media/image13.jpeg"/><Relationship Id="rId1" Type="http://schemas.openxmlformats.org/officeDocument/2006/relationships/slideLayout" Target="../slideLayouts/slideLayout27.xml"/><Relationship Id="rId6" Type="http://schemas.openxmlformats.org/officeDocument/2006/relationships/image" Target="../media/image16.jpeg"/><Relationship Id="rId5" Type="http://schemas.openxmlformats.org/officeDocument/2006/relationships/image" Target="../media/image15.GIF"/><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28.xml"/><Relationship Id="rId6" Type="http://schemas.openxmlformats.org/officeDocument/2006/relationships/image" Target="../media/image23.jpe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31.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32.xml"/><Relationship Id="rId5" Type="http://schemas.openxmlformats.org/officeDocument/2006/relationships/image" Target="../media/image46.jpeg"/><Relationship Id="rId4" Type="http://schemas.openxmlformats.org/officeDocument/2006/relationships/image" Target="../media/image45.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33.xml"/><Relationship Id="rId5" Type="http://schemas.openxmlformats.org/officeDocument/2006/relationships/image" Target="../media/image50.jpe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34.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5.jpeg"/><Relationship Id="rId2" Type="http://schemas.openxmlformats.org/officeDocument/2006/relationships/image" Target="../media/image57.jpeg"/><Relationship Id="rId1" Type="http://schemas.openxmlformats.org/officeDocument/2006/relationships/slideLayout" Target="../slideLayouts/slideLayout35.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36.xml"/><Relationship Id="rId5" Type="http://schemas.openxmlformats.org/officeDocument/2006/relationships/image" Target="../media/image5.jpeg"/><Relationship Id="rId4" Type="http://schemas.openxmlformats.org/officeDocument/2006/relationships/image" Target="../media/image67.jpeg"/></Relationships>
</file>

<file path=ppt/slides/_rels/slide3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69.jpeg"/><Relationship Id="rId1" Type="http://schemas.openxmlformats.org/officeDocument/2006/relationships/slideLayout" Target="../slideLayouts/slideLayout38.xml"/><Relationship Id="rId4" Type="http://schemas.openxmlformats.org/officeDocument/2006/relationships/image" Target="../media/image70.jpeg"/></Relationships>
</file>

<file path=ppt/slides/_rels/slide3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39.xml"/><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75.jpeg"/><Relationship Id="rId7" Type="http://schemas.openxmlformats.org/officeDocument/2006/relationships/image" Target="../media/image79.jpeg"/><Relationship Id="rId2" Type="http://schemas.openxmlformats.org/officeDocument/2006/relationships/image" Target="../media/image74.jpeg"/><Relationship Id="rId1" Type="http://schemas.openxmlformats.org/officeDocument/2006/relationships/slideLayout" Target="../slideLayouts/slideLayout16.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jpeg"/></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59.jpeg"/></Relationships>
</file>

<file path=ppt/slides/_rels/slide4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image" Target="../media/image82.jpeg"/></Relationships>
</file>

<file path=ppt/slides/_rels/slide4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media/image84.jpeg"/></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xml"/><Relationship Id="rId1" Type="http://schemas.openxmlformats.org/officeDocument/2006/relationships/slideLayout" Target="../slideLayouts/slideLayout23.xml"/><Relationship Id="rId5" Type="http://schemas.openxmlformats.org/officeDocument/2006/relationships/image" Target="../media/image87.jpeg"/><Relationship Id="rId4" Type="http://schemas.openxmlformats.org/officeDocument/2006/relationships/image" Target="../media/image86.jpeg"/></Relationships>
</file>

<file path=ppt/slides/_rels/slide4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24.xml"/><Relationship Id="rId4" Type="http://schemas.openxmlformats.org/officeDocument/2006/relationships/image" Target="../media/image89.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7.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712510" y="4232684"/>
            <a:ext cx="10974400" cy="3770263"/>
          </a:xfrm>
          <a:prstGeom prst="rect">
            <a:avLst/>
          </a:prstGeom>
          <a:noFill/>
        </p:spPr>
        <p:txBody>
          <a:bodyPr wrap="square" rtlCol="0">
            <a:spAutoFit/>
          </a:bodyPr>
          <a:lstStyle/>
          <a:p>
            <a:pPr algn="ctr"/>
            <a:r>
              <a:rPr lang="en-US" sz="23900" b="1" spc="600" dirty="0">
                <a:solidFill>
                  <a:schemeClr val="tx2"/>
                </a:solidFill>
                <a:latin typeface="Segoe UI" panose="020B0502040204020203" pitchFamily="34" charset="0"/>
                <a:ea typeface="Montserrat" panose="00000500000000000000" charset="0"/>
                <a:cs typeface="Montserrat" panose="00000500000000000000" charset="0"/>
              </a:rPr>
              <a:t>minus</a:t>
            </a:r>
          </a:p>
        </p:txBody>
      </p:sp>
      <p:sp>
        <p:nvSpPr>
          <p:cNvPr id="13" name="TextBox 12"/>
          <p:cNvSpPr txBox="1"/>
          <p:nvPr/>
        </p:nvSpPr>
        <p:spPr>
          <a:xfrm>
            <a:off x="7211347" y="7541282"/>
            <a:ext cx="9976727" cy="820096"/>
          </a:xfrm>
          <a:prstGeom prst="rect">
            <a:avLst/>
          </a:prstGeom>
          <a:noFill/>
        </p:spPr>
        <p:txBody>
          <a:bodyPr wrap="square" rtlCol="0">
            <a:spAutoFit/>
          </a:bodyPr>
          <a:lstStyle/>
          <a:p>
            <a:pPr algn="ctr">
              <a:lnSpc>
                <a:spcPct val="150000"/>
              </a:lnSpc>
            </a:pPr>
            <a:r>
              <a:rPr lang="en-US" sz="5400" baseline="-25000" dirty="0">
                <a:solidFill>
                  <a:schemeClr val="tx2"/>
                </a:solidFill>
                <a:latin typeface="Segoe UI" panose="020B0502040204020203" pitchFamily="34" charset="0"/>
                <a:ea typeface="Montserrat Hairline" charset="0"/>
                <a:cs typeface="Montserrat Hairline" charset="0"/>
              </a:rPr>
              <a:t>minimal presentation template</a:t>
            </a:r>
          </a:p>
        </p:txBody>
      </p:sp>
      <p:sp>
        <p:nvSpPr>
          <p:cNvPr id="6" name="Rectangle 5"/>
          <p:cNvSpPr/>
          <p:nvPr/>
        </p:nvSpPr>
        <p:spPr>
          <a:xfrm>
            <a:off x="10441204" y="1879527"/>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7" name="Rectangle 6"/>
          <p:cNvSpPr/>
          <p:nvPr/>
        </p:nvSpPr>
        <p:spPr>
          <a:xfrm>
            <a:off x="10441204" y="1180532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0"/>
            <a:ext cx="0" cy="1371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2127584"/>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7" name="TextBox 26"/>
            <p:cNvSpPr txBox="1"/>
            <p:nvPr/>
          </p:nvSpPr>
          <p:spPr>
            <a:xfrm>
              <a:off x="2420460" y="9178370"/>
              <a:ext cx="5305733" cy="823305"/>
            </a:xfrm>
            <a:prstGeom prst="rect">
              <a:avLst/>
            </a:prstGeom>
            <a:grpFill/>
          </p:spPr>
          <p:txBody>
            <a:bodyPr wrap="square" rtlCol="0">
              <a:spAutoFit/>
            </a:bodyPr>
            <a:lstStyle/>
            <a:p>
              <a:pPr algn="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2000: TITLE HERE</a:t>
              </a:r>
            </a:p>
          </p:txBody>
        </p:sp>
      </p:grpSp>
      <p:grpSp>
        <p:nvGrpSpPr>
          <p:cNvPr id="28" name="Group 27"/>
          <p:cNvGrpSpPr/>
          <p:nvPr/>
        </p:nvGrpSpPr>
        <p:grpSpPr>
          <a:xfrm>
            <a:off x="13192037" y="4827936"/>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1" name="TextBox 40"/>
            <p:cNvSpPr txBox="1"/>
            <p:nvPr/>
          </p:nvSpPr>
          <p:spPr>
            <a:xfrm>
              <a:off x="2420460" y="9178370"/>
              <a:ext cx="5305733" cy="735665"/>
            </a:xfrm>
            <a:prstGeom prst="rect">
              <a:avLst/>
            </a:prstGeom>
            <a:grpFill/>
          </p:spPr>
          <p:txBody>
            <a:bodyPr wrap="square" rtlCol="0">
              <a:spAutoFit/>
            </a:bodyPr>
            <a:lstStyle/>
            <a:p>
              <a:pP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2010: TITLE HERE</a:t>
              </a:r>
            </a:p>
          </p:txBody>
        </p:sp>
      </p:grpSp>
      <p:grpSp>
        <p:nvGrpSpPr>
          <p:cNvPr id="42" name="Group 41"/>
          <p:cNvGrpSpPr/>
          <p:nvPr/>
        </p:nvGrpSpPr>
        <p:grpSpPr>
          <a:xfrm>
            <a:off x="6535205" y="9115079"/>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6" name="TextBox 45"/>
            <p:cNvSpPr txBox="1"/>
            <p:nvPr/>
          </p:nvSpPr>
          <p:spPr>
            <a:xfrm>
              <a:off x="2420460" y="9178370"/>
              <a:ext cx="5305733" cy="823305"/>
            </a:xfrm>
            <a:prstGeom prst="rect">
              <a:avLst/>
            </a:prstGeom>
            <a:grpFill/>
          </p:spPr>
          <p:txBody>
            <a:bodyPr wrap="square" rtlCol="0">
              <a:spAutoFit/>
            </a:bodyPr>
            <a:lstStyle/>
            <a:p>
              <a:pPr algn="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2000: TITLE HERE</a:t>
              </a:r>
            </a:p>
          </p:txBody>
        </p:sp>
      </p:grpSp>
      <p:sp>
        <p:nvSpPr>
          <p:cNvPr id="47" name="TextBox 46"/>
          <p:cNvSpPr txBox="1"/>
          <p:nvPr/>
        </p:nvSpPr>
        <p:spPr>
          <a:xfrm>
            <a:off x="13192037" y="6252757"/>
            <a:ext cx="706193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48" name="TextBox 47"/>
          <p:cNvSpPr txBox="1"/>
          <p:nvPr/>
        </p:nvSpPr>
        <p:spPr>
          <a:xfrm>
            <a:off x="3984460" y="3750312"/>
            <a:ext cx="7061930" cy="1420004"/>
          </a:xfrm>
          <a:prstGeom prst="rect">
            <a:avLst/>
          </a:prstGeom>
          <a:noFill/>
        </p:spPr>
        <p:txBody>
          <a:bodyPr wrap="square" rtlCol="0">
            <a:spAutoFit/>
          </a:bodyPr>
          <a:lstStyle/>
          <a:p>
            <a:pPr algn="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49" name="TextBox 48"/>
          <p:cNvSpPr txBox="1"/>
          <p:nvPr/>
        </p:nvSpPr>
        <p:spPr>
          <a:xfrm>
            <a:off x="3984460" y="10485472"/>
            <a:ext cx="7061930" cy="1420004"/>
          </a:xfrm>
          <a:prstGeom prst="rect">
            <a:avLst/>
          </a:prstGeom>
          <a:noFill/>
        </p:spPr>
        <p:txBody>
          <a:bodyPr wrap="square" rtlCol="0">
            <a:spAutoFit/>
          </a:bodyPr>
          <a:lstStyle/>
          <a:p>
            <a:pPr algn="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0"/>
            <a:ext cx="0" cy="8595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2127584"/>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7" name="TextBox 26"/>
            <p:cNvSpPr txBox="1"/>
            <p:nvPr/>
          </p:nvSpPr>
          <p:spPr>
            <a:xfrm>
              <a:off x="2420460" y="9178370"/>
              <a:ext cx="5305733" cy="735665"/>
            </a:xfrm>
            <a:prstGeom prst="rect">
              <a:avLst/>
            </a:prstGeom>
            <a:grpFill/>
          </p:spPr>
          <p:txBody>
            <a:bodyPr wrap="square" rtlCol="0">
              <a:spAutoFit/>
            </a:bodyPr>
            <a:lstStyle/>
            <a:p>
              <a:pPr algn="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2000: TITLE HERE</a:t>
              </a:r>
            </a:p>
          </p:txBody>
        </p:sp>
      </p:grpSp>
      <p:grpSp>
        <p:nvGrpSpPr>
          <p:cNvPr id="28" name="Group 27"/>
          <p:cNvGrpSpPr/>
          <p:nvPr/>
        </p:nvGrpSpPr>
        <p:grpSpPr>
          <a:xfrm>
            <a:off x="13192037" y="2127584"/>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1" name="TextBox 40"/>
            <p:cNvSpPr txBox="1"/>
            <p:nvPr/>
          </p:nvSpPr>
          <p:spPr>
            <a:xfrm>
              <a:off x="2420460" y="9178370"/>
              <a:ext cx="5305733" cy="823305"/>
            </a:xfrm>
            <a:prstGeom prst="rect">
              <a:avLst/>
            </a:prstGeom>
            <a:grpFill/>
          </p:spPr>
          <p:txBody>
            <a:bodyPr wrap="square" rtlCol="0">
              <a:spAutoFit/>
            </a:bodyPr>
            <a:lstStyle/>
            <a:p>
              <a:pP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2010: TITLE HERE</a:t>
              </a:r>
            </a:p>
          </p:txBody>
        </p:sp>
      </p:grpSp>
      <p:grpSp>
        <p:nvGrpSpPr>
          <p:cNvPr id="42" name="Group 41"/>
          <p:cNvGrpSpPr/>
          <p:nvPr/>
        </p:nvGrpSpPr>
        <p:grpSpPr>
          <a:xfrm>
            <a:off x="9722161" y="8265995"/>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6" name="TextBox 45"/>
            <p:cNvSpPr txBox="1"/>
            <p:nvPr/>
          </p:nvSpPr>
          <p:spPr>
            <a:xfrm>
              <a:off x="2420460" y="9178370"/>
              <a:ext cx="5305733" cy="735665"/>
            </a:xfrm>
            <a:prstGeom prst="rect">
              <a:avLst/>
            </a:prstGeom>
            <a:grp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2000: TITLE HERE</a:t>
              </a:r>
            </a:p>
          </p:txBody>
        </p:sp>
      </p:grpSp>
      <p:sp>
        <p:nvSpPr>
          <p:cNvPr id="47" name="TextBox 46"/>
          <p:cNvSpPr txBox="1"/>
          <p:nvPr/>
        </p:nvSpPr>
        <p:spPr>
          <a:xfrm>
            <a:off x="13192037" y="3552405"/>
            <a:ext cx="706193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48" name="TextBox 47"/>
          <p:cNvSpPr txBox="1"/>
          <p:nvPr/>
        </p:nvSpPr>
        <p:spPr>
          <a:xfrm>
            <a:off x="3984460" y="3552405"/>
            <a:ext cx="7061930" cy="1420004"/>
          </a:xfrm>
          <a:prstGeom prst="rect">
            <a:avLst/>
          </a:prstGeom>
          <a:noFill/>
        </p:spPr>
        <p:txBody>
          <a:bodyPr wrap="square" rtlCol="0">
            <a:spAutoFit/>
          </a:bodyPr>
          <a:lstStyle/>
          <a:p>
            <a:pPr algn="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49" name="TextBox 48"/>
          <p:cNvSpPr txBox="1"/>
          <p:nvPr/>
        </p:nvSpPr>
        <p:spPr>
          <a:xfrm>
            <a:off x="8632812" y="9661102"/>
            <a:ext cx="7061930" cy="1420004"/>
          </a:xfrm>
          <a:prstGeom prst="rect">
            <a:avLst/>
          </a:prstGeom>
          <a:noFill/>
        </p:spPr>
        <p:txBody>
          <a:bodyPr wrap="square" rtlCol="0">
            <a:spAutoFit/>
          </a:bodyPr>
          <a:lstStyle/>
          <a:p>
            <a:pPr algn="ct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3" y="4691213"/>
            <a:ext cx="17661517" cy="6645886"/>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full width text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4" y="4691213"/>
            <a:ext cx="8819142"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two columns</a:t>
            </a:r>
          </a:p>
        </p:txBody>
      </p:sp>
      <p:sp>
        <p:nvSpPr>
          <p:cNvPr id="5" name="Subtitle 2"/>
          <p:cNvSpPr txBox="1"/>
          <p:nvPr/>
        </p:nvSpPr>
        <p:spPr>
          <a:xfrm>
            <a:off x="13885283" y="4691213"/>
            <a:ext cx="8819142"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4" y="4691213"/>
            <a:ext cx="5530476"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three columns</a:t>
            </a:r>
          </a:p>
        </p:txBody>
      </p:sp>
      <p:sp>
        <p:nvSpPr>
          <p:cNvPr id="10" name="Subtitle 2"/>
          <p:cNvSpPr txBox="1"/>
          <p:nvPr/>
        </p:nvSpPr>
        <p:spPr>
          <a:xfrm>
            <a:off x="9556745" y="4691213"/>
            <a:ext cx="5530476"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p>
        </p:txBody>
      </p:sp>
      <p:sp>
        <p:nvSpPr>
          <p:cNvPr id="11" name="Subtitle 2"/>
          <p:cNvSpPr txBox="1"/>
          <p:nvPr/>
        </p:nvSpPr>
        <p:spPr>
          <a:xfrm>
            <a:off x="15743806" y="4691213"/>
            <a:ext cx="5530476" cy="380408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meet our</a:t>
            </a: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meet our team</a:t>
            </a: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598" b="4598"/>
          <a:stretch>
            <a:fillRect/>
          </a:stretch>
        </p:blipFill>
        <p:spPr/>
      </p:pic>
      <p:sp>
        <p:nvSpPr>
          <p:cNvPr id="30" name="TextBox 29"/>
          <p:cNvSpPr txBox="1"/>
          <p:nvPr/>
        </p:nvSpPr>
        <p:spPr>
          <a:xfrm>
            <a:off x="17217225" y="2508230"/>
            <a:ext cx="5487200" cy="1569660"/>
          </a:xfrm>
          <a:prstGeom prst="rect">
            <a:avLst/>
          </a:prstGeom>
          <a:noFill/>
        </p:spPr>
        <p:txBody>
          <a:bodyPr wrap="square" rtlCol="0">
            <a:spAutoFit/>
          </a:bodyPr>
          <a:lstStyle/>
          <a:p>
            <a:r>
              <a:rPr lang="en-US" sz="4800" b="1" spc="600" dirty="0">
                <a:solidFill>
                  <a:schemeClr val="bg1"/>
                </a:solidFill>
                <a:latin typeface="Segoe UI" panose="020B0502040204020203" pitchFamily="34" charset="0"/>
                <a:ea typeface="Montserrat" panose="00000500000000000000" charset="0"/>
                <a:cs typeface="Montserrat" panose="00000500000000000000" charset="0"/>
              </a:rPr>
              <a:t>Sales</a:t>
            </a:r>
          </a:p>
          <a:p>
            <a:r>
              <a:rPr lang="en-US" sz="4800" b="1" spc="600" dirty="0">
                <a:solidFill>
                  <a:schemeClr val="bg1"/>
                </a:solidFill>
                <a:latin typeface="Segoe UI" panose="020B0502040204020203" pitchFamily="34" charset="0"/>
                <a:ea typeface="Montserrat" panose="00000500000000000000" charset="0"/>
                <a:cs typeface="Montserrat" panose="00000500000000000000" charset="0"/>
              </a:rPr>
              <a:t>Department</a:t>
            </a:r>
          </a:p>
        </p:txBody>
      </p:sp>
      <p:sp>
        <p:nvSpPr>
          <p:cNvPr id="28" name="TextBox 27"/>
          <p:cNvSpPr txBox="1"/>
          <p:nvPr/>
        </p:nvSpPr>
        <p:spPr>
          <a:xfrm>
            <a:off x="2537682" y="1440017"/>
            <a:ext cx="3465553" cy="3154710"/>
          </a:xfrm>
          <a:prstGeom prst="rect">
            <a:avLst/>
          </a:prstGeom>
          <a:noFill/>
        </p:spPr>
        <p:txBody>
          <a:bodyPr wrap="square" rtlCol="0">
            <a:spAutoFit/>
          </a:bodyPr>
          <a:lstStyle/>
          <a:p>
            <a:r>
              <a:rPr lang="en-US" sz="19900" spc="600" dirty="0">
                <a:solidFill>
                  <a:schemeClr val="bg1"/>
                </a:solidFill>
                <a:latin typeface="Segoe UI" panose="020B0502040204020203" pitchFamily="34" charset="0"/>
                <a:ea typeface="Montserrat Light" panose="00000400000000000000" charset="0"/>
                <a:cs typeface="Montserrat Light" panose="00000400000000000000" charset="0"/>
              </a:rPr>
              <a:t>01</a:t>
            </a:r>
          </a:p>
        </p:txBody>
      </p:sp>
      <p:sp>
        <p:nvSpPr>
          <p:cNvPr id="29" name="TextBox 28"/>
          <p:cNvSpPr txBox="1"/>
          <p:nvPr/>
        </p:nvSpPr>
        <p:spPr>
          <a:xfrm rot="16200000">
            <a:off x="789190" y="6017698"/>
            <a:ext cx="6310156" cy="2554545"/>
          </a:xfrm>
          <a:prstGeom prst="rect">
            <a:avLst/>
          </a:prstGeom>
          <a:noFill/>
        </p:spPr>
        <p:txBody>
          <a:bodyPr wrap="square" rtlCol="0">
            <a:spAutoFit/>
          </a:bodyPr>
          <a:lstStyle/>
          <a:p>
            <a:r>
              <a:rPr lang="en-US" sz="8800" b="1" spc="600" dirty="0">
                <a:solidFill>
                  <a:schemeClr val="bg1"/>
                </a:solidFill>
                <a:latin typeface="Segoe UI" panose="020B0502040204020203" pitchFamily="34" charset="0"/>
                <a:ea typeface="Montserrat" panose="00000500000000000000" charset="0"/>
                <a:cs typeface="Montserrat" panose="00000500000000000000" charset="0"/>
              </a:rPr>
              <a:t>Thomas</a:t>
            </a:r>
          </a:p>
          <a:p>
            <a:r>
              <a:rPr lang="en-US" sz="7200" b="1" spc="600" dirty="0">
                <a:solidFill>
                  <a:schemeClr val="bg1"/>
                </a:solidFill>
                <a:latin typeface="Segoe UI" panose="020B0502040204020203" pitchFamily="34" charset="0"/>
                <a:ea typeface="Montserrat" panose="00000500000000000000" charset="0"/>
                <a:cs typeface="Montserrat" panose="00000500000000000000" charset="0"/>
              </a:rPr>
              <a:t>Edison</a:t>
            </a:r>
            <a:endParaRPr lang="en-US" sz="8800" b="1" spc="600" dirty="0">
              <a:solidFill>
                <a:schemeClr val="bg1"/>
              </a:solidFill>
              <a:latin typeface="Segoe UI" panose="020B0502040204020203" pitchFamily="34" charset="0"/>
              <a:ea typeface="Montserrat" panose="00000500000000000000" charset="0"/>
              <a:cs typeface="Montserrat" panose="00000500000000000000" charset="0"/>
            </a:endParaRPr>
          </a:p>
        </p:txBody>
      </p:sp>
      <p:grpSp>
        <p:nvGrpSpPr>
          <p:cNvPr id="10" name="Group 9"/>
          <p:cNvGrpSpPr/>
          <p:nvPr/>
        </p:nvGrpSpPr>
        <p:grpSpPr>
          <a:xfrm>
            <a:off x="3066719" y="11168342"/>
            <a:ext cx="184055" cy="1116424"/>
            <a:chOff x="2922525" y="10651508"/>
            <a:chExt cx="586550" cy="3557836"/>
          </a:xfrm>
        </p:grpSpPr>
        <p:sp>
          <p:nvSpPr>
            <p:cNvPr id="31" name="Shape 2901"/>
            <p:cNvSpPr/>
            <p:nvPr/>
          </p:nvSpPr>
          <p:spPr>
            <a:xfrm>
              <a:off x="2922525" y="10651508"/>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2" name="Shape 2902"/>
            <p:cNvSpPr/>
            <p:nvPr/>
          </p:nvSpPr>
          <p:spPr>
            <a:xfrm>
              <a:off x="2922525" y="13036247"/>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grpSp>
      <p:sp>
        <p:nvSpPr>
          <p:cNvPr id="41" name="TextBox 40"/>
          <p:cNvSpPr txBox="1"/>
          <p:nvPr/>
        </p:nvSpPr>
        <p:spPr>
          <a:xfrm rot="16200000">
            <a:off x="20447507" y="5910848"/>
            <a:ext cx="6187061" cy="400110"/>
          </a:xfrm>
          <a:prstGeom prst="rect">
            <a:avLst/>
          </a:prstGeom>
          <a:noFill/>
        </p:spPr>
        <p:txBody>
          <a:bodyPr wrap="square" rtlCol="0">
            <a:spAutoFit/>
          </a:bodyPr>
          <a:lstStyle/>
          <a:p>
            <a:r>
              <a:rPr lang="en-US" sz="2000" b="1" spc="600">
                <a:solidFill>
                  <a:schemeClr val="bg1"/>
                </a:solidFill>
                <a:latin typeface="Segoe UI" panose="020B0502040204020203" pitchFamily="34" charset="0"/>
                <a:ea typeface="Montserrat" panose="00000500000000000000" charset="0"/>
                <a:cs typeface="Montserrat" panose="00000500000000000000" charset="0"/>
              </a:rPr>
              <a:t>WRITE SOMETHING</a:t>
            </a:r>
            <a:endParaRPr lang="en-US" sz="2000" b="1" spc="600" dirty="0">
              <a:solidFill>
                <a:schemeClr val="bg1"/>
              </a:solidFill>
              <a:latin typeface="Segoe UI" panose="020B0502040204020203" pitchFamily="34" charset="0"/>
              <a:ea typeface="Montserrat" panose="00000500000000000000" charset="0"/>
              <a:cs typeface="Montserrat" panose="00000500000000000000" charset="0"/>
            </a:endParaRPr>
          </a:p>
        </p:txBody>
      </p:sp>
      <p:sp>
        <p:nvSpPr>
          <p:cNvPr id="13" name="Rectangle 12"/>
          <p:cNvSpPr/>
          <p:nvPr/>
        </p:nvSpPr>
        <p:spPr>
          <a:xfrm>
            <a:off x="23340982" y="0"/>
            <a:ext cx="400111" cy="3918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69684" y="1931707"/>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25" name="TextBox 24"/>
          <p:cNvSpPr txBox="1"/>
          <p:nvPr/>
        </p:nvSpPr>
        <p:spPr>
          <a:xfrm>
            <a:off x="3369684" y="2392605"/>
            <a:ext cx="8438004" cy="5401479"/>
          </a:xfrm>
          <a:prstGeom prst="rect">
            <a:avLst/>
          </a:prstGeom>
          <a:noFill/>
        </p:spPr>
        <p:txBody>
          <a:bodyPr wrap="square" rtlCol="0">
            <a:spAutoFit/>
          </a:bodyPr>
          <a:lstStyle/>
          <a:p>
            <a:r>
              <a:rPr lang="en-US" sz="11500" b="1" dirty="0">
                <a:solidFill>
                  <a:schemeClr val="tx2"/>
                </a:solidFill>
                <a:latin typeface="Segoe UI" panose="020B0502040204020203" pitchFamily="34" charset="0"/>
                <a:ea typeface="Montserrat" panose="00000500000000000000" charset="0"/>
                <a:cs typeface="Montserrat" panose="00000500000000000000" charset="0"/>
              </a:rPr>
              <a:t>our awesome</a:t>
            </a:r>
          </a:p>
          <a:p>
            <a:r>
              <a:rPr lang="en-US" sz="11500" b="1" dirty="0">
                <a:solidFill>
                  <a:schemeClr val="tx2"/>
                </a:solidFill>
                <a:latin typeface="Segoe UI" panose="020B0502040204020203" pitchFamily="34" charset="0"/>
                <a:ea typeface="Montserrat" panose="00000500000000000000" charset="0"/>
                <a:cs typeface="Montserrat" panose="00000500000000000000" charset="0"/>
              </a:rPr>
              <a:t>team</a:t>
            </a:r>
          </a:p>
        </p:txBody>
      </p:sp>
      <p:sp>
        <p:nvSpPr>
          <p:cNvPr id="28" name="TextBox 27"/>
          <p:cNvSpPr txBox="1"/>
          <p:nvPr/>
        </p:nvSpPr>
        <p:spPr>
          <a:xfrm rot="16200000">
            <a:off x="-1120596" y="2902521"/>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30" name="Subtitle 2"/>
          <p:cNvSpPr txBox="1"/>
          <p:nvPr/>
        </p:nvSpPr>
        <p:spPr>
          <a:xfrm>
            <a:off x="3369684" y="7981703"/>
            <a:ext cx="5530476" cy="225288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 </a:t>
            </a:r>
          </a:p>
        </p:txBody>
      </p:sp>
      <p:pic>
        <p:nvPicPr>
          <p:cNvPr id="6" name="Picture Placeholder 5"/>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3732" r="23732"/>
          <a:stretch>
            <a:fillRect/>
          </a:stretch>
        </p:blipFill>
        <p:spPr/>
      </p:pic>
      <p:pic>
        <p:nvPicPr>
          <p:cNvPr id="4" name="Picture Placeholder 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5495" r="5495"/>
          <a:stretch>
            <a:fillRect/>
          </a:stretch>
        </p:blipFill>
        <p:spPr/>
      </p:pic>
      <p:pic>
        <p:nvPicPr>
          <p:cNvPr id="5" name="Picture Placeholder 4"/>
          <p:cNvPicPr>
            <a:picLocks noGrp="1" noChangeAspect="1"/>
          </p:cNvPicPr>
          <p:nvPr>
            <p:ph type="pic" sz="quarter" idx="12"/>
          </p:nvPr>
        </p:nvPicPr>
        <p:blipFill>
          <a:blip r:embed="rId4" cstate="email">
            <a:extLst>
              <a:ext uri="{28A0092B-C50C-407E-A947-70E740481C1C}">
                <a14:useLocalDpi xmlns:a14="http://schemas.microsoft.com/office/drawing/2010/main" val="0"/>
              </a:ext>
            </a:extLst>
          </a:blip>
          <a:srcRect t="23655" b="23655"/>
          <a:stretch>
            <a:fillRect/>
          </a:stretch>
        </p:blip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77649"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 name="Rectangle 2"/>
          <p:cNvSpPr/>
          <p:nvPr/>
        </p:nvSpPr>
        <p:spPr>
          <a:xfrm>
            <a:off x="0" y="0"/>
            <a:ext cx="8309114" cy="445273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8" name="TextBox 27"/>
          <p:cNvSpPr txBox="1"/>
          <p:nvPr/>
        </p:nvSpPr>
        <p:spPr>
          <a:xfrm>
            <a:off x="12834470" y="1293180"/>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29" name="TextBox 28"/>
          <p:cNvSpPr txBox="1"/>
          <p:nvPr/>
        </p:nvSpPr>
        <p:spPr>
          <a:xfrm>
            <a:off x="12834470" y="1754078"/>
            <a:ext cx="8438004" cy="3631763"/>
          </a:xfrm>
          <a:prstGeom prst="rect">
            <a:avLst/>
          </a:prstGeom>
          <a:noFill/>
        </p:spPr>
        <p:txBody>
          <a:bodyPr wrap="square" rtlCol="0">
            <a:spAutoFit/>
          </a:bodyPr>
          <a:lstStyle/>
          <a:p>
            <a:r>
              <a:rPr lang="en-US" sz="11500" b="1" dirty="0">
                <a:solidFill>
                  <a:schemeClr val="tx2"/>
                </a:solidFill>
                <a:latin typeface="Segoe UI" panose="020B0502040204020203" pitchFamily="34" charset="0"/>
                <a:ea typeface="Montserrat" panose="00000500000000000000" charset="0"/>
                <a:cs typeface="Montserrat" panose="00000500000000000000" charset="0"/>
              </a:rPr>
              <a:t>meet</a:t>
            </a:r>
          </a:p>
          <a:p>
            <a:r>
              <a:rPr lang="en-US" sz="11500" b="1" dirty="0" err="1">
                <a:solidFill>
                  <a:schemeClr val="tx2"/>
                </a:solidFill>
                <a:latin typeface="Segoe UI" panose="020B0502040204020203" pitchFamily="34" charset="0"/>
                <a:ea typeface="Montserrat" panose="00000500000000000000" charset="0"/>
                <a:cs typeface="Montserrat" panose="00000500000000000000" charset="0"/>
              </a:rPr>
              <a:t>jane</a:t>
            </a:r>
            <a:r>
              <a:rPr lang="en-US" sz="11500" b="1" dirty="0">
                <a:solidFill>
                  <a:schemeClr val="tx2"/>
                </a:solidFill>
                <a:latin typeface="Segoe UI" panose="020B0502040204020203" pitchFamily="34" charset="0"/>
                <a:ea typeface="Montserrat" panose="00000500000000000000" charset="0"/>
                <a:cs typeface="Montserrat" panose="00000500000000000000" charset="0"/>
              </a:rPr>
              <a:t> doe</a:t>
            </a:r>
          </a:p>
        </p:txBody>
      </p:sp>
      <p:sp>
        <p:nvSpPr>
          <p:cNvPr id="30" name="Shape 2779"/>
          <p:cNvSpPr/>
          <p:nvPr/>
        </p:nvSpPr>
        <p:spPr>
          <a:xfrm>
            <a:off x="12958167" y="10029487"/>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1" name="Shape 2782"/>
          <p:cNvSpPr/>
          <p:nvPr/>
        </p:nvSpPr>
        <p:spPr>
          <a:xfrm>
            <a:off x="17483285" y="7354318"/>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2" name="Shape 2783"/>
          <p:cNvSpPr/>
          <p:nvPr/>
        </p:nvSpPr>
        <p:spPr>
          <a:xfrm>
            <a:off x="17483285" y="10096591"/>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3" name="Shape 2778"/>
          <p:cNvSpPr/>
          <p:nvPr/>
        </p:nvSpPr>
        <p:spPr>
          <a:xfrm>
            <a:off x="12834470" y="7292560"/>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4" name="TextBox 33"/>
          <p:cNvSpPr txBox="1"/>
          <p:nvPr/>
        </p:nvSpPr>
        <p:spPr>
          <a:xfrm>
            <a:off x="12834470" y="8399673"/>
            <a:ext cx="16161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SKILL</a:t>
            </a:r>
          </a:p>
        </p:txBody>
      </p:sp>
      <p:sp>
        <p:nvSpPr>
          <p:cNvPr id="35" name="TextBox 34"/>
          <p:cNvSpPr txBox="1"/>
          <p:nvPr/>
        </p:nvSpPr>
        <p:spPr>
          <a:xfrm>
            <a:off x="12834470" y="8906801"/>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36" name="TextBox 35"/>
          <p:cNvSpPr txBox="1"/>
          <p:nvPr/>
        </p:nvSpPr>
        <p:spPr>
          <a:xfrm>
            <a:off x="17413798" y="8399673"/>
            <a:ext cx="17764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NAME</a:t>
            </a:r>
          </a:p>
        </p:txBody>
      </p:sp>
      <p:sp>
        <p:nvSpPr>
          <p:cNvPr id="37" name="TextBox 36"/>
          <p:cNvSpPr txBox="1"/>
          <p:nvPr/>
        </p:nvSpPr>
        <p:spPr>
          <a:xfrm>
            <a:off x="17413798" y="8906801"/>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38" name="TextBox 37"/>
          <p:cNvSpPr txBox="1"/>
          <p:nvPr/>
        </p:nvSpPr>
        <p:spPr>
          <a:xfrm>
            <a:off x="12834470" y="11203704"/>
            <a:ext cx="2781146"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AWESOME</a:t>
            </a:r>
          </a:p>
        </p:txBody>
      </p:sp>
      <p:sp>
        <p:nvSpPr>
          <p:cNvPr id="39" name="TextBox 38"/>
          <p:cNvSpPr txBox="1"/>
          <p:nvPr/>
        </p:nvSpPr>
        <p:spPr>
          <a:xfrm>
            <a:off x="12834470" y="11710832"/>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40" name="TextBox 39"/>
          <p:cNvSpPr txBox="1"/>
          <p:nvPr/>
        </p:nvSpPr>
        <p:spPr>
          <a:xfrm>
            <a:off x="17413798" y="11203704"/>
            <a:ext cx="1608133"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TITLE</a:t>
            </a:r>
          </a:p>
        </p:txBody>
      </p:sp>
      <p:sp>
        <p:nvSpPr>
          <p:cNvPr id="41" name="TextBox 40"/>
          <p:cNvSpPr txBox="1"/>
          <p:nvPr/>
        </p:nvSpPr>
        <p:spPr>
          <a:xfrm>
            <a:off x="17413798" y="11710832"/>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42" name="Subtitle 2"/>
          <p:cNvSpPr txBox="1"/>
          <p:nvPr/>
        </p:nvSpPr>
        <p:spPr>
          <a:xfrm>
            <a:off x="12834470" y="5634092"/>
            <a:ext cx="9869955" cy="115919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2400">
                <a:latin typeface="Segoe UI" panose="020B0502040204020203" pitchFamily="34" charset="0"/>
                <a:ea typeface="Montserrat Light" panose="00000400000000000000" charset="0"/>
                <a:cs typeface="Montserrat Light" panose="00000400000000000000" charset="0"/>
              </a:rPr>
              <a:t>. </a:t>
            </a:r>
            <a:endParaRPr lang="en-US" sz="2400" dirty="0">
              <a:latin typeface="Segoe UI" panose="020B0502040204020203" pitchFamily="34" charset="0"/>
              <a:ea typeface="Montserrat Light" panose="00000400000000000000" charset="0"/>
              <a:cs typeface="Montserrat Light" panose="00000400000000000000" charset="0"/>
            </a:endParaRPr>
          </a:p>
        </p:txBody>
      </p:sp>
      <p:pic>
        <p:nvPicPr>
          <p:cNvPr id="5" name="Picture Placeholder 4"/>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5614" b="5614"/>
          <a:stretch>
            <a:fillRect/>
          </a:stretch>
        </p:blip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88825" cy="13715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4" name="TextBox 23"/>
          <p:cNvSpPr txBox="1"/>
          <p:nvPr/>
        </p:nvSpPr>
        <p:spPr>
          <a:xfrm>
            <a:off x="1711325" y="1293180"/>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25" name="TextBox 24"/>
          <p:cNvSpPr txBox="1"/>
          <p:nvPr/>
        </p:nvSpPr>
        <p:spPr>
          <a:xfrm>
            <a:off x="1711325" y="1754078"/>
            <a:ext cx="8438004" cy="3631763"/>
          </a:xfrm>
          <a:prstGeom prst="rect">
            <a:avLst/>
          </a:prstGeom>
          <a:noFill/>
        </p:spPr>
        <p:txBody>
          <a:bodyPr wrap="square" rtlCol="0">
            <a:spAutoFit/>
          </a:bodyPr>
          <a:lstStyle/>
          <a:p>
            <a:r>
              <a:rPr lang="en-US" sz="11500" b="1" dirty="0">
                <a:solidFill>
                  <a:schemeClr val="tx2"/>
                </a:solidFill>
                <a:latin typeface="Segoe UI" panose="020B0502040204020203" pitchFamily="34" charset="0"/>
                <a:ea typeface="Montserrat" panose="00000500000000000000" charset="0"/>
                <a:cs typeface="Montserrat" panose="00000500000000000000" charset="0"/>
              </a:rPr>
              <a:t>meet</a:t>
            </a:r>
          </a:p>
          <a:p>
            <a:r>
              <a:rPr lang="en-US" sz="11500" b="1" dirty="0" err="1">
                <a:solidFill>
                  <a:schemeClr val="tx2"/>
                </a:solidFill>
                <a:latin typeface="Segoe UI" panose="020B0502040204020203" pitchFamily="34" charset="0"/>
                <a:ea typeface="Montserrat" panose="00000500000000000000" charset="0"/>
                <a:cs typeface="Montserrat" panose="00000500000000000000" charset="0"/>
              </a:rPr>
              <a:t>jane</a:t>
            </a:r>
            <a:r>
              <a:rPr lang="en-US" sz="11500" b="1" dirty="0">
                <a:solidFill>
                  <a:schemeClr val="tx2"/>
                </a:solidFill>
                <a:latin typeface="Segoe UI" panose="020B0502040204020203" pitchFamily="34" charset="0"/>
                <a:ea typeface="Montserrat" panose="00000500000000000000" charset="0"/>
                <a:cs typeface="Montserrat" panose="00000500000000000000" charset="0"/>
              </a:rPr>
              <a:t> doe</a:t>
            </a:r>
          </a:p>
        </p:txBody>
      </p:sp>
      <p:sp>
        <p:nvSpPr>
          <p:cNvPr id="26" name="Shape 2779"/>
          <p:cNvSpPr/>
          <p:nvPr/>
        </p:nvSpPr>
        <p:spPr>
          <a:xfrm>
            <a:off x="1835022" y="10029487"/>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27" name="Shape 2782"/>
          <p:cNvSpPr/>
          <p:nvPr/>
        </p:nvSpPr>
        <p:spPr>
          <a:xfrm>
            <a:off x="6360140" y="7354318"/>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43" name="Shape 2783"/>
          <p:cNvSpPr/>
          <p:nvPr/>
        </p:nvSpPr>
        <p:spPr>
          <a:xfrm>
            <a:off x="6360140" y="10096591"/>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44" name="Shape 2778"/>
          <p:cNvSpPr/>
          <p:nvPr/>
        </p:nvSpPr>
        <p:spPr>
          <a:xfrm>
            <a:off x="1711325" y="7292560"/>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45" name="TextBox 44"/>
          <p:cNvSpPr txBox="1"/>
          <p:nvPr/>
        </p:nvSpPr>
        <p:spPr>
          <a:xfrm>
            <a:off x="1711325" y="8399673"/>
            <a:ext cx="16161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SKILL</a:t>
            </a:r>
          </a:p>
        </p:txBody>
      </p:sp>
      <p:sp>
        <p:nvSpPr>
          <p:cNvPr id="46" name="TextBox 45"/>
          <p:cNvSpPr txBox="1"/>
          <p:nvPr/>
        </p:nvSpPr>
        <p:spPr>
          <a:xfrm>
            <a:off x="1711325" y="8906801"/>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47" name="TextBox 46"/>
          <p:cNvSpPr txBox="1"/>
          <p:nvPr/>
        </p:nvSpPr>
        <p:spPr>
          <a:xfrm>
            <a:off x="6290653" y="8399673"/>
            <a:ext cx="1776448"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NAME</a:t>
            </a:r>
          </a:p>
        </p:txBody>
      </p:sp>
      <p:sp>
        <p:nvSpPr>
          <p:cNvPr id="48" name="TextBox 47"/>
          <p:cNvSpPr txBox="1"/>
          <p:nvPr/>
        </p:nvSpPr>
        <p:spPr>
          <a:xfrm>
            <a:off x="6290653" y="8906801"/>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49" name="TextBox 48"/>
          <p:cNvSpPr txBox="1"/>
          <p:nvPr/>
        </p:nvSpPr>
        <p:spPr>
          <a:xfrm>
            <a:off x="1711325" y="11203704"/>
            <a:ext cx="2781146"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AWESOME</a:t>
            </a:r>
          </a:p>
        </p:txBody>
      </p:sp>
      <p:sp>
        <p:nvSpPr>
          <p:cNvPr id="50" name="TextBox 49"/>
          <p:cNvSpPr txBox="1"/>
          <p:nvPr/>
        </p:nvSpPr>
        <p:spPr>
          <a:xfrm>
            <a:off x="1711325" y="11710832"/>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51" name="TextBox 50"/>
          <p:cNvSpPr txBox="1"/>
          <p:nvPr/>
        </p:nvSpPr>
        <p:spPr>
          <a:xfrm>
            <a:off x="6290653" y="11203704"/>
            <a:ext cx="1608133" cy="584775"/>
          </a:xfrm>
          <a:prstGeom prst="rect">
            <a:avLst/>
          </a:prstGeom>
          <a:noFill/>
        </p:spPr>
        <p:txBody>
          <a:bodyPr wrap="none" rtlCol="0">
            <a:spAutoFit/>
          </a:bodyPr>
          <a:lstStyle/>
          <a:p>
            <a:r>
              <a:rPr lang="en-US" sz="3200" b="1" spc="600" dirty="0">
                <a:solidFill>
                  <a:schemeClr val="tx2"/>
                </a:solidFill>
                <a:latin typeface="Segoe UI" panose="020B0502040204020203" pitchFamily="34" charset="0"/>
                <a:ea typeface="Montserrat Semi" charset="0"/>
                <a:cs typeface="Montserrat Semi" charset="0"/>
              </a:rPr>
              <a:t>TITLE</a:t>
            </a:r>
          </a:p>
        </p:txBody>
      </p:sp>
      <p:sp>
        <p:nvSpPr>
          <p:cNvPr id="52" name="TextBox 51"/>
          <p:cNvSpPr txBox="1"/>
          <p:nvPr/>
        </p:nvSpPr>
        <p:spPr>
          <a:xfrm>
            <a:off x="6290653" y="11710832"/>
            <a:ext cx="3795773" cy="830997"/>
          </a:xfrm>
          <a:prstGeom prst="rect">
            <a:avLst/>
          </a:prstGeom>
          <a:noFill/>
        </p:spPr>
        <p:txBody>
          <a:bodyPr wrap="square" rtlCol="0">
            <a:spAutoFit/>
          </a:bodyPr>
          <a:lstStyle/>
          <a:p>
            <a:r>
              <a:rPr lang="en-US" sz="2400" dirty="0">
                <a:latin typeface="Segoe UI" panose="020B0502040204020203" pitchFamily="34" charset="0"/>
                <a:ea typeface="Lato Light" panose="020F0302020204030203" charset="0"/>
                <a:cs typeface="Lato Light" panose="020F0302020204030203" charset="0"/>
              </a:rPr>
              <a:t>Entrepreneurial activities differ</a:t>
            </a:r>
          </a:p>
        </p:txBody>
      </p:sp>
      <p:sp>
        <p:nvSpPr>
          <p:cNvPr id="53" name="Subtitle 2"/>
          <p:cNvSpPr txBox="1"/>
          <p:nvPr/>
        </p:nvSpPr>
        <p:spPr>
          <a:xfrm>
            <a:off x="1711325" y="5634092"/>
            <a:ext cx="9869955" cy="1159192"/>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a:latin typeface="Segoe UI" panose="020B0502040204020203" pitchFamily="34"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2400">
                <a:latin typeface="Segoe UI" panose="020B0502040204020203" pitchFamily="34" charset="0"/>
                <a:ea typeface="Montserrat Light" panose="00000400000000000000" charset="0"/>
                <a:cs typeface="Montserrat Light" panose="00000400000000000000" charset="0"/>
              </a:rPr>
              <a:t>. </a:t>
            </a:r>
            <a:endParaRPr lang="en-US" sz="2400" dirty="0">
              <a:latin typeface="Segoe UI" panose="020B0502040204020203" pitchFamily="34" charset="0"/>
              <a:ea typeface="Montserrat Light" panose="00000400000000000000" charset="0"/>
              <a:cs typeface="Montserrat Light" panose="00000400000000000000" charset="0"/>
            </a:endParaRPr>
          </a:p>
        </p:txBody>
      </p:sp>
      <p:pic>
        <p:nvPicPr>
          <p:cNvPr id="3" name="Picture Placeholder 2"/>
          <p:cNvPicPr>
            <a:picLocks noGrp="1" noChangeAspect="1"/>
          </p:cNvPicPr>
          <p:nvPr>
            <p:ph type="pic" sz="quarter" idx="10"/>
          </p:nvPr>
        </p:nvPicPr>
        <p:blipFill rotWithShape="1">
          <a:blip r:embed="rId2" cstate="email">
            <a:extLst>
              <a:ext uri="{28A0092B-C50C-407E-A947-70E740481C1C}">
                <a14:useLocalDpi xmlns:a14="http://schemas.microsoft.com/office/drawing/2010/main" val="0"/>
              </a:ext>
            </a:extLst>
          </a:blip>
          <a:srcRect l="40819" r="-84"/>
          <a:stretch>
            <a:fillRect/>
          </a:stretch>
        </p:blip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9051747" y="1766415"/>
            <a:ext cx="19830062" cy="3154710"/>
          </a:xfrm>
          <a:prstGeom prst="rect">
            <a:avLst/>
          </a:prstGeom>
          <a:noFill/>
        </p:spPr>
        <p:txBody>
          <a:bodyPr wrap="square" rtlCol="0">
            <a:spAutoFit/>
          </a:bodyPr>
          <a:lstStyle/>
          <a:p>
            <a:r>
              <a:rPr lang="en-US" sz="199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ABOUT US</a:t>
            </a:r>
          </a:p>
        </p:txBody>
      </p:sp>
      <p:sp>
        <p:nvSpPr>
          <p:cNvPr id="6" name="TextBox 5"/>
          <p:cNvSpPr txBox="1"/>
          <p:nvPr/>
        </p:nvSpPr>
        <p:spPr>
          <a:xfrm>
            <a:off x="6712510" y="5750004"/>
            <a:ext cx="10974400" cy="2215991"/>
          </a:xfrm>
          <a:prstGeom prst="rect">
            <a:avLst/>
          </a:prstGeom>
          <a:noFill/>
        </p:spPr>
        <p:txBody>
          <a:bodyPr wrap="square" rtlCol="0">
            <a:spAutoFit/>
          </a:bodyPr>
          <a:lstStyle/>
          <a:p>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About Us</a:t>
            </a:r>
          </a:p>
        </p:txBody>
      </p:sp>
      <p:sp>
        <p:nvSpPr>
          <p:cNvPr id="11" name="TextBox 10"/>
          <p:cNvSpPr txBox="1"/>
          <p:nvPr/>
        </p:nvSpPr>
        <p:spPr>
          <a:xfrm>
            <a:off x="6712510" y="522678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8379487"/>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our </a:t>
            </a:r>
            <a:r>
              <a:rPr lang="en-US" sz="28700" b="1" dirty="0" err="1">
                <a:solidFill>
                  <a:schemeClr val="bg2">
                    <a:lumMod val="95000"/>
                  </a:schemeClr>
                </a:solidFill>
                <a:latin typeface="Segoe UI" panose="020B0502040204020203" pitchFamily="34" charset="0"/>
                <a:ea typeface="Montserrat" panose="00000500000000000000" charset="0"/>
                <a:cs typeface="Montserrat" panose="00000500000000000000" charset="0"/>
              </a:rPr>
              <a:t>servi</a:t>
            </a:r>
            <a:endPar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endParaRPr>
          </a:p>
        </p:txBody>
      </p:sp>
      <p:sp>
        <p:nvSpPr>
          <p:cNvPr id="6" name="TextBox 5"/>
          <p:cNvSpPr txBox="1"/>
          <p:nvPr/>
        </p:nvSpPr>
        <p:spPr>
          <a:xfrm>
            <a:off x="6712510" y="5750004"/>
            <a:ext cx="10974400" cy="1647246"/>
          </a:xfrm>
          <a:prstGeom prst="rect">
            <a:avLst/>
          </a:prstGeom>
          <a:noFill/>
        </p:spPr>
        <p:txBody>
          <a:bodyPr wrap="square" rtlCol="0">
            <a:spAutoFit/>
          </a:bodyPr>
          <a:lstStyle/>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our services</a:t>
            </a: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our common</a:t>
            </a:r>
          </a:p>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services</a:t>
            </a:r>
          </a:p>
        </p:txBody>
      </p:sp>
      <p:sp>
        <p:nvSpPr>
          <p:cNvPr id="8" name="TextBox 7"/>
          <p:cNvSpPr txBox="1"/>
          <p:nvPr/>
        </p:nvSpPr>
        <p:spPr>
          <a:xfrm rot="16200000">
            <a:off x="-1120596" y="1944578"/>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2" name="Rectangle 1"/>
          <p:cNvSpPr/>
          <p:nvPr/>
        </p:nvSpPr>
        <p:spPr>
          <a:xfrm>
            <a:off x="2924281"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0" name="Rectangle 9"/>
          <p:cNvSpPr/>
          <p:nvPr/>
        </p:nvSpPr>
        <p:spPr>
          <a:xfrm>
            <a:off x="9635742"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2" name="Rectangle 11"/>
          <p:cNvSpPr/>
          <p:nvPr/>
        </p:nvSpPr>
        <p:spPr>
          <a:xfrm>
            <a:off x="16347203"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4" name="Rectangle 13"/>
          <p:cNvSpPr/>
          <p:nvPr/>
        </p:nvSpPr>
        <p:spPr>
          <a:xfrm>
            <a:off x="2924281"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5" name="Rectangle 14"/>
          <p:cNvSpPr/>
          <p:nvPr/>
        </p:nvSpPr>
        <p:spPr>
          <a:xfrm>
            <a:off x="9635742"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6" name="Rectangle 15"/>
          <p:cNvSpPr/>
          <p:nvPr/>
        </p:nvSpPr>
        <p:spPr>
          <a:xfrm>
            <a:off x="16347203"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1" name="Shape 2841"/>
          <p:cNvSpPr/>
          <p:nvPr/>
        </p:nvSpPr>
        <p:spPr>
          <a:xfrm>
            <a:off x="5386081" y="6383767"/>
            <a:ext cx="1433621" cy="117296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3" name="Rectangle 12"/>
          <p:cNvSpPr/>
          <p:nvPr/>
        </p:nvSpPr>
        <p:spPr>
          <a:xfrm>
            <a:off x="4493197" y="797489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19" name="Rectangle 18"/>
          <p:cNvSpPr/>
          <p:nvPr/>
        </p:nvSpPr>
        <p:spPr>
          <a:xfrm>
            <a:off x="4493197" y="11575632"/>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22" name="Rectangle 21"/>
          <p:cNvSpPr/>
          <p:nvPr/>
        </p:nvSpPr>
        <p:spPr>
          <a:xfrm>
            <a:off x="11144767" y="797489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25" name="Rectangle 24"/>
          <p:cNvSpPr/>
          <p:nvPr/>
        </p:nvSpPr>
        <p:spPr>
          <a:xfrm>
            <a:off x="11144767" y="11575632"/>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28" name="Rectangle 27"/>
          <p:cNvSpPr/>
          <p:nvPr/>
        </p:nvSpPr>
        <p:spPr>
          <a:xfrm>
            <a:off x="17850367" y="797489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31" name="Rectangle 30"/>
          <p:cNvSpPr/>
          <p:nvPr/>
        </p:nvSpPr>
        <p:spPr>
          <a:xfrm>
            <a:off x="17850367" y="11575632"/>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SERVICE NAME</a:t>
            </a:r>
          </a:p>
        </p:txBody>
      </p:sp>
      <p:sp>
        <p:nvSpPr>
          <p:cNvPr id="32" name="Shape 2847"/>
          <p:cNvSpPr/>
          <p:nvPr/>
        </p:nvSpPr>
        <p:spPr>
          <a:xfrm>
            <a:off x="5499096" y="9885107"/>
            <a:ext cx="1213029" cy="121301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3" name="Shape 2836"/>
          <p:cNvSpPr/>
          <p:nvPr/>
        </p:nvSpPr>
        <p:spPr>
          <a:xfrm>
            <a:off x="18855489" y="6421896"/>
            <a:ext cx="1396223" cy="101543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4" name="Shape 2856"/>
          <p:cNvSpPr/>
          <p:nvPr/>
        </p:nvSpPr>
        <p:spPr>
          <a:xfrm>
            <a:off x="12273915" y="6410656"/>
            <a:ext cx="1117994" cy="1117546"/>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5" name="Shape 2858"/>
          <p:cNvSpPr/>
          <p:nvPr/>
        </p:nvSpPr>
        <p:spPr>
          <a:xfrm>
            <a:off x="12321717" y="9897473"/>
            <a:ext cx="1016403" cy="124226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6" name="Shape 2645"/>
          <p:cNvSpPr/>
          <p:nvPr/>
        </p:nvSpPr>
        <p:spPr>
          <a:xfrm>
            <a:off x="18807113" y="10016230"/>
            <a:ext cx="1444599" cy="105061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our common</a:t>
            </a:r>
          </a:p>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services</a:t>
            </a:r>
          </a:p>
        </p:txBody>
      </p:sp>
      <p:sp>
        <p:nvSpPr>
          <p:cNvPr id="8" name="TextBox 7"/>
          <p:cNvSpPr txBox="1"/>
          <p:nvPr/>
        </p:nvSpPr>
        <p:spPr>
          <a:xfrm rot="16200000">
            <a:off x="-1120596" y="1944578"/>
            <a:ext cx="6187061" cy="400110"/>
          </a:xfrm>
          <a:prstGeom prst="rect">
            <a:avLst/>
          </a:prstGeom>
          <a:noFill/>
        </p:spPr>
        <p:txBody>
          <a:bodyPr wrap="square" rtlCol="0">
            <a:spAutoFit/>
          </a:bodyPr>
          <a:lstStyle/>
          <a:p>
            <a:r>
              <a:rPr lang="en-US" sz="2000" b="1" spc="600" dirty="0">
                <a:latin typeface="Segoe UI" panose="020B0502040204020203" pitchFamily="34" charset="0"/>
                <a:ea typeface="Montserrat" panose="00000500000000000000" charset="0"/>
                <a:cs typeface="Montserrat" panose="00000500000000000000" charset="0"/>
              </a:rPr>
              <a:t>WRITE SOMETHING</a:t>
            </a:r>
          </a:p>
        </p:txBody>
      </p:sp>
      <p:sp>
        <p:nvSpPr>
          <p:cNvPr id="23" name="TextBox 22"/>
          <p:cNvSpPr txBox="1"/>
          <p:nvPr/>
        </p:nvSpPr>
        <p:spPr>
          <a:xfrm>
            <a:off x="2924281" y="6915982"/>
            <a:ext cx="926672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involved. Entrepreneurship ranges in scale from solo. Entrepreneurial activities differ</a:t>
            </a:r>
          </a:p>
        </p:txBody>
      </p:sp>
      <p:sp>
        <p:nvSpPr>
          <p:cNvPr id="37" name="TextBox 36"/>
          <p:cNvSpPr txBox="1"/>
          <p:nvPr/>
        </p:nvSpPr>
        <p:spPr>
          <a:xfrm>
            <a:off x="2922105" y="6269651"/>
            <a:ext cx="926672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panose="00000500000000000000" charset="0"/>
                <a:cs typeface="Montserrat" panose="00000500000000000000" charset="0"/>
              </a:rPr>
              <a:t>SERVICE NAME HERE</a:t>
            </a:r>
            <a:endParaRPr lang="en-US" sz="2400" b="1" spc="600" dirty="0">
              <a:solidFill>
                <a:schemeClr val="tx2"/>
              </a:solidFill>
              <a:latin typeface="Segoe UI" panose="020B0502040204020203" pitchFamily="34" charset="0"/>
              <a:ea typeface="Montserrat" panose="00000500000000000000" charset="0"/>
              <a:cs typeface="Montserrat" panose="00000500000000000000" charset="0"/>
            </a:endParaRPr>
          </a:p>
        </p:txBody>
      </p:sp>
      <p:sp>
        <p:nvSpPr>
          <p:cNvPr id="38" name="TextBox 37"/>
          <p:cNvSpPr txBox="1"/>
          <p:nvPr/>
        </p:nvSpPr>
        <p:spPr>
          <a:xfrm>
            <a:off x="12800601" y="6915982"/>
            <a:ext cx="926672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involved. Entrepreneurship ranges in scale from solo. Entrepreneurial activities differ</a:t>
            </a:r>
          </a:p>
        </p:txBody>
      </p:sp>
      <p:sp>
        <p:nvSpPr>
          <p:cNvPr id="39" name="TextBox 38"/>
          <p:cNvSpPr txBox="1"/>
          <p:nvPr/>
        </p:nvSpPr>
        <p:spPr>
          <a:xfrm>
            <a:off x="12798425" y="6269651"/>
            <a:ext cx="926672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panose="00000500000000000000" charset="0"/>
                <a:cs typeface="Montserrat" panose="00000500000000000000" charset="0"/>
              </a:rPr>
              <a:t>SERVICE NAME HERE</a:t>
            </a:r>
            <a:endParaRPr lang="en-US" sz="2400" b="1" spc="600" dirty="0">
              <a:solidFill>
                <a:schemeClr val="tx2"/>
              </a:solidFill>
              <a:latin typeface="Segoe UI" panose="020B0502040204020203" pitchFamily="34" charset="0"/>
              <a:ea typeface="Montserrat" panose="00000500000000000000" charset="0"/>
              <a:cs typeface="Montserrat" panose="00000500000000000000" charset="0"/>
            </a:endParaRPr>
          </a:p>
        </p:txBody>
      </p:sp>
      <p:sp>
        <p:nvSpPr>
          <p:cNvPr id="40" name="TextBox 39"/>
          <p:cNvSpPr txBox="1"/>
          <p:nvPr/>
        </p:nvSpPr>
        <p:spPr>
          <a:xfrm>
            <a:off x="2924281" y="9685972"/>
            <a:ext cx="926672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involved. Entrepreneurship ranges in scale from solo. Entrepreneurial activities differ</a:t>
            </a:r>
          </a:p>
        </p:txBody>
      </p:sp>
      <p:sp>
        <p:nvSpPr>
          <p:cNvPr id="41" name="TextBox 40"/>
          <p:cNvSpPr txBox="1"/>
          <p:nvPr/>
        </p:nvSpPr>
        <p:spPr>
          <a:xfrm>
            <a:off x="2922105" y="9039641"/>
            <a:ext cx="926672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panose="00000500000000000000" charset="0"/>
                <a:cs typeface="Montserrat" panose="00000500000000000000" charset="0"/>
              </a:rPr>
              <a:t>SERVICE NAME HERE</a:t>
            </a:r>
            <a:endParaRPr lang="en-US" sz="2400" b="1" spc="600" dirty="0">
              <a:solidFill>
                <a:schemeClr val="tx2"/>
              </a:solidFill>
              <a:latin typeface="Segoe UI" panose="020B0502040204020203" pitchFamily="34" charset="0"/>
              <a:ea typeface="Montserrat" panose="00000500000000000000" charset="0"/>
              <a:cs typeface="Montserrat" panose="00000500000000000000" charset="0"/>
            </a:endParaRPr>
          </a:p>
        </p:txBody>
      </p:sp>
      <p:sp>
        <p:nvSpPr>
          <p:cNvPr id="42" name="TextBox 41"/>
          <p:cNvSpPr txBox="1"/>
          <p:nvPr/>
        </p:nvSpPr>
        <p:spPr>
          <a:xfrm>
            <a:off x="12800601" y="9685972"/>
            <a:ext cx="926672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involved. Entrepreneurship ranges in scale from solo. Entrepreneurial activities differ</a:t>
            </a:r>
          </a:p>
        </p:txBody>
      </p:sp>
      <p:sp>
        <p:nvSpPr>
          <p:cNvPr id="43" name="TextBox 42"/>
          <p:cNvSpPr txBox="1"/>
          <p:nvPr/>
        </p:nvSpPr>
        <p:spPr>
          <a:xfrm>
            <a:off x="12798425" y="9039641"/>
            <a:ext cx="9266720" cy="577530"/>
          </a:xfrm>
          <a:prstGeom prst="rect">
            <a:avLst/>
          </a:prstGeom>
          <a:noFill/>
        </p:spPr>
        <p:txBody>
          <a:bodyPr wrap="square" rtlCol="0">
            <a:spAutoFit/>
          </a:bodyPr>
          <a:lstStyle/>
          <a:p>
            <a:pPr>
              <a:lnSpc>
                <a:spcPct val="150000"/>
              </a:lnSpc>
            </a:pPr>
            <a:r>
              <a:rPr lang="en-US" sz="2400" b="1" spc="600">
                <a:solidFill>
                  <a:schemeClr val="tx2"/>
                </a:solidFill>
                <a:latin typeface="Segoe UI" panose="020B0502040204020203" pitchFamily="34" charset="0"/>
                <a:ea typeface="Montserrat" panose="00000500000000000000" charset="0"/>
                <a:cs typeface="Montserrat" panose="00000500000000000000" charset="0"/>
              </a:rPr>
              <a:t>SERVICE NAME HERE</a:t>
            </a:r>
            <a:endParaRPr lang="en-US" sz="2400" b="1" spc="600" dirty="0">
              <a:solidFill>
                <a:schemeClr val="tx2"/>
              </a:solidFill>
              <a:latin typeface="Segoe UI" panose="020B0502040204020203" pitchFamily="34" charset="0"/>
              <a:ea typeface="Montserrat" panose="00000500000000000000" charset="0"/>
              <a:cs typeface="Montserrat" panose="00000500000000000000"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a:xfrm>
            <a:off x="2140130" y="8815443"/>
            <a:ext cx="201468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720697" y="548191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5689908" y="548191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Placeholder 8"/>
          <p:cNvPicPr>
            <a:picLocks noGrp="1" noChangeAspect="1"/>
          </p:cNvPicPr>
          <p:nvPr>
            <p:ph type="pic" sz="quarter" idx="14"/>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6981" b="16981"/>
          <a:stretch>
            <a:fillRect/>
          </a:stretch>
        </p:blipFill>
        <p:spPr/>
      </p:pic>
      <p:pic>
        <p:nvPicPr>
          <p:cNvPr id="3" name="Picture Placeholder 2"/>
          <p:cNvPicPr>
            <a:picLocks noGrp="1" noChangeAspect="1"/>
          </p:cNvPicPr>
          <p:nvPr>
            <p:ph type="pic" sz="quarter" idx="15"/>
          </p:nvPr>
        </p:nvPicPr>
        <p:blipFill>
          <a:blip r:embed="rId4" cstate="email">
            <a:grayscl/>
            <a:extLst>
              <a:ext uri="{28A0092B-C50C-407E-A947-70E740481C1C}">
                <a14:useLocalDpi xmlns:a14="http://schemas.microsoft.com/office/drawing/2010/main" val="0"/>
              </a:ext>
            </a:extLst>
          </a:blip>
          <a:srcRect t="16981" b="16981"/>
          <a:stretch>
            <a:fillRect/>
          </a:stretch>
        </p:blipFill>
        <p:spPr/>
      </p:pic>
      <p:pic>
        <p:nvPicPr>
          <p:cNvPr id="4" name="Picture Placeholder 3"/>
          <p:cNvPicPr>
            <a:picLocks noGrp="1" noChangeAspect="1"/>
          </p:cNvPicPr>
          <p:nvPr>
            <p:ph type="pic" sz="quarter" idx="16"/>
          </p:nvPr>
        </p:nvPicPr>
        <p:blipFill>
          <a:blip r:embed="rId5" cstate="email">
            <a:grayscl/>
            <a:extLst>
              <a:ext uri="{28A0092B-C50C-407E-A947-70E740481C1C}">
                <a14:useLocalDpi xmlns:a14="http://schemas.microsoft.com/office/drawing/2010/main" val="0"/>
              </a:ext>
            </a:extLst>
          </a:blip>
          <a:srcRect t="16961" b="16961"/>
          <a:stretch>
            <a:fillRect/>
          </a:stretch>
        </p:blipFill>
        <p:spPr/>
      </p:pic>
      <p:pic>
        <p:nvPicPr>
          <p:cNvPr id="5" name="Picture Placeholder 4"/>
          <p:cNvPicPr>
            <a:picLocks noGrp="1" noChangeAspect="1"/>
          </p:cNvPicPr>
          <p:nvPr>
            <p:ph type="pic" sz="quarter" idx="17"/>
          </p:nvPr>
        </p:nvPicPr>
        <p:blipFill>
          <a:blip r:embed="rId6">
            <a:grayscl/>
            <a:extLst>
              <a:ext uri="{28A0092B-C50C-407E-A947-70E740481C1C}">
                <a14:useLocalDpi xmlns:a14="http://schemas.microsoft.com/office/drawing/2010/main" val="0"/>
              </a:ext>
            </a:extLst>
          </a:blip>
          <a:srcRect t="16961" b="16961"/>
          <a:stretch>
            <a:fillRect/>
          </a:stretch>
        </p:blipFill>
        <p:spPr/>
      </p:pic>
      <p:pic>
        <p:nvPicPr>
          <p:cNvPr id="6" name="Picture Placeholder 5"/>
          <p:cNvPicPr>
            <a:picLocks noGrp="1" noChangeAspect="1"/>
          </p:cNvPicPr>
          <p:nvPr>
            <p:ph type="pic" sz="quarter" idx="18"/>
          </p:nvPr>
        </p:nvPicPr>
        <p:blipFill>
          <a:blip r:embed="rId7" cstate="email">
            <a:grayscl/>
            <a:extLst>
              <a:ext uri="{28A0092B-C50C-407E-A947-70E740481C1C}">
                <a14:useLocalDpi xmlns:a14="http://schemas.microsoft.com/office/drawing/2010/main" val="0"/>
              </a:ext>
            </a:extLst>
          </a:blip>
          <a:srcRect t="16981" b="16981"/>
          <a:stretch>
            <a:fillRect/>
          </a:stretch>
        </p:blipFill>
        <p:spPr/>
      </p:pic>
      <p:pic>
        <p:nvPicPr>
          <p:cNvPr id="7" name="Picture Placeholder 6"/>
          <p:cNvPicPr>
            <a:picLocks noGrp="1" noChangeAspect="1"/>
          </p:cNvPicPr>
          <p:nvPr>
            <p:ph type="pic" sz="quarter" idx="19"/>
          </p:nvPr>
        </p:nvPicPr>
        <p:blipFill>
          <a:blip r:embed="rId8">
            <a:grayscl/>
            <a:extLst>
              <a:ext uri="{28A0092B-C50C-407E-A947-70E740481C1C}">
                <a14:useLocalDpi xmlns:a14="http://schemas.microsoft.com/office/drawing/2010/main" val="0"/>
              </a:ext>
            </a:extLst>
          </a:blip>
          <a:srcRect t="16961" b="16961"/>
          <a:stretch>
            <a:fillRect/>
          </a:stretch>
        </p:blipFill>
        <p:spPr/>
      </p:pic>
      <p:sp>
        <p:nvSpPr>
          <p:cNvPr id="13" name="TextBox 12"/>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our clients</a:t>
            </a:r>
          </a:p>
          <a:p>
            <a:pPr>
              <a:lnSpc>
                <a:spcPts val="135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around the world</a:t>
            </a:r>
          </a:p>
        </p:txBody>
      </p:sp>
      <p:sp>
        <p:nvSpPr>
          <p:cNvPr id="14" name="TextBox 13"/>
          <p:cNvSpPr txBox="1"/>
          <p:nvPr/>
        </p:nvSpPr>
        <p:spPr>
          <a:xfrm rot="16200000">
            <a:off x="-1120596" y="1944578"/>
            <a:ext cx="6187061" cy="400110"/>
          </a:xfrm>
          <a:prstGeom prst="rect">
            <a:avLst/>
          </a:prstGeom>
          <a:noFill/>
        </p:spPr>
        <p:txBody>
          <a:bodyPr wrap="square" rtlCol="0">
            <a:spAutoFit/>
          </a:bodyPr>
          <a:lstStyle/>
          <a:p>
            <a:r>
              <a:rPr lang="en-US" sz="2000" b="1" spc="600" dirty="0">
                <a:latin typeface="Segoe UI" panose="020B0502040204020203" pitchFamily="34" charset="0"/>
                <a:ea typeface="Montserrat" panose="00000500000000000000" charset="0"/>
                <a:cs typeface="Montserrat" panose="00000500000000000000" charset="0"/>
              </a:rPr>
              <a:t>WRITE SOMETHING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8"/>
          </p:nvPr>
        </p:nvPicPr>
        <p:blipFill>
          <a:blip r:embed="rId2" cstate="email">
            <a:grayscl/>
            <a:extLst>
              <a:ext uri="{28A0092B-C50C-407E-A947-70E740481C1C}">
                <a14:useLocalDpi xmlns:a14="http://schemas.microsoft.com/office/drawing/2010/main" val="0"/>
              </a:ext>
            </a:extLst>
          </a:blip>
          <a:srcRect l="12381" r="12381"/>
          <a:stretch>
            <a:fillRect/>
          </a:stretch>
        </p:blipFill>
        <p:spPr/>
      </p:pic>
      <p:pic>
        <p:nvPicPr>
          <p:cNvPr id="3" name="Picture Placeholder 2"/>
          <p:cNvPicPr>
            <a:picLocks noGrp="1" noChangeAspect="1"/>
          </p:cNvPicPr>
          <p:nvPr>
            <p:ph type="pic" sz="quarter" idx="19"/>
          </p:nvPr>
        </p:nvPicPr>
        <p:blipFill>
          <a:blip r:embed="rId3" cstate="email">
            <a:grayscl/>
            <a:extLst>
              <a:ext uri="{28A0092B-C50C-407E-A947-70E740481C1C}">
                <a14:useLocalDpi xmlns:a14="http://schemas.microsoft.com/office/drawing/2010/main" val="0"/>
              </a:ext>
            </a:extLst>
          </a:blip>
          <a:srcRect l="12405" r="12405"/>
          <a:stretch>
            <a:fillRect/>
          </a:stretch>
        </p:blipFill>
        <p:spPr/>
      </p:pic>
      <p:pic>
        <p:nvPicPr>
          <p:cNvPr id="4" name="Picture Placeholder 3"/>
          <p:cNvPicPr>
            <a:picLocks noGrp="1" noChangeAspect="1"/>
          </p:cNvPicPr>
          <p:nvPr>
            <p:ph type="pic" sz="quarter" idx="20"/>
          </p:nvPr>
        </p:nvPicPr>
        <p:blipFill>
          <a:blip r:embed="rId4" cstate="email">
            <a:grayscl/>
            <a:extLst>
              <a:ext uri="{28A0092B-C50C-407E-A947-70E740481C1C}">
                <a14:useLocalDpi xmlns:a14="http://schemas.microsoft.com/office/drawing/2010/main" val="0"/>
              </a:ext>
            </a:extLst>
          </a:blip>
          <a:srcRect l="12381" r="12381"/>
          <a:stretch>
            <a:fillRect/>
          </a:stretch>
        </p:blipFill>
        <p:spPr/>
      </p:pic>
      <p:pic>
        <p:nvPicPr>
          <p:cNvPr id="5" name="Picture Placeholder 4"/>
          <p:cNvPicPr>
            <a:picLocks noGrp="1" noChangeAspect="1"/>
          </p:cNvPicPr>
          <p:nvPr>
            <p:ph type="pic" sz="quarter" idx="21"/>
          </p:nvPr>
        </p:nvPicPr>
        <p:blipFill>
          <a:blip r:embed="rId5" cstate="email">
            <a:grayscl/>
            <a:extLst>
              <a:ext uri="{28A0092B-C50C-407E-A947-70E740481C1C}">
                <a14:useLocalDpi xmlns:a14="http://schemas.microsoft.com/office/drawing/2010/main" val="0"/>
              </a:ext>
            </a:extLst>
          </a:blip>
          <a:srcRect l="12381" r="12381"/>
          <a:stretch>
            <a:fillRect/>
          </a:stretch>
        </p:blipFill>
        <p:spPr/>
      </p:pic>
      <p:pic>
        <p:nvPicPr>
          <p:cNvPr id="6" name="Picture Placeholder 5"/>
          <p:cNvPicPr>
            <a:picLocks noGrp="1" noChangeAspect="1"/>
          </p:cNvPicPr>
          <p:nvPr>
            <p:ph type="pic" sz="quarter" idx="22"/>
          </p:nvPr>
        </p:nvPicPr>
        <p:blipFill>
          <a:blip r:embed="rId6" cstate="email">
            <a:grayscl/>
            <a:extLst>
              <a:ext uri="{28A0092B-C50C-407E-A947-70E740481C1C}">
                <a14:useLocalDpi xmlns:a14="http://schemas.microsoft.com/office/drawing/2010/main" val="0"/>
              </a:ext>
            </a:extLst>
          </a:blip>
          <a:srcRect l="12405" r="12405"/>
          <a:stretch>
            <a:fillRect/>
          </a:stretch>
        </p:blipFill>
        <p:spPr/>
      </p:pic>
      <p:pic>
        <p:nvPicPr>
          <p:cNvPr id="7" name="Picture Placeholder 6"/>
          <p:cNvPicPr>
            <a:picLocks noGrp="1" noChangeAspect="1"/>
          </p:cNvPicPr>
          <p:nvPr>
            <p:ph type="pic" sz="quarter" idx="23"/>
          </p:nvPr>
        </p:nvPicPr>
        <p:blipFill>
          <a:blip r:embed="rId7" cstate="email">
            <a:grayscl/>
            <a:extLst>
              <a:ext uri="{28A0092B-C50C-407E-A947-70E740481C1C}">
                <a14:useLocalDpi xmlns:a14="http://schemas.microsoft.com/office/drawing/2010/main" val="0"/>
              </a:ext>
            </a:extLst>
          </a:blip>
          <a:srcRect l="12381" r="12381"/>
          <a:stretch>
            <a:fillRect/>
          </a:stretch>
        </p:blipFill>
        <p:spPr/>
      </p:pic>
      <p:pic>
        <p:nvPicPr>
          <p:cNvPr id="8" name="Picture Placeholder 7"/>
          <p:cNvPicPr>
            <a:picLocks noGrp="1" noChangeAspect="1"/>
          </p:cNvPicPr>
          <p:nvPr>
            <p:ph type="pic" sz="quarter" idx="24"/>
          </p:nvPr>
        </p:nvPicPr>
        <p:blipFill>
          <a:blip r:embed="rId8" cstate="email">
            <a:grayscl/>
            <a:extLst>
              <a:ext uri="{28A0092B-C50C-407E-A947-70E740481C1C}">
                <a14:useLocalDpi xmlns:a14="http://schemas.microsoft.com/office/drawing/2010/main" val="0"/>
              </a:ext>
            </a:extLst>
          </a:blip>
          <a:srcRect l="12381" r="12381"/>
          <a:stretch>
            <a:fillRect/>
          </a:stretch>
        </p:blipFill>
        <p:spPr/>
      </p:pic>
      <p:pic>
        <p:nvPicPr>
          <p:cNvPr id="9" name="Picture Placeholder 8"/>
          <p:cNvPicPr>
            <a:picLocks noGrp="1" noChangeAspect="1"/>
          </p:cNvPicPr>
          <p:nvPr>
            <p:ph type="pic" sz="quarter" idx="25"/>
          </p:nvPr>
        </p:nvPicPr>
        <p:blipFill>
          <a:blip r:embed="rId9" cstate="email">
            <a:grayscl/>
            <a:extLst>
              <a:ext uri="{28A0092B-C50C-407E-A947-70E740481C1C}">
                <a14:useLocalDpi xmlns:a14="http://schemas.microsoft.com/office/drawing/2010/main" val="0"/>
              </a:ext>
            </a:extLst>
          </a:blip>
          <a:srcRect l="12405" r="12405"/>
          <a:stretch>
            <a:fillRect/>
          </a:stretch>
        </p:blipFill>
        <p:spPr/>
      </p:pic>
      <p:pic>
        <p:nvPicPr>
          <p:cNvPr id="10" name="Picture Placeholder 9"/>
          <p:cNvPicPr>
            <a:picLocks noGrp="1" noChangeAspect="1"/>
          </p:cNvPicPr>
          <p:nvPr>
            <p:ph type="pic" sz="quarter" idx="26"/>
          </p:nvPr>
        </p:nvPicPr>
        <p:blipFill>
          <a:blip r:embed="rId10" cstate="email">
            <a:grayscl/>
            <a:extLst>
              <a:ext uri="{28A0092B-C50C-407E-A947-70E740481C1C}">
                <a14:useLocalDpi xmlns:a14="http://schemas.microsoft.com/office/drawing/2010/main" val="0"/>
              </a:ext>
            </a:extLst>
          </a:blip>
          <a:srcRect l="12381" r="12381"/>
          <a:stretch>
            <a:fillRect/>
          </a:stretch>
        </p:blipFill>
        <p:spPr/>
      </p:pic>
      <p:grpSp>
        <p:nvGrpSpPr>
          <p:cNvPr id="48" name="Group 47"/>
          <p:cNvGrpSpPr/>
          <p:nvPr/>
        </p:nvGrpSpPr>
        <p:grpSpPr>
          <a:xfrm>
            <a:off x="5276457" y="1752600"/>
            <a:ext cx="3474720" cy="10347960"/>
            <a:chOff x="5276457" y="1752600"/>
            <a:chExt cx="3474720" cy="10652760"/>
          </a:xfrm>
        </p:grpSpPr>
        <p:cxnSp>
          <p:nvCxnSpPr>
            <p:cNvPr id="6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1673225" y="5168923"/>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673225" y="8520931"/>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3742304"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3" name="TextBox 32"/>
          <p:cNvSpPr txBox="1"/>
          <p:nvPr/>
        </p:nvSpPr>
        <p:spPr>
          <a:xfrm>
            <a:off x="13742303" y="1850786"/>
            <a:ext cx="7784330" cy="4154984"/>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our clients</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around</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the world</a:t>
            </a:r>
          </a:p>
        </p:txBody>
      </p:sp>
      <p:sp>
        <p:nvSpPr>
          <p:cNvPr id="34" name="TextBox 33"/>
          <p:cNvSpPr txBox="1"/>
          <p:nvPr/>
        </p:nvSpPr>
        <p:spPr>
          <a:xfrm>
            <a:off x="13742303" y="6005770"/>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grpSp>
        <p:nvGrpSpPr>
          <p:cNvPr id="36" name="Group 35"/>
          <p:cNvGrpSpPr/>
          <p:nvPr/>
        </p:nvGrpSpPr>
        <p:grpSpPr>
          <a:xfrm>
            <a:off x="13720129" y="10990983"/>
            <a:ext cx="4857127" cy="1137006"/>
            <a:chOff x="1979795" y="8881079"/>
            <a:chExt cx="6187062" cy="1448333"/>
          </a:xfrm>
        </p:grpSpPr>
        <p:sp>
          <p:nvSpPr>
            <p:cNvPr id="37" name="Rectangle 36"/>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38" name="TextBox 37"/>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latest </a:t>
            </a:r>
            <a:r>
              <a:rPr lang="en-US" sz="28700" b="1" dirty="0" err="1">
                <a:solidFill>
                  <a:schemeClr val="bg2">
                    <a:lumMod val="95000"/>
                  </a:schemeClr>
                </a:solidFill>
                <a:latin typeface="Segoe UI" panose="020B0502040204020203" pitchFamily="34" charset="0"/>
                <a:ea typeface="Montserrat" panose="00000500000000000000" charset="0"/>
                <a:cs typeface="Montserrat" panose="00000500000000000000" charset="0"/>
              </a:rPr>
              <a:t>wor</a:t>
            </a:r>
            <a:endPar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latest</a:t>
            </a:r>
          </a:p>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works</a:t>
            </a: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l="12524" r="12524"/>
          <a:stretch>
            <a:fillRect/>
          </a:stretch>
        </p:blipFill>
        <p:spPr/>
      </p:pic>
      <p:sp>
        <p:nvSpPr>
          <p:cNvPr id="33" name="Rectangle 32"/>
          <p:cNvSpPr/>
          <p:nvPr/>
        </p:nvSpPr>
        <p:spPr>
          <a:xfrm>
            <a:off x="13446124" y="0"/>
            <a:ext cx="10931525"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4" name="TextBox 43"/>
          <p:cNvSpPr txBox="1"/>
          <p:nvPr/>
        </p:nvSpPr>
        <p:spPr>
          <a:xfrm>
            <a:off x="7900187" y="10307014"/>
            <a:ext cx="3465553" cy="3154710"/>
          </a:xfrm>
          <a:prstGeom prst="rect">
            <a:avLst/>
          </a:prstGeom>
          <a:noFill/>
        </p:spPr>
        <p:txBody>
          <a:bodyPr wrap="square" rtlCol="0">
            <a:spAutoFit/>
          </a:bodyPr>
          <a:lstStyle/>
          <a:p>
            <a:r>
              <a:rPr lang="en-US" sz="19900" spc="600" dirty="0">
                <a:solidFill>
                  <a:schemeClr val="tx2"/>
                </a:solidFill>
                <a:latin typeface="Segoe UI" panose="020B0502040204020203" pitchFamily="34" charset="0"/>
                <a:ea typeface="Montserrat Light" panose="00000400000000000000" charset="0"/>
                <a:cs typeface="Montserrat Light" panose="00000400000000000000" charset="0"/>
              </a:rPr>
              <a:t>01</a:t>
            </a:r>
          </a:p>
        </p:txBody>
      </p:sp>
      <p:sp>
        <p:nvSpPr>
          <p:cNvPr id="49" name="TextBox 48"/>
          <p:cNvSpPr txBox="1"/>
          <p:nvPr/>
        </p:nvSpPr>
        <p:spPr>
          <a:xfrm rot="16200000">
            <a:off x="6056338" y="6733494"/>
            <a:ext cx="6310156" cy="1754326"/>
          </a:xfrm>
          <a:prstGeom prst="rect">
            <a:avLst/>
          </a:prstGeom>
          <a:noFill/>
        </p:spPr>
        <p:txBody>
          <a:bodyPr wrap="square" rtlCol="0">
            <a:spAutoFit/>
          </a:bodyPr>
          <a:lstStyle/>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Project</a:t>
            </a:r>
          </a:p>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Title</a:t>
            </a:r>
          </a:p>
        </p:txBody>
      </p:sp>
      <p:sp>
        <p:nvSpPr>
          <p:cNvPr id="50" name="TextBox 49"/>
          <p:cNvSpPr txBox="1"/>
          <p:nvPr/>
        </p:nvSpPr>
        <p:spPr>
          <a:xfrm>
            <a:off x="4089613" y="130518"/>
            <a:ext cx="3812108" cy="3154710"/>
          </a:xfrm>
          <a:prstGeom prst="rect">
            <a:avLst/>
          </a:prstGeom>
          <a:noFill/>
        </p:spPr>
        <p:txBody>
          <a:bodyPr wrap="square" rtlCol="0">
            <a:spAutoFit/>
          </a:bodyPr>
          <a:lstStyle/>
          <a:p>
            <a:r>
              <a:rPr lang="en-US" sz="19900" spc="600">
                <a:solidFill>
                  <a:schemeClr val="tx2"/>
                </a:solidFill>
                <a:latin typeface="Segoe UI" panose="020B0502040204020203" pitchFamily="34" charset="0"/>
                <a:ea typeface="Montserrat Light" panose="00000400000000000000" charset="0"/>
                <a:cs typeface="Montserrat Light" panose="00000400000000000000" charset="0"/>
              </a:rPr>
              <a:t>02</a:t>
            </a:r>
            <a:endParaRPr lang="en-US" sz="19900" spc="600" dirty="0">
              <a:solidFill>
                <a:schemeClr val="tx2"/>
              </a:solidFill>
              <a:latin typeface="Segoe UI" panose="020B0502040204020203" pitchFamily="34"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0812" r="10812"/>
          <a:stretch>
            <a:fillRect/>
          </a:stretch>
        </p:blipFill>
        <p:spPr/>
      </p:pic>
      <p:sp>
        <p:nvSpPr>
          <p:cNvPr id="51" name="TextBox 50"/>
          <p:cNvSpPr txBox="1"/>
          <p:nvPr/>
        </p:nvSpPr>
        <p:spPr>
          <a:xfrm>
            <a:off x="7843525" y="876877"/>
            <a:ext cx="6310156" cy="1754326"/>
          </a:xfrm>
          <a:prstGeom prst="rect">
            <a:avLst/>
          </a:prstGeom>
          <a:noFill/>
        </p:spPr>
        <p:txBody>
          <a:bodyPr wrap="square" rtlCol="0">
            <a:spAutoFit/>
          </a:bodyPr>
          <a:lstStyle/>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Project</a:t>
            </a:r>
          </a:p>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Title</a:t>
            </a:r>
          </a:p>
        </p:txBody>
      </p:sp>
      <p:pic>
        <p:nvPicPr>
          <p:cNvPr id="8" name="Picture Placeholder 7"/>
          <p:cNvPicPr>
            <a:picLocks noGrp="1" noChangeAspect="1"/>
          </p:cNvPicPr>
          <p:nvPr>
            <p:ph type="pic" sz="quarter" idx="13"/>
          </p:nvPr>
        </p:nvPicPr>
        <p:blipFill>
          <a:blip r:embed="rId4" cstate="email">
            <a:extLst>
              <a:ext uri="{28A0092B-C50C-407E-A947-70E740481C1C}">
                <a14:useLocalDpi xmlns:a14="http://schemas.microsoft.com/office/drawing/2010/main" val="0"/>
              </a:ext>
            </a:extLst>
          </a:blip>
          <a:srcRect l="10324" r="10324"/>
          <a:stretch>
            <a:fillRect/>
          </a:stretch>
        </p:blipFill>
        <p:spPr/>
      </p:pic>
      <p:sp>
        <p:nvSpPr>
          <p:cNvPr id="52" name="TextBox 51"/>
          <p:cNvSpPr txBox="1"/>
          <p:nvPr/>
        </p:nvSpPr>
        <p:spPr>
          <a:xfrm>
            <a:off x="18602981" y="5726869"/>
            <a:ext cx="3465553" cy="3154710"/>
          </a:xfrm>
          <a:prstGeom prst="rect">
            <a:avLst/>
          </a:prstGeom>
          <a:noFill/>
        </p:spPr>
        <p:txBody>
          <a:bodyPr wrap="square" rtlCol="0">
            <a:spAutoFit/>
          </a:bodyPr>
          <a:lstStyle/>
          <a:p>
            <a:r>
              <a:rPr lang="en-US" sz="19900" spc="600" dirty="0">
                <a:solidFill>
                  <a:schemeClr val="tx2"/>
                </a:solidFill>
                <a:latin typeface="Segoe UI" panose="020B0502040204020203" pitchFamily="34" charset="0"/>
                <a:ea typeface="Montserrat Light" panose="00000400000000000000" charset="0"/>
                <a:cs typeface="Montserrat Light" panose="00000400000000000000" charset="0"/>
              </a:rPr>
              <a:t>03</a:t>
            </a:r>
          </a:p>
        </p:txBody>
      </p:sp>
      <p:sp>
        <p:nvSpPr>
          <p:cNvPr id="53" name="TextBox 52"/>
          <p:cNvSpPr txBox="1"/>
          <p:nvPr/>
        </p:nvSpPr>
        <p:spPr>
          <a:xfrm rot="16200000">
            <a:off x="16759132" y="2153349"/>
            <a:ext cx="6310156" cy="1754326"/>
          </a:xfrm>
          <a:prstGeom prst="rect">
            <a:avLst/>
          </a:prstGeom>
          <a:noFill/>
        </p:spPr>
        <p:txBody>
          <a:bodyPr wrap="square" rtlCol="0">
            <a:spAutoFit/>
          </a:bodyPr>
          <a:lstStyle/>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Project</a:t>
            </a:r>
          </a:p>
          <a:p>
            <a:r>
              <a:rPr lang="en-US" sz="5400" b="1" spc="600" dirty="0">
                <a:solidFill>
                  <a:schemeClr val="tx2"/>
                </a:solidFill>
                <a:latin typeface="Segoe UI" panose="020B0502040204020203" pitchFamily="34" charset="0"/>
                <a:ea typeface="Montserrat" panose="00000500000000000000" charset="0"/>
                <a:cs typeface="Montserrat" panose="00000500000000000000" charset="0"/>
              </a:rPr>
              <a:t>Title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7734465" cy="1371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a typeface="Montserrat Light" panose="00000400000000000000" charset="0"/>
              <a:cs typeface="Montserrat Light" panose="00000400000000000000" charset="0"/>
            </a:endParaRPr>
          </a:p>
        </p:txBody>
      </p:sp>
      <p:sp>
        <p:nvSpPr>
          <p:cNvPr id="11" name="TextBox 10"/>
          <p:cNvSpPr txBox="1"/>
          <p:nvPr/>
        </p:nvSpPr>
        <p:spPr>
          <a:xfrm>
            <a:off x="8906261"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2" name="TextBox 11"/>
          <p:cNvSpPr txBox="1"/>
          <p:nvPr/>
        </p:nvSpPr>
        <p:spPr>
          <a:xfrm>
            <a:off x="8906259" y="1850786"/>
            <a:ext cx="11584613" cy="2800767"/>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project title</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&amp; details</a:t>
            </a:r>
          </a:p>
        </p:txBody>
      </p:sp>
      <p:sp>
        <p:nvSpPr>
          <p:cNvPr id="14" name="TextBox 13"/>
          <p:cNvSpPr txBox="1"/>
          <p:nvPr/>
        </p:nvSpPr>
        <p:spPr>
          <a:xfrm>
            <a:off x="8906259" y="4884940"/>
            <a:ext cx="5836305"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p>
        </p:txBody>
      </p:sp>
      <p:grpSp>
        <p:nvGrpSpPr>
          <p:cNvPr id="15" name="Group 14"/>
          <p:cNvGrpSpPr/>
          <p:nvPr/>
        </p:nvGrpSpPr>
        <p:grpSpPr>
          <a:xfrm>
            <a:off x="8884086"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8" name="TextBox 17"/>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
        <p:nvSpPr>
          <p:cNvPr id="19" name="TextBox 18"/>
          <p:cNvSpPr txBox="1"/>
          <p:nvPr/>
        </p:nvSpPr>
        <p:spPr>
          <a:xfrm rot="16200000">
            <a:off x="20136578" y="3558179"/>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20" name="TextBox 19"/>
          <p:cNvSpPr txBox="1"/>
          <p:nvPr/>
        </p:nvSpPr>
        <p:spPr>
          <a:xfrm>
            <a:off x="15671196" y="4884940"/>
            <a:ext cx="5836305" cy="61863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pic>
        <p:nvPicPr>
          <p:cNvPr id="4" name="Picture Placeholder 3"/>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l="7708" r="7708"/>
          <a:stretch>
            <a:fillRect/>
          </a:stretch>
        </p:blip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3500"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3" name="TextBox 12"/>
          <p:cNvSpPr txBox="1"/>
          <p:nvPr/>
        </p:nvSpPr>
        <p:spPr>
          <a:xfrm>
            <a:off x="1733498" y="1850786"/>
            <a:ext cx="11584613" cy="2800767"/>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project title</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&amp; details</a:t>
            </a:r>
          </a:p>
        </p:txBody>
      </p:sp>
      <p:sp>
        <p:nvSpPr>
          <p:cNvPr id="14" name="TextBox 13"/>
          <p:cNvSpPr txBox="1"/>
          <p:nvPr/>
        </p:nvSpPr>
        <p:spPr>
          <a:xfrm>
            <a:off x="1733498" y="4884940"/>
            <a:ext cx="5836305"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p>
        </p:txBody>
      </p:sp>
      <p:grpSp>
        <p:nvGrpSpPr>
          <p:cNvPr id="15" name="Group 14"/>
          <p:cNvGrpSpPr/>
          <p:nvPr/>
        </p:nvGrpSpPr>
        <p:grpSpPr>
          <a:xfrm>
            <a:off x="1711325"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8" name="TextBox 17"/>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
        <p:nvSpPr>
          <p:cNvPr id="19" name="TextBox 18"/>
          <p:cNvSpPr txBox="1"/>
          <p:nvPr/>
        </p:nvSpPr>
        <p:spPr>
          <a:xfrm rot="16200000">
            <a:off x="-2325541" y="3558179"/>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20" name="TextBox 19"/>
          <p:cNvSpPr txBox="1"/>
          <p:nvPr/>
        </p:nvSpPr>
        <p:spPr>
          <a:xfrm>
            <a:off x="8498435" y="4884940"/>
            <a:ext cx="5836305" cy="61863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204" r="31204"/>
          <a:stretch>
            <a:fillRect/>
          </a:stretch>
        </p:blip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481911" y="10301234"/>
            <a:ext cx="3414766" cy="3414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3" name="Rectangle 22"/>
          <p:cNvSpPr/>
          <p:nvPr/>
        </p:nvSpPr>
        <p:spPr>
          <a:xfrm>
            <a:off x="6975370" y="6766812"/>
            <a:ext cx="3414766" cy="3414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4" name="Rectangle 23"/>
          <p:cNvSpPr/>
          <p:nvPr/>
        </p:nvSpPr>
        <p:spPr>
          <a:xfrm>
            <a:off x="13972703" y="10301613"/>
            <a:ext cx="3414766" cy="3414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5" name="Rectangle 24"/>
          <p:cNvSpPr/>
          <p:nvPr/>
        </p:nvSpPr>
        <p:spPr>
          <a:xfrm>
            <a:off x="20959891" y="6766812"/>
            <a:ext cx="3414766" cy="3414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1" name="TextBox 50"/>
          <p:cNvSpPr txBox="1"/>
          <p:nvPr/>
        </p:nvSpPr>
        <p:spPr>
          <a:xfrm>
            <a:off x="3967809" y="11661791"/>
            <a:ext cx="2454518" cy="707886"/>
          </a:xfrm>
          <a:prstGeom prst="rect">
            <a:avLst/>
          </a:prstGeom>
          <a:noFill/>
        </p:spPr>
        <p:txBody>
          <a:bodyPr wrap="none" rtlCol="0">
            <a:spAutoFit/>
          </a:bodyPr>
          <a:lstStyle/>
          <a:p>
            <a:pPr algn="ctr"/>
            <a:r>
              <a:rPr lang="en-US" sz="2000" b="1" spc="600" dirty="0">
                <a:solidFill>
                  <a:schemeClr val="bg1"/>
                </a:solidFill>
                <a:latin typeface="Segoe UI" panose="020B0502040204020203" pitchFamily="34" charset="0"/>
                <a:ea typeface="Montserrat Semi" charset="0"/>
                <a:cs typeface="Montserrat Semi" charset="0"/>
              </a:rPr>
              <a:t>WRITE HERE</a:t>
            </a:r>
          </a:p>
          <a:p>
            <a:pPr algn="ctr"/>
            <a:r>
              <a:rPr lang="en-US" sz="2000" b="1" spc="600" dirty="0">
                <a:solidFill>
                  <a:schemeClr val="bg1"/>
                </a:solidFill>
                <a:latin typeface="Segoe UI" panose="020B0502040204020203" pitchFamily="34" charset="0"/>
                <a:ea typeface="Montserrat Semi" charset="0"/>
                <a:cs typeface="Montserrat Semi" charset="0"/>
              </a:rPr>
              <a:t>SOMETHING</a:t>
            </a:r>
          </a:p>
        </p:txBody>
      </p:sp>
      <p:sp>
        <p:nvSpPr>
          <p:cNvPr id="52" name="TextBox 51"/>
          <p:cNvSpPr txBox="1"/>
          <p:nvPr/>
        </p:nvSpPr>
        <p:spPr>
          <a:xfrm>
            <a:off x="7449720" y="8127369"/>
            <a:ext cx="2454518" cy="707886"/>
          </a:xfrm>
          <a:prstGeom prst="rect">
            <a:avLst/>
          </a:prstGeom>
          <a:noFill/>
        </p:spPr>
        <p:txBody>
          <a:bodyPr wrap="none" rtlCol="0">
            <a:spAutoFit/>
          </a:bodyPr>
          <a:lstStyle/>
          <a:p>
            <a:pPr algn="ctr"/>
            <a:r>
              <a:rPr lang="en-US" sz="2000" b="1" spc="600" dirty="0">
                <a:solidFill>
                  <a:schemeClr val="bg1"/>
                </a:solidFill>
                <a:latin typeface="Segoe UI" panose="020B0502040204020203" pitchFamily="34" charset="0"/>
                <a:ea typeface="Montserrat Semi" charset="0"/>
                <a:cs typeface="Montserrat Semi" charset="0"/>
              </a:rPr>
              <a:t>WRITE HERE</a:t>
            </a:r>
          </a:p>
          <a:p>
            <a:pPr algn="ctr"/>
            <a:r>
              <a:rPr lang="en-US" sz="2000" b="1" spc="600" dirty="0">
                <a:solidFill>
                  <a:schemeClr val="bg1"/>
                </a:solidFill>
                <a:latin typeface="Segoe UI" panose="020B0502040204020203" pitchFamily="34" charset="0"/>
                <a:ea typeface="Montserrat Semi" charset="0"/>
                <a:cs typeface="Montserrat Semi" charset="0"/>
              </a:rPr>
              <a:t>SOMETHING</a:t>
            </a:r>
          </a:p>
        </p:txBody>
      </p:sp>
      <p:sp>
        <p:nvSpPr>
          <p:cNvPr id="53" name="TextBox 52"/>
          <p:cNvSpPr txBox="1"/>
          <p:nvPr/>
        </p:nvSpPr>
        <p:spPr>
          <a:xfrm>
            <a:off x="14439604" y="11661791"/>
            <a:ext cx="2454518" cy="707886"/>
          </a:xfrm>
          <a:prstGeom prst="rect">
            <a:avLst/>
          </a:prstGeom>
          <a:noFill/>
        </p:spPr>
        <p:txBody>
          <a:bodyPr wrap="none" rtlCol="0">
            <a:spAutoFit/>
          </a:bodyPr>
          <a:lstStyle/>
          <a:p>
            <a:pPr algn="ctr"/>
            <a:r>
              <a:rPr lang="en-US" sz="2000" b="1" spc="600" dirty="0">
                <a:solidFill>
                  <a:schemeClr val="bg1"/>
                </a:solidFill>
                <a:latin typeface="Segoe UI" panose="020B0502040204020203" pitchFamily="34" charset="0"/>
                <a:ea typeface="Montserrat Semi" charset="0"/>
                <a:cs typeface="Montserrat Semi" charset="0"/>
              </a:rPr>
              <a:t>WRITE HERE</a:t>
            </a:r>
          </a:p>
          <a:p>
            <a:pPr algn="ctr"/>
            <a:r>
              <a:rPr lang="en-US" sz="2000" b="1" spc="600" dirty="0">
                <a:solidFill>
                  <a:schemeClr val="bg1"/>
                </a:solidFill>
                <a:latin typeface="Segoe UI" panose="020B0502040204020203" pitchFamily="34" charset="0"/>
                <a:ea typeface="Montserrat Semi" charset="0"/>
                <a:cs typeface="Montserrat Semi" charset="0"/>
              </a:rPr>
              <a:t>SOMETHING</a:t>
            </a:r>
          </a:p>
        </p:txBody>
      </p:sp>
      <p:sp>
        <p:nvSpPr>
          <p:cNvPr id="54" name="TextBox 53"/>
          <p:cNvSpPr txBox="1"/>
          <p:nvPr/>
        </p:nvSpPr>
        <p:spPr>
          <a:xfrm>
            <a:off x="21431627" y="8127369"/>
            <a:ext cx="2454518" cy="707886"/>
          </a:xfrm>
          <a:prstGeom prst="rect">
            <a:avLst/>
          </a:prstGeom>
          <a:noFill/>
        </p:spPr>
        <p:txBody>
          <a:bodyPr wrap="none" rtlCol="0">
            <a:spAutoFit/>
          </a:bodyPr>
          <a:lstStyle/>
          <a:p>
            <a:pPr algn="ctr"/>
            <a:r>
              <a:rPr lang="en-US" sz="2000" b="1" spc="600" dirty="0">
                <a:solidFill>
                  <a:schemeClr val="bg1"/>
                </a:solidFill>
                <a:latin typeface="Segoe UI" panose="020B0502040204020203" pitchFamily="34" charset="0"/>
                <a:ea typeface="Montserrat Semi" charset="0"/>
                <a:cs typeface="Montserrat Semi" charset="0"/>
              </a:rPr>
              <a:t>WRITE HERE</a:t>
            </a:r>
          </a:p>
          <a:p>
            <a:pPr algn="ctr"/>
            <a:r>
              <a:rPr lang="en-US" sz="2000" b="1" spc="600" dirty="0">
                <a:solidFill>
                  <a:schemeClr val="bg1"/>
                </a:solidFill>
                <a:latin typeface="Segoe UI" panose="020B0502040204020203" pitchFamily="34" charset="0"/>
                <a:ea typeface="Montserrat Semi" charset="0"/>
                <a:cs typeface="Montserrat Semi" charset="0"/>
              </a:rPr>
              <a:t>SOMETHING</a:t>
            </a:r>
          </a:p>
        </p:txBody>
      </p:sp>
      <p:sp>
        <p:nvSpPr>
          <p:cNvPr id="26" name="TextBox 25"/>
          <p:cNvSpPr txBox="1"/>
          <p:nvPr/>
        </p:nvSpPr>
        <p:spPr>
          <a:xfrm>
            <a:off x="2023331" y="1406567"/>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27" name="TextBox 26"/>
          <p:cNvSpPr txBox="1"/>
          <p:nvPr/>
        </p:nvSpPr>
        <p:spPr>
          <a:xfrm>
            <a:off x="2023331" y="1867465"/>
            <a:ext cx="8438004" cy="3631763"/>
          </a:xfrm>
          <a:prstGeom prst="rect">
            <a:avLst/>
          </a:prstGeom>
          <a:noFill/>
        </p:spPr>
        <p:txBody>
          <a:bodyPr wrap="square" rtlCol="0">
            <a:spAutoFit/>
          </a:bodyPr>
          <a:lstStyle/>
          <a:p>
            <a:r>
              <a:rPr lang="en-US" sz="11500" b="1" dirty="0">
                <a:solidFill>
                  <a:schemeClr val="tx2"/>
                </a:solidFill>
                <a:latin typeface="Segoe UI" panose="020B0502040204020203" pitchFamily="34" charset="0"/>
                <a:ea typeface="Montserrat" panose="00000500000000000000" charset="0"/>
                <a:cs typeface="Montserrat" panose="00000500000000000000" charset="0"/>
              </a:rPr>
              <a:t>our latest</a:t>
            </a:r>
          </a:p>
          <a:p>
            <a:r>
              <a:rPr lang="en-US" sz="11500" b="1" dirty="0">
                <a:solidFill>
                  <a:schemeClr val="tx2"/>
                </a:solidFill>
                <a:latin typeface="Segoe UI" panose="020B0502040204020203" pitchFamily="34" charset="0"/>
                <a:ea typeface="Montserrat" panose="00000500000000000000" charset="0"/>
                <a:cs typeface="Montserrat" panose="00000500000000000000" charset="0"/>
              </a:rPr>
              <a:t>works</a:t>
            </a:r>
          </a:p>
        </p:txBody>
      </p:sp>
      <p:sp>
        <p:nvSpPr>
          <p:cNvPr id="29" name="TextBox 28"/>
          <p:cNvSpPr txBox="1"/>
          <p:nvPr/>
        </p:nvSpPr>
        <p:spPr>
          <a:xfrm>
            <a:off x="10461335" y="1641526"/>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31" name="TextBox 30"/>
          <p:cNvSpPr txBox="1"/>
          <p:nvPr/>
        </p:nvSpPr>
        <p:spPr>
          <a:xfrm>
            <a:off x="10461335" y="3744902"/>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55" name="TextBox 54"/>
          <p:cNvSpPr txBox="1"/>
          <p:nvPr/>
        </p:nvSpPr>
        <p:spPr>
          <a:xfrm>
            <a:off x="16973471" y="3744902"/>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18924" r="18924"/>
          <a:stretch>
            <a:fillRect/>
          </a:stretch>
        </p:blipFill>
        <p:spPr/>
      </p:pic>
      <p:pic>
        <p:nvPicPr>
          <p:cNvPr id="12" name="Picture Placeholder 11"/>
          <p:cNvPicPr>
            <a:picLocks noGrp="1" noChangeAspect="1"/>
          </p:cNvPicPr>
          <p:nvPr>
            <p:ph type="pic" sz="quarter" idx="14"/>
          </p:nvPr>
        </p:nvPicPr>
        <p:blipFill>
          <a:blip r:embed="rId3" cstate="email">
            <a:extLst>
              <a:ext uri="{28A0092B-C50C-407E-A947-70E740481C1C}">
                <a14:useLocalDpi xmlns:a14="http://schemas.microsoft.com/office/drawing/2010/main" val="0"/>
              </a:ext>
            </a:extLst>
          </a:blip>
          <a:srcRect l="22018" r="22018"/>
          <a:stretch>
            <a:fillRect/>
          </a:stretch>
        </p:blipFill>
        <p:spPr/>
      </p:pic>
      <p:pic>
        <p:nvPicPr>
          <p:cNvPr id="14" name="Picture Placeholder 13"/>
          <p:cNvPicPr>
            <a:picLocks noGrp="1" noChangeAspect="1"/>
          </p:cNvPicPr>
          <p:nvPr>
            <p:ph type="pic" sz="quarter" idx="22"/>
          </p:nvPr>
        </p:nvPicPr>
        <p:blipFill>
          <a:blip r:embed="rId4" cstate="email">
            <a:extLst>
              <a:ext uri="{28A0092B-C50C-407E-A947-70E740481C1C}">
                <a14:useLocalDpi xmlns:a14="http://schemas.microsoft.com/office/drawing/2010/main" val="0"/>
              </a:ext>
            </a:extLst>
          </a:blip>
          <a:srcRect l="16975" r="16975"/>
          <a:stretch>
            <a:fillRect/>
          </a:stretch>
        </p:blipFill>
        <p:spPr/>
      </p:pic>
      <p:pic>
        <p:nvPicPr>
          <p:cNvPr id="13" name="Picture Placeholder 12"/>
          <p:cNvPicPr>
            <a:picLocks noGrp="1" noChangeAspect="1"/>
          </p:cNvPicPr>
          <p:nvPr>
            <p:ph type="pic" sz="quarter" idx="20"/>
          </p:nvPr>
        </p:nvPicPr>
        <p:blipFill>
          <a:blip r:embed="rId5" cstate="email">
            <a:extLst>
              <a:ext uri="{28A0092B-C50C-407E-A947-70E740481C1C}">
                <a14:useLocalDpi xmlns:a14="http://schemas.microsoft.com/office/drawing/2010/main" val="0"/>
              </a:ext>
            </a:extLst>
          </a:blip>
          <a:srcRect l="33021" r="33021"/>
          <a:stretch>
            <a:fillRect/>
          </a:stretch>
        </p:blipFill>
        <p:spPr/>
      </p:pic>
      <p:pic>
        <p:nvPicPr>
          <p:cNvPr id="2" name="Picture Placeholder 1"/>
          <p:cNvPicPr>
            <a:picLocks noGrp="1" noChangeAspect="1"/>
          </p:cNvPicPr>
          <p:nvPr>
            <p:ph type="pic" sz="quarter" idx="16"/>
          </p:nvPr>
        </p:nvPicPr>
        <p:blipFill>
          <a:blip r:embed="rId6" cstate="email">
            <a:extLst>
              <a:ext uri="{28A0092B-C50C-407E-A947-70E740481C1C}">
                <a14:useLocalDpi xmlns:a14="http://schemas.microsoft.com/office/drawing/2010/main" val="0"/>
              </a:ext>
            </a:extLst>
          </a:blip>
          <a:srcRect l="2248" r="2248"/>
          <a:stretch>
            <a:fillRect/>
          </a:stretch>
        </p:blipFill>
        <p:spPr/>
      </p:pic>
      <p:pic>
        <p:nvPicPr>
          <p:cNvPr id="15" name="Picture Placeholder 14"/>
          <p:cNvPicPr>
            <a:picLocks noGrp="1" noChangeAspect="1"/>
          </p:cNvPicPr>
          <p:nvPr>
            <p:ph type="pic" sz="quarter" idx="23"/>
          </p:nvPr>
        </p:nvPicPr>
        <p:blipFill>
          <a:blip r:embed="rId7" cstate="email">
            <a:extLst>
              <a:ext uri="{28A0092B-C50C-407E-A947-70E740481C1C}">
                <a14:useLocalDpi xmlns:a14="http://schemas.microsoft.com/office/drawing/2010/main" val="0"/>
              </a:ext>
            </a:extLst>
          </a:blip>
          <a:srcRect l="595" r="595"/>
          <a:stretch>
            <a:fillRect/>
          </a:stretch>
        </p:blipFill>
        <p:spPr/>
      </p:pic>
      <p:pic>
        <p:nvPicPr>
          <p:cNvPr id="17" name="Picture Placeholder 16"/>
          <p:cNvPicPr>
            <a:picLocks noGrp="1" noChangeAspect="1"/>
          </p:cNvPicPr>
          <p:nvPr>
            <p:ph type="pic" sz="quarter" idx="17"/>
          </p:nvPr>
        </p:nvPicPr>
        <p:blipFill>
          <a:blip r:embed="rId8" cstate="email">
            <a:extLst>
              <a:ext uri="{28A0092B-C50C-407E-A947-70E740481C1C}">
                <a14:useLocalDpi xmlns:a14="http://schemas.microsoft.com/office/drawing/2010/main" val="0"/>
              </a:ext>
            </a:extLst>
          </a:blip>
          <a:srcRect l="16553" r="16553"/>
          <a:stretch>
            <a:fillRect/>
          </a:stretch>
        </p:blipFill>
        <p:spPr/>
      </p:pic>
      <p:pic>
        <p:nvPicPr>
          <p:cNvPr id="18" name="Picture Placeholder 17"/>
          <p:cNvPicPr>
            <a:picLocks noGrp="1" noChangeAspect="1"/>
          </p:cNvPicPr>
          <p:nvPr>
            <p:ph type="pic" sz="quarter" idx="18"/>
          </p:nvPr>
        </p:nvPicPr>
        <p:blipFill>
          <a:blip r:embed="rId9" cstate="email">
            <a:extLst>
              <a:ext uri="{28A0092B-C50C-407E-A947-70E740481C1C}">
                <a14:useLocalDpi xmlns:a14="http://schemas.microsoft.com/office/drawing/2010/main" val="0"/>
              </a:ext>
            </a:extLst>
          </a:blip>
          <a:srcRect l="22019" r="22019"/>
          <a:stretch>
            <a:fillRect/>
          </a:stretch>
        </p:blipFill>
        <p:spPr/>
      </p:pic>
      <p:pic>
        <p:nvPicPr>
          <p:cNvPr id="19" name="Picture Placeholder 18"/>
          <p:cNvPicPr>
            <a:picLocks noGrp="1" noChangeAspect="1"/>
          </p:cNvPicPr>
          <p:nvPr>
            <p:ph type="pic" sz="quarter" idx="25"/>
          </p:nvPr>
        </p:nvPicPr>
        <p:blipFill>
          <a:blip r:embed="rId10" cstate="email">
            <a:extLst>
              <a:ext uri="{28A0092B-C50C-407E-A947-70E740481C1C}">
                <a14:useLocalDpi xmlns:a14="http://schemas.microsoft.com/office/drawing/2010/main" val="0"/>
              </a:ext>
            </a:extLst>
          </a:blip>
          <a:srcRect l="16823" r="16823"/>
          <a:stretch>
            <a:fillRect/>
          </a:stretch>
        </p:blipFill>
        <p:spPr/>
      </p:pic>
      <p:pic>
        <p:nvPicPr>
          <p:cNvPr id="20" name="Picture Placeholder 19"/>
          <p:cNvPicPr>
            <a:picLocks noGrp="1" noChangeAspect="1"/>
          </p:cNvPicPr>
          <p:nvPr>
            <p:ph type="pic" sz="quarter" idx="26"/>
          </p:nvPr>
        </p:nvPicPr>
        <p:blipFill>
          <a:blip r:embed="rId11" cstate="email">
            <a:extLst>
              <a:ext uri="{28A0092B-C50C-407E-A947-70E740481C1C}">
                <a14:useLocalDpi xmlns:a14="http://schemas.microsoft.com/office/drawing/2010/main" val="0"/>
              </a:ext>
            </a:extLst>
          </a:blip>
          <a:srcRect t="2034" b="2034"/>
          <a:stretch>
            <a:fillRect/>
          </a:stretch>
        </p:blip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2924689"/>
            <a:ext cx="10974400"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About Us</a:t>
            </a:r>
          </a:p>
        </p:txBody>
      </p:sp>
      <p:sp>
        <p:nvSpPr>
          <p:cNvPr id="12" name="TextBox 11"/>
          <p:cNvSpPr txBox="1"/>
          <p:nvPr/>
        </p:nvSpPr>
        <p:spPr>
          <a:xfrm>
            <a:off x="2924281" y="5719055"/>
            <a:ext cx="6187061" cy="954107"/>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panose="00000500000000000000" charset="0"/>
                <a:cs typeface="Montserrat" panose="00000500000000000000" charset="0"/>
              </a:rPr>
              <a:t>WRITE HERE SOMETHING ABOUT</a:t>
            </a:r>
          </a:p>
        </p:txBody>
      </p:sp>
      <p:sp>
        <p:nvSpPr>
          <p:cNvPr id="13" name="TextBox 12"/>
          <p:cNvSpPr txBox="1"/>
          <p:nvPr/>
        </p:nvSpPr>
        <p:spPr>
          <a:xfrm>
            <a:off x="2924281" y="6858000"/>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sp>
        <p:nvSpPr>
          <p:cNvPr id="14" name="TextBox 13"/>
          <p:cNvSpPr txBox="1"/>
          <p:nvPr/>
        </p:nvSpPr>
        <p:spPr>
          <a:xfrm>
            <a:off x="11227033" y="5719055"/>
            <a:ext cx="6187061" cy="954107"/>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panose="00000500000000000000" charset="0"/>
                <a:cs typeface="Montserrat" panose="00000500000000000000" charset="0"/>
              </a:rPr>
              <a:t>WRITE HERE SOMETHING ABOUT</a:t>
            </a:r>
          </a:p>
        </p:txBody>
      </p:sp>
      <p:sp>
        <p:nvSpPr>
          <p:cNvPr id="15" name="TextBox 14"/>
          <p:cNvSpPr txBox="1"/>
          <p:nvPr/>
        </p:nvSpPr>
        <p:spPr>
          <a:xfrm>
            <a:off x="11227033" y="6858000"/>
            <a:ext cx="7061930" cy="3416320"/>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a:t>
            </a:r>
          </a:p>
        </p:txBody>
      </p:sp>
      <p:sp>
        <p:nvSpPr>
          <p:cNvPr id="16" name="TextBox 15"/>
          <p:cNvSpPr txBox="1"/>
          <p:nvPr/>
        </p:nvSpPr>
        <p:spPr>
          <a:xfrm rot="16200000">
            <a:off x="-1120596" y="2902521"/>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270443"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9" name="TextBox 8"/>
          <p:cNvSpPr txBox="1"/>
          <p:nvPr/>
        </p:nvSpPr>
        <p:spPr>
          <a:xfrm>
            <a:off x="13270441" y="1850786"/>
            <a:ext cx="11584613" cy="2800767"/>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project title</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&amp; details</a:t>
            </a:r>
          </a:p>
        </p:txBody>
      </p:sp>
      <p:sp>
        <p:nvSpPr>
          <p:cNvPr id="12" name="TextBox 11"/>
          <p:cNvSpPr txBox="1"/>
          <p:nvPr/>
        </p:nvSpPr>
        <p:spPr>
          <a:xfrm>
            <a:off x="13270441" y="4884940"/>
            <a:ext cx="5836305"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p>
        </p:txBody>
      </p:sp>
      <p:grpSp>
        <p:nvGrpSpPr>
          <p:cNvPr id="13" name="Group 12"/>
          <p:cNvGrpSpPr/>
          <p:nvPr/>
        </p:nvGrpSpPr>
        <p:grpSpPr>
          <a:xfrm>
            <a:off x="13248268" y="10026294"/>
            <a:ext cx="4857127" cy="1137006"/>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5" name="TextBox 14"/>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
        <p:nvSpPr>
          <p:cNvPr id="19" name="TextBox 18"/>
          <p:cNvSpPr txBox="1"/>
          <p:nvPr/>
        </p:nvSpPr>
        <p:spPr>
          <a:xfrm rot="16200000">
            <a:off x="20336401" y="1685717"/>
            <a:ext cx="3631448" cy="1446550"/>
          </a:xfrm>
          <a:prstGeom prst="rect">
            <a:avLst/>
          </a:prstGeom>
          <a:noFill/>
        </p:spPr>
        <p:txBody>
          <a:bodyPr wrap="square" rtlCol="0">
            <a:spAutoFit/>
          </a:bodyPr>
          <a:lstStyle/>
          <a:p>
            <a:pPr algn="ctr"/>
            <a:r>
              <a:rPr lang="en-US" sz="8800" b="1" dirty="0">
                <a:solidFill>
                  <a:schemeClr val="tx2"/>
                </a:solidFill>
                <a:latin typeface="Segoe UI" panose="020B0502040204020203" pitchFamily="34" charset="0"/>
                <a:ea typeface="Montserrat" panose="00000500000000000000" charset="0"/>
                <a:cs typeface="Montserrat" panose="00000500000000000000" charset="0"/>
              </a:rPr>
              <a:t>01</a:t>
            </a:r>
          </a:p>
        </p:txBody>
      </p:sp>
      <p:sp>
        <p:nvSpPr>
          <p:cNvPr id="20" name="TextBox 19"/>
          <p:cNvSpPr txBox="1"/>
          <p:nvPr/>
        </p:nvSpPr>
        <p:spPr>
          <a:xfrm>
            <a:off x="21397204" y="4862743"/>
            <a:ext cx="1694096" cy="3970318"/>
          </a:xfrm>
          <a:prstGeom prst="rect">
            <a:avLst/>
          </a:prstGeom>
          <a:noFill/>
        </p:spPr>
        <p:txBody>
          <a:bodyPr wrap="square" rtlCol="0">
            <a:spAutoFit/>
          </a:bodyPr>
          <a:lstStyle/>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02</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04</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06</a:t>
            </a:r>
          </a:p>
        </p:txBody>
      </p:sp>
      <p:pic>
        <p:nvPicPr>
          <p:cNvPr id="6" name="Picture Placeholder 5"/>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21680" r="21680"/>
          <a:stretch>
            <a:fillRect/>
          </a:stretch>
        </p:blipFill>
        <p:spPr/>
      </p:pic>
      <p:pic>
        <p:nvPicPr>
          <p:cNvPr id="2" name="Picture Placeholder 1"/>
          <p:cNvPicPr>
            <a:picLocks noGrp="1" noChangeAspect="1"/>
          </p:cNvPicPr>
          <p:nvPr>
            <p:ph type="pic" sz="quarter" idx="19"/>
          </p:nvPr>
        </p:nvPicPr>
        <p:blipFill>
          <a:blip r:embed="rId3" cstate="email">
            <a:extLst>
              <a:ext uri="{28A0092B-C50C-407E-A947-70E740481C1C}">
                <a14:useLocalDpi xmlns:a14="http://schemas.microsoft.com/office/drawing/2010/main" val="0"/>
              </a:ext>
            </a:extLst>
          </a:blip>
          <a:srcRect t="9280" b="9280"/>
          <a:stretch>
            <a:fillRect/>
          </a:stretch>
        </p:blipFill>
        <p:spPr/>
      </p:pic>
      <p:pic>
        <p:nvPicPr>
          <p:cNvPr id="10" name="Picture Placeholder 9"/>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l="4924" r="4924"/>
          <a:stretch>
            <a:fillRect/>
          </a:stretch>
        </p:blipFill>
        <p:spPr/>
      </p:pic>
      <p:pic>
        <p:nvPicPr>
          <p:cNvPr id="7" name="Picture Placeholder 6"/>
          <p:cNvPicPr>
            <a:picLocks noGrp="1" noChangeAspect="1"/>
          </p:cNvPicPr>
          <p:nvPr>
            <p:ph type="pic" sz="quarter" idx="20"/>
          </p:nvPr>
        </p:nvPicPr>
        <p:blipFill>
          <a:blip r:embed="rId5">
            <a:extLst>
              <a:ext uri="{28A0092B-C50C-407E-A947-70E740481C1C}">
                <a14:useLocalDpi xmlns:a14="http://schemas.microsoft.com/office/drawing/2010/main" val="0"/>
              </a:ext>
            </a:extLst>
          </a:blip>
          <a:srcRect l="4688" r="4688"/>
          <a:stretch>
            <a:fillRect/>
          </a:stretch>
        </p:blip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3500"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3" name="TextBox 12"/>
          <p:cNvSpPr txBox="1"/>
          <p:nvPr/>
        </p:nvSpPr>
        <p:spPr>
          <a:xfrm>
            <a:off x="1733498" y="1850786"/>
            <a:ext cx="11584613" cy="2800767"/>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project title</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&amp; details</a:t>
            </a:r>
          </a:p>
        </p:txBody>
      </p:sp>
      <p:sp>
        <p:nvSpPr>
          <p:cNvPr id="14" name="TextBox 13"/>
          <p:cNvSpPr txBox="1"/>
          <p:nvPr/>
        </p:nvSpPr>
        <p:spPr>
          <a:xfrm>
            <a:off x="1733498" y="4884940"/>
            <a:ext cx="5836305"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a:t>
            </a:r>
          </a:p>
        </p:txBody>
      </p:sp>
      <p:grpSp>
        <p:nvGrpSpPr>
          <p:cNvPr id="15" name="Group 14"/>
          <p:cNvGrpSpPr/>
          <p:nvPr/>
        </p:nvGrpSpPr>
        <p:grpSpPr>
          <a:xfrm>
            <a:off x="1711325"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7" name="TextBox 16"/>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
        <p:nvSpPr>
          <p:cNvPr id="18" name="TextBox 17"/>
          <p:cNvSpPr txBox="1"/>
          <p:nvPr/>
        </p:nvSpPr>
        <p:spPr>
          <a:xfrm rot="16200000">
            <a:off x="8656883" y="5744002"/>
            <a:ext cx="3631448" cy="1446550"/>
          </a:xfrm>
          <a:prstGeom prst="rect">
            <a:avLst/>
          </a:prstGeom>
          <a:noFill/>
        </p:spPr>
        <p:txBody>
          <a:bodyPr wrap="square" rtlCol="0">
            <a:spAutoFit/>
          </a:bodyPr>
          <a:lstStyle/>
          <a:p>
            <a:pPr algn="ctr"/>
            <a:r>
              <a:rPr lang="en-US" sz="8800" b="1" dirty="0">
                <a:solidFill>
                  <a:schemeClr val="tx2"/>
                </a:solidFill>
                <a:latin typeface="Segoe UI" panose="020B0502040204020203" pitchFamily="34" charset="0"/>
                <a:ea typeface="Montserrat" panose="00000500000000000000" charset="0"/>
                <a:cs typeface="Montserrat" panose="00000500000000000000" charset="0"/>
              </a:rPr>
              <a:t>02</a:t>
            </a:r>
          </a:p>
        </p:txBody>
      </p:sp>
      <p:sp>
        <p:nvSpPr>
          <p:cNvPr id="19" name="TextBox 18"/>
          <p:cNvSpPr txBox="1"/>
          <p:nvPr/>
        </p:nvSpPr>
        <p:spPr>
          <a:xfrm>
            <a:off x="9717686" y="8921028"/>
            <a:ext cx="1694096" cy="3970318"/>
          </a:xfrm>
          <a:prstGeom prst="rect">
            <a:avLst/>
          </a:prstGeom>
          <a:noFill/>
        </p:spPr>
        <p:txBody>
          <a:bodyPr wrap="square" rtlCol="0">
            <a:spAutoFit/>
          </a:bodyPr>
          <a:lstStyle/>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02</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04</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06</a:t>
            </a:r>
          </a:p>
        </p:txBody>
      </p:sp>
      <p:pic>
        <p:nvPicPr>
          <p:cNvPr id="3" name="Picture Placeholder 2"/>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l="19755" r="19755"/>
          <a:stretch>
            <a:fillRect/>
          </a:stretch>
        </p:blipFill>
        <p:spPr/>
      </p:pic>
      <p:pic>
        <p:nvPicPr>
          <p:cNvPr id="7" name="Picture Placeholder 6"/>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t="7595" b="7595"/>
          <a:stretch>
            <a:fillRect/>
          </a:stretch>
        </p:blipFill>
        <p:spPr/>
      </p:pic>
      <p:pic>
        <p:nvPicPr>
          <p:cNvPr id="8" name="Picture Placeholder 7"/>
          <p:cNvPicPr>
            <a:picLocks noGrp="1" noChangeAspect="1"/>
          </p:cNvPicPr>
          <p:nvPr>
            <p:ph type="pic" sz="quarter" idx="21"/>
          </p:nvPr>
        </p:nvPicPr>
        <p:blipFill>
          <a:blip r:embed="rId4" cstate="email">
            <a:extLst>
              <a:ext uri="{28A0092B-C50C-407E-A947-70E740481C1C}">
                <a14:useLocalDpi xmlns:a14="http://schemas.microsoft.com/office/drawing/2010/main" val="0"/>
              </a:ext>
            </a:extLst>
          </a:blip>
          <a:srcRect t="6868" b="6868"/>
          <a:stretch>
            <a:fillRect/>
          </a:stretch>
        </p:blipFill>
        <p:spPr/>
      </p:pic>
      <p:pic>
        <p:nvPicPr>
          <p:cNvPr id="6" name="Picture Placeholder 5"/>
          <p:cNvPicPr>
            <a:picLocks noGrp="1" noChangeAspect="1"/>
          </p:cNvPicPr>
          <p:nvPr>
            <p:ph type="pic" sz="quarter" idx="20"/>
          </p:nvPr>
        </p:nvPicPr>
        <p:blipFill>
          <a:blip r:embed="rId5" cstate="email">
            <a:extLst>
              <a:ext uri="{28A0092B-C50C-407E-A947-70E740481C1C}">
                <a14:useLocalDpi xmlns:a14="http://schemas.microsoft.com/office/drawing/2010/main" val="0"/>
              </a:ext>
            </a:extLst>
          </a:blip>
          <a:srcRect t="8620" b="8620"/>
          <a:stretch>
            <a:fillRect/>
          </a:stretch>
        </p:blip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986740"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5" name="TextBox 14"/>
          <p:cNvSpPr txBox="1"/>
          <p:nvPr/>
        </p:nvSpPr>
        <p:spPr>
          <a:xfrm>
            <a:off x="15986739" y="1850786"/>
            <a:ext cx="7784330" cy="4154984"/>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our latest</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work in</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the world</a:t>
            </a:r>
          </a:p>
        </p:txBody>
      </p:sp>
      <p:sp>
        <p:nvSpPr>
          <p:cNvPr id="16" name="TextBox 15"/>
          <p:cNvSpPr txBox="1"/>
          <p:nvPr/>
        </p:nvSpPr>
        <p:spPr>
          <a:xfrm>
            <a:off x="15986739" y="6005770"/>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grpSp>
        <p:nvGrpSpPr>
          <p:cNvPr id="17" name="Group 16"/>
          <p:cNvGrpSpPr/>
          <p:nvPr/>
        </p:nvGrpSpPr>
        <p:grpSpPr>
          <a:xfrm>
            <a:off x="15964565" y="10990983"/>
            <a:ext cx="4857127" cy="1137006"/>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9" name="TextBox 18"/>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pic>
        <p:nvPicPr>
          <p:cNvPr id="5" name="Picture Placeholder 4"/>
          <p:cNvPicPr>
            <a:picLocks noGrp="1" noChangeAspect="1"/>
          </p:cNvPicPr>
          <p:nvPr>
            <p:ph type="pic" sz="quarter" idx="23"/>
          </p:nvPr>
        </p:nvPicPr>
        <p:blipFill>
          <a:blip r:embed="rId3">
            <a:extLst>
              <a:ext uri="{28A0092B-C50C-407E-A947-70E740481C1C}">
                <a14:useLocalDpi xmlns:a14="http://schemas.microsoft.com/office/drawing/2010/main" val="0"/>
              </a:ext>
            </a:extLst>
          </a:blip>
          <a:srcRect l="9904" r="9904"/>
          <a:stretch>
            <a:fillRect/>
          </a:stretch>
        </p:blipFill>
        <p:spPr/>
      </p:pic>
      <p:pic>
        <p:nvPicPr>
          <p:cNvPr id="10" name="Picture Placeholder 9"/>
          <p:cNvPicPr>
            <a:picLocks noGrp="1" noChangeAspect="1"/>
          </p:cNvPicPr>
          <p:nvPr>
            <p:ph type="pic" sz="quarter" idx="25"/>
          </p:nvPr>
        </p:nvPicPr>
        <p:blipFill>
          <a:blip r:embed="rId4" cstate="email">
            <a:extLst>
              <a:ext uri="{28A0092B-C50C-407E-A947-70E740481C1C}">
                <a14:useLocalDpi xmlns:a14="http://schemas.microsoft.com/office/drawing/2010/main" val="0"/>
              </a:ext>
            </a:extLst>
          </a:blip>
          <a:srcRect l="18118" r="18118"/>
          <a:stretch>
            <a:fillRect/>
          </a:stretch>
        </p:blipFill>
        <p:spPr/>
      </p:pic>
      <p:pic>
        <p:nvPicPr>
          <p:cNvPr id="11" name="Picture Placeholder 10"/>
          <p:cNvPicPr>
            <a:picLocks noGrp="1" noChangeAspect="1"/>
          </p:cNvPicPr>
          <p:nvPr>
            <p:ph type="pic" sz="quarter" idx="26"/>
          </p:nvPr>
        </p:nvPicPr>
        <p:blipFill>
          <a:blip r:embed="rId5" cstate="email">
            <a:extLst>
              <a:ext uri="{28A0092B-C50C-407E-A947-70E740481C1C}">
                <a14:useLocalDpi xmlns:a14="http://schemas.microsoft.com/office/drawing/2010/main" val="0"/>
              </a:ext>
            </a:extLst>
          </a:blip>
          <a:srcRect l="5727" r="5727"/>
          <a:stretch>
            <a:fillRect/>
          </a:stretch>
        </p:blipFill>
        <p:spPr/>
      </p:pic>
      <p:pic>
        <p:nvPicPr>
          <p:cNvPr id="9" name="Picture Placeholder 8"/>
          <p:cNvPicPr>
            <a:picLocks noGrp="1" noChangeAspect="1"/>
          </p:cNvPicPr>
          <p:nvPr>
            <p:ph type="pic" sz="quarter" idx="24"/>
          </p:nvPr>
        </p:nvPicPr>
        <p:blipFill>
          <a:blip r:embed="rId6" cstate="email">
            <a:extLst>
              <a:ext uri="{28A0092B-C50C-407E-A947-70E740481C1C}">
                <a14:useLocalDpi xmlns:a14="http://schemas.microsoft.com/office/drawing/2010/main" val="0"/>
              </a:ext>
            </a:extLst>
          </a:blip>
          <a:srcRect l="7446" r="7446"/>
          <a:stretch>
            <a:fillRect/>
          </a:stretch>
        </p:blipFill>
        <p:spPr/>
      </p:pic>
      <p:pic>
        <p:nvPicPr>
          <p:cNvPr id="8" name="Picture Placeholder 7"/>
          <p:cNvPicPr>
            <a:picLocks noGrp="1" noChangeAspect="1"/>
          </p:cNvPicPr>
          <p:nvPr>
            <p:ph type="pic" sz="quarter" idx="22"/>
          </p:nvPr>
        </p:nvPicPr>
        <p:blipFill>
          <a:blip r:embed="rId7">
            <a:extLst>
              <a:ext uri="{28A0092B-C50C-407E-A947-70E740481C1C}">
                <a14:useLocalDpi xmlns:a14="http://schemas.microsoft.com/office/drawing/2010/main" val="0"/>
              </a:ext>
            </a:extLst>
          </a:blip>
          <a:srcRect l="13469" r="13469"/>
          <a:stretch>
            <a:fillRect/>
          </a:stretch>
        </p:blipFill>
        <p:spPr/>
      </p:pic>
      <p:pic>
        <p:nvPicPr>
          <p:cNvPr id="6" name="Picture Placeholder 5"/>
          <p:cNvPicPr>
            <a:picLocks noGrp="1" noChangeAspect="1"/>
          </p:cNvPicPr>
          <p:nvPr>
            <p:ph type="pic" sz="quarter" idx="21"/>
          </p:nvPr>
        </p:nvPicPr>
        <p:blipFill>
          <a:blip r:embed="rId8" cstate="email">
            <a:extLst>
              <a:ext uri="{28A0092B-C50C-407E-A947-70E740481C1C}">
                <a14:useLocalDpi xmlns:a14="http://schemas.microsoft.com/office/drawing/2010/main" val="0"/>
              </a:ext>
            </a:extLst>
          </a:blip>
          <a:srcRect l="25818" r="25818"/>
          <a:stretch>
            <a:fillRect/>
          </a:stretch>
        </p:blip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22291"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5" name="TextBox 14"/>
          <p:cNvSpPr txBox="1"/>
          <p:nvPr/>
        </p:nvSpPr>
        <p:spPr>
          <a:xfrm>
            <a:off x="1522290" y="1850786"/>
            <a:ext cx="7784330" cy="4154984"/>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our latest</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work in</a:t>
            </a:r>
          </a:p>
          <a:p>
            <a:r>
              <a:rPr lang="en-US" sz="8800" b="1" dirty="0">
                <a:solidFill>
                  <a:schemeClr val="tx2"/>
                </a:solidFill>
                <a:latin typeface="Segoe UI" panose="020B0502040204020203" pitchFamily="34" charset="0"/>
                <a:ea typeface="Montserrat" panose="00000500000000000000" charset="0"/>
                <a:cs typeface="Montserrat" panose="00000500000000000000" charset="0"/>
              </a:rPr>
              <a:t>the world</a:t>
            </a:r>
          </a:p>
        </p:txBody>
      </p:sp>
      <p:sp>
        <p:nvSpPr>
          <p:cNvPr id="16" name="TextBox 15"/>
          <p:cNvSpPr txBox="1"/>
          <p:nvPr/>
        </p:nvSpPr>
        <p:spPr>
          <a:xfrm>
            <a:off x="1522290" y="6005770"/>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grpSp>
        <p:nvGrpSpPr>
          <p:cNvPr id="17" name="Group 16"/>
          <p:cNvGrpSpPr/>
          <p:nvPr/>
        </p:nvGrpSpPr>
        <p:grpSpPr>
          <a:xfrm>
            <a:off x="1500116" y="10990983"/>
            <a:ext cx="4857127" cy="1137006"/>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9" name="TextBox 18"/>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pic>
        <p:nvPicPr>
          <p:cNvPr id="5" name="Picture Placeholder 4"/>
          <p:cNvPicPr>
            <a:picLocks noGrp="1" noChangeAspect="1"/>
          </p:cNvPicPr>
          <p:nvPr>
            <p:ph type="pic" sz="quarter" idx="21"/>
          </p:nvPr>
        </p:nvPicPr>
        <p:blipFill>
          <a:blip r:embed="rId2" cstate="email">
            <a:extLst>
              <a:ext uri="{28A0092B-C50C-407E-A947-70E740481C1C}">
                <a14:useLocalDpi xmlns:a14="http://schemas.microsoft.com/office/drawing/2010/main" val="0"/>
              </a:ext>
            </a:extLst>
          </a:blip>
          <a:srcRect t="4042" b="4042"/>
          <a:stretch>
            <a:fillRect/>
          </a:stretch>
        </p:blipFill>
        <p:spPr/>
      </p:pic>
      <p:pic>
        <p:nvPicPr>
          <p:cNvPr id="11" name="Picture Placeholder 10"/>
          <p:cNvPicPr>
            <a:picLocks noGrp="1" noChangeAspect="1"/>
          </p:cNvPicPr>
          <p:nvPr>
            <p:ph type="pic" sz="quarter" idx="23"/>
          </p:nvPr>
        </p:nvPicPr>
        <p:blipFill>
          <a:blip r:embed="rId3" cstate="email">
            <a:extLst>
              <a:ext uri="{28A0092B-C50C-407E-A947-70E740481C1C}">
                <a14:useLocalDpi xmlns:a14="http://schemas.microsoft.com/office/drawing/2010/main" val="0"/>
              </a:ext>
            </a:extLst>
          </a:blip>
          <a:srcRect t="11331" b="11331"/>
          <a:stretch>
            <a:fillRect/>
          </a:stretch>
        </p:blipFill>
        <p:spPr/>
      </p:pic>
      <p:pic>
        <p:nvPicPr>
          <p:cNvPr id="10" name="Picture Placeholder 9"/>
          <p:cNvPicPr>
            <a:picLocks noGrp="1" noChangeAspect="1"/>
          </p:cNvPicPr>
          <p:nvPr>
            <p:ph type="pic" sz="quarter" idx="25"/>
          </p:nvPr>
        </p:nvPicPr>
        <p:blipFill>
          <a:blip r:embed="rId4">
            <a:extLst>
              <a:ext uri="{28A0092B-C50C-407E-A947-70E740481C1C}">
                <a14:useLocalDpi xmlns:a14="http://schemas.microsoft.com/office/drawing/2010/main" val="0"/>
              </a:ext>
            </a:extLst>
          </a:blip>
          <a:srcRect l="10996" r="10996"/>
          <a:stretch>
            <a:fillRect/>
          </a:stretch>
        </p:blipFill>
        <p:spPr/>
      </p:pic>
      <p:pic>
        <p:nvPicPr>
          <p:cNvPr id="9" name="Picture Placeholder 8"/>
          <p:cNvPicPr>
            <a:picLocks noGrp="1" noChangeAspect="1"/>
          </p:cNvPicPr>
          <p:nvPr>
            <p:ph type="pic" sz="quarter" idx="26"/>
          </p:nvPr>
        </p:nvPicPr>
        <p:blipFill>
          <a:blip r:embed="rId5" cstate="email">
            <a:extLst>
              <a:ext uri="{28A0092B-C50C-407E-A947-70E740481C1C}">
                <a14:useLocalDpi xmlns:a14="http://schemas.microsoft.com/office/drawing/2010/main" val="0"/>
              </a:ext>
            </a:extLst>
          </a:blip>
          <a:srcRect l="16823" r="16823"/>
          <a:stretch>
            <a:fillRect/>
          </a:stretch>
        </p:blipFill>
        <p:spPr/>
      </p:pic>
      <p:pic>
        <p:nvPicPr>
          <p:cNvPr id="7" name="Picture Placeholder 6"/>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7550" r="7550"/>
          <a:stretch>
            <a:fillRect/>
          </a:stretch>
        </p:blipFill>
        <p:spPr/>
      </p:pic>
      <p:pic>
        <p:nvPicPr>
          <p:cNvPr id="8" name="Picture Placeholder 7"/>
          <p:cNvPicPr>
            <a:picLocks noGrp="1" noChangeAspect="1"/>
          </p:cNvPicPr>
          <p:nvPr>
            <p:ph type="pic" sz="quarter" idx="22"/>
          </p:nvPr>
        </p:nvPicPr>
        <p:blipFill>
          <a:blip r:embed="rId7">
            <a:extLst>
              <a:ext uri="{28A0092B-C50C-407E-A947-70E740481C1C}">
                <a14:useLocalDpi xmlns:a14="http://schemas.microsoft.com/office/drawing/2010/main" val="0"/>
              </a:ext>
            </a:extLst>
          </a:blip>
          <a:srcRect l="27171" r="27171"/>
          <a:stretch>
            <a:fillRect/>
          </a:stretch>
        </p:blip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397407" y="8595572"/>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2" name="TextBox 11"/>
          <p:cNvSpPr txBox="1"/>
          <p:nvPr/>
        </p:nvSpPr>
        <p:spPr>
          <a:xfrm>
            <a:off x="2397407" y="9056470"/>
            <a:ext cx="8438004" cy="3631763"/>
          </a:xfrm>
          <a:prstGeom prst="rect">
            <a:avLst/>
          </a:prstGeom>
          <a:noFill/>
        </p:spPr>
        <p:txBody>
          <a:bodyPr wrap="square" rtlCol="0">
            <a:spAutoFit/>
          </a:bodyPr>
          <a:lstStyle/>
          <a:p>
            <a:r>
              <a:rPr lang="en-US" sz="11500" b="1" dirty="0">
                <a:solidFill>
                  <a:schemeClr val="tx2"/>
                </a:solidFill>
                <a:latin typeface="Segoe UI" panose="020B0502040204020203" pitchFamily="34" charset="0"/>
                <a:ea typeface="Montserrat" panose="00000500000000000000" charset="0"/>
                <a:cs typeface="Montserrat" panose="00000500000000000000" charset="0"/>
              </a:rPr>
              <a:t>our latest</a:t>
            </a:r>
          </a:p>
          <a:p>
            <a:r>
              <a:rPr lang="en-US" sz="11500" b="1" dirty="0">
                <a:solidFill>
                  <a:schemeClr val="tx2"/>
                </a:solidFill>
                <a:latin typeface="Segoe UI" panose="020B0502040204020203" pitchFamily="34" charset="0"/>
                <a:ea typeface="Montserrat" panose="00000500000000000000" charset="0"/>
                <a:cs typeface="Montserrat" panose="00000500000000000000" charset="0"/>
              </a:rPr>
              <a:t>works</a:t>
            </a:r>
          </a:p>
        </p:txBody>
      </p:sp>
      <p:sp>
        <p:nvSpPr>
          <p:cNvPr id="13" name="TextBox 12"/>
          <p:cNvSpPr txBox="1"/>
          <p:nvPr/>
        </p:nvSpPr>
        <p:spPr>
          <a:xfrm>
            <a:off x="10835411" y="8830531"/>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14" name="TextBox 13"/>
          <p:cNvSpPr txBox="1"/>
          <p:nvPr/>
        </p:nvSpPr>
        <p:spPr>
          <a:xfrm>
            <a:off x="10835411" y="10933907"/>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15" name="TextBox 14"/>
          <p:cNvSpPr txBox="1"/>
          <p:nvPr/>
        </p:nvSpPr>
        <p:spPr>
          <a:xfrm>
            <a:off x="17347547" y="10933907"/>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pic>
        <p:nvPicPr>
          <p:cNvPr id="3" name="Picture Placeholder 2"/>
          <p:cNvPicPr>
            <a:picLocks noGrp="1" noChangeAspect="1"/>
          </p:cNvPicPr>
          <p:nvPr>
            <p:ph type="pic" sz="quarter" idx="11"/>
          </p:nvPr>
        </p:nvPicPr>
        <p:blipFill>
          <a:blip r:embed="rId2" cstate="email">
            <a:extLst>
              <a:ext uri="{28A0092B-C50C-407E-A947-70E740481C1C}">
                <a14:useLocalDpi xmlns:a14="http://schemas.microsoft.com/office/drawing/2010/main" val="0"/>
              </a:ext>
            </a:extLst>
          </a:blip>
          <a:srcRect t="4814" b="4814"/>
          <a:stretch>
            <a:fillRect/>
          </a:stretch>
        </p:blip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6937" r="6937"/>
          <a:stretch>
            <a:fillRect/>
          </a:stretch>
        </p:blipFill>
        <p:spPr/>
      </p:pic>
      <p:pic>
        <p:nvPicPr>
          <p:cNvPr id="7" name="Picture Placeholder 6"/>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7110" b="7110"/>
          <a:stretch>
            <a:fillRect/>
          </a:stretch>
        </p:blip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2"/>
          </p:nvPr>
        </p:nvPicPr>
        <p:blipFill>
          <a:blip r:embed="rId2" cstate="email">
            <a:extLst>
              <a:ext uri="{28A0092B-C50C-407E-A947-70E740481C1C}">
                <a14:useLocalDpi xmlns:a14="http://schemas.microsoft.com/office/drawing/2010/main" val="0"/>
              </a:ext>
            </a:extLst>
          </a:blip>
          <a:srcRect l="10864" r="10864"/>
          <a:stretch>
            <a:fillRect/>
          </a:stretch>
        </p:blipFill>
        <p:spPr/>
      </p:pic>
      <p:pic>
        <p:nvPicPr>
          <p:cNvPr id="6" name="Picture Placeholder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5656" b="5656"/>
          <a:stretch>
            <a:fillRect/>
          </a:stretch>
        </p:blipFill>
        <p:spPr/>
      </p:pic>
      <p:pic>
        <p:nvPicPr>
          <p:cNvPr id="8" name="Picture Placeholder 7"/>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5994" r="5994"/>
          <a:stretch>
            <a:fillRect/>
          </a:stretch>
        </p:blipFill>
        <p:spPr/>
      </p:pic>
      <p:pic>
        <p:nvPicPr>
          <p:cNvPr id="7" name="Picture Placeholder 6"/>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12678" r="12678"/>
          <a:stretch>
            <a:fillRect/>
          </a:stretch>
        </p:blipFill>
        <p:spPr/>
      </p:pic>
      <p:sp>
        <p:nvSpPr>
          <p:cNvPr id="11" name="TextBox 10"/>
          <p:cNvSpPr txBox="1"/>
          <p:nvPr/>
        </p:nvSpPr>
        <p:spPr>
          <a:xfrm>
            <a:off x="26548080" y="8199120"/>
            <a:ext cx="184731" cy="646331"/>
          </a:xfrm>
          <a:prstGeom prst="rect">
            <a:avLst/>
          </a:prstGeom>
          <a:noFill/>
        </p:spPr>
        <p:txBody>
          <a:bodyPr wrap="none" rtlCol="0">
            <a:spAutoFit/>
          </a:bodyPr>
          <a:lstStyle/>
          <a:p>
            <a:endParaRPr lang="en-US" dirty="0">
              <a:latin typeface="Segoe UI" panose="020B0502040204020203"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7794" b="7794"/>
          <a:stretch>
            <a:fillRect/>
          </a:stretch>
        </p:blipFill>
        <p:spPr/>
      </p:pic>
      <p:sp>
        <p:nvSpPr>
          <p:cNvPr id="12" name="TextBox 11"/>
          <p:cNvSpPr txBox="1"/>
          <p:nvPr/>
        </p:nvSpPr>
        <p:spPr>
          <a:xfrm>
            <a:off x="6245372" y="1431452"/>
            <a:ext cx="6187061" cy="523220"/>
          </a:xfrm>
          <a:prstGeom prst="rect">
            <a:avLst/>
          </a:prstGeom>
          <a:noFill/>
        </p:spPr>
        <p:txBody>
          <a:bodyPr wrap="square" rtlCol="0">
            <a:spAutoFit/>
          </a:bodyPr>
          <a:lstStyle/>
          <a:p>
            <a:pPr algn="r"/>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3" name="TextBox 12"/>
          <p:cNvSpPr txBox="1"/>
          <p:nvPr/>
        </p:nvSpPr>
        <p:spPr>
          <a:xfrm>
            <a:off x="2701635" y="1892350"/>
            <a:ext cx="9730797" cy="2800767"/>
          </a:xfrm>
          <a:prstGeom prst="rect">
            <a:avLst/>
          </a:prstGeom>
          <a:noFill/>
        </p:spPr>
        <p:txBody>
          <a:bodyPr wrap="square" rtlCol="0">
            <a:spAutoFit/>
          </a:bodyPr>
          <a:lstStyle/>
          <a:p>
            <a:pPr algn="r"/>
            <a:r>
              <a:rPr lang="en-US" sz="8800" b="1" dirty="0">
                <a:solidFill>
                  <a:schemeClr val="tx2"/>
                </a:solidFill>
                <a:latin typeface="Segoe UI" panose="020B0502040204020203" pitchFamily="34" charset="0"/>
                <a:ea typeface="Montserrat" panose="00000500000000000000" charset="0"/>
                <a:cs typeface="Montserrat" panose="00000500000000000000" charset="0"/>
              </a:rPr>
              <a:t>project</a:t>
            </a:r>
          </a:p>
          <a:p>
            <a:pPr algn="r"/>
            <a:r>
              <a:rPr lang="en-US" sz="8800" b="1" dirty="0">
                <a:solidFill>
                  <a:schemeClr val="tx2"/>
                </a:solidFill>
                <a:latin typeface="Segoe UI" panose="020B0502040204020203" pitchFamily="34" charset="0"/>
                <a:ea typeface="Montserrat" panose="00000500000000000000" charset="0"/>
                <a:cs typeface="Montserrat" panose="00000500000000000000" charset="0"/>
              </a:rPr>
              <a:t>title description</a:t>
            </a:r>
          </a:p>
        </p:txBody>
      </p:sp>
      <p:sp>
        <p:nvSpPr>
          <p:cNvPr id="14" name="TextBox 13"/>
          <p:cNvSpPr txBox="1"/>
          <p:nvPr/>
        </p:nvSpPr>
        <p:spPr>
          <a:xfrm>
            <a:off x="13172498" y="1431452"/>
            <a:ext cx="7900266"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471" b="12471"/>
          <a:stretch>
            <a:fillRect/>
          </a:stretch>
        </p:blipFill>
        <p:spPr/>
      </p:pic>
      <p:pic>
        <p:nvPicPr>
          <p:cNvPr id="6" name="Picture Placeholder 5"/>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21868" b="21868"/>
          <a:stretch>
            <a:fillRect/>
          </a:stretch>
        </p:blipFill>
        <p:spPr/>
      </p:pic>
      <p:pic>
        <p:nvPicPr>
          <p:cNvPr id="7" name="Picture Placeholder 6"/>
          <p:cNvPicPr>
            <a:picLocks noGrp="1" noChangeAspect="1"/>
          </p:cNvPicPr>
          <p:nvPr>
            <p:ph type="pic" sz="quarter" idx="12"/>
          </p:nvPr>
        </p:nvPicPr>
        <p:blipFill>
          <a:blip r:embed="rId4" cstate="email">
            <a:extLst>
              <a:ext uri="{28A0092B-C50C-407E-A947-70E740481C1C}">
                <a14:useLocalDpi xmlns:a14="http://schemas.microsoft.com/office/drawing/2010/main" val="0"/>
              </a:ext>
            </a:extLst>
          </a:blip>
          <a:srcRect t="9148" b="9148"/>
          <a:stretch>
            <a:fillRect/>
          </a:stretch>
        </p:blip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2" cstate="email">
            <a:extLst>
              <a:ext uri="{28A0092B-C50C-407E-A947-70E740481C1C}">
                <a14:useLocalDpi xmlns:a14="http://schemas.microsoft.com/office/drawing/2010/main" val="0"/>
              </a:ext>
            </a:extLst>
          </a:blip>
          <a:srcRect t="7791" b="7791"/>
          <a:stretch>
            <a:fillRect/>
          </a:stretch>
        </p:blipFill>
        <p:spPr/>
      </p:pic>
      <p:pic>
        <p:nvPicPr>
          <p:cNvPr id="7" name="Picture Placeholder 6"/>
          <p:cNvPicPr>
            <a:picLocks noGrp="1" noChangeAspect="1"/>
          </p:cNvPicPr>
          <p:nvPr>
            <p:ph type="pic" sz="quarter" idx="12"/>
          </p:nvPr>
        </p:nvPicPr>
        <p:blipFill>
          <a:blip r:embed="rId3" cstate="email">
            <a:extLst>
              <a:ext uri="{28A0092B-C50C-407E-A947-70E740481C1C}">
                <a14:useLocalDpi xmlns:a14="http://schemas.microsoft.com/office/drawing/2010/main" val="0"/>
              </a:ext>
            </a:extLst>
          </a:blip>
          <a:srcRect t="7802" b="7802"/>
          <a:stretch>
            <a:fillRect/>
          </a:stretch>
        </p:blipFill>
        <p:spPr/>
      </p:pic>
      <p:pic>
        <p:nvPicPr>
          <p:cNvPr id="8" name="Picture Placeholder 7"/>
          <p:cNvPicPr>
            <a:picLocks noGrp="1" noChangeAspect="1"/>
          </p:cNvPicPr>
          <p:nvPr>
            <p:ph type="pic" sz="quarter" idx="10"/>
          </p:nvPr>
        </p:nvPicPr>
        <p:blipFill>
          <a:blip r:embed="rId4" cstate="email">
            <a:extLst>
              <a:ext uri="{28A0092B-C50C-407E-A947-70E740481C1C}">
                <a14:useLocalDpi xmlns:a14="http://schemas.microsoft.com/office/drawing/2010/main" val="0"/>
              </a:ext>
            </a:extLst>
          </a:blip>
          <a:srcRect t="7802" b="7802"/>
          <a:stretch>
            <a:fillRect/>
          </a:stretch>
        </p:blip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1562232" y="988515"/>
            <a:ext cx="1571806" cy="15718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 name="TextBox 8"/>
          <p:cNvSpPr txBox="1"/>
          <p:nvPr/>
        </p:nvSpPr>
        <p:spPr>
          <a:xfrm>
            <a:off x="3504530" y="2924689"/>
            <a:ext cx="10974400"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About Us</a:t>
            </a:r>
          </a:p>
        </p:txBody>
      </p:sp>
      <p:sp>
        <p:nvSpPr>
          <p:cNvPr id="10" name="TextBox 9"/>
          <p:cNvSpPr txBox="1"/>
          <p:nvPr/>
        </p:nvSpPr>
        <p:spPr>
          <a:xfrm>
            <a:off x="3504530" y="5719055"/>
            <a:ext cx="6187061" cy="954107"/>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panose="00000500000000000000" charset="0"/>
                <a:cs typeface="Montserrat" panose="00000500000000000000" charset="0"/>
              </a:rPr>
              <a:t>WRITE HERE SOMETHING ABOUT</a:t>
            </a:r>
          </a:p>
        </p:txBody>
      </p:sp>
      <p:sp>
        <p:nvSpPr>
          <p:cNvPr id="11" name="TextBox 10"/>
          <p:cNvSpPr txBox="1"/>
          <p:nvPr/>
        </p:nvSpPr>
        <p:spPr>
          <a:xfrm>
            <a:off x="3504530" y="6858000"/>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sp>
        <p:nvSpPr>
          <p:cNvPr id="12" name="TextBox 11"/>
          <p:cNvSpPr txBox="1"/>
          <p:nvPr/>
        </p:nvSpPr>
        <p:spPr>
          <a:xfrm>
            <a:off x="3369684" y="2463791"/>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3" name="TextBox 12"/>
          <p:cNvSpPr txBox="1"/>
          <p:nvPr/>
        </p:nvSpPr>
        <p:spPr>
          <a:xfrm rot="16200000">
            <a:off x="-1120596" y="2902521"/>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682" r="26682"/>
          <a:stretch>
            <a:fillRect/>
          </a:stretch>
        </p:blip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l="6936" r="6936"/>
          <a:stretch>
            <a:fillRect/>
          </a:stretch>
        </p:blipFill>
        <p:spPr/>
      </p:pic>
      <p:pic>
        <p:nvPicPr>
          <p:cNvPr id="11" name="Picture Placeholder 10"/>
          <p:cNvPicPr>
            <a:picLocks noGrp="1" noChangeAspect="1"/>
          </p:cNvPicPr>
          <p:nvPr>
            <p:ph type="pic" sz="quarter" idx="28"/>
          </p:nvPr>
        </p:nvPicPr>
        <p:blipFill rotWithShape="1">
          <a:blip r:embed="rId3">
            <a:extLst>
              <a:ext uri="{28A0092B-C50C-407E-A947-70E740481C1C}">
                <a14:useLocalDpi xmlns:a14="http://schemas.microsoft.com/office/drawing/2010/main" val="0"/>
              </a:ext>
            </a:extLst>
          </a:blip>
          <a:srcRect t="38339" b="1759"/>
          <a:stretch>
            <a:fillRect/>
          </a:stretch>
        </p:blipFill>
        <p:spPr/>
      </p:pic>
      <p:pic>
        <p:nvPicPr>
          <p:cNvPr id="12" name="Picture Placeholder 11"/>
          <p:cNvPicPr>
            <a:picLocks noGrp="1" noChangeAspect="1"/>
          </p:cNvPicPr>
          <p:nvPr>
            <p:ph type="pic" sz="quarter" idx="29"/>
          </p:nvPr>
        </p:nvPicPr>
        <p:blipFill>
          <a:blip r:embed="rId4">
            <a:extLst>
              <a:ext uri="{28A0092B-C50C-407E-A947-70E740481C1C}">
                <a14:useLocalDpi xmlns:a14="http://schemas.microsoft.com/office/drawing/2010/main" val="0"/>
              </a:ext>
            </a:extLst>
          </a:blip>
          <a:srcRect t="20049" b="20049"/>
          <a:stretch>
            <a:fillRect/>
          </a:stretch>
        </p:blipFill>
        <p:spPr/>
      </p:pic>
      <p:pic>
        <p:nvPicPr>
          <p:cNvPr id="8" name="Picture Placeholder 7"/>
          <p:cNvPicPr>
            <a:picLocks noGrp="1" noChangeAspect="1"/>
          </p:cNvPicPr>
          <p:nvPr>
            <p:ph type="pic" sz="quarter" idx="24"/>
          </p:nvPr>
        </p:nvPicPr>
        <p:blipFill>
          <a:blip r:embed="rId5">
            <a:extLst>
              <a:ext uri="{28A0092B-C50C-407E-A947-70E740481C1C}">
                <a14:useLocalDpi xmlns:a14="http://schemas.microsoft.com/office/drawing/2010/main" val="0"/>
              </a:ext>
            </a:extLst>
          </a:blip>
          <a:srcRect l="616" r="616"/>
          <a:stretch>
            <a:fillRect/>
          </a:stretch>
        </p:blipFill>
        <p:spPr/>
      </p:pic>
      <p:pic>
        <p:nvPicPr>
          <p:cNvPr id="9" name="Picture Placeholder 8"/>
          <p:cNvPicPr>
            <a:picLocks noGrp="1" noChangeAspect="1"/>
          </p:cNvPicPr>
          <p:nvPr>
            <p:ph type="pic" sz="quarter" idx="25"/>
          </p:nvPr>
        </p:nvPicPr>
        <p:blipFill>
          <a:blip r:embed="rId6" cstate="email">
            <a:extLst>
              <a:ext uri="{28A0092B-C50C-407E-A947-70E740481C1C}">
                <a14:useLocalDpi xmlns:a14="http://schemas.microsoft.com/office/drawing/2010/main" val="0"/>
              </a:ext>
            </a:extLst>
          </a:blip>
          <a:srcRect l="15705" r="15705"/>
          <a:stretch>
            <a:fillRect/>
          </a:stretch>
        </p:blipFill>
        <p:spPr/>
      </p:pic>
      <p:pic>
        <p:nvPicPr>
          <p:cNvPr id="2" name="Picture Placeholder 1"/>
          <p:cNvPicPr>
            <a:picLocks noGrp="1" noChangeAspect="1"/>
          </p:cNvPicPr>
          <p:nvPr>
            <p:ph type="pic" sz="quarter" idx="27"/>
          </p:nvPr>
        </p:nvPicPr>
        <p:blipFill>
          <a:blip r:embed="rId7" cstate="email">
            <a:extLst>
              <a:ext uri="{28A0092B-C50C-407E-A947-70E740481C1C}">
                <a14:useLocalDpi xmlns:a14="http://schemas.microsoft.com/office/drawing/2010/main" val="0"/>
              </a:ext>
            </a:extLst>
          </a:blip>
          <a:srcRect t="1249" b="1249"/>
          <a:stretch>
            <a:fillRect/>
          </a:stretch>
        </p:blip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p:nvPr/>
        </p:nvPicPr>
        <p:blipFill>
          <a:blip r:embed="rId3" cstate="email">
            <a:extLst>
              <a:ext uri="{28A0092B-C50C-407E-A947-70E740481C1C}">
                <a14:useLocalDpi xmlns:a14="http://schemas.microsoft.com/office/drawing/2010/main" val="0"/>
              </a:ext>
            </a:extLst>
          </a:blip>
          <a:stretch>
            <a:fillRect/>
          </a:stretch>
        </p:blipFill>
        <p:spPr>
          <a:xfrm>
            <a:off x="2297212" y="0"/>
            <a:ext cx="8311896" cy="13104396"/>
          </a:xfrm>
          <a:prstGeom prst="rect">
            <a:avLst/>
          </a:prstGeom>
        </p:spPr>
      </p:pic>
      <p:sp>
        <p:nvSpPr>
          <p:cNvPr id="57" name="Shape 2641"/>
          <p:cNvSpPr/>
          <p:nvPr/>
        </p:nvSpPr>
        <p:spPr>
          <a:xfrm>
            <a:off x="1188008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59" name="TextBox 58"/>
          <p:cNvSpPr txBox="1"/>
          <p:nvPr/>
        </p:nvSpPr>
        <p:spPr>
          <a:xfrm>
            <a:off x="13786103" y="7742166"/>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60" name="Rectangle 59"/>
          <p:cNvSpPr/>
          <p:nvPr/>
        </p:nvSpPr>
        <p:spPr>
          <a:xfrm>
            <a:off x="13786103" y="7071756"/>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61" name="TextBox 60"/>
          <p:cNvSpPr txBox="1"/>
          <p:nvPr/>
        </p:nvSpPr>
        <p:spPr>
          <a:xfrm>
            <a:off x="20895695" y="8653796"/>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62" name="Group 61"/>
          <p:cNvGrpSpPr/>
          <p:nvPr/>
        </p:nvGrpSpPr>
        <p:grpSpPr>
          <a:xfrm>
            <a:off x="13754835" y="8898892"/>
            <a:ext cx="6856718" cy="216943"/>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65" name="Oval 6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66" name="Shape 2645"/>
          <p:cNvSpPr/>
          <p:nvPr/>
        </p:nvSpPr>
        <p:spPr>
          <a:xfrm>
            <a:off x="1191343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67" name="TextBox 66"/>
          <p:cNvSpPr txBox="1"/>
          <p:nvPr/>
        </p:nvSpPr>
        <p:spPr>
          <a:xfrm>
            <a:off x="13786103" y="10467245"/>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68" name="Rectangle 67"/>
          <p:cNvSpPr/>
          <p:nvPr/>
        </p:nvSpPr>
        <p:spPr>
          <a:xfrm>
            <a:off x="13786103" y="9796835"/>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69" name="TextBox 68"/>
          <p:cNvSpPr txBox="1"/>
          <p:nvPr/>
        </p:nvSpPr>
        <p:spPr>
          <a:xfrm>
            <a:off x="20895695" y="11378875"/>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70" name="Group 69"/>
          <p:cNvGrpSpPr/>
          <p:nvPr/>
        </p:nvGrpSpPr>
        <p:grpSpPr>
          <a:xfrm>
            <a:off x="13754835" y="11623971"/>
            <a:ext cx="6856718" cy="216943"/>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73" name="Oval 7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24" name="TextBox 23"/>
          <p:cNvSpPr txBox="1"/>
          <p:nvPr/>
        </p:nvSpPr>
        <p:spPr>
          <a:xfrm>
            <a:off x="11951159"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25" name="TextBox 24"/>
          <p:cNvSpPr txBox="1"/>
          <p:nvPr/>
        </p:nvSpPr>
        <p:spPr>
          <a:xfrm>
            <a:off x="11951157" y="1850786"/>
            <a:ext cx="11584613" cy="4339650"/>
          </a:xfrm>
          <a:prstGeom prst="rect">
            <a:avLst/>
          </a:prstGeom>
          <a:noFill/>
        </p:spPr>
        <p:txBody>
          <a:bodyPr wrap="square" rtlCol="0">
            <a:spAutoFit/>
          </a:bodyPr>
          <a:lstStyle/>
          <a:p>
            <a:r>
              <a:rPr lang="en-US" sz="13800" b="1" dirty="0" err="1">
                <a:solidFill>
                  <a:schemeClr val="tx2"/>
                </a:solidFill>
                <a:latin typeface="Segoe UI" panose="020B0502040204020203" pitchFamily="34" charset="0"/>
                <a:ea typeface="Montserrat" panose="00000500000000000000" charset="0"/>
                <a:cs typeface="Montserrat" panose="00000500000000000000" charset="0"/>
              </a:rPr>
              <a:t>Iphone</a:t>
            </a:r>
            <a:r>
              <a:rPr lang="en-US" sz="13800" b="1" dirty="0">
                <a:solidFill>
                  <a:schemeClr val="tx2"/>
                </a:solidFill>
                <a:latin typeface="Segoe UI" panose="020B0502040204020203" pitchFamily="34" charset="0"/>
                <a:ea typeface="Montserrat" panose="00000500000000000000" charset="0"/>
                <a:cs typeface="Montserrat" panose="00000500000000000000" charset="0"/>
              </a:rPr>
              <a:t> 6</a:t>
            </a:r>
          </a:p>
          <a:p>
            <a:r>
              <a:rPr lang="en-US" sz="13800" b="1" dirty="0">
                <a:solidFill>
                  <a:schemeClr val="tx2"/>
                </a:solidFill>
                <a:latin typeface="Segoe UI" panose="020B0502040204020203" pitchFamily="34" charset="0"/>
                <a:ea typeface="Montserrat" panose="00000500000000000000" charset="0"/>
                <a:cs typeface="Montserrat" panose="00000500000000000000" charset="0"/>
              </a:rPr>
              <a:t>project</a:t>
            </a:r>
          </a:p>
        </p:txBody>
      </p:sp>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7554" r="7554"/>
          <a:stretch>
            <a:fillRect/>
          </a:stretch>
        </p:blip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1431" y="2321032"/>
            <a:ext cx="6825220" cy="9963112"/>
          </a:xfrm>
          <a:prstGeom prst="rect">
            <a:avLst/>
          </a:prstGeom>
        </p:spPr>
      </p:pic>
      <p:sp>
        <p:nvSpPr>
          <p:cNvPr id="2" name="Rectangle 1"/>
          <p:cNvSpPr/>
          <p:nvPr/>
        </p:nvSpPr>
        <p:spPr>
          <a:xfrm>
            <a:off x="15598075" y="3314699"/>
            <a:ext cx="6126480" cy="7756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4" name="Shape 2641"/>
          <p:cNvSpPr/>
          <p:nvPr/>
        </p:nvSpPr>
        <p:spPr>
          <a:xfrm>
            <a:off x="1987937"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2" name="TextBox 31"/>
          <p:cNvSpPr txBox="1"/>
          <p:nvPr/>
        </p:nvSpPr>
        <p:spPr>
          <a:xfrm>
            <a:off x="3893956" y="7742166"/>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33" name="Rectangle 32"/>
          <p:cNvSpPr/>
          <p:nvPr/>
        </p:nvSpPr>
        <p:spPr>
          <a:xfrm>
            <a:off x="3893956" y="7071756"/>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46" name="TextBox 45"/>
          <p:cNvSpPr txBox="1"/>
          <p:nvPr/>
        </p:nvSpPr>
        <p:spPr>
          <a:xfrm>
            <a:off x="11003548" y="8653796"/>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47" name="Group 46"/>
          <p:cNvGrpSpPr/>
          <p:nvPr/>
        </p:nvGrpSpPr>
        <p:grpSpPr>
          <a:xfrm>
            <a:off x="3862688" y="8898892"/>
            <a:ext cx="6856718" cy="216943"/>
            <a:chOff x="1948686" y="5692382"/>
            <a:chExt cx="9219528" cy="182880"/>
          </a:xfrm>
        </p:grpSpPr>
        <p:sp>
          <p:nvSpPr>
            <p:cNvPr id="48" name="Rectangle 47"/>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49" name="Rectangle 48"/>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50" name="Oval 49"/>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51" name="Shape 2645"/>
          <p:cNvSpPr/>
          <p:nvPr/>
        </p:nvSpPr>
        <p:spPr>
          <a:xfrm>
            <a:off x="2021286"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52" name="TextBox 51"/>
          <p:cNvSpPr txBox="1"/>
          <p:nvPr/>
        </p:nvSpPr>
        <p:spPr>
          <a:xfrm>
            <a:off x="3893956" y="10467245"/>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53" name="Rectangle 52"/>
          <p:cNvSpPr/>
          <p:nvPr/>
        </p:nvSpPr>
        <p:spPr>
          <a:xfrm>
            <a:off x="3893956" y="9796835"/>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54" name="TextBox 53"/>
          <p:cNvSpPr txBox="1"/>
          <p:nvPr/>
        </p:nvSpPr>
        <p:spPr>
          <a:xfrm>
            <a:off x="11003548" y="11378875"/>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55" name="Group 54"/>
          <p:cNvGrpSpPr/>
          <p:nvPr/>
        </p:nvGrpSpPr>
        <p:grpSpPr>
          <a:xfrm>
            <a:off x="3862688" y="11623971"/>
            <a:ext cx="6856718" cy="216943"/>
            <a:chOff x="1948686" y="5692382"/>
            <a:chExt cx="9219528" cy="182880"/>
          </a:xfrm>
        </p:grpSpPr>
        <p:sp>
          <p:nvSpPr>
            <p:cNvPr id="56" name="Rectangle 5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57" name="Rectangle 5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58" name="Oval 5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59" name="TextBox 58"/>
          <p:cNvSpPr txBox="1"/>
          <p:nvPr/>
        </p:nvSpPr>
        <p:spPr>
          <a:xfrm>
            <a:off x="2059012"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60" name="TextBox 59"/>
          <p:cNvSpPr txBox="1"/>
          <p:nvPr/>
        </p:nvSpPr>
        <p:spPr>
          <a:xfrm>
            <a:off x="2059010" y="1850786"/>
            <a:ext cx="11584613" cy="4339650"/>
          </a:xfrm>
          <a:prstGeom prst="rect">
            <a:avLst/>
          </a:prstGeom>
          <a:noFill/>
        </p:spPr>
        <p:txBody>
          <a:bodyPr wrap="square" rtlCol="0">
            <a:spAutoFit/>
          </a:bodyPr>
          <a:lstStyle/>
          <a:p>
            <a:r>
              <a:rPr lang="en-US" sz="13800" b="1" dirty="0" err="1">
                <a:solidFill>
                  <a:schemeClr val="tx2"/>
                </a:solidFill>
                <a:latin typeface="Segoe UI" panose="020B0502040204020203" pitchFamily="34" charset="0"/>
                <a:ea typeface="Montserrat" panose="00000500000000000000" charset="0"/>
                <a:cs typeface="Montserrat" panose="00000500000000000000" charset="0"/>
              </a:rPr>
              <a:t>ipad</a:t>
            </a:r>
            <a:r>
              <a:rPr lang="en-US" sz="13800" b="1" dirty="0">
                <a:solidFill>
                  <a:schemeClr val="tx2"/>
                </a:solidFill>
                <a:latin typeface="Segoe UI" panose="020B0502040204020203" pitchFamily="34" charset="0"/>
                <a:ea typeface="Montserrat" panose="00000500000000000000" charset="0"/>
                <a:cs typeface="Montserrat" panose="00000500000000000000" charset="0"/>
              </a:rPr>
              <a:t> air</a:t>
            </a:r>
          </a:p>
          <a:p>
            <a:r>
              <a:rPr lang="en-US" sz="13800" b="1" dirty="0">
                <a:solidFill>
                  <a:schemeClr val="tx2"/>
                </a:solidFill>
                <a:latin typeface="Segoe UI" panose="020B0502040204020203" pitchFamily="34" charset="0"/>
                <a:ea typeface="Montserrat" panose="00000500000000000000" charset="0"/>
                <a:cs typeface="Montserrat" panose="00000500000000000000" charset="0"/>
              </a:rPr>
              <a:t>project</a:t>
            </a:r>
          </a:p>
        </p:txBody>
      </p:sp>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t="348" b="348"/>
          <a:stretch>
            <a:fillRect/>
          </a:stretch>
        </p:blip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79167" y="3458668"/>
            <a:ext cx="10473261" cy="8149506"/>
          </a:xfrm>
          <a:prstGeom prst="rect">
            <a:avLst/>
          </a:prstGeom>
        </p:spPr>
      </p:pic>
      <p:sp>
        <p:nvSpPr>
          <p:cNvPr id="21" name="Shape 2641"/>
          <p:cNvSpPr/>
          <p:nvPr/>
        </p:nvSpPr>
        <p:spPr>
          <a:xfrm>
            <a:off x="12420412"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22" name="TextBox 21"/>
          <p:cNvSpPr txBox="1"/>
          <p:nvPr/>
        </p:nvSpPr>
        <p:spPr>
          <a:xfrm>
            <a:off x="14326431" y="7742166"/>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23" name="Rectangle 22"/>
          <p:cNvSpPr/>
          <p:nvPr/>
        </p:nvSpPr>
        <p:spPr>
          <a:xfrm>
            <a:off x="14326431" y="7071756"/>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24" name="TextBox 23"/>
          <p:cNvSpPr txBox="1"/>
          <p:nvPr/>
        </p:nvSpPr>
        <p:spPr>
          <a:xfrm>
            <a:off x="21436023" y="8653796"/>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25" name="Group 24"/>
          <p:cNvGrpSpPr/>
          <p:nvPr/>
        </p:nvGrpSpPr>
        <p:grpSpPr>
          <a:xfrm>
            <a:off x="14295163" y="8898892"/>
            <a:ext cx="6856718" cy="216943"/>
            <a:chOff x="1948686" y="5692382"/>
            <a:chExt cx="9219528" cy="182880"/>
          </a:xfrm>
        </p:grpSpPr>
        <p:sp>
          <p:nvSpPr>
            <p:cNvPr id="26" name="Rectangle 2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27" name="Rectangle 2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28" name="Oval 2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29" name="Shape 2645"/>
          <p:cNvSpPr/>
          <p:nvPr/>
        </p:nvSpPr>
        <p:spPr>
          <a:xfrm>
            <a:off x="12453761"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1" name="TextBox 30"/>
          <p:cNvSpPr txBox="1"/>
          <p:nvPr/>
        </p:nvSpPr>
        <p:spPr>
          <a:xfrm>
            <a:off x="14326431" y="10467245"/>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33" name="Rectangle 32"/>
          <p:cNvSpPr/>
          <p:nvPr/>
        </p:nvSpPr>
        <p:spPr>
          <a:xfrm>
            <a:off x="14326431" y="9796835"/>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34" name="TextBox 33"/>
          <p:cNvSpPr txBox="1"/>
          <p:nvPr/>
        </p:nvSpPr>
        <p:spPr>
          <a:xfrm>
            <a:off x="21436023" y="11378875"/>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35" name="Group 34"/>
          <p:cNvGrpSpPr/>
          <p:nvPr/>
        </p:nvGrpSpPr>
        <p:grpSpPr>
          <a:xfrm>
            <a:off x="14295163" y="11623971"/>
            <a:ext cx="6856718" cy="216943"/>
            <a:chOff x="1948686" y="5692382"/>
            <a:chExt cx="9219528" cy="182880"/>
          </a:xfrm>
        </p:grpSpPr>
        <p:sp>
          <p:nvSpPr>
            <p:cNvPr id="36" name="Rectangle 3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37" name="Rectangle 3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38" name="Oval 3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39" name="TextBox 38"/>
          <p:cNvSpPr txBox="1"/>
          <p:nvPr/>
        </p:nvSpPr>
        <p:spPr>
          <a:xfrm>
            <a:off x="12491487"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40" name="TextBox 39"/>
          <p:cNvSpPr txBox="1"/>
          <p:nvPr/>
        </p:nvSpPr>
        <p:spPr>
          <a:xfrm>
            <a:off x="12491485" y="1850786"/>
            <a:ext cx="11584613" cy="4339650"/>
          </a:xfrm>
          <a:prstGeom prst="rect">
            <a:avLst/>
          </a:prstGeom>
          <a:noFill/>
        </p:spPr>
        <p:txBody>
          <a:bodyPr wrap="square" rtlCol="0">
            <a:spAutoFit/>
          </a:bodyPr>
          <a:lstStyle/>
          <a:p>
            <a:r>
              <a:rPr lang="en-US" sz="13800" b="1" dirty="0" err="1">
                <a:solidFill>
                  <a:schemeClr val="tx2"/>
                </a:solidFill>
                <a:latin typeface="Segoe UI" panose="020B0502040204020203" pitchFamily="34" charset="0"/>
                <a:ea typeface="Montserrat" panose="00000500000000000000" charset="0"/>
                <a:cs typeface="Montserrat" panose="00000500000000000000" charset="0"/>
              </a:rPr>
              <a:t>Imac</a:t>
            </a:r>
            <a:endParaRPr lang="en-US" sz="13800" b="1" dirty="0">
              <a:solidFill>
                <a:schemeClr val="tx2"/>
              </a:solidFill>
              <a:latin typeface="Segoe UI" panose="020B0502040204020203" pitchFamily="34" charset="0"/>
              <a:ea typeface="Montserrat" panose="00000500000000000000" charset="0"/>
              <a:cs typeface="Montserrat" panose="00000500000000000000" charset="0"/>
            </a:endParaRPr>
          </a:p>
          <a:p>
            <a:r>
              <a:rPr lang="en-US" sz="13800" b="1" dirty="0">
                <a:solidFill>
                  <a:schemeClr val="tx2"/>
                </a:solidFill>
                <a:latin typeface="Segoe UI" panose="020B0502040204020203" pitchFamily="34" charset="0"/>
                <a:ea typeface="Montserrat" panose="00000500000000000000" charset="0"/>
                <a:cs typeface="Montserrat" panose="00000500000000000000" charset="0"/>
              </a:rPr>
              <a:t>project</a:t>
            </a:r>
          </a:p>
        </p:txBody>
      </p:sp>
      <p:pic>
        <p:nvPicPr>
          <p:cNvPr id="3" name="Picture Placeholder 2"/>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t="8862" b="8862"/>
          <a:stretch>
            <a:fillRect/>
          </a:stretch>
        </p:blip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207030" y="6858000"/>
            <a:ext cx="10603928" cy="5507416"/>
            <a:chOff x="645337" y="5111738"/>
            <a:chExt cx="12104560" cy="6286806"/>
          </a:xfrm>
        </p:grpSpPr>
        <p:pic>
          <p:nvPicPr>
            <p:cNvPr id="26" name="Picture 2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grpSp>
        <p:nvGrpSpPr>
          <p:cNvPr id="28" name="Group 27"/>
          <p:cNvGrpSpPr/>
          <p:nvPr/>
        </p:nvGrpSpPr>
        <p:grpSpPr>
          <a:xfrm>
            <a:off x="12566692" y="6858000"/>
            <a:ext cx="10603928" cy="5507416"/>
            <a:chOff x="645337" y="5111738"/>
            <a:chExt cx="12104560" cy="6286806"/>
          </a:xfrm>
        </p:grpSpPr>
        <p:pic>
          <p:nvPicPr>
            <p:cNvPr id="29" name="Picture 2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14" name="TextBox 13"/>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5" name="TextBox 14"/>
          <p:cNvSpPr txBox="1"/>
          <p:nvPr/>
        </p:nvSpPr>
        <p:spPr>
          <a:xfrm>
            <a:off x="2397407" y="1990652"/>
            <a:ext cx="8438004" cy="3631763"/>
          </a:xfrm>
          <a:prstGeom prst="rect">
            <a:avLst/>
          </a:prstGeom>
          <a:noFill/>
        </p:spPr>
        <p:txBody>
          <a:bodyPr wrap="square" rtlCol="0">
            <a:spAutoFit/>
          </a:bodyPr>
          <a:lstStyle/>
          <a:p>
            <a:r>
              <a:rPr lang="en-US" sz="11500" b="1" dirty="0" err="1">
                <a:solidFill>
                  <a:schemeClr val="tx2"/>
                </a:solidFill>
                <a:latin typeface="Segoe UI" panose="020B0502040204020203" pitchFamily="34" charset="0"/>
                <a:ea typeface="Montserrat" panose="00000500000000000000" charset="0"/>
                <a:cs typeface="Montserrat" panose="00000500000000000000" charset="0"/>
              </a:rPr>
              <a:t>macbook</a:t>
            </a:r>
            <a:endParaRPr lang="en-US" sz="11500" b="1" dirty="0">
              <a:solidFill>
                <a:schemeClr val="tx2"/>
              </a:solidFill>
              <a:latin typeface="Segoe UI" panose="020B0502040204020203" pitchFamily="34" charset="0"/>
              <a:ea typeface="Montserrat" panose="00000500000000000000" charset="0"/>
              <a:cs typeface="Montserrat" panose="00000500000000000000" charset="0"/>
            </a:endParaRPr>
          </a:p>
          <a:p>
            <a:r>
              <a:rPr lang="en-US" sz="11500" b="1" dirty="0">
                <a:solidFill>
                  <a:schemeClr val="tx2"/>
                </a:solidFill>
                <a:latin typeface="Segoe UI" panose="020B0502040204020203" pitchFamily="34" charset="0"/>
                <a:ea typeface="Montserrat" panose="00000500000000000000" charset="0"/>
                <a:cs typeface="Montserrat" panose="00000500000000000000" charset="0"/>
              </a:rPr>
              <a:t>mockup</a:t>
            </a:r>
          </a:p>
        </p:txBody>
      </p:sp>
      <p:sp>
        <p:nvSpPr>
          <p:cNvPr id="16" name="TextBox 15"/>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17" name="TextBox 16"/>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18" name="TextBox 17"/>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t="2518" b="2518"/>
          <a:stretch>
            <a:fillRect/>
          </a:stretch>
        </p:blipFill>
        <p:spPr/>
      </p:pic>
      <p:pic>
        <p:nvPicPr>
          <p:cNvPr id="5" name="Picture Placeholder 4"/>
          <p:cNvPicPr>
            <a:picLocks noGrp="1" noChangeAspect="1"/>
          </p:cNvPicPr>
          <p:nvPr>
            <p:ph type="pic" sz="quarter" idx="21"/>
          </p:nvPr>
        </p:nvPicPr>
        <p:blipFill>
          <a:blip r:embed="rId5" cstate="email">
            <a:extLst>
              <a:ext uri="{28A0092B-C50C-407E-A947-70E740481C1C}">
                <a14:useLocalDpi xmlns:a14="http://schemas.microsoft.com/office/drawing/2010/main" val="0"/>
              </a:ext>
            </a:extLst>
          </a:blip>
          <a:srcRect t="2364" b="2364"/>
          <a:stretch>
            <a:fillRect/>
          </a:stretch>
        </p:blip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p:nvPr/>
        </p:nvPicPr>
        <p:blipFill rotWithShape="1">
          <a:blip r:embed="rId3" cstate="email">
            <a:extLst>
              <a:ext uri="{28A0092B-C50C-407E-A947-70E740481C1C}">
                <a14:useLocalDpi xmlns:a14="http://schemas.microsoft.com/office/drawing/2010/main" val="0"/>
              </a:ext>
            </a:extLst>
          </a:blip>
          <a:srcRect t="-1" b="29662"/>
          <a:stretch>
            <a:fillRect/>
          </a:stretch>
        </p:blipFill>
        <p:spPr>
          <a:xfrm>
            <a:off x="-91536" y="742958"/>
            <a:ext cx="11733432" cy="12961866"/>
          </a:xfrm>
          <a:prstGeom prst="rect">
            <a:avLst/>
          </a:prstGeom>
        </p:spPr>
      </p:pic>
      <p:sp>
        <p:nvSpPr>
          <p:cNvPr id="27" name="Rectangle 26"/>
          <p:cNvSpPr/>
          <p:nvPr/>
        </p:nvSpPr>
        <p:spPr>
          <a:xfrm>
            <a:off x="2165684" y="3633537"/>
            <a:ext cx="7094766" cy="10082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8" name="Shape 2641"/>
          <p:cNvSpPr/>
          <p:nvPr/>
        </p:nvSpPr>
        <p:spPr>
          <a:xfrm>
            <a:off x="1188008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29" name="TextBox 28"/>
          <p:cNvSpPr txBox="1"/>
          <p:nvPr/>
        </p:nvSpPr>
        <p:spPr>
          <a:xfrm>
            <a:off x="13786103" y="7742166"/>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30" name="Rectangle 29"/>
          <p:cNvSpPr/>
          <p:nvPr/>
        </p:nvSpPr>
        <p:spPr>
          <a:xfrm>
            <a:off x="13786103" y="7071756"/>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31" name="TextBox 30"/>
          <p:cNvSpPr txBox="1"/>
          <p:nvPr/>
        </p:nvSpPr>
        <p:spPr>
          <a:xfrm>
            <a:off x="20895695" y="8653796"/>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32" name="Group 31"/>
          <p:cNvGrpSpPr/>
          <p:nvPr/>
        </p:nvGrpSpPr>
        <p:grpSpPr>
          <a:xfrm>
            <a:off x="13754835" y="8898892"/>
            <a:ext cx="6856718" cy="216943"/>
            <a:chOff x="1948686" y="5692382"/>
            <a:chExt cx="9219528" cy="182880"/>
          </a:xfrm>
        </p:grpSpPr>
        <p:sp>
          <p:nvSpPr>
            <p:cNvPr id="33" name="Rectangle 3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34" name="Rectangle 3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35" name="Oval 3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36" name="Shape 2645"/>
          <p:cNvSpPr/>
          <p:nvPr/>
        </p:nvSpPr>
        <p:spPr>
          <a:xfrm>
            <a:off x="1191343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7" name="TextBox 36"/>
          <p:cNvSpPr txBox="1"/>
          <p:nvPr/>
        </p:nvSpPr>
        <p:spPr>
          <a:xfrm>
            <a:off x="13786103" y="10467245"/>
            <a:ext cx="7878637" cy="861774"/>
          </a:xfrm>
          <a:prstGeom prst="rect">
            <a:avLst/>
          </a:prstGeom>
          <a:noFill/>
        </p:spPr>
        <p:txBody>
          <a:bodyPr wrap="square" rtlCol="0">
            <a:spAutoFit/>
          </a:bodyPr>
          <a:lstStyle/>
          <a:p>
            <a:r>
              <a:rPr lang="en-US" sz="2500" dirty="0">
                <a:latin typeface="Segoe UI" panose="020B0502040204020203" pitchFamily="34" charset="0"/>
                <a:ea typeface="Montserrat Hairline" charset="0"/>
                <a:cs typeface="Montserrat Hairline" charset="0"/>
              </a:rPr>
              <a:t>Entrepreneurial activities differ substantially depending on the type of organization and creativity involved. </a:t>
            </a:r>
          </a:p>
        </p:txBody>
      </p:sp>
      <p:sp>
        <p:nvSpPr>
          <p:cNvPr id="38" name="Rectangle 37"/>
          <p:cNvSpPr/>
          <p:nvPr/>
        </p:nvSpPr>
        <p:spPr>
          <a:xfrm>
            <a:off x="13786103" y="9796835"/>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PHOTOSHOP SKILLS</a:t>
            </a:r>
          </a:p>
        </p:txBody>
      </p:sp>
      <p:sp>
        <p:nvSpPr>
          <p:cNvPr id="39" name="TextBox 38"/>
          <p:cNvSpPr txBox="1"/>
          <p:nvPr/>
        </p:nvSpPr>
        <p:spPr>
          <a:xfrm>
            <a:off x="20895695" y="11378875"/>
            <a:ext cx="1538090" cy="620682"/>
          </a:xfrm>
          <a:prstGeom prst="rect">
            <a:avLst/>
          </a:prstGeom>
          <a:noFill/>
        </p:spPr>
        <p:txBody>
          <a:bodyPr wrap="square" lIns="182843" tIns="91422" rIns="182843" bIns="91422" rtlCol="0">
            <a:spAutoFit/>
          </a:bodyPr>
          <a:lstStyle/>
          <a:p>
            <a:pPr algn="r">
              <a:lnSpc>
                <a:spcPts val="3400"/>
              </a:lnSpc>
            </a:pPr>
            <a:r>
              <a:rPr lang="en-US" sz="3200" dirty="0">
                <a:latin typeface="Segoe UI" panose="020B0502040204020203" pitchFamily="34" charset="0"/>
                <a:ea typeface="Montserrat Ultra Light" charset="0"/>
                <a:cs typeface="Montserrat Ultra Light" charset="0"/>
              </a:rPr>
              <a:t>95%</a:t>
            </a:r>
          </a:p>
        </p:txBody>
      </p:sp>
      <p:grpSp>
        <p:nvGrpSpPr>
          <p:cNvPr id="40" name="Group 39"/>
          <p:cNvGrpSpPr/>
          <p:nvPr/>
        </p:nvGrpSpPr>
        <p:grpSpPr>
          <a:xfrm>
            <a:off x="13754835" y="11623971"/>
            <a:ext cx="6856718" cy="216943"/>
            <a:chOff x="1948686" y="5692382"/>
            <a:chExt cx="9219528" cy="182880"/>
          </a:xfrm>
        </p:grpSpPr>
        <p:sp>
          <p:nvSpPr>
            <p:cNvPr id="41" name="Rectangle 4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42" name="Rectangle 4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Segoe UI" panose="020B0502040204020203" pitchFamily="34" charset="0"/>
                <a:ea typeface="Montserrat Semi" charset="0"/>
                <a:cs typeface="Montserrat Semi" charset="0"/>
              </a:endParaRPr>
            </a:p>
          </p:txBody>
        </p:sp>
        <p:sp>
          <p:nvSpPr>
            <p:cNvPr id="43" name="Oval 4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grpSp>
      <p:sp>
        <p:nvSpPr>
          <p:cNvPr id="44" name="TextBox 43"/>
          <p:cNvSpPr txBox="1"/>
          <p:nvPr/>
        </p:nvSpPr>
        <p:spPr>
          <a:xfrm>
            <a:off x="11951159"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45" name="TextBox 44"/>
          <p:cNvSpPr txBox="1"/>
          <p:nvPr/>
        </p:nvSpPr>
        <p:spPr>
          <a:xfrm>
            <a:off x="11951157" y="1850786"/>
            <a:ext cx="11584613" cy="4339650"/>
          </a:xfrm>
          <a:prstGeom prst="rect">
            <a:avLst/>
          </a:prstGeom>
          <a:noFill/>
        </p:spPr>
        <p:txBody>
          <a:bodyPr wrap="square" rtlCol="0">
            <a:spAutoFit/>
          </a:bodyPr>
          <a:lstStyle/>
          <a:p>
            <a:r>
              <a:rPr lang="en-US" sz="13800" b="1" dirty="0" err="1">
                <a:solidFill>
                  <a:schemeClr val="tx2"/>
                </a:solidFill>
                <a:latin typeface="Segoe UI" panose="020B0502040204020203" pitchFamily="34" charset="0"/>
                <a:ea typeface="Montserrat" panose="00000500000000000000" charset="0"/>
                <a:cs typeface="Montserrat" panose="00000500000000000000" charset="0"/>
              </a:rPr>
              <a:t>Iphone</a:t>
            </a:r>
            <a:r>
              <a:rPr lang="en-US" sz="13800" b="1" dirty="0">
                <a:solidFill>
                  <a:schemeClr val="tx2"/>
                </a:solidFill>
                <a:latin typeface="Segoe UI" panose="020B0502040204020203" pitchFamily="34" charset="0"/>
                <a:ea typeface="Montserrat" panose="00000500000000000000" charset="0"/>
                <a:cs typeface="Montserrat" panose="00000500000000000000" charset="0"/>
              </a:rPr>
              <a:t> 6</a:t>
            </a:r>
          </a:p>
          <a:p>
            <a:r>
              <a:rPr lang="en-US" sz="13800" b="1" dirty="0">
                <a:solidFill>
                  <a:schemeClr val="tx2"/>
                </a:solidFill>
                <a:latin typeface="Segoe UI" panose="020B0502040204020203" pitchFamily="34" charset="0"/>
                <a:ea typeface="Montserrat" panose="00000500000000000000" charset="0"/>
                <a:cs typeface="Montserrat" panose="00000500000000000000" charset="0"/>
              </a:rPr>
              <a:t>project</a:t>
            </a:r>
          </a:p>
        </p:txBody>
      </p:sp>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t="2629" b="2629"/>
          <a:stretch>
            <a:fillRect/>
          </a:stretch>
        </p:blip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Stats &amp; re</a:t>
            </a: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9694849"/>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t="7802" b="7802"/>
          <a:stretch>
            <a:fillRect/>
          </a:stretch>
        </p:blipFill>
        <p:spPr/>
      </p:pic>
      <p:sp>
        <p:nvSpPr>
          <p:cNvPr id="10" name="TextBox 9"/>
          <p:cNvSpPr txBox="1"/>
          <p:nvPr/>
        </p:nvSpPr>
        <p:spPr>
          <a:xfrm>
            <a:off x="6191411" y="3131975"/>
            <a:ext cx="11918647" cy="707886"/>
          </a:xfrm>
          <a:prstGeom prst="rect">
            <a:avLst/>
          </a:prstGeom>
          <a:noFill/>
        </p:spPr>
        <p:txBody>
          <a:bodyPr wrap="none" rtlCol="0">
            <a:spAutoFit/>
          </a:bodyPr>
          <a:lstStyle/>
          <a:p>
            <a:pPr algn="ctr"/>
            <a:r>
              <a:rPr lang="en-US" sz="4000" b="1" spc="1500">
                <a:solidFill>
                  <a:schemeClr val="tx2"/>
                </a:solidFill>
                <a:latin typeface="Segoe UI" panose="020B0502040204020203" pitchFamily="34" charset="0"/>
                <a:ea typeface="Montserrat Semi" charset="0"/>
                <a:cs typeface="Montserrat Semi" charset="0"/>
              </a:rPr>
              <a:t>OUR COMPANY </a:t>
            </a:r>
            <a:r>
              <a:rPr lang="en-US" sz="4000" b="1" spc="1500" dirty="0">
                <a:solidFill>
                  <a:schemeClr val="tx2"/>
                </a:solidFill>
                <a:latin typeface="Segoe UI" panose="020B0502040204020203" pitchFamily="34" charset="0"/>
                <a:ea typeface="Montserrat Semi" charset="0"/>
                <a:cs typeface="Montserrat Semi" charset="0"/>
              </a:rPr>
              <a:t>IN NUMBERS</a:t>
            </a:r>
          </a:p>
        </p:txBody>
      </p:sp>
      <p:sp>
        <p:nvSpPr>
          <p:cNvPr id="11" name="TextBox 10"/>
          <p:cNvSpPr txBox="1"/>
          <p:nvPr/>
        </p:nvSpPr>
        <p:spPr>
          <a:xfrm flipH="1">
            <a:off x="3480868" y="4932721"/>
            <a:ext cx="4039561" cy="2215991"/>
          </a:xfrm>
          <a:prstGeom prst="rect">
            <a:avLst/>
          </a:prstGeom>
          <a:noFill/>
        </p:spPr>
        <p:txBody>
          <a:bodyPr wrap="square" rtlCol="0">
            <a:spAutoFit/>
          </a:bodyPr>
          <a:lstStyle/>
          <a:p>
            <a:pPr algn="ctr"/>
            <a:r>
              <a:rPr lang="en-US" sz="13800" i="1" spc="300" dirty="0">
                <a:solidFill>
                  <a:schemeClr val="tx2"/>
                </a:solidFill>
                <a:latin typeface="Segoe UI" panose="020B0502040204020203" pitchFamily="34" charset="0"/>
                <a:ea typeface="Montserrat Hairline" charset="0"/>
                <a:cs typeface="Montserrat Hairline" charset="0"/>
              </a:rPr>
              <a:t>754</a:t>
            </a:r>
          </a:p>
        </p:txBody>
      </p:sp>
      <p:sp>
        <p:nvSpPr>
          <p:cNvPr id="12" name="TextBox 11"/>
          <p:cNvSpPr txBox="1"/>
          <p:nvPr/>
        </p:nvSpPr>
        <p:spPr>
          <a:xfrm flipH="1">
            <a:off x="3480868" y="7048393"/>
            <a:ext cx="4039561" cy="584775"/>
          </a:xfrm>
          <a:prstGeom prst="rect">
            <a:avLst/>
          </a:prstGeom>
          <a:noFill/>
        </p:spPr>
        <p:txBody>
          <a:bodyPr wrap="square" rtlCol="0">
            <a:spAutoFit/>
          </a:bodyPr>
          <a:lstStyle/>
          <a:p>
            <a:pPr algn="ctr"/>
            <a:r>
              <a:rPr lang="en-US" sz="3200" i="1">
                <a:latin typeface="Segoe UI" panose="020B0502040204020203" pitchFamily="34" charset="0"/>
                <a:ea typeface="Montserrat Hairline" charset="0"/>
                <a:cs typeface="Montserrat Hairline" charset="0"/>
              </a:rPr>
              <a:t>People working</a:t>
            </a:r>
            <a:endParaRPr lang="en-US" sz="3200" i="1" dirty="0">
              <a:latin typeface="Segoe UI" panose="020B0502040204020203" pitchFamily="34" charset="0"/>
              <a:ea typeface="Montserrat Hairline" charset="0"/>
              <a:cs typeface="Montserrat Hairline" charset="0"/>
            </a:endParaRPr>
          </a:p>
        </p:txBody>
      </p:sp>
      <p:sp>
        <p:nvSpPr>
          <p:cNvPr id="14" name="TextBox 13"/>
          <p:cNvSpPr txBox="1"/>
          <p:nvPr/>
        </p:nvSpPr>
        <p:spPr>
          <a:xfrm flipH="1">
            <a:off x="5962812" y="4397813"/>
            <a:ext cx="4039561" cy="3770263"/>
          </a:xfrm>
          <a:prstGeom prst="rect">
            <a:avLst/>
          </a:prstGeom>
          <a:noFill/>
        </p:spPr>
        <p:txBody>
          <a:bodyPr wrap="square" rtlCol="0">
            <a:spAutoFit/>
          </a:bodyPr>
          <a:lstStyle/>
          <a:p>
            <a:pPr algn="ctr"/>
            <a:r>
              <a:rPr lang="en-US" sz="23900" spc="300" dirty="0">
                <a:solidFill>
                  <a:schemeClr val="tx1">
                    <a:lumMod val="40000"/>
                    <a:lumOff val="60000"/>
                  </a:schemeClr>
                </a:solidFill>
                <a:latin typeface="Segoe UI" panose="020B0502040204020203" pitchFamily="34" charset="0"/>
                <a:ea typeface="Montserrat Hairline" charset="0"/>
                <a:cs typeface="Montserrat Hairline" charset="0"/>
              </a:rPr>
              <a:t>/</a:t>
            </a:r>
          </a:p>
        </p:txBody>
      </p:sp>
      <p:sp>
        <p:nvSpPr>
          <p:cNvPr id="15" name="TextBox 14"/>
          <p:cNvSpPr txBox="1"/>
          <p:nvPr/>
        </p:nvSpPr>
        <p:spPr>
          <a:xfrm flipH="1">
            <a:off x="8085526" y="4932721"/>
            <a:ext cx="4039561" cy="2215991"/>
          </a:xfrm>
          <a:prstGeom prst="rect">
            <a:avLst/>
          </a:prstGeom>
          <a:noFill/>
        </p:spPr>
        <p:txBody>
          <a:bodyPr wrap="square" rtlCol="0">
            <a:spAutoFit/>
          </a:bodyPr>
          <a:lstStyle/>
          <a:p>
            <a:pPr algn="ctr"/>
            <a:r>
              <a:rPr lang="en-US" sz="13800" i="1" spc="300" dirty="0">
                <a:solidFill>
                  <a:schemeClr val="tx2"/>
                </a:solidFill>
                <a:latin typeface="Segoe UI" panose="020B0502040204020203" pitchFamily="34" charset="0"/>
                <a:ea typeface="Montserrat Hairline" charset="0"/>
                <a:cs typeface="Montserrat Hairline" charset="0"/>
              </a:rPr>
              <a:t>48</a:t>
            </a:r>
          </a:p>
        </p:txBody>
      </p:sp>
      <p:sp>
        <p:nvSpPr>
          <p:cNvPr id="16" name="TextBox 15"/>
          <p:cNvSpPr txBox="1"/>
          <p:nvPr/>
        </p:nvSpPr>
        <p:spPr>
          <a:xfrm flipH="1">
            <a:off x="8085526" y="7048393"/>
            <a:ext cx="4039561" cy="584775"/>
          </a:xfrm>
          <a:prstGeom prst="rect">
            <a:avLst/>
          </a:prstGeom>
          <a:noFill/>
        </p:spPr>
        <p:txBody>
          <a:bodyPr wrap="square" rtlCol="0">
            <a:spAutoFit/>
          </a:bodyPr>
          <a:lstStyle/>
          <a:p>
            <a:pPr algn="ctr"/>
            <a:r>
              <a:rPr lang="en-US" sz="3200" i="1" dirty="0">
                <a:latin typeface="Segoe UI" panose="020B0502040204020203" pitchFamily="34" charset="0"/>
                <a:ea typeface="Montserrat Hairline" charset="0"/>
                <a:cs typeface="Montserrat Hairline" charset="0"/>
              </a:rPr>
              <a:t>Design Projects</a:t>
            </a:r>
          </a:p>
        </p:txBody>
      </p:sp>
      <p:sp>
        <p:nvSpPr>
          <p:cNvPr id="17" name="TextBox 16"/>
          <p:cNvSpPr txBox="1"/>
          <p:nvPr/>
        </p:nvSpPr>
        <p:spPr>
          <a:xfrm flipH="1">
            <a:off x="10469501" y="4397813"/>
            <a:ext cx="4039561" cy="3770263"/>
          </a:xfrm>
          <a:prstGeom prst="rect">
            <a:avLst/>
          </a:prstGeom>
          <a:noFill/>
        </p:spPr>
        <p:txBody>
          <a:bodyPr wrap="square" rtlCol="0">
            <a:spAutoFit/>
          </a:bodyPr>
          <a:lstStyle/>
          <a:p>
            <a:pPr algn="ctr"/>
            <a:r>
              <a:rPr lang="en-US" sz="23900" spc="300">
                <a:solidFill>
                  <a:schemeClr val="tx1">
                    <a:lumMod val="40000"/>
                    <a:lumOff val="60000"/>
                  </a:schemeClr>
                </a:solidFill>
                <a:latin typeface="Segoe UI" panose="020B0502040204020203" pitchFamily="34" charset="0"/>
                <a:ea typeface="Montserrat Hairline" charset="0"/>
                <a:cs typeface="Montserrat Hairline" charset="0"/>
              </a:rPr>
              <a:t>/</a:t>
            </a:r>
            <a:endParaRPr lang="en-US" sz="23900" spc="300" dirty="0">
              <a:solidFill>
                <a:schemeClr val="tx1">
                  <a:lumMod val="40000"/>
                  <a:lumOff val="60000"/>
                </a:schemeClr>
              </a:solidFill>
              <a:latin typeface="Segoe UI" panose="020B0502040204020203" pitchFamily="34" charset="0"/>
              <a:ea typeface="Montserrat Hairline" charset="0"/>
              <a:cs typeface="Montserrat Hairline" charset="0"/>
            </a:endParaRPr>
          </a:p>
        </p:txBody>
      </p:sp>
      <p:sp>
        <p:nvSpPr>
          <p:cNvPr id="18" name="TextBox 17"/>
          <p:cNvSpPr txBox="1"/>
          <p:nvPr/>
        </p:nvSpPr>
        <p:spPr>
          <a:xfrm flipH="1">
            <a:off x="12363616" y="4932721"/>
            <a:ext cx="4039561" cy="2215991"/>
          </a:xfrm>
          <a:prstGeom prst="rect">
            <a:avLst/>
          </a:prstGeom>
          <a:noFill/>
        </p:spPr>
        <p:txBody>
          <a:bodyPr wrap="square" rtlCol="0">
            <a:spAutoFit/>
          </a:bodyPr>
          <a:lstStyle/>
          <a:p>
            <a:pPr algn="ctr"/>
            <a:r>
              <a:rPr lang="en-US" sz="13800" i="1" spc="300" dirty="0">
                <a:solidFill>
                  <a:schemeClr val="tx2"/>
                </a:solidFill>
                <a:latin typeface="Segoe UI" panose="020B0502040204020203" pitchFamily="34" charset="0"/>
                <a:ea typeface="Montserrat Hairline" charset="0"/>
                <a:cs typeface="Montserrat Hairline" charset="0"/>
              </a:rPr>
              <a:t>13</a:t>
            </a:r>
          </a:p>
        </p:txBody>
      </p:sp>
      <p:sp>
        <p:nvSpPr>
          <p:cNvPr id="19" name="TextBox 18"/>
          <p:cNvSpPr txBox="1"/>
          <p:nvPr/>
        </p:nvSpPr>
        <p:spPr>
          <a:xfrm flipH="1">
            <a:off x="12363616" y="7048393"/>
            <a:ext cx="4039561" cy="584775"/>
          </a:xfrm>
          <a:prstGeom prst="rect">
            <a:avLst/>
          </a:prstGeom>
          <a:noFill/>
        </p:spPr>
        <p:txBody>
          <a:bodyPr wrap="square" rtlCol="0">
            <a:spAutoFit/>
          </a:bodyPr>
          <a:lstStyle/>
          <a:p>
            <a:pPr algn="ctr"/>
            <a:r>
              <a:rPr lang="en-US" sz="3200" i="1" dirty="0">
                <a:latin typeface="Segoe UI" panose="020B0502040204020203" pitchFamily="34" charset="0"/>
                <a:ea typeface="Montserrat Hairline" charset="0"/>
                <a:cs typeface="Montserrat Hairline" charset="0"/>
              </a:rPr>
              <a:t>Awards</a:t>
            </a:r>
          </a:p>
        </p:txBody>
      </p:sp>
      <p:sp>
        <p:nvSpPr>
          <p:cNvPr id="20" name="TextBox 19"/>
          <p:cNvSpPr txBox="1"/>
          <p:nvPr/>
        </p:nvSpPr>
        <p:spPr>
          <a:xfrm flipH="1">
            <a:off x="14388364" y="4397813"/>
            <a:ext cx="4039561" cy="3770263"/>
          </a:xfrm>
          <a:prstGeom prst="rect">
            <a:avLst/>
          </a:prstGeom>
          <a:noFill/>
        </p:spPr>
        <p:txBody>
          <a:bodyPr wrap="square" rtlCol="0">
            <a:spAutoFit/>
          </a:bodyPr>
          <a:lstStyle/>
          <a:p>
            <a:pPr algn="ctr"/>
            <a:r>
              <a:rPr lang="en-US" sz="23900" spc="300">
                <a:solidFill>
                  <a:schemeClr val="tx1">
                    <a:lumMod val="40000"/>
                    <a:lumOff val="60000"/>
                  </a:schemeClr>
                </a:solidFill>
                <a:latin typeface="Segoe UI" panose="020B0502040204020203" pitchFamily="34" charset="0"/>
                <a:ea typeface="Montserrat Hairline" charset="0"/>
                <a:cs typeface="Montserrat Hairline" charset="0"/>
              </a:rPr>
              <a:t>/</a:t>
            </a:r>
            <a:endParaRPr lang="en-US" sz="23900" spc="300" dirty="0">
              <a:solidFill>
                <a:schemeClr val="tx1">
                  <a:lumMod val="40000"/>
                  <a:lumOff val="60000"/>
                </a:schemeClr>
              </a:solidFill>
              <a:latin typeface="Segoe UI" panose="020B0502040204020203" pitchFamily="34" charset="0"/>
              <a:ea typeface="Montserrat Hairline" charset="0"/>
              <a:cs typeface="Montserrat Hairline" charset="0"/>
            </a:endParaRPr>
          </a:p>
        </p:txBody>
      </p:sp>
      <p:sp>
        <p:nvSpPr>
          <p:cNvPr id="21" name="TextBox 20"/>
          <p:cNvSpPr txBox="1"/>
          <p:nvPr/>
        </p:nvSpPr>
        <p:spPr>
          <a:xfrm flipH="1">
            <a:off x="16902961" y="4932721"/>
            <a:ext cx="4039561" cy="2215991"/>
          </a:xfrm>
          <a:prstGeom prst="rect">
            <a:avLst/>
          </a:prstGeom>
          <a:noFill/>
        </p:spPr>
        <p:txBody>
          <a:bodyPr wrap="square" rtlCol="0">
            <a:spAutoFit/>
          </a:bodyPr>
          <a:lstStyle/>
          <a:p>
            <a:pPr algn="ctr"/>
            <a:r>
              <a:rPr lang="en-US" sz="13800" i="1" spc="300" dirty="0">
                <a:solidFill>
                  <a:schemeClr val="tx2"/>
                </a:solidFill>
                <a:latin typeface="Segoe UI" panose="020B0502040204020203" pitchFamily="34" charset="0"/>
                <a:ea typeface="Montserrat Hairline" charset="0"/>
                <a:cs typeface="Montserrat Hairline" charset="0"/>
              </a:rPr>
              <a:t>127</a:t>
            </a:r>
          </a:p>
        </p:txBody>
      </p:sp>
      <p:sp>
        <p:nvSpPr>
          <p:cNvPr id="22" name="TextBox 21"/>
          <p:cNvSpPr txBox="1"/>
          <p:nvPr/>
        </p:nvSpPr>
        <p:spPr>
          <a:xfrm flipH="1">
            <a:off x="16902961" y="7048393"/>
            <a:ext cx="4039561" cy="584775"/>
          </a:xfrm>
          <a:prstGeom prst="rect">
            <a:avLst/>
          </a:prstGeom>
          <a:noFill/>
        </p:spPr>
        <p:txBody>
          <a:bodyPr wrap="square" rtlCol="0">
            <a:spAutoFit/>
          </a:bodyPr>
          <a:lstStyle/>
          <a:p>
            <a:pPr algn="ctr"/>
            <a:r>
              <a:rPr lang="en-US" sz="3200" i="1" dirty="0">
                <a:latin typeface="Segoe UI" panose="020B0502040204020203" pitchFamily="34" charset="0"/>
                <a:ea typeface="Montserrat Hairline" charset="0"/>
                <a:cs typeface="Montserrat Hairline" charset="0"/>
              </a:rPr>
              <a:t>Clients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41" name="TextBox 40"/>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42" name="TextBox 41"/>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43" name="TextBox 42"/>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44" name="TextBox 43"/>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graphicFrame>
        <p:nvGraphicFramePr>
          <p:cNvPr id="52" name="Chart 51"/>
          <p:cNvGraphicFramePr/>
          <p:nvPr/>
        </p:nvGraphicFramePr>
        <p:xfrm>
          <a:off x="13481052" y="7243143"/>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53" name="Oval 52"/>
          <p:cNvSpPr/>
          <p:nvPr/>
        </p:nvSpPr>
        <p:spPr>
          <a:xfrm>
            <a:off x="14149541" y="751680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4" name="TextBox 53"/>
          <p:cNvSpPr txBox="1"/>
          <p:nvPr/>
        </p:nvSpPr>
        <p:spPr>
          <a:xfrm>
            <a:off x="14278919" y="8538734"/>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panose="020F0302020204030203" charset="0"/>
                <a:cs typeface="Lato Light" panose="020F0302020204030203" charset="0"/>
              </a:rPr>
              <a:t>90</a:t>
            </a:r>
          </a:p>
        </p:txBody>
      </p:sp>
      <p:graphicFrame>
        <p:nvGraphicFramePr>
          <p:cNvPr id="55" name="Chart 54"/>
          <p:cNvGraphicFramePr/>
          <p:nvPr/>
        </p:nvGraphicFramePr>
        <p:xfrm>
          <a:off x="1981771" y="7522651"/>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56" name="Oval 55"/>
          <p:cNvSpPr/>
          <p:nvPr/>
        </p:nvSpPr>
        <p:spPr>
          <a:xfrm>
            <a:off x="2650260" y="7796317"/>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57" name="TextBox 56"/>
          <p:cNvSpPr txBox="1"/>
          <p:nvPr/>
        </p:nvSpPr>
        <p:spPr>
          <a:xfrm>
            <a:off x="2779638" y="8818242"/>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panose="020F0302020204030203" charset="0"/>
                <a:cs typeface="Lato Light" panose="020F0302020204030203" charset="0"/>
              </a:rPr>
              <a:t>30</a:t>
            </a:r>
          </a:p>
        </p:txBody>
      </p:sp>
      <p:sp>
        <p:nvSpPr>
          <p:cNvPr id="58" name="TextBox 57"/>
          <p:cNvSpPr txBox="1"/>
          <p:nvPr/>
        </p:nvSpPr>
        <p:spPr>
          <a:xfrm>
            <a:off x="18255133" y="8763371"/>
            <a:ext cx="4044954"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a:t>
            </a:r>
          </a:p>
        </p:txBody>
      </p:sp>
      <p:sp>
        <p:nvSpPr>
          <p:cNvPr id="59" name="Rectangle 58"/>
          <p:cNvSpPr/>
          <p:nvPr/>
        </p:nvSpPr>
        <p:spPr>
          <a:xfrm>
            <a:off x="18241278" y="8065462"/>
            <a:ext cx="3600666" cy="461665"/>
          </a:xfrm>
          <a:prstGeom prst="rect">
            <a:avLst/>
          </a:prstGeom>
        </p:spPr>
        <p:txBody>
          <a:bodyPr wrap="squar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PROJECT NAME</a:t>
            </a:r>
          </a:p>
        </p:txBody>
      </p:sp>
      <p:sp>
        <p:nvSpPr>
          <p:cNvPr id="60" name="TextBox 59"/>
          <p:cNvSpPr txBox="1"/>
          <p:nvPr/>
        </p:nvSpPr>
        <p:spPr>
          <a:xfrm>
            <a:off x="6741997" y="9054486"/>
            <a:ext cx="4044954"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a:t>
            </a:r>
          </a:p>
        </p:txBody>
      </p:sp>
      <p:sp>
        <p:nvSpPr>
          <p:cNvPr id="61" name="Rectangle 60"/>
          <p:cNvSpPr/>
          <p:nvPr/>
        </p:nvSpPr>
        <p:spPr>
          <a:xfrm>
            <a:off x="6741997" y="8356577"/>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PROJECT NAME</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2158695" y="6498998"/>
          <a:ext cx="10996006" cy="5910716"/>
        </p:xfrm>
        <a:graphic>
          <a:graphicData uri="http://schemas.openxmlformats.org/drawingml/2006/chart">
            <c:chart xmlns:c="http://schemas.openxmlformats.org/drawingml/2006/chart" xmlns:r="http://schemas.openxmlformats.org/officeDocument/2006/relationships" r:id="rId2"/>
          </a:graphicData>
        </a:graphic>
      </p:graphicFrame>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20" name="TextBox 19"/>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21" name="TextBox 20"/>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22" name="TextBox 21"/>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sp>
        <p:nvSpPr>
          <p:cNvPr id="25" name="Rectangle 24"/>
          <p:cNvSpPr/>
          <p:nvPr/>
        </p:nvSpPr>
        <p:spPr>
          <a:xfrm>
            <a:off x="3588540"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31" name="Rectangle 30"/>
          <p:cNvSpPr/>
          <p:nvPr/>
        </p:nvSpPr>
        <p:spPr>
          <a:xfrm>
            <a:off x="3588540"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23" name="TextBox 22"/>
          <p:cNvSpPr txBox="1"/>
          <p:nvPr/>
        </p:nvSpPr>
        <p:spPr>
          <a:xfrm>
            <a:off x="3588540"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27" name="TextBox 26"/>
          <p:cNvSpPr txBox="1"/>
          <p:nvPr/>
        </p:nvSpPr>
        <p:spPr>
          <a:xfrm>
            <a:off x="3588540"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2" name="TextBox 31"/>
          <p:cNvSpPr txBox="1"/>
          <p:nvPr/>
        </p:nvSpPr>
        <p:spPr>
          <a:xfrm>
            <a:off x="3588540"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3" name="Rectangle 32"/>
          <p:cNvSpPr/>
          <p:nvPr/>
        </p:nvSpPr>
        <p:spPr>
          <a:xfrm>
            <a:off x="3588540"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36" name="Shape 2645"/>
          <p:cNvSpPr/>
          <p:nvPr/>
        </p:nvSpPr>
        <p:spPr>
          <a:xfrm>
            <a:off x="239740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7" name="Shape 2688"/>
          <p:cNvSpPr/>
          <p:nvPr/>
        </p:nvSpPr>
        <p:spPr>
          <a:xfrm>
            <a:off x="239740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8" name="Shape 2784"/>
          <p:cNvSpPr/>
          <p:nvPr/>
        </p:nvSpPr>
        <p:spPr>
          <a:xfrm>
            <a:off x="239740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69684" y="2463791"/>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1" name="TextBox 10"/>
          <p:cNvSpPr txBox="1"/>
          <p:nvPr/>
        </p:nvSpPr>
        <p:spPr>
          <a:xfrm>
            <a:off x="3369683" y="2924689"/>
            <a:ext cx="16686403"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A bit of history</a:t>
            </a:r>
          </a:p>
        </p:txBody>
      </p:sp>
      <p:cxnSp>
        <p:nvCxnSpPr>
          <p:cNvPr id="5" name="Straight Connector 4"/>
          <p:cNvCxnSpPr/>
          <p:nvPr/>
        </p:nvCxnSpPr>
        <p:spPr>
          <a:xfrm>
            <a:off x="16934688" y="3474720"/>
            <a:ext cx="0" cy="1665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3950208" y="5705856"/>
            <a:ext cx="17190720"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369683" y="6271033"/>
            <a:ext cx="6187061" cy="954107"/>
          </a:xfrm>
          <a:prstGeom prst="rect">
            <a:avLst/>
          </a:prstGeom>
          <a:noFill/>
        </p:spPr>
        <p:txBody>
          <a:bodyPr wrap="square" rtlCol="0">
            <a:spAutoFit/>
          </a:bodyPr>
          <a:lstStyle/>
          <a:p>
            <a:r>
              <a:rPr lang="en-US" sz="2800" b="1" spc="600" dirty="0">
                <a:solidFill>
                  <a:schemeClr val="tx2"/>
                </a:solidFill>
                <a:latin typeface="Segoe UI" panose="020B0502040204020203" pitchFamily="34" charset="0"/>
                <a:ea typeface="Montserrat" panose="00000500000000000000" charset="0"/>
                <a:cs typeface="Montserrat" panose="00000500000000000000" charset="0"/>
              </a:rPr>
              <a:t>WRITE HERE SOMETHING ABOUT</a:t>
            </a:r>
          </a:p>
        </p:txBody>
      </p:sp>
      <p:sp>
        <p:nvSpPr>
          <p:cNvPr id="12" name="TextBox 11"/>
          <p:cNvSpPr txBox="1"/>
          <p:nvPr/>
        </p:nvSpPr>
        <p:spPr>
          <a:xfrm>
            <a:off x="3369683" y="7409978"/>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sp>
        <p:nvSpPr>
          <p:cNvPr id="19" name="TextBox 18"/>
          <p:cNvSpPr txBox="1"/>
          <p:nvPr/>
        </p:nvSpPr>
        <p:spPr>
          <a:xfrm rot="16200000">
            <a:off x="-1120596" y="2902521"/>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pic>
        <p:nvPicPr>
          <p:cNvPr id="6" name="Picture Placeholder 5"/>
          <p:cNvPicPr>
            <a:picLocks noGrp="1" noChangeAspect="1"/>
          </p:cNvPicPr>
          <p:nvPr>
            <p:ph type="pic" sz="quarter" idx="10"/>
          </p:nvPr>
        </p:nvPicPr>
        <p:blipFill>
          <a:blip r:embed="rId2" cstate="email">
            <a:extLst>
              <a:ext uri="{28A0092B-C50C-407E-A947-70E740481C1C}">
                <a14:useLocalDpi xmlns:a14="http://schemas.microsoft.com/office/drawing/2010/main" val="0"/>
              </a:ext>
            </a:extLst>
          </a:blip>
          <a:srcRect l="16277" r="16277"/>
          <a:stretch>
            <a:fillRect/>
          </a:stretch>
        </p:blipFill>
        <p:spPr/>
      </p:pic>
      <p:pic>
        <p:nvPicPr>
          <p:cNvPr id="7" name="Picture Placeholder 6"/>
          <p:cNvPicPr>
            <a:picLocks noGrp="1" noChangeAspect="1"/>
          </p:cNvPicPr>
          <p:nvPr>
            <p:ph type="pic" sz="quarter" idx="11"/>
          </p:nvPr>
        </p:nvPicPr>
        <p:blipFill>
          <a:blip r:embed="rId3" cstate="email">
            <a:extLst>
              <a:ext uri="{28A0092B-C50C-407E-A947-70E740481C1C}">
                <a14:useLocalDpi xmlns:a14="http://schemas.microsoft.com/office/drawing/2010/main" val="0"/>
              </a:ext>
            </a:extLst>
          </a:blip>
          <a:srcRect l="16277" r="16277"/>
          <a:stretch>
            <a:fillRect/>
          </a:stretch>
        </p:blip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20" name="TextBox 19"/>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21" name="TextBox 20"/>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22" name="TextBox 21"/>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sp>
        <p:nvSpPr>
          <p:cNvPr id="25" name="Rectangle 24"/>
          <p:cNvSpPr/>
          <p:nvPr/>
        </p:nvSpPr>
        <p:spPr>
          <a:xfrm>
            <a:off x="14797370"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31" name="Rectangle 30"/>
          <p:cNvSpPr/>
          <p:nvPr/>
        </p:nvSpPr>
        <p:spPr>
          <a:xfrm>
            <a:off x="14797370"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23" name="TextBox 22"/>
          <p:cNvSpPr txBox="1"/>
          <p:nvPr/>
        </p:nvSpPr>
        <p:spPr>
          <a:xfrm>
            <a:off x="14797370"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27" name="TextBox 26"/>
          <p:cNvSpPr txBox="1"/>
          <p:nvPr/>
        </p:nvSpPr>
        <p:spPr>
          <a:xfrm>
            <a:off x="14797370"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2" name="TextBox 31"/>
          <p:cNvSpPr txBox="1"/>
          <p:nvPr/>
        </p:nvSpPr>
        <p:spPr>
          <a:xfrm>
            <a:off x="14797370"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3" name="Rectangle 32"/>
          <p:cNvSpPr/>
          <p:nvPr/>
        </p:nvSpPr>
        <p:spPr>
          <a:xfrm>
            <a:off x="14797370"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36" name="Shape 2645"/>
          <p:cNvSpPr/>
          <p:nvPr/>
        </p:nvSpPr>
        <p:spPr>
          <a:xfrm>
            <a:off x="1360623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7" name="Shape 2688"/>
          <p:cNvSpPr/>
          <p:nvPr/>
        </p:nvSpPr>
        <p:spPr>
          <a:xfrm>
            <a:off x="1360623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8" name="Shape 2784"/>
          <p:cNvSpPr/>
          <p:nvPr/>
        </p:nvSpPr>
        <p:spPr>
          <a:xfrm>
            <a:off x="1360623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graphicFrame>
        <p:nvGraphicFramePr>
          <p:cNvPr id="19" name="Chart 18"/>
          <p:cNvGraphicFramePr/>
          <p:nvPr/>
        </p:nvGraphicFramePr>
        <p:xfrm>
          <a:off x="2397407" y="6498997"/>
          <a:ext cx="11054209" cy="553004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20" name="TextBox 19"/>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21" name="TextBox 20"/>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22" name="TextBox 21"/>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sp>
        <p:nvSpPr>
          <p:cNvPr id="25" name="Rectangle 24"/>
          <p:cNvSpPr/>
          <p:nvPr/>
        </p:nvSpPr>
        <p:spPr>
          <a:xfrm>
            <a:off x="3588540"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31" name="Rectangle 30"/>
          <p:cNvSpPr/>
          <p:nvPr/>
        </p:nvSpPr>
        <p:spPr>
          <a:xfrm>
            <a:off x="3588540"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23" name="TextBox 22"/>
          <p:cNvSpPr txBox="1"/>
          <p:nvPr/>
        </p:nvSpPr>
        <p:spPr>
          <a:xfrm>
            <a:off x="3588540"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27" name="TextBox 26"/>
          <p:cNvSpPr txBox="1"/>
          <p:nvPr/>
        </p:nvSpPr>
        <p:spPr>
          <a:xfrm>
            <a:off x="3588540"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2" name="TextBox 31"/>
          <p:cNvSpPr txBox="1"/>
          <p:nvPr/>
        </p:nvSpPr>
        <p:spPr>
          <a:xfrm>
            <a:off x="3588540"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3" name="Rectangle 32"/>
          <p:cNvSpPr/>
          <p:nvPr/>
        </p:nvSpPr>
        <p:spPr>
          <a:xfrm>
            <a:off x="3588540"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36" name="Shape 2645"/>
          <p:cNvSpPr/>
          <p:nvPr/>
        </p:nvSpPr>
        <p:spPr>
          <a:xfrm>
            <a:off x="239740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7" name="Shape 2688"/>
          <p:cNvSpPr/>
          <p:nvPr/>
        </p:nvSpPr>
        <p:spPr>
          <a:xfrm>
            <a:off x="239740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8" name="Shape 2784"/>
          <p:cNvSpPr/>
          <p:nvPr/>
        </p:nvSpPr>
        <p:spPr>
          <a:xfrm>
            <a:off x="239740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graphicFrame>
        <p:nvGraphicFramePr>
          <p:cNvPr id="17" name="Chart 16"/>
          <p:cNvGraphicFramePr/>
          <p:nvPr/>
        </p:nvGraphicFramePr>
        <p:xfrm>
          <a:off x="11862516" y="6347199"/>
          <a:ext cx="11292185" cy="568184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20" name="TextBox 19"/>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21" name="TextBox 20"/>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22" name="TextBox 21"/>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a:t>
            </a:r>
            <a:r>
              <a:rPr lang="en-US" sz="2400">
                <a:latin typeface="Segoe UI" panose="020B0502040204020203" pitchFamily="34" charset="0"/>
                <a:ea typeface="Montserrat Light" panose="00000400000000000000" charset="0"/>
                <a:cs typeface="Montserrat Light" panose="00000400000000000000" charset="0"/>
              </a:rPr>
              <a:t>organization and</a:t>
            </a:r>
            <a:endParaRPr lang="en-US" sz="2400" dirty="0">
              <a:latin typeface="Segoe UI" panose="020B0502040204020203" pitchFamily="34" charset="0"/>
              <a:ea typeface="Montserrat Light" panose="00000400000000000000" charset="0"/>
              <a:cs typeface="Montserrat Light" panose="00000400000000000000" charset="0"/>
            </a:endParaRPr>
          </a:p>
        </p:txBody>
      </p:sp>
      <p:sp>
        <p:nvSpPr>
          <p:cNvPr id="25" name="Rectangle 24"/>
          <p:cNvSpPr/>
          <p:nvPr/>
        </p:nvSpPr>
        <p:spPr>
          <a:xfrm>
            <a:off x="14797370"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31" name="Rectangle 30"/>
          <p:cNvSpPr/>
          <p:nvPr/>
        </p:nvSpPr>
        <p:spPr>
          <a:xfrm>
            <a:off x="14797370"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23" name="TextBox 22"/>
          <p:cNvSpPr txBox="1"/>
          <p:nvPr/>
        </p:nvSpPr>
        <p:spPr>
          <a:xfrm>
            <a:off x="14797370"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27" name="TextBox 26"/>
          <p:cNvSpPr txBox="1"/>
          <p:nvPr/>
        </p:nvSpPr>
        <p:spPr>
          <a:xfrm>
            <a:off x="14797370"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2" name="TextBox 31"/>
          <p:cNvSpPr txBox="1"/>
          <p:nvPr/>
        </p:nvSpPr>
        <p:spPr>
          <a:xfrm>
            <a:off x="14797370"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33" name="Rectangle 32"/>
          <p:cNvSpPr/>
          <p:nvPr/>
        </p:nvSpPr>
        <p:spPr>
          <a:xfrm>
            <a:off x="14797370"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36" name="Shape 2645"/>
          <p:cNvSpPr/>
          <p:nvPr/>
        </p:nvSpPr>
        <p:spPr>
          <a:xfrm>
            <a:off x="1360623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7" name="Shape 2688"/>
          <p:cNvSpPr/>
          <p:nvPr/>
        </p:nvSpPr>
        <p:spPr>
          <a:xfrm>
            <a:off x="1360623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38" name="Shape 2784"/>
          <p:cNvSpPr/>
          <p:nvPr/>
        </p:nvSpPr>
        <p:spPr>
          <a:xfrm>
            <a:off x="1360623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graphicFrame>
        <p:nvGraphicFramePr>
          <p:cNvPr id="17" name="Chart 16"/>
          <p:cNvGraphicFramePr/>
          <p:nvPr/>
        </p:nvGraphicFramePr>
        <p:xfrm>
          <a:off x="0" y="6626281"/>
          <a:ext cx="12530959" cy="540276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2798425" y="3579760"/>
            <a:ext cx="10318634" cy="6745872"/>
            <a:chOff x="5157992" y="1665629"/>
            <a:chExt cx="2936367" cy="1919171"/>
          </a:xfrm>
          <a:solidFill>
            <a:schemeClr val="bg1">
              <a:lumMod val="85000"/>
            </a:schemeClr>
          </a:solidFill>
        </p:grpSpPr>
        <p:sp>
          <p:nvSpPr>
            <p:cNvPr id="13" name="Freeform 5"/>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 name="Freeform 6"/>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5" name="Freeform 7"/>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6" name="Freeform 8"/>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7" name="Freeform 9"/>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8" name="Freeform 10"/>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9" name="Freeform 11"/>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0" name="Freeform 12"/>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1" name="Freeform 13"/>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2" name="Freeform 14"/>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3" name="Freeform 15"/>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4" name="Freeform 16"/>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5" name="Freeform 17"/>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6" name="Freeform 18"/>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7" name="Freeform 19"/>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8" name="Freeform 20"/>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29" name="Freeform 21"/>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0" name="Freeform 22"/>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1" name="Freeform 23"/>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2" name="Freeform 24"/>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3" name="Freeform 25"/>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4" name="Freeform 26"/>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5" name="Freeform 27"/>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6" name="Freeform 28"/>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7" name="Freeform 29"/>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8" name="Freeform 30"/>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39" name="Freeform 31"/>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0" name="Freeform 32"/>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1" name="Freeform 33"/>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 name="Freeform 34"/>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 name="Freeform 35"/>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4" name="Freeform 36"/>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5" name="Freeform 37"/>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6" name="Freeform 38"/>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solidFill>
                  <a:schemeClr val="accent6"/>
                </a:solidFill>
                <a:latin typeface="Segoe UI" panose="020B0502040204020203" pitchFamily="34" charset="0"/>
              </a:endParaRPr>
            </a:p>
          </p:txBody>
        </p:sp>
        <p:sp>
          <p:nvSpPr>
            <p:cNvPr id="47" name="Freeform 39"/>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8" name="Freeform 40"/>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9" name="Freeform 41"/>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52" name="Freeform 42"/>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53" name="Freeform 43"/>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54" name="Freeform 44"/>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55" name="Freeform 45"/>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56" name="Freeform 46"/>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0" name="Freeform 47"/>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1" name="Line 48"/>
            <p:cNvSpPr>
              <a:spLocks noChangeShapeType="1"/>
            </p:cNvSpPr>
            <p:nvPr/>
          </p:nvSpPr>
          <p:spPr bwMode="auto">
            <a:xfrm>
              <a:off x="6881808" y="2014722"/>
              <a:ext cx="0" cy="0"/>
            </a:xfrm>
            <a:prstGeom prst="line">
              <a:avLst/>
            </a:prstGeom>
            <a:grpFill/>
            <a:ln w="6350">
              <a:solidFill>
                <a:srgbClr val="000000"/>
              </a:solidFill>
              <a:round/>
            </a:ln>
          </p:spPr>
          <p:txBody>
            <a:bodyPr/>
            <a:lstStyle/>
            <a:p>
              <a:pPr defTabSz="1828165" eaLnBrk="1" fontAlgn="auto" hangingPunct="1">
                <a:spcBef>
                  <a:spcPts val="0"/>
                </a:spcBef>
                <a:spcAft>
                  <a:spcPts val="0"/>
                </a:spcAft>
                <a:defRPr/>
              </a:pPr>
              <a:endParaRPr lang="en-US">
                <a:latin typeface="+mn-lt"/>
              </a:endParaRPr>
            </a:p>
          </p:txBody>
        </p:sp>
        <p:sp>
          <p:nvSpPr>
            <p:cNvPr id="62" name="Line 49"/>
            <p:cNvSpPr>
              <a:spLocks noChangeShapeType="1"/>
            </p:cNvSpPr>
            <p:nvPr/>
          </p:nvSpPr>
          <p:spPr bwMode="auto">
            <a:xfrm>
              <a:off x="6881808" y="2014722"/>
              <a:ext cx="0" cy="0"/>
            </a:xfrm>
            <a:prstGeom prst="line">
              <a:avLst/>
            </a:pr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3" name="Freeform 50"/>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4" name="Freeform 51"/>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5" name="Freeform 52"/>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6" name="Freeform 53"/>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7" name="Freeform 54"/>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8" name="Freeform 55"/>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9" name="Freeform 68"/>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70" name="Freeform 69"/>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Segoe UI" panose="020B0502040204020203" pitchFamily="34" charset="0"/>
              </a:endParaRPr>
            </a:p>
          </p:txBody>
        </p:sp>
      </p:grpSp>
      <p:sp>
        <p:nvSpPr>
          <p:cNvPr id="95" name="TextBox 9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96" name="TextBox 95"/>
          <p:cNvSpPr txBox="1"/>
          <p:nvPr/>
        </p:nvSpPr>
        <p:spPr>
          <a:xfrm>
            <a:off x="2397407" y="2326640"/>
            <a:ext cx="8438004" cy="5132174"/>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the USA vector map</a:t>
            </a:r>
          </a:p>
        </p:txBody>
      </p:sp>
      <p:sp>
        <p:nvSpPr>
          <p:cNvPr id="100" name="Rectangle 99"/>
          <p:cNvSpPr/>
          <p:nvPr/>
        </p:nvSpPr>
        <p:spPr>
          <a:xfrm>
            <a:off x="3584228" y="8232073"/>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101" name="Rectangle 100"/>
          <p:cNvSpPr/>
          <p:nvPr/>
        </p:nvSpPr>
        <p:spPr>
          <a:xfrm>
            <a:off x="358422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102" name="TextBox 101"/>
          <p:cNvSpPr txBox="1"/>
          <p:nvPr/>
        </p:nvSpPr>
        <p:spPr>
          <a:xfrm>
            <a:off x="3584228" y="890248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03" name="TextBox 102"/>
          <p:cNvSpPr txBox="1"/>
          <p:nvPr/>
        </p:nvSpPr>
        <p:spPr>
          <a:xfrm>
            <a:off x="358422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26"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27"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3040099" y="2230388"/>
            <a:ext cx="7363174" cy="9268044"/>
            <a:chOff x="8751671" y="2574043"/>
            <a:chExt cx="7471049" cy="9403830"/>
          </a:xfrm>
          <a:solidFill>
            <a:schemeClr val="bg1">
              <a:lumMod val="85000"/>
            </a:schemeClr>
          </a:solidFill>
        </p:grpSpPr>
        <p:sp>
          <p:nvSpPr>
            <p:cNvPr id="91" name="Freeform 62"/>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2" name="Freeform 63"/>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3" name="Freeform 64"/>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4" name="Freeform 65"/>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5" name="Freeform 66"/>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6" name="Freeform 67"/>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7" name="Freeform 68"/>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8" name="Freeform 69"/>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9" name="Freeform 70"/>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0" name="Freeform 71"/>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1" name="Freeform 72"/>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2" name="Freeform 73"/>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3" name="Freeform 74"/>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4" name="Freeform 75"/>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5" name="Freeform 76"/>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6" name="Freeform 77"/>
            <p:cNvSpPr>
              <a:spLocks noChangeArrowheads="1"/>
            </p:cNvSpPr>
            <p:nvPr/>
          </p:nvSpPr>
          <p:spPr bwMode="auto">
            <a:xfrm>
              <a:off x="10504623" y="5735724"/>
              <a:ext cx="1117297" cy="2005105"/>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7" name="Freeform 78"/>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4" name="Freeform 79"/>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5" name="Freeform 80"/>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6" name="Freeform 81"/>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7" name="Freeform 82"/>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8" name="Freeform 83"/>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9" name="Freeform 84"/>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0" name="Freeform 85"/>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1" name="Freeform 86"/>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2" name="Freeform 87"/>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3" name="Freeform 88"/>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4" name="Freeform 89"/>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5" name="Freeform 90"/>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6" name="Freeform 91"/>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7" name="Freeform 92"/>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8" name="Freeform 93"/>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9" name="Freeform 94"/>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50" name="Freeform 95"/>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51" name="Freeform 96"/>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52" name="Freeform 97"/>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53" name="Freeform 98"/>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grpSp>
      <p:sp>
        <p:nvSpPr>
          <p:cNvPr id="74" name="TextBox 73"/>
          <p:cNvSpPr txBox="1"/>
          <p:nvPr/>
        </p:nvSpPr>
        <p:spPr>
          <a:xfrm>
            <a:off x="12305499"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75" name="TextBox 74"/>
          <p:cNvSpPr txBox="1"/>
          <p:nvPr/>
        </p:nvSpPr>
        <p:spPr>
          <a:xfrm>
            <a:off x="12305499" y="2326640"/>
            <a:ext cx="9590810" cy="3452227"/>
          </a:xfrm>
          <a:prstGeom prst="rect">
            <a:avLst/>
          </a:prstGeom>
          <a:noFill/>
        </p:spPr>
        <p:txBody>
          <a:bodyPr wrap="square" rtlCol="0">
            <a:spAutoFit/>
          </a:bodyPr>
          <a:lstStyle/>
          <a:p>
            <a:pPr>
              <a:lnSpc>
                <a:spcPts val="13060"/>
              </a:lnSpc>
            </a:pPr>
            <a:r>
              <a:rPr lang="en-US" sz="13800" b="1">
                <a:solidFill>
                  <a:schemeClr val="tx2"/>
                </a:solidFill>
                <a:latin typeface="Segoe UI" panose="020B0502040204020203" pitchFamily="34" charset="0"/>
                <a:ea typeface="Montserrat" panose="00000500000000000000" charset="0"/>
                <a:cs typeface="Montserrat" panose="00000500000000000000" charset="0"/>
              </a:rPr>
              <a:t>East Coast USA map</a:t>
            </a:r>
            <a:endParaRPr lang="en-US" sz="13800" b="1" dirty="0">
              <a:solidFill>
                <a:schemeClr val="tx2"/>
              </a:solidFill>
              <a:latin typeface="Segoe UI" panose="020B0502040204020203" pitchFamily="34" charset="0"/>
              <a:ea typeface="Montserrat" panose="00000500000000000000" charset="0"/>
              <a:cs typeface="Montserrat" panose="00000500000000000000" charset="0"/>
            </a:endParaRPr>
          </a:p>
        </p:txBody>
      </p:sp>
      <p:sp>
        <p:nvSpPr>
          <p:cNvPr id="85" name="Rectangle 84"/>
          <p:cNvSpPr/>
          <p:nvPr/>
        </p:nvSpPr>
        <p:spPr>
          <a:xfrm>
            <a:off x="13496632"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86" name="Rectangle 85"/>
          <p:cNvSpPr/>
          <p:nvPr/>
        </p:nvSpPr>
        <p:spPr>
          <a:xfrm>
            <a:off x="13496632"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87" name="TextBox 86"/>
          <p:cNvSpPr txBox="1"/>
          <p:nvPr/>
        </p:nvSpPr>
        <p:spPr>
          <a:xfrm>
            <a:off x="13496632"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88" name="TextBox 87"/>
          <p:cNvSpPr txBox="1"/>
          <p:nvPr/>
        </p:nvSpPr>
        <p:spPr>
          <a:xfrm>
            <a:off x="13496632"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89" name="TextBox 88"/>
          <p:cNvSpPr txBox="1"/>
          <p:nvPr/>
        </p:nvSpPr>
        <p:spPr>
          <a:xfrm>
            <a:off x="13496632"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54" name="Rectangle 153"/>
          <p:cNvSpPr/>
          <p:nvPr/>
        </p:nvSpPr>
        <p:spPr>
          <a:xfrm>
            <a:off x="13496632"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155" name="Shape 2645"/>
          <p:cNvSpPr/>
          <p:nvPr/>
        </p:nvSpPr>
        <p:spPr>
          <a:xfrm>
            <a:off x="1230549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56" name="Shape 2688"/>
          <p:cNvSpPr/>
          <p:nvPr/>
        </p:nvSpPr>
        <p:spPr>
          <a:xfrm>
            <a:off x="1230549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57" name="Shape 2784"/>
          <p:cNvSpPr/>
          <p:nvPr/>
        </p:nvSpPr>
        <p:spPr>
          <a:xfrm>
            <a:off x="1230549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Group 572"/>
          <p:cNvGrpSpPr/>
          <p:nvPr/>
        </p:nvGrpSpPr>
        <p:grpSpPr>
          <a:xfrm>
            <a:off x="1863773" y="6292668"/>
            <a:ext cx="13441390" cy="6649222"/>
            <a:chOff x="3843499" y="3719582"/>
            <a:chExt cx="16665619" cy="8244192"/>
          </a:xfrm>
          <a:solidFill>
            <a:schemeClr val="bg1">
              <a:lumMod val="85000"/>
            </a:schemeClr>
          </a:solidFill>
        </p:grpSpPr>
        <p:sp>
          <p:nvSpPr>
            <p:cNvPr id="574"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75"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76"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77"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78"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79"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0"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1"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2"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3"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4"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5"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6"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7"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8"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89"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0"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1"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2"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3"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4"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5"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6"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7"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8"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599"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0"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1"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grpSp>
          <p:nvGrpSpPr>
            <p:cNvPr id="602" name="Group 601"/>
            <p:cNvGrpSpPr/>
            <p:nvPr/>
          </p:nvGrpSpPr>
          <p:grpSpPr>
            <a:xfrm>
              <a:off x="17709756" y="6761778"/>
              <a:ext cx="697449" cy="662593"/>
              <a:chOff x="5961121" y="2686387"/>
              <a:chExt cx="288233" cy="273757"/>
            </a:xfrm>
            <a:grpFill/>
          </p:grpSpPr>
          <p:sp>
            <p:nvSpPr>
              <p:cNvPr id="967"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8"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grpSp>
        <p:sp>
          <p:nvSpPr>
            <p:cNvPr id="603"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4"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5"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6"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7"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8"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09"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0"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1"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2"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3"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4"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5"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6"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7"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8"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19"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0"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1"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2"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3"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4"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5"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6"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7"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8"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29"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0"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1"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2"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3"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4"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5"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6"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7"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8"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39"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0"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1"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2"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3"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4"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5"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6"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7"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8"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49"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0"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1"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2"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3"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4"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5"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6"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7"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8"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59"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0"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1"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2"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3"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4"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5"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6"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7"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8"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69"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0"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1"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2"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3"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4"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5"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6"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7"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8"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79"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0"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1"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2"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3"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4"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5"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6"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7"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8"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89"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0"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1"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2"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3"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4"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5"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6"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7"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8"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699"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0"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1"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2"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3"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4"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5"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6"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7"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8"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09"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0"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1"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2"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3"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4"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5"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6"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7"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8"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19"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0"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1"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2"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3"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4"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5"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6"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7"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8"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29"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0"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1"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2"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3"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4"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5"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6"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7"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8"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39"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0"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1"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2"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3"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4"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5"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6"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7"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8"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49"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0"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1"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2"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3"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4"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5"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6"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7"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8"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59"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0"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1"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2"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3"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4"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5"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6"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7"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8"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69"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0"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1"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2"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3"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4"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5"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6"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7"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8"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79"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0"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1"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2"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4"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5"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6"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7"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8"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89"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0"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1"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2"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3"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4"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5"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6"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7"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799"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0"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1"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2"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3"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4"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5"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6"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7"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8"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09"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0"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1"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3"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4"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5"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6"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7"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8"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19"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0"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1"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2"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3"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4"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5"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6"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7"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8"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29"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0"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1"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2"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3"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4"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5"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6"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7"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8"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39"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0"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1"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2"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3"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4"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5"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6"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7"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8"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49"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0"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1"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2"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3"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4"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5"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6"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7"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8"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59"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0"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1"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2"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3"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4"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5"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6"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7"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8"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69"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1"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2"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3"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4"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5"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6"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7"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8"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79"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0"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1"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2"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3"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4"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5"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6"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7"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8"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89"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1"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2"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3"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4"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5"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6"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7"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8"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899"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0"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1"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2"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3"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4"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5"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6"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7"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09"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0"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1"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2"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3"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4"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5"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6"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7"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8"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19"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0"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1"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2"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3"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4"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5"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6"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7"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8"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29"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0"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1"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2"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3"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4"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5"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6"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7"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8"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39"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0"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1"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2"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3"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4"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5"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6"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7"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8"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49"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0"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1"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2"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3"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4"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5"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6"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7"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8"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59"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0"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1"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2"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3"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4"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5"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sp>
          <p:nvSpPr>
            <p:cNvPr id="966"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Segoe UI" panose="020B0502040204020203" pitchFamily="34" charset="0"/>
              </a:endParaRPr>
            </a:p>
          </p:txBody>
        </p:sp>
      </p:grpSp>
      <p:sp>
        <p:nvSpPr>
          <p:cNvPr id="419" name="TextBox 418"/>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420" name="TextBox 419"/>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stats &amp;</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reports</a:t>
            </a:r>
          </a:p>
        </p:txBody>
      </p:sp>
      <p:sp>
        <p:nvSpPr>
          <p:cNvPr id="421" name="TextBox 420"/>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422" name="TextBox 421"/>
          <p:cNvSpPr txBox="1"/>
          <p:nvPr/>
        </p:nvSpPr>
        <p:spPr>
          <a:xfrm>
            <a:off x="10835411"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423" name="TextBox 422"/>
          <p:cNvSpPr txBox="1"/>
          <p:nvPr/>
        </p:nvSpPr>
        <p:spPr>
          <a:xfrm>
            <a:off x="17347547" y="3868089"/>
            <a:ext cx="5291283"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
        <p:nvSpPr>
          <p:cNvPr id="426" name="Rectangle 425"/>
          <p:cNvSpPr/>
          <p:nvPr/>
        </p:nvSpPr>
        <p:spPr>
          <a:xfrm>
            <a:off x="17185890" y="7310444"/>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427" name="Rectangle 426"/>
          <p:cNvSpPr/>
          <p:nvPr/>
        </p:nvSpPr>
        <p:spPr>
          <a:xfrm>
            <a:off x="17185890" y="982724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428" name="TextBox 427"/>
          <p:cNvSpPr txBox="1"/>
          <p:nvPr/>
        </p:nvSpPr>
        <p:spPr>
          <a:xfrm>
            <a:off x="17185890" y="7980854"/>
            <a:ext cx="5528585"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429" name="TextBox 428"/>
          <p:cNvSpPr txBox="1"/>
          <p:nvPr/>
        </p:nvSpPr>
        <p:spPr>
          <a:xfrm>
            <a:off x="17185890" y="10497657"/>
            <a:ext cx="5528585"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430" name="Shape 2645"/>
          <p:cNvSpPr/>
          <p:nvPr/>
        </p:nvSpPr>
        <p:spPr>
          <a:xfrm>
            <a:off x="15994757" y="7310444"/>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431" name="Shape 2688"/>
          <p:cNvSpPr/>
          <p:nvPr/>
        </p:nvSpPr>
        <p:spPr>
          <a:xfrm>
            <a:off x="15994757" y="967877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13779220" y="1285588"/>
            <a:ext cx="8324577" cy="11144824"/>
            <a:chOff x="3366645" y="2581680"/>
            <a:chExt cx="7359460" cy="9852739"/>
          </a:xfrm>
          <a:solidFill>
            <a:schemeClr val="bg1">
              <a:lumMod val="85000"/>
            </a:schemeClr>
          </a:solidFill>
        </p:grpSpPr>
        <p:sp>
          <p:nvSpPr>
            <p:cNvPr id="91" name="Freeform 90"/>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2" name="Freeform 91"/>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3" name="Freeform 92"/>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4" name="Freeform 93"/>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5" name="Freeform 94"/>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6" name="Freeform 95"/>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7" name="Freeform 96"/>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8" name="Freeform 97"/>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99" name="Freeform 98"/>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0" name="Freeform 99"/>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1" name="Freeform 10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2" name="Freeform 10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03" name="Freeform 10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4" name="Freeform 12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5" name="Freeform 12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ln>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27" name="Freeform 12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4" name="Freeform 133"/>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5"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grpFill/>
            <a:ln w="28575" cmpd="sng">
              <a:solidFill>
                <a:schemeClr val="bg1"/>
              </a:solidFill>
              <a:round/>
            </a:ln>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6" name="Freeform 135"/>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7" name="Freeform 136"/>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8" name="Freeform 137"/>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39" name="Freeform 138"/>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0" name="Freeform 139"/>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1" name="Freeform 140"/>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142" name="Freeform 141"/>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grpSp>
      <p:sp>
        <p:nvSpPr>
          <p:cNvPr id="62" name="TextBox 61"/>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63" name="TextBox 62"/>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The </a:t>
            </a:r>
            <a:r>
              <a:rPr lang="en-US" sz="13800" b="1">
                <a:solidFill>
                  <a:schemeClr val="tx2"/>
                </a:solidFill>
                <a:latin typeface="Segoe UI" panose="020B0502040204020203" pitchFamily="34" charset="0"/>
                <a:ea typeface="Montserrat" panose="00000500000000000000" charset="0"/>
                <a:cs typeface="Montserrat" panose="00000500000000000000" charset="0"/>
              </a:rPr>
              <a:t>Germany vector map</a:t>
            </a:r>
            <a:endParaRPr lang="en-US" sz="13800" b="1" dirty="0">
              <a:solidFill>
                <a:schemeClr val="tx2"/>
              </a:solidFill>
              <a:latin typeface="Segoe UI" panose="020B0502040204020203" pitchFamily="34" charset="0"/>
              <a:ea typeface="Montserrat" panose="00000500000000000000" charset="0"/>
              <a:cs typeface="Montserrat" panose="00000500000000000000" charset="0"/>
            </a:endParaRPr>
          </a:p>
        </p:txBody>
      </p:sp>
      <p:sp>
        <p:nvSpPr>
          <p:cNvPr id="64" name="Rectangle 63"/>
          <p:cNvSpPr/>
          <p:nvPr/>
        </p:nvSpPr>
        <p:spPr>
          <a:xfrm>
            <a:off x="3584228" y="8232073"/>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65" name="Rectangle 64"/>
          <p:cNvSpPr/>
          <p:nvPr/>
        </p:nvSpPr>
        <p:spPr>
          <a:xfrm>
            <a:off x="358422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66" name="TextBox 65"/>
          <p:cNvSpPr txBox="1"/>
          <p:nvPr/>
        </p:nvSpPr>
        <p:spPr>
          <a:xfrm>
            <a:off x="3584228" y="890248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67" name="TextBox 66"/>
          <p:cNvSpPr txBox="1"/>
          <p:nvPr/>
        </p:nvSpPr>
        <p:spPr>
          <a:xfrm>
            <a:off x="358422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68"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69"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362857" y="3179544"/>
            <a:ext cx="10510124" cy="7100569"/>
            <a:chOff x="13017546" y="3273350"/>
            <a:chExt cx="10283367" cy="6947373"/>
          </a:xfrm>
          <a:solidFill>
            <a:schemeClr val="bg1">
              <a:lumMod val="85000"/>
            </a:schemeClr>
          </a:solidFill>
        </p:grpSpPr>
        <p:sp>
          <p:nvSpPr>
            <p:cNvPr id="75" name="Freeform 6"/>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6" name="Freeform 7"/>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7" name="Freeform 9"/>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8" name="Freeform 10"/>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9" name="Freeform 11"/>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1" name="Freeform 12"/>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4" name="Freeform 13"/>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5" name="Freeform 84"/>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6" name="Freeform 85"/>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7" name="Freeform 86"/>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8" name="Freeform 87"/>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9" name="Freeform 88"/>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4" name="Freeform 153"/>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5" name="Freeform 154"/>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6" name="Freeform 155"/>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7" name="Freeform 156"/>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8" name="Freeform 157"/>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9" name="Freeform 158"/>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0" name="Freeform 159"/>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1" name="Freeform 160"/>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2" name="Freeform 161"/>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3" name="Freeform 162"/>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4" name="Freeform 163"/>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5" name="Freeform 164"/>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6" name="Freeform 165"/>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7" name="Freeform 166"/>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8" name="Freeform 167"/>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69" name="Freeform 168"/>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0" name="Freeform 169"/>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1" name="Freeform 170"/>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2" name="Freeform 171"/>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3" name="Freeform 172"/>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4" name="Freeform 173"/>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5" name="Freeform 174"/>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6" name="Freeform 175"/>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7" name="Freeform 176"/>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8" name="Freeform 177"/>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79" name="Freeform 178"/>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0" name="Freeform 179"/>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1" name="Freeform 180"/>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2" name="Freeform 181"/>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3" name="Freeform 182"/>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4" name="Freeform 183"/>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5" name="Freeform 184"/>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6" name="Freeform 185"/>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7" name="Freeform 186"/>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8" name="Freeform 187"/>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89" name="Freeform 188"/>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0" name="Freeform 189"/>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1" name="Freeform 190"/>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2" name="Freeform 191"/>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3" name="Freeform 192"/>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4" name="Freeform 193"/>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5" name="Freeform 194"/>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6" name="Freeform 195"/>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7" name="Freeform 196"/>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8" name="Freeform 197"/>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9" name="Freeform 198"/>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0" name="Freeform 199"/>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1" name="Freeform 200"/>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2" name="Freeform 201"/>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3" name="Freeform 73"/>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4" name="Freeform 74"/>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5" name="Freeform 75"/>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6" name="Freeform 76"/>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7" name="Freeform 77"/>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8" name="Freeform 78"/>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9" name="Freeform 79"/>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0" name="Freeform 80"/>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1" name="Freeform 81"/>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2"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3" name="Freeform 86"/>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4" name="Freeform 88"/>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5" name="Freeform 90"/>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6"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7"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8" name="Freeform 66"/>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Segoe UI" panose="020B0502040204020203" pitchFamily="34" charset="0"/>
              </a:endParaRPr>
            </a:p>
          </p:txBody>
        </p:sp>
      </p:grpSp>
      <p:sp>
        <p:nvSpPr>
          <p:cNvPr id="124" name="TextBox 123"/>
          <p:cNvSpPr txBox="1"/>
          <p:nvPr/>
        </p:nvSpPr>
        <p:spPr>
          <a:xfrm>
            <a:off x="12305499"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25" name="TextBox 124"/>
          <p:cNvSpPr txBox="1"/>
          <p:nvPr/>
        </p:nvSpPr>
        <p:spPr>
          <a:xfrm>
            <a:off x="12305498" y="2326640"/>
            <a:ext cx="10889781"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Canada Vector Map</a:t>
            </a:r>
          </a:p>
        </p:txBody>
      </p:sp>
      <p:sp>
        <p:nvSpPr>
          <p:cNvPr id="126" name="Rectangle 125"/>
          <p:cNvSpPr/>
          <p:nvPr/>
        </p:nvSpPr>
        <p:spPr>
          <a:xfrm>
            <a:off x="13496632"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127" name="Rectangle 126"/>
          <p:cNvSpPr/>
          <p:nvPr/>
        </p:nvSpPr>
        <p:spPr>
          <a:xfrm>
            <a:off x="13496632"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134" name="TextBox 133"/>
          <p:cNvSpPr txBox="1"/>
          <p:nvPr/>
        </p:nvSpPr>
        <p:spPr>
          <a:xfrm>
            <a:off x="13496632"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35" name="TextBox 134"/>
          <p:cNvSpPr txBox="1"/>
          <p:nvPr/>
        </p:nvSpPr>
        <p:spPr>
          <a:xfrm>
            <a:off x="13496632"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36" name="TextBox 135"/>
          <p:cNvSpPr txBox="1"/>
          <p:nvPr/>
        </p:nvSpPr>
        <p:spPr>
          <a:xfrm>
            <a:off x="13496632"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37" name="Rectangle 136"/>
          <p:cNvSpPr/>
          <p:nvPr/>
        </p:nvSpPr>
        <p:spPr>
          <a:xfrm>
            <a:off x="13496632"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138" name="Shape 2645"/>
          <p:cNvSpPr/>
          <p:nvPr/>
        </p:nvSpPr>
        <p:spPr>
          <a:xfrm>
            <a:off x="1230549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39" name="Shape 2688"/>
          <p:cNvSpPr/>
          <p:nvPr/>
        </p:nvSpPr>
        <p:spPr>
          <a:xfrm>
            <a:off x="1230549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40" name="Shape 2784"/>
          <p:cNvSpPr/>
          <p:nvPr/>
        </p:nvSpPr>
        <p:spPr>
          <a:xfrm>
            <a:off x="1230549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 name="Group 418"/>
          <p:cNvGrpSpPr/>
          <p:nvPr/>
        </p:nvGrpSpPr>
        <p:grpSpPr>
          <a:xfrm>
            <a:off x="11208574" y="1112175"/>
            <a:ext cx="11864785" cy="11484514"/>
            <a:chOff x="10672937" y="2878775"/>
            <a:chExt cx="10083703" cy="9760520"/>
          </a:xfrm>
          <a:solidFill>
            <a:schemeClr val="bg1">
              <a:lumMod val="85000"/>
            </a:schemeClr>
          </a:solidFill>
        </p:grpSpPr>
        <p:sp>
          <p:nvSpPr>
            <p:cNvPr id="420"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1"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2"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3"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4"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5"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6"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7"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8"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29"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0"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1"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2"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3"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4"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5"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6"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7"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8"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39"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40"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41"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42"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443"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grpSp>
      <p:sp>
        <p:nvSpPr>
          <p:cNvPr id="65" name="TextBox 64"/>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66" name="TextBox 65"/>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France</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vector</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map</a:t>
            </a:r>
          </a:p>
        </p:txBody>
      </p:sp>
      <p:sp>
        <p:nvSpPr>
          <p:cNvPr id="67" name="Rectangle 66"/>
          <p:cNvSpPr/>
          <p:nvPr/>
        </p:nvSpPr>
        <p:spPr>
          <a:xfrm>
            <a:off x="3584228" y="8232073"/>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68" name="Rectangle 67"/>
          <p:cNvSpPr/>
          <p:nvPr/>
        </p:nvSpPr>
        <p:spPr>
          <a:xfrm>
            <a:off x="358422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69" name="TextBox 68"/>
          <p:cNvSpPr txBox="1"/>
          <p:nvPr/>
        </p:nvSpPr>
        <p:spPr>
          <a:xfrm>
            <a:off x="3584228" y="890248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70" name="TextBox 69"/>
          <p:cNvSpPr txBox="1"/>
          <p:nvPr/>
        </p:nvSpPr>
        <p:spPr>
          <a:xfrm>
            <a:off x="358422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73"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74"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p:cNvGrpSpPr>
            <a:grpSpLocks noChangeAspect="1"/>
          </p:cNvGrpSpPr>
          <p:nvPr/>
        </p:nvGrpSpPr>
        <p:grpSpPr bwMode="auto">
          <a:xfrm>
            <a:off x="1088592" y="4043330"/>
            <a:ext cx="10636807" cy="7649857"/>
            <a:chOff x="-9" y="5"/>
            <a:chExt cx="5769" cy="4314"/>
          </a:xfrm>
          <a:solidFill>
            <a:schemeClr val="bg1">
              <a:lumMod val="85000"/>
            </a:schemeClr>
          </a:solidFill>
        </p:grpSpPr>
        <p:sp>
          <p:nvSpPr>
            <p:cNvPr id="84" name="Freeform 5"/>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5" name="Freeform 6"/>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6" name="Freeform 7"/>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7" name="Freeform 8"/>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8" name="Freeform 9"/>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9" name="Freeform 10"/>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0" name="Freeform 11"/>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1" name="Freeform 12"/>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2" name="Freeform 13"/>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3" name="Freeform 14"/>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4" name="Freeform 15"/>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5" name="Freeform 16"/>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6" name="Freeform 17"/>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7" name="Freeform 18"/>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8" name="Freeform 19"/>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9" name="Freeform 20"/>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0" name="Freeform 21"/>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1" name="Freeform 22"/>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2" name="Freeform 23"/>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3" name="Freeform 24"/>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4" name="Freeform 25"/>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5" name="Freeform 26"/>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6" name="Freeform 27"/>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7" name="Freeform 28"/>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4" name="Freeform 29"/>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5" name="Freeform 30"/>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6" name="Freeform 31"/>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7" name="Freeform 32"/>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8" name="Freeform 33"/>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9" name="Freeform 34"/>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0" name="Freeform 35"/>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1" name="Freeform 36"/>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2" name="Freeform 37"/>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3" name="Freeform 38"/>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grpSp>
      <p:sp>
        <p:nvSpPr>
          <p:cNvPr id="73" name="TextBox 72"/>
          <p:cNvSpPr txBox="1"/>
          <p:nvPr/>
        </p:nvSpPr>
        <p:spPr>
          <a:xfrm>
            <a:off x="12549339"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74" name="TextBox 73"/>
          <p:cNvSpPr txBox="1"/>
          <p:nvPr/>
        </p:nvSpPr>
        <p:spPr>
          <a:xfrm>
            <a:off x="12549338" y="2326640"/>
            <a:ext cx="10889781"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China vector map</a:t>
            </a:r>
          </a:p>
        </p:txBody>
      </p:sp>
      <p:sp>
        <p:nvSpPr>
          <p:cNvPr id="75" name="Rectangle 74"/>
          <p:cNvSpPr/>
          <p:nvPr/>
        </p:nvSpPr>
        <p:spPr>
          <a:xfrm>
            <a:off x="13740472"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76" name="Rectangle 75"/>
          <p:cNvSpPr/>
          <p:nvPr/>
        </p:nvSpPr>
        <p:spPr>
          <a:xfrm>
            <a:off x="13740472"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77" name="TextBox 76"/>
          <p:cNvSpPr txBox="1"/>
          <p:nvPr/>
        </p:nvSpPr>
        <p:spPr>
          <a:xfrm>
            <a:off x="13740472"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78" name="TextBox 77"/>
          <p:cNvSpPr txBox="1"/>
          <p:nvPr/>
        </p:nvSpPr>
        <p:spPr>
          <a:xfrm>
            <a:off x="13740472"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79" name="TextBox 78"/>
          <p:cNvSpPr txBox="1"/>
          <p:nvPr/>
        </p:nvSpPr>
        <p:spPr>
          <a:xfrm>
            <a:off x="13740472"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44" name="Rectangle 143"/>
          <p:cNvSpPr/>
          <p:nvPr/>
        </p:nvSpPr>
        <p:spPr>
          <a:xfrm>
            <a:off x="13740472"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145" name="Shape 2645"/>
          <p:cNvSpPr/>
          <p:nvPr/>
        </p:nvSpPr>
        <p:spPr>
          <a:xfrm>
            <a:off x="1254933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46" name="Shape 2688"/>
          <p:cNvSpPr/>
          <p:nvPr/>
        </p:nvSpPr>
        <p:spPr>
          <a:xfrm>
            <a:off x="1254933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47" name="Shape 2784"/>
          <p:cNvSpPr/>
          <p:nvPr/>
        </p:nvSpPr>
        <p:spPr>
          <a:xfrm>
            <a:off x="1254933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4988" b="4988"/>
          <a:stretch>
            <a:fillRect/>
          </a:stretch>
        </p:blipFill>
        <p:spPr/>
      </p:pic>
      <p:sp>
        <p:nvSpPr>
          <p:cNvPr id="5" name="TextBox 4"/>
          <p:cNvSpPr txBox="1"/>
          <p:nvPr/>
        </p:nvSpPr>
        <p:spPr>
          <a:xfrm>
            <a:off x="1760340" y="2317487"/>
            <a:ext cx="6187061" cy="523220"/>
          </a:xfrm>
          <a:prstGeom prst="rect">
            <a:avLst/>
          </a:prstGeom>
          <a:noFill/>
        </p:spPr>
        <p:txBody>
          <a:bodyPr wrap="square" rtlCol="0">
            <a:spAutoFit/>
          </a:bodyPr>
          <a:lstStyle/>
          <a:p>
            <a:r>
              <a:rPr lang="en-US" sz="2800" spc="600" dirty="0">
                <a:solidFill>
                  <a:srgbClr val="FAF8FC"/>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rgbClr val="FAF8FC"/>
                </a:solidFill>
                <a:latin typeface="Segoe UI" panose="020B0502040204020203" pitchFamily="34" charset="0"/>
                <a:ea typeface="Montserrat Extra" charset="0"/>
                <a:cs typeface="Montserrat Extra" charset="0"/>
              </a:rPr>
              <a:t>Here</a:t>
            </a:r>
          </a:p>
        </p:txBody>
      </p:sp>
      <p:sp>
        <p:nvSpPr>
          <p:cNvPr id="6" name="TextBox 5"/>
          <p:cNvSpPr txBox="1"/>
          <p:nvPr/>
        </p:nvSpPr>
        <p:spPr>
          <a:xfrm>
            <a:off x="1760339" y="2778385"/>
            <a:ext cx="10565773" cy="6463308"/>
          </a:xfrm>
          <a:prstGeom prst="rect">
            <a:avLst/>
          </a:prstGeom>
          <a:noFill/>
        </p:spPr>
        <p:txBody>
          <a:bodyPr wrap="square" rtlCol="0">
            <a:spAutoFit/>
          </a:bodyPr>
          <a:lstStyle/>
          <a:p>
            <a:r>
              <a:rPr lang="en-US" sz="13800" b="1" dirty="0">
                <a:solidFill>
                  <a:srgbClr val="FAF8FC"/>
                </a:solidFill>
                <a:latin typeface="Segoe UI" panose="020B0502040204020203" pitchFamily="34" charset="0"/>
                <a:ea typeface="Montserrat" panose="00000500000000000000" charset="0"/>
                <a:cs typeface="Montserrat" panose="00000500000000000000" charset="0"/>
              </a:rPr>
              <a:t>Write here</a:t>
            </a:r>
          </a:p>
          <a:p>
            <a:r>
              <a:rPr lang="en-US" sz="13800" b="1" dirty="0">
                <a:solidFill>
                  <a:srgbClr val="FAF8FC"/>
                </a:solidFill>
                <a:latin typeface="Segoe UI" panose="020B0502040204020203" pitchFamily="34" charset="0"/>
                <a:ea typeface="Montserrat" panose="00000500000000000000" charset="0"/>
                <a:cs typeface="Montserrat" panose="00000500000000000000" charset="0"/>
              </a:rPr>
              <a:t>Something</a:t>
            </a:r>
          </a:p>
          <a:p>
            <a:r>
              <a:rPr lang="en-US" sz="13800" b="1" dirty="0">
                <a:solidFill>
                  <a:srgbClr val="FAF8FC"/>
                </a:solidFill>
                <a:latin typeface="Segoe UI" panose="020B0502040204020203" pitchFamily="34" charset="0"/>
                <a:ea typeface="Montserrat" panose="00000500000000000000" charset="0"/>
                <a:cs typeface="Montserrat" panose="00000500000000000000" charset="0"/>
              </a:rPr>
              <a:t>about</a:t>
            </a:r>
          </a:p>
        </p:txBody>
      </p:sp>
      <p:sp>
        <p:nvSpPr>
          <p:cNvPr id="7" name="TextBox 6"/>
          <p:cNvSpPr txBox="1"/>
          <p:nvPr/>
        </p:nvSpPr>
        <p:spPr>
          <a:xfrm>
            <a:off x="1760338" y="9241693"/>
            <a:ext cx="9358766" cy="1200329"/>
          </a:xfrm>
          <a:prstGeom prst="rect">
            <a:avLst/>
          </a:prstGeom>
          <a:noFill/>
        </p:spPr>
        <p:txBody>
          <a:bodyPr wrap="square" rtlCol="0">
            <a:spAutoFit/>
          </a:bodyPr>
          <a:lstStyle/>
          <a:p>
            <a:r>
              <a:rPr lang="en-US" sz="2400" dirty="0">
                <a:solidFill>
                  <a:srgbClr val="FAF8FC"/>
                </a:solidFill>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2340075" y="1956727"/>
            <a:ext cx="10391426" cy="9802546"/>
            <a:chOff x="12898875" y="3276917"/>
            <a:chExt cx="8617982" cy="8129603"/>
          </a:xfrm>
          <a:solidFill>
            <a:schemeClr val="bg1">
              <a:lumMod val="85000"/>
            </a:schemeClr>
          </a:solidFill>
        </p:grpSpPr>
        <p:sp>
          <p:nvSpPr>
            <p:cNvPr id="63" name="Freeform 62"/>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4" name="Freeform 63"/>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5" name="Freeform 64"/>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6" name="Freeform 65"/>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7" name="Freeform 66"/>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8" name="Freeform 67"/>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sp>
          <p:nvSpPr>
            <p:cNvPr id="69" name="Freeform 68"/>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Segoe UI" panose="020B0502040204020203" pitchFamily="34" charset="0"/>
              </a:endParaRPr>
            </a:p>
          </p:txBody>
        </p:sp>
      </p:grpSp>
      <p:sp>
        <p:nvSpPr>
          <p:cNvPr id="43" name="TextBox 42"/>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44" name="TextBox 43"/>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Australia</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vector</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map</a:t>
            </a:r>
          </a:p>
        </p:txBody>
      </p:sp>
      <p:sp>
        <p:nvSpPr>
          <p:cNvPr id="45" name="Rectangle 44"/>
          <p:cNvSpPr/>
          <p:nvPr/>
        </p:nvSpPr>
        <p:spPr>
          <a:xfrm>
            <a:off x="3584228" y="8232073"/>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46" name="Rectangle 45"/>
          <p:cNvSpPr/>
          <p:nvPr/>
        </p:nvSpPr>
        <p:spPr>
          <a:xfrm>
            <a:off x="358422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47" name="TextBox 46"/>
          <p:cNvSpPr txBox="1"/>
          <p:nvPr/>
        </p:nvSpPr>
        <p:spPr>
          <a:xfrm>
            <a:off x="3584228" y="890248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48" name="TextBox 47"/>
          <p:cNvSpPr txBox="1"/>
          <p:nvPr/>
        </p:nvSpPr>
        <p:spPr>
          <a:xfrm>
            <a:off x="358422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49"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50"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1076106" y="6253272"/>
            <a:ext cx="11007164" cy="5775769"/>
            <a:chOff x="762" y="1755"/>
            <a:chExt cx="4362" cy="2567"/>
          </a:xfrm>
          <a:solidFill>
            <a:schemeClr val="bg1">
              <a:lumMod val="85000"/>
            </a:schemeClr>
          </a:solidFill>
        </p:grpSpPr>
        <p:sp>
          <p:nvSpPr>
            <p:cNvPr id="37" name="Freeform 9"/>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38" name="Freeform 10"/>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39" name="Freeform 11"/>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0" name="Freeform 12"/>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1" name="Freeform 13"/>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2"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3" name="Freeform 15"/>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4" name="Freeform 16"/>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5" name="Freeform 17"/>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6" name="Freeform 18"/>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7" name="Freeform 19"/>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8" name="Freeform 20"/>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49" name="Freeform 22"/>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1" name="Freeform 24"/>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2" name="Freeform 25"/>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3" name="Freeform 26"/>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4" name="Freeform 27"/>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5" name="Freeform 28"/>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6" name="Freeform 29"/>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7" name="Freeform 30"/>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8" name="Freeform 31"/>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59" name="Freeform 32"/>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0" name="Freeform 33"/>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1" name="Freeform 34"/>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2" name="Freeform 35"/>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3" name="Freeform 36"/>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4" name="Freeform 37"/>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5" name="Freeform 38"/>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6" name="Freeform 39"/>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7" name="Freeform 40"/>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8" name="Freeform 41"/>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69" name="Freeform 42"/>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0" name="Freeform 43"/>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3" name="Freeform 44"/>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4" name="Freeform 45"/>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5"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6" name="Freeform 47"/>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7"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8" name="Freeform 49"/>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79" name="Freeform 50"/>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1" name="Freeform 51"/>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4" name="Freeform 52"/>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5" name="Freeform 53"/>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6" name="Freeform 54"/>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7" name="Freeform 55"/>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8" name="Freeform 56"/>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89"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0" name="Freeform 58"/>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1"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2" name="Freeform 60"/>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3"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4" name="Freeform 62"/>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5"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6" name="Freeform 64"/>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7" name="Freeform 65"/>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8" name="Freeform 66"/>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99" name="Freeform 67"/>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0"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1" name="Freeform 69"/>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2" name="Freeform 70"/>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03" name="Freeform 71"/>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4" name="Freeform 72"/>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5" name="Freeform 73"/>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6" name="Freeform 74"/>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27" name="Freeform 75"/>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4" name="Freeform 76"/>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5" name="Freeform 77"/>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6" name="Freeform 78"/>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7" name="Freeform 79"/>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8" name="Freeform 80"/>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39" name="Freeform 81"/>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0" name="Freeform 82"/>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1" name="Freeform 83"/>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2" name="Freeform 84"/>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3" name="Freeform 85"/>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4"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5" name="Freeform 87"/>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6" name="Freeform 88"/>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7"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8"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49"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50" name="Freeform 92"/>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grpSp>
      <p:sp>
        <p:nvSpPr>
          <p:cNvPr id="151" name="TextBox 150"/>
          <p:cNvSpPr txBox="1"/>
          <p:nvPr/>
        </p:nvSpPr>
        <p:spPr>
          <a:xfrm>
            <a:off x="1765000"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52" name="TextBox 151"/>
          <p:cNvSpPr txBox="1"/>
          <p:nvPr/>
        </p:nvSpPr>
        <p:spPr>
          <a:xfrm>
            <a:off x="1764999" y="2326640"/>
            <a:ext cx="10889781" cy="3452227"/>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Russia vector map</a:t>
            </a:r>
          </a:p>
        </p:txBody>
      </p:sp>
      <p:sp>
        <p:nvSpPr>
          <p:cNvPr id="153" name="Rectangle 152"/>
          <p:cNvSpPr/>
          <p:nvPr/>
        </p:nvSpPr>
        <p:spPr>
          <a:xfrm>
            <a:off x="13740472" y="649899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154" name="Rectangle 153"/>
          <p:cNvSpPr/>
          <p:nvPr/>
        </p:nvSpPr>
        <p:spPr>
          <a:xfrm>
            <a:off x="13740472" y="8497927"/>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155" name="TextBox 154"/>
          <p:cNvSpPr txBox="1"/>
          <p:nvPr/>
        </p:nvSpPr>
        <p:spPr>
          <a:xfrm>
            <a:off x="13740472" y="716940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56" name="TextBox 155"/>
          <p:cNvSpPr txBox="1"/>
          <p:nvPr/>
        </p:nvSpPr>
        <p:spPr>
          <a:xfrm>
            <a:off x="13740472" y="916833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57" name="TextBox 156"/>
          <p:cNvSpPr txBox="1"/>
          <p:nvPr/>
        </p:nvSpPr>
        <p:spPr>
          <a:xfrm>
            <a:off x="13740472" y="11167267"/>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158" name="Rectangle 157"/>
          <p:cNvSpPr/>
          <p:nvPr/>
        </p:nvSpPr>
        <p:spPr>
          <a:xfrm>
            <a:off x="13740472" y="10496857"/>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SOMETHING NEW</a:t>
            </a:r>
          </a:p>
        </p:txBody>
      </p:sp>
      <p:sp>
        <p:nvSpPr>
          <p:cNvPr id="159" name="Shape 2645"/>
          <p:cNvSpPr/>
          <p:nvPr/>
        </p:nvSpPr>
        <p:spPr>
          <a:xfrm>
            <a:off x="1254933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60" name="Shape 2688"/>
          <p:cNvSpPr/>
          <p:nvPr/>
        </p:nvSpPr>
        <p:spPr>
          <a:xfrm>
            <a:off x="1254933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61" name="Shape 2784"/>
          <p:cNvSpPr/>
          <p:nvPr/>
        </p:nvSpPr>
        <p:spPr>
          <a:xfrm>
            <a:off x="1254933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162" name="TextBox 161"/>
          <p:cNvSpPr txBox="1"/>
          <p:nvPr/>
        </p:nvSpPr>
        <p:spPr>
          <a:xfrm>
            <a:off x="10835411" y="1764713"/>
            <a:ext cx="1231929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a:t>
            </a:r>
          </a:p>
        </p:txBody>
      </p:sp>
      <p:sp>
        <p:nvSpPr>
          <p:cNvPr id="164" name="TextBox 163"/>
          <p:cNvSpPr txBox="1"/>
          <p:nvPr/>
        </p:nvSpPr>
        <p:spPr>
          <a:xfrm>
            <a:off x="13740473" y="3868089"/>
            <a:ext cx="8898358" cy="1131528"/>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89"/>
          <p:cNvGrpSpPr/>
          <p:nvPr/>
        </p:nvGrpSpPr>
        <p:grpSpPr>
          <a:xfrm>
            <a:off x="11476302" y="-250059"/>
            <a:ext cx="12968999" cy="9485500"/>
            <a:chOff x="2979926" y="-33603"/>
            <a:chExt cx="6221676" cy="4549336"/>
          </a:xfrm>
          <a:solidFill>
            <a:schemeClr val="bg1">
              <a:lumMod val="85000"/>
            </a:schemeClr>
          </a:solidFill>
        </p:grpSpPr>
        <p:sp>
          <p:nvSpPr>
            <p:cNvPr id="191"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2" name="Freeform 23"/>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3" name="Freeform 5"/>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4"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5" name="Freeform 84"/>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6" name="Freeform 193"/>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7" name="Freeform 47"/>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8" name="Freeform 88"/>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199"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0" name="Freeform 9"/>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1" name="Freeform 21"/>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2" name="Freeform 25"/>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3" name="Freeform 51"/>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7" name="Freeform 217"/>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8" name="Freeform 219"/>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09" name="Freeform 7"/>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0" name="Freeform 17"/>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1" name="Freeform 29"/>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2" name="Freeform 31"/>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4" name="Freeform 41"/>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6" name="Freeform 195"/>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1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0" name="Freeform 13"/>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1" name="Freeform 19"/>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2" name="Freeform 39"/>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3" name="Freeform 45"/>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6" name="Freeform 86"/>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7" name="Freeform 90"/>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2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sp>
          <p:nvSpPr>
            <p:cNvPr id="23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Segoe UI" panose="020B0502040204020203" pitchFamily="34" charset="0"/>
              </a:endParaRPr>
            </a:p>
          </p:txBody>
        </p:sp>
      </p:grpSp>
      <p:sp>
        <p:nvSpPr>
          <p:cNvPr id="84" name="TextBox 83"/>
          <p:cNvSpPr txBox="1"/>
          <p:nvPr/>
        </p:nvSpPr>
        <p:spPr>
          <a:xfrm>
            <a:off x="2397407" y="1529754"/>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85" name="TextBox 84"/>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Europe</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vector</a:t>
            </a:r>
          </a:p>
          <a:p>
            <a:pPr>
              <a:lnSpc>
                <a:spcPts val="13060"/>
              </a:lnSpc>
            </a:pPr>
            <a:r>
              <a:rPr lang="en-US" sz="13800" b="1" dirty="0">
                <a:solidFill>
                  <a:schemeClr val="tx2"/>
                </a:solidFill>
                <a:latin typeface="Segoe UI" panose="020B0502040204020203" pitchFamily="34" charset="0"/>
                <a:ea typeface="Montserrat" panose="00000500000000000000" charset="0"/>
                <a:cs typeface="Montserrat" panose="00000500000000000000" charset="0"/>
              </a:rPr>
              <a:t>map</a:t>
            </a:r>
          </a:p>
        </p:txBody>
      </p:sp>
      <p:sp>
        <p:nvSpPr>
          <p:cNvPr id="86" name="Rectangle 85"/>
          <p:cNvSpPr/>
          <p:nvPr/>
        </p:nvSpPr>
        <p:spPr>
          <a:xfrm>
            <a:off x="3584228" y="8232073"/>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TITLE HERE</a:t>
            </a:r>
          </a:p>
        </p:txBody>
      </p:sp>
      <p:sp>
        <p:nvSpPr>
          <p:cNvPr id="87" name="Rectangle 86"/>
          <p:cNvSpPr/>
          <p:nvPr/>
        </p:nvSpPr>
        <p:spPr>
          <a:xfrm>
            <a:off x="358422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88" name="TextBox 87"/>
          <p:cNvSpPr txBox="1"/>
          <p:nvPr/>
        </p:nvSpPr>
        <p:spPr>
          <a:xfrm>
            <a:off x="3584228" y="890248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89" name="TextBox 88"/>
          <p:cNvSpPr txBox="1"/>
          <p:nvPr/>
        </p:nvSpPr>
        <p:spPr>
          <a:xfrm>
            <a:off x="358422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90"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91"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92" name="Rectangle 91"/>
          <p:cNvSpPr/>
          <p:nvPr/>
        </p:nvSpPr>
        <p:spPr>
          <a:xfrm>
            <a:off x="14090158" y="10231003"/>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panose="00000500000000000000" charset="0"/>
                <a:cs typeface="Montserrat" panose="00000500000000000000" charset="0"/>
              </a:rPr>
              <a:t>AWESOME THING</a:t>
            </a:r>
          </a:p>
        </p:txBody>
      </p:sp>
      <p:sp>
        <p:nvSpPr>
          <p:cNvPr id="93" name="TextBox 92"/>
          <p:cNvSpPr txBox="1"/>
          <p:nvPr/>
        </p:nvSpPr>
        <p:spPr>
          <a:xfrm>
            <a:off x="14090158" y="10901413"/>
            <a:ext cx="7841460" cy="1246495"/>
          </a:xfrm>
          <a:prstGeom prst="rect">
            <a:avLst/>
          </a:prstGeom>
          <a:noFill/>
        </p:spPr>
        <p:txBody>
          <a:bodyPr wrap="square" rtlCol="0">
            <a:spAutoFit/>
          </a:bodyPr>
          <a:lstStyle/>
          <a:p>
            <a:r>
              <a:rPr lang="en-US" sz="2500" dirty="0">
                <a:latin typeface="Segoe UI" panose="020B0502040204020203" pitchFamily="34" charset="0"/>
                <a:ea typeface="Lato Light" panose="020F0302020204030203" charset="0"/>
                <a:cs typeface="Lato Light" panose="020F0302020204030203" charset="0"/>
              </a:rPr>
              <a:t>Entrepreneurial activities differ substantially depending on the type of Entrepreneurial activities differ</a:t>
            </a:r>
          </a:p>
        </p:txBody>
      </p:sp>
      <p:sp>
        <p:nvSpPr>
          <p:cNvPr id="94" name="Shape 2688"/>
          <p:cNvSpPr/>
          <p:nvPr/>
        </p:nvSpPr>
        <p:spPr>
          <a:xfrm>
            <a:off x="1289902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rPr>
              <a:t>get it </a:t>
            </a:r>
            <a:r>
              <a:rPr lang="en-US" sz="28700" b="1" dirty="0" err="1">
                <a:solidFill>
                  <a:schemeClr val="bg2">
                    <a:lumMod val="95000"/>
                  </a:schemeClr>
                </a:solidFill>
                <a:latin typeface="Segoe UI" panose="020B0502040204020203" pitchFamily="34" charset="0"/>
                <a:ea typeface="Montserrat" panose="00000500000000000000" charset="0"/>
                <a:cs typeface="Montserrat" panose="00000500000000000000" charset="0"/>
              </a:rPr>
              <a:t>tou</a:t>
            </a:r>
            <a:endParaRPr lang="en-US" sz="28700" b="1" dirty="0">
              <a:solidFill>
                <a:schemeClr val="bg2">
                  <a:lumMod val="95000"/>
                </a:schemeClr>
              </a:solidFill>
              <a:latin typeface="Segoe UI" panose="020B0502040204020203" pitchFamily="34"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get in</a:t>
            </a:r>
          </a:p>
          <a:p>
            <a:pPr>
              <a:lnSpc>
                <a:spcPts val="12000"/>
              </a:lnSpc>
            </a:pPr>
            <a:r>
              <a:rPr lang="en-US" sz="13800" b="1" spc="600" dirty="0">
                <a:solidFill>
                  <a:schemeClr val="tx2"/>
                </a:solidFill>
                <a:latin typeface="Segoe UI" panose="020B0502040204020203" pitchFamily="34" charset="0"/>
                <a:ea typeface="Montserrat" panose="00000500000000000000" charset="0"/>
                <a:cs typeface="Montserrat" panose="00000500000000000000" charset="0"/>
              </a:rPr>
              <a:t>touch</a:t>
            </a: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061973" y="2848806"/>
            <a:ext cx="5703105" cy="8079347"/>
            <a:chOff x="13061973" y="2360053"/>
            <a:chExt cx="5703105" cy="8079347"/>
          </a:xfrm>
        </p:grpSpPr>
        <p:sp>
          <p:nvSpPr>
            <p:cNvPr id="53" name="TextBox 52"/>
            <p:cNvSpPr txBox="1"/>
            <p:nvPr/>
          </p:nvSpPr>
          <p:spPr>
            <a:xfrm>
              <a:off x="13061973" y="2360053"/>
              <a:ext cx="3447995"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panose="00000500000000000000" charset="0"/>
                  <a:cs typeface="Montserrat" panose="00000500000000000000" charset="0"/>
                </a:rPr>
                <a:t>LOCATION</a:t>
              </a:r>
            </a:p>
          </p:txBody>
        </p:sp>
        <p:sp>
          <p:nvSpPr>
            <p:cNvPr id="54" name="TextBox 53"/>
            <p:cNvSpPr txBox="1"/>
            <p:nvPr/>
          </p:nvSpPr>
          <p:spPr>
            <a:xfrm>
              <a:off x="13061973" y="3059128"/>
              <a:ext cx="5703105" cy="1569660"/>
            </a:xfrm>
            <a:prstGeom prst="rect">
              <a:avLst/>
            </a:prstGeom>
            <a:noFill/>
          </p:spPr>
          <p:txBody>
            <a:bodyPr wrap="square" rtlCol="0">
              <a:spAutoFit/>
            </a:bodyPr>
            <a:lstStyle/>
            <a:p>
              <a:r>
                <a:rPr lang="en-US" sz="3200" dirty="0">
                  <a:latin typeface="Segoe UI" panose="020B0502040204020203" pitchFamily="34" charset="0"/>
                  <a:ea typeface="Lato Light" panose="020F0302020204030203" charset="0"/>
                  <a:cs typeface="Lato Light" panose="020F0302020204030203" charset="0"/>
                </a:rPr>
                <a:t>Entrepreneurial activities differ substantially depending on the</a:t>
              </a: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grpSp>
        <p:sp>
          <p:nvSpPr>
            <p:cNvPr id="16" name="TextBox 15"/>
            <p:cNvSpPr txBox="1"/>
            <p:nvPr/>
          </p:nvSpPr>
          <p:spPr>
            <a:xfrm>
              <a:off x="13061973" y="4842909"/>
              <a:ext cx="4851008"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panose="00000500000000000000" charset="0"/>
                  <a:cs typeface="Montserrat" panose="00000500000000000000" charset="0"/>
                </a:rPr>
                <a:t>HOUR HOURS </a:t>
              </a:r>
            </a:p>
          </p:txBody>
        </p:sp>
        <p:sp>
          <p:nvSpPr>
            <p:cNvPr id="17" name="TextBox 16"/>
            <p:cNvSpPr txBox="1"/>
            <p:nvPr/>
          </p:nvSpPr>
          <p:spPr>
            <a:xfrm>
              <a:off x="13061973" y="5541984"/>
              <a:ext cx="5703105" cy="1569660"/>
            </a:xfrm>
            <a:prstGeom prst="rect">
              <a:avLst/>
            </a:prstGeom>
            <a:noFill/>
          </p:spPr>
          <p:txBody>
            <a:bodyPr wrap="square" rtlCol="0">
              <a:spAutoFit/>
            </a:bodyPr>
            <a:lstStyle/>
            <a:p>
              <a:r>
                <a:rPr lang="en-US" sz="3200" dirty="0">
                  <a:latin typeface="Segoe UI" panose="020B0502040204020203" pitchFamily="34" charset="0"/>
                  <a:ea typeface="Lato Light" panose="020F0302020204030203" charset="0"/>
                  <a:cs typeface="Lato Light" panose="020F0302020204030203" charset="0"/>
                </a:rPr>
                <a:t>Entrepreneurial activities differ substantially depending on the</a:t>
              </a:r>
            </a:p>
          </p:txBody>
        </p:sp>
        <p:sp>
          <p:nvSpPr>
            <p:cNvPr id="18" name="TextBox 17"/>
            <p:cNvSpPr txBox="1"/>
            <p:nvPr/>
          </p:nvSpPr>
          <p:spPr>
            <a:xfrm>
              <a:off x="13061973" y="7301147"/>
              <a:ext cx="4242059"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panose="00000500000000000000" charset="0"/>
                  <a:cs typeface="Montserrat" panose="00000500000000000000" charset="0"/>
                </a:rPr>
                <a:t>CONTACT US</a:t>
              </a:r>
            </a:p>
          </p:txBody>
        </p:sp>
        <p:sp>
          <p:nvSpPr>
            <p:cNvPr id="19" name="TextBox 18"/>
            <p:cNvSpPr txBox="1"/>
            <p:nvPr/>
          </p:nvSpPr>
          <p:spPr>
            <a:xfrm>
              <a:off x="13061973" y="8000222"/>
              <a:ext cx="5703105" cy="1569660"/>
            </a:xfrm>
            <a:prstGeom prst="rect">
              <a:avLst/>
            </a:prstGeom>
            <a:noFill/>
          </p:spPr>
          <p:txBody>
            <a:bodyPr wrap="square" rtlCol="0">
              <a:spAutoFit/>
            </a:bodyPr>
            <a:lstStyle/>
            <a:p>
              <a:r>
                <a:rPr lang="en-US" sz="3200" dirty="0">
                  <a:latin typeface="Segoe UI" panose="020B0502040204020203" pitchFamily="34" charset="0"/>
                  <a:ea typeface="Lato Light" panose="020F0302020204030203" charset="0"/>
                  <a:cs typeface="Lato Light" panose="020F0302020204030203" charset="0"/>
                </a:rPr>
                <a:t>Entrepreneurial activities differ substantially depending on the</a:t>
              </a:r>
            </a:p>
          </p:txBody>
        </p:sp>
      </p:grpSp>
      <p:pic>
        <p:nvPicPr>
          <p:cNvPr id="2" name="Picture Placeholder 1"/>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6808" r="6808"/>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79796" y="1389888"/>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9" name="TextBox 8"/>
          <p:cNvSpPr txBox="1"/>
          <p:nvPr/>
        </p:nvSpPr>
        <p:spPr>
          <a:xfrm>
            <a:off x="1979795" y="1850786"/>
            <a:ext cx="16686403" cy="1446550"/>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Your Title</a:t>
            </a:r>
          </a:p>
        </p:txBody>
      </p:sp>
      <p:sp>
        <p:nvSpPr>
          <p:cNvPr id="10" name="TextBox 9"/>
          <p:cNvSpPr txBox="1"/>
          <p:nvPr/>
        </p:nvSpPr>
        <p:spPr>
          <a:xfrm>
            <a:off x="1979795" y="3758234"/>
            <a:ext cx="7061930" cy="4524315"/>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sp>
        <p:nvSpPr>
          <p:cNvPr id="12" name="Rectangle 11"/>
          <p:cNvSpPr/>
          <p:nvPr/>
        </p:nvSpPr>
        <p:spPr>
          <a:xfrm>
            <a:off x="10704175" y="9605246"/>
            <a:ext cx="2743200" cy="2743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3" name="TextBox 12"/>
          <p:cNvSpPr txBox="1"/>
          <p:nvPr/>
        </p:nvSpPr>
        <p:spPr>
          <a:xfrm rot="16200000">
            <a:off x="20165426" y="5027812"/>
            <a:ext cx="3631448" cy="1446550"/>
          </a:xfrm>
          <a:prstGeom prst="rect">
            <a:avLst/>
          </a:prstGeom>
          <a:noFill/>
        </p:spPr>
        <p:txBody>
          <a:bodyPr wrap="square" rtlCol="0">
            <a:spAutoFit/>
          </a:bodyPr>
          <a:lstStyle/>
          <a:p>
            <a:pPr algn="ctr"/>
            <a:r>
              <a:rPr lang="en-US" sz="8800" b="1" dirty="0">
                <a:solidFill>
                  <a:schemeClr val="tx2"/>
                </a:solidFill>
                <a:latin typeface="Segoe UI" panose="020B0502040204020203" pitchFamily="34" charset="0"/>
                <a:ea typeface="Montserrat" panose="00000500000000000000" charset="0"/>
                <a:cs typeface="Montserrat" panose="00000500000000000000" charset="0"/>
              </a:rPr>
              <a:t>01</a:t>
            </a:r>
          </a:p>
        </p:txBody>
      </p:sp>
      <p:sp>
        <p:nvSpPr>
          <p:cNvPr id="14" name="TextBox 13"/>
          <p:cNvSpPr txBox="1"/>
          <p:nvPr/>
        </p:nvSpPr>
        <p:spPr>
          <a:xfrm>
            <a:off x="21226229" y="8204838"/>
            <a:ext cx="1694096" cy="3970318"/>
          </a:xfrm>
          <a:prstGeom prst="rect">
            <a:avLst/>
          </a:prstGeom>
          <a:noFill/>
        </p:spPr>
        <p:txBody>
          <a:bodyPr wrap="square" rtlCol="0">
            <a:spAutoFit/>
          </a:bodyPr>
          <a:lstStyle/>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02</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04</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06</a:t>
            </a:r>
          </a:p>
        </p:txBody>
      </p:sp>
      <p:sp>
        <p:nvSpPr>
          <p:cNvPr id="15" name="TextBox 14"/>
          <p:cNvSpPr txBox="1"/>
          <p:nvPr/>
        </p:nvSpPr>
        <p:spPr>
          <a:xfrm rot="16200000">
            <a:off x="20136578" y="3558179"/>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grpSp>
        <p:nvGrpSpPr>
          <p:cNvPr id="20" name="Group 19"/>
          <p:cNvGrpSpPr/>
          <p:nvPr/>
        </p:nvGrpSpPr>
        <p:grpSpPr>
          <a:xfrm>
            <a:off x="1957621" y="8743447"/>
            <a:ext cx="4857127" cy="1137006"/>
            <a:chOff x="1979795" y="8881079"/>
            <a:chExt cx="6187062" cy="1448333"/>
          </a:xfrm>
        </p:grpSpPr>
        <p:sp>
          <p:nvSpPr>
            <p:cNvPr id="5" name="Rectangle 4"/>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7" name="TextBox 16"/>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sp>
        <p:nvSpPr>
          <p:cNvPr id="18" name="Shape 2541"/>
          <p:cNvSpPr/>
          <p:nvPr/>
        </p:nvSpPr>
        <p:spPr>
          <a:xfrm>
            <a:off x="11319182" y="10219729"/>
            <a:ext cx="1520755" cy="152075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Segoe UI" panose="020B0502040204020203" pitchFamily="34" charset="0"/>
            </a:endParaRPr>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3582" r="13582"/>
          <a:stretch>
            <a:fillRect/>
          </a:stretch>
        </p:blip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rot="16200000">
            <a:off x="20136578" y="3558179"/>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4" name="Rectangle 3"/>
          <p:cNvSpPr/>
          <p:nvPr/>
        </p:nvSpPr>
        <p:spPr>
          <a:xfrm>
            <a:off x="2203570" y="2340864"/>
            <a:ext cx="10524877" cy="90342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9" name="TextBox 8"/>
          <p:cNvSpPr txBox="1"/>
          <p:nvPr/>
        </p:nvSpPr>
        <p:spPr>
          <a:xfrm>
            <a:off x="14013300" y="3730752"/>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0" name="TextBox 9"/>
          <p:cNvSpPr txBox="1"/>
          <p:nvPr/>
        </p:nvSpPr>
        <p:spPr>
          <a:xfrm>
            <a:off x="14013300" y="4191650"/>
            <a:ext cx="6557514" cy="1446550"/>
          </a:xfrm>
          <a:prstGeom prst="rect">
            <a:avLst/>
          </a:prstGeom>
          <a:noFill/>
        </p:spPr>
        <p:txBody>
          <a:bodyPr wrap="square" rtlCol="0">
            <a:spAutoFit/>
          </a:bodyPr>
          <a:lstStyle/>
          <a:p>
            <a:r>
              <a:rPr lang="en-US" sz="8800" b="1" dirty="0">
                <a:solidFill>
                  <a:schemeClr val="tx2"/>
                </a:solidFill>
                <a:latin typeface="Segoe UI" panose="020B0502040204020203" pitchFamily="34" charset="0"/>
                <a:ea typeface="Montserrat" panose="00000500000000000000" charset="0"/>
                <a:cs typeface="Montserrat" panose="00000500000000000000" charset="0"/>
              </a:rPr>
              <a:t>Your Title</a:t>
            </a:r>
          </a:p>
        </p:txBody>
      </p:sp>
      <p:sp>
        <p:nvSpPr>
          <p:cNvPr id="12" name="TextBox 11"/>
          <p:cNvSpPr txBox="1"/>
          <p:nvPr/>
        </p:nvSpPr>
        <p:spPr>
          <a:xfrm>
            <a:off x="14013299" y="5871587"/>
            <a:ext cx="7061930"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a:t>
            </a:r>
          </a:p>
        </p:txBody>
      </p:sp>
      <p:grpSp>
        <p:nvGrpSpPr>
          <p:cNvPr id="13" name="Group 12"/>
          <p:cNvGrpSpPr/>
          <p:nvPr/>
        </p:nvGrpSpPr>
        <p:grpSpPr>
          <a:xfrm>
            <a:off x="13991125" y="8967296"/>
            <a:ext cx="4857127" cy="1137006"/>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15" name="TextBox 14"/>
            <p:cNvSpPr txBox="1"/>
            <p:nvPr/>
          </p:nvSpPr>
          <p:spPr>
            <a:xfrm>
              <a:off x="2420460" y="9178370"/>
              <a:ext cx="5305733" cy="735665"/>
            </a:xfrm>
            <a:prstGeom prst="rect">
              <a:avLst/>
            </a:prstGeom>
            <a:no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LEARN MORE</a:t>
              </a:r>
            </a:p>
          </p:txBody>
        </p:sp>
      </p:grpSp>
      <p:grpSp>
        <p:nvGrpSpPr>
          <p:cNvPr id="8" name="Group 7"/>
          <p:cNvGrpSpPr/>
          <p:nvPr/>
        </p:nvGrpSpPr>
        <p:grpSpPr>
          <a:xfrm>
            <a:off x="163533" y="2707577"/>
            <a:ext cx="1694096" cy="8239793"/>
            <a:chOff x="163533" y="2305241"/>
            <a:chExt cx="1694096" cy="8239793"/>
          </a:xfrm>
        </p:grpSpPr>
        <p:sp>
          <p:nvSpPr>
            <p:cNvPr id="17" name="TextBox 16"/>
            <p:cNvSpPr txBox="1"/>
            <p:nvPr/>
          </p:nvSpPr>
          <p:spPr>
            <a:xfrm rot="16200000">
              <a:off x="-897270" y="3397690"/>
              <a:ext cx="3631448" cy="1446550"/>
            </a:xfrm>
            <a:prstGeom prst="rect">
              <a:avLst/>
            </a:prstGeom>
            <a:noFill/>
          </p:spPr>
          <p:txBody>
            <a:bodyPr wrap="square" rtlCol="0">
              <a:spAutoFit/>
            </a:bodyPr>
            <a:lstStyle/>
            <a:p>
              <a:pPr algn="ctr"/>
              <a:r>
                <a:rPr lang="en-US" sz="8800" b="1" dirty="0">
                  <a:solidFill>
                    <a:schemeClr val="tx2"/>
                  </a:solidFill>
                  <a:latin typeface="Segoe UI" panose="020B0502040204020203" pitchFamily="34" charset="0"/>
                  <a:ea typeface="Montserrat" panose="00000500000000000000" charset="0"/>
                  <a:cs typeface="Montserrat" panose="00000500000000000000" charset="0"/>
                </a:rPr>
                <a:t>02</a:t>
              </a:r>
            </a:p>
          </p:txBody>
        </p:sp>
        <p:sp>
          <p:nvSpPr>
            <p:cNvPr id="18" name="TextBox 17"/>
            <p:cNvSpPr txBox="1"/>
            <p:nvPr/>
          </p:nvSpPr>
          <p:spPr>
            <a:xfrm>
              <a:off x="163533" y="6574716"/>
              <a:ext cx="1694096" cy="3970318"/>
            </a:xfrm>
            <a:prstGeom prst="rect">
              <a:avLst/>
            </a:prstGeom>
            <a:noFill/>
          </p:spPr>
          <p:txBody>
            <a:bodyPr wrap="square" rtlCol="0">
              <a:spAutoFit/>
            </a:bodyPr>
            <a:lstStyle/>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02</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04</a:t>
              </a: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endParaRPr lang="en-US" sz="2800" b="1" dirty="0">
                <a:solidFill>
                  <a:schemeClr val="tx2"/>
                </a:solidFill>
                <a:latin typeface="Segoe UI" panose="020B0502040204020203" pitchFamily="34" charset="0"/>
                <a:ea typeface="Montserrat" panose="00000500000000000000" charset="0"/>
                <a:cs typeface="Montserrat" panose="00000500000000000000" charset="0"/>
              </a:endParaRPr>
            </a:p>
            <a:p>
              <a:pPr algn="ctr"/>
              <a:r>
                <a:rPr lang="en-US" sz="2800" b="1" dirty="0">
                  <a:solidFill>
                    <a:schemeClr val="tx2"/>
                  </a:solidFill>
                  <a:latin typeface="Segoe UI" panose="020B0502040204020203" pitchFamily="34" charset="0"/>
                  <a:ea typeface="Montserrat" panose="00000500000000000000" charset="0"/>
                  <a:cs typeface="Montserrat" panose="00000500000000000000" charset="0"/>
                </a:rPr>
                <a:t>06</a:t>
              </a:r>
            </a:p>
          </p:txBody>
        </p:sp>
      </p:gr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803" r="12803"/>
          <a:stretch>
            <a:fillRect/>
          </a:stretch>
        </p:blip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5263120"/>
            <a:ext cx="0" cy="8595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7993032"/>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27" name="TextBox 26"/>
            <p:cNvSpPr txBox="1"/>
            <p:nvPr/>
          </p:nvSpPr>
          <p:spPr>
            <a:xfrm>
              <a:off x="2420460" y="9178370"/>
              <a:ext cx="5305733" cy="735665"/>
            </a:xfrm>
            <a:prstGeom prst="rect">
              <a:avLst/>
            </a:prstGeom>
            <a:grpFill/>
          </p:spPr>
          <p:txBody>
            <a:bodyPr wrap="square" rtlCol="0">
              <a:spAutoFit/>
            </a:bodyPr>
            <a:lstStyle/>
            <a:p>
              <a:pPr algn="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2000: TITLE HERE</a:t>
              </a:r>
            </a:p>
          </p:txBody>
        </p:sp>
      </p:grpSp>
      <p:grpSp>
        <p:nvGrpSpPr>
          <p:cNvPr id="28" name="Group 27"/>
          <p:cNvGrpSpPr/>
          <p:nvPr/>
        </p:nvGrpSpPr>
        <p:grpSpPr>
          <a:xfrm>
            <a:off x="13192037" y="7993032"/>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1" name="TextBox 40"/>
            <p:cNvSpPr txBox="1"/>
            <p:nvPr/>
          </p:nvSpPr>
          <p:spPr>
            <a:xfrm>
              <a:off x="2420460" y="9178370"/>
              <a:ext cx="5305733" cy="735665"/>
            </a:xfrm>
            <a:prstGeom prst="rect">
              <a:avLst/>
            </a:prstGeom>
            <a:grpFill/>
          </p:spPr>
          <p:txBody>
            <a:bodyPr wrap="square" rtlCol="0">
              <a:spAutoFit/>
            </a:bodyPr>
            <a:lstStyle/>
            <a:p>
              <a:pP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2010: TITLE HERE</a:t>
              </a:r>
            </a:p>
          </p:txBody>
        </p:sp>
      </p:grpSp>
      <p:grpSp>
        <p:nvGrpSpPr>
          <p:cNvPr id="42" name="Group 41"/>
          <p:cNvGrpSpPr/>
          <p:nvPr/>
        </p:nvGrpSpPr>
        <p:grpSpPr>
          <a:xfrm>
            <a:off x="9722161" y="5029733"/>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egoe UI" panose="020B0502040204020203" pitchFamily="34" charset="0"/>
              </a:endParaRPr>
            </a:p>
          </p:txBody>
        </p:sp>
        <p:sp>
          <p:nvSpPr>
            <p:cNvPr id="46" name="TextBox 45"/>
            <p:cNvSpPr txBox="1"/>
            <p:nvPr/>
          </p:nvSpPr>
          <p:spPr>
            <a:xfrm>
              <a:off x="2420460" y="9178370"/>
              <a:ext cx="5305733" cy="735665"/>
            </a:xfrm>
            <a:prstGeom prst="rect">
              <a:avLst/>
            </a:prstGeom>
            <a:grpFill/>
          </p:spPr>
          <p:txBody>
            <a:bodyPr wrap="square" rtlCol="0">
              <a:spAutoFit/>
            </a:bodyPr>
            <a:lstStyle/>
            <a:p>
              <a:pPr algn="ctr">
                <a:lnSpc>
                  <a:spcPct val="150000"/>
                </a:lnSpc>
              </a:pPr>
              <a:r>
                <a:rPr lang="en-US" sz="2400" b="1" spc="600" dirty="0">
                  <a:latin typeface="Segoe UI" panose="020B0502040204020203" pitchFamily="34" charset="0"/>
                  <a:ea typeface="Montserrat Light" panose="00000400000000000000" charset="0"/>
                  <a:cs typeface="Montserrat Light" panose="00000400000000000000" charset="0"/>
                </a:rPr>
                <a:t>1990 START</a:t>
              </a:r>
            </a:p>
          </p:txBody>
        </p:sp>
      </p:grpSp>
      <p:sp>
        <p:nvSpPr>
          <p:cNvPr id="47" name="TextBox 46"/>
          <p:cNvSpPr txBox="1"/>
          <p:nvPr/>
        </p:nvSpPr>
        <p:spPr>
          <a:xfrm>
            <a:off x="13192037" y="9417853"/>
            <a:ext cx="7061930" cy="1420004"/>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48" name="TextBox 47"/>
          <p:cNvSpPr txBox="1"/>
          <p:nvPr/>
        </p:nvSpPr>
        <p:spPr>
          <a:xfrm>
            <a:off x="3984460" y="9417853"/>
            <a:ext cx="7061930" cy="1420004"/>
          </a:xfrm>
          <a:prstGeom prst="rect">
            <a:avLst/>
          </a:prstGeom>
          <a:noFill/>
        </p:spPr>
        <p:txBody>
          <a:bodyPr wrap="square" rtlCol="0">
            <a:spAutoFit/>
          </a:bodyPr>
          <a:lstStyle/>
          <a:p>
            <a:pPr algn="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a:t>
            </a:r>
          </a:p>
        </p:txBody>
      </p:sp>
      <p:sp>
        <p:nvSpPr>
          <p:cNvPr id="15" name="TextBox 14"/>
          <p:cNvSpPr txBox="1"/>
          <p:nvPr/>
        </p:nvSpPr>
        <p:spPr>
          <a:xfrm>
            <a:off x="3369684" y="1543909"/>
            <a:ext cx="6187061" cy="523220"/>
          </a:xfrm>
          <a:prstGeom prst="rect">
            <a:avLst/>
          </a:prstGeom>
          <a:noFill/>
        </p:spPr>
        <p:txBody>
          <a:bodyPr wrap="square" rtlCol="0">
            <a:spAutoFit/>
          </a:bodyPr>
          <a:lstStyle/>
          <a:p>
            <a:r>
              <a:rPr lang="en-US" sz="2800" spc="600" dirty="0">
                <a:solidFill>
                  <a:schemeClr val="tx2"/>
                </a:solidFill>
                <a:latin typeface="Segoe UI" panose="020B0502040204020203" pitchFamily="34" charset="0"/>
                <a:ea typeface="Montserrat" panose="00000500000000000000" charset="0"/>
                <a:cs typeface="Montserrat" panose="00000500000000000000" charset="0"/>
              </a:rPr>
              <a:t>You Can Write </a:t>
            </a:r>
            <a:r>
              <a:rPr lang="en-US" sz="2800" b="1" spc="600" dirty="0">
                <a:solidFill>
                  <a:schemeClr val="tx2"/>
                </a:solidFill>
                <a:latin typeface="Segoe UI" panose="020B0502040204020203" pitchFamily="34" charset="0"/>
                <a:ea typeface="Montserrat Extra" charset="0"/>
                <a:cs typeface="Montserrat Extra" charset="0"/>
              </a:rPr>
              <a:t>Here</a:t>
            </a:r>
          </a:p>
        </p:txBody>
      </p:sp>
      <p:sp>
        <p:nvSpPr>
          <p:cNvPr id="16" name="TextBox 15"/>
          <p:cNvSpPr txBox="1"/>
          <p:nvPr/>
        </p:nvSpPr>
        <p:spPr>
          <a:xfrm>
            <a:off x="3369683" y="2004807"/>
            <a:ext cx="16686403" cy="2215991"/>
          </a:xfrm>
          <a:prstGeom prst="rect">
            <a:avLst/>
          </a:prstGeom>
          <a:noFill/>
        </p:spPr>
        <p:txBody>
          <a:bodyPr wrap="square" rtlCol="0">
            <a:spAutoFit/>
          </a:bodyPr>
          <a:lstStyle/>
          <a:p>
            <a:r>
              <a:rPr lang="en-US" sz="13800" b="1" dirty="0">
                <a:solidFill>
                  <a:schemeClr val="tx2"/>
                </a:solidFill>
                <a:latin typeface="Segoe UI" panose="020B0502040204020203" pitchFamily="34" charset="0"/>
                <a:ea typeface="Montserrat" panose="00000500000000000000" charset="0"/>
                <a:cs typeface="Montserrat" panose="00000500000000000000" charset="0"/>
              </a:rPr>
              <a:t>timeline</a:t>
            </a:r>
          </a:p>
        </p:txBody>
      </p:sp>
      <p:sp>
        <p:nvSpPr>
          <p:cNvPr id="17" name="TextBox 16"/>
          <p:cNvSpPr txBox="1"/>
          <p:nvPr/>
        </p:nvSpPr>
        <p:spPr>
          <a:xfrm rot="16200000">
            <a:off x="-1120595" y="927212"/>
            <a:ext cx="6187061" cy="400110"/>
          </a:xfrm>
          <a:prstGeom prst="rect">
            <a:avLst/>
          </a:prstGeom>
          <a:noFill/>
        </p:spPr>
        <p:txBody>
          <a:bodyPr wrap="square" rtlCol="0">
            <a:spAutoFit/>
          </a:bodyPr>
          <a:lstStyle/>
          <a:p>
            <a:r>
              <a:rPr lang="en-US" sz="2000" b="1" spc="600">
                <a:latin typeface="Segoe UI" panose="020B0502040204020203" pitchFamily="34" charset="0"/>
                <a:ea typeface="Montserrat" panose="00000500000000000000" charset="0"/>
                <a:cs typeface="Montserrat" panose="00000500000000000000" charset="0"/>
              </a:rPr>
              <a:t>WRITE SOMETHING</a:t>
            </a:r>
            <a:endParaRPr lang="en-US" sz="2000" b="1" spc="600" dirty="0">
              <a:latin typeface="Segoe UI" panose="020B0502040204020203" pitchFamily="34" charset="0"/>
              <a:ea typeface="Montserrat" panose="00000500000000000000" charset="0"/>
              <a:cs typeface="Montserrat" panose="00000500000000000000" charset="0"/>
            </a:endParaRPr>
          </a:p>
        </p:txBody>
      </p:sp>
      <p:sp>
        <p:nvSpPr>
          <p:cNvPr id="18" name="TextBox 17"/>
          <p:cNvSpPr txBox="1"/>
          <p:nvPr/>
        </p:nvSpPr>
        <p:spPr>
          <a:xfrm>
            <a:off x="12245015" y="1545441"/>
            <a:ext cx="10459409" cy="1938992"/>
          </a:xfrm>
          <a:prstGeom prst="rect">
            <a:avLst/>
          </a:prstGeom>
          <a:noFill/>
        </p:spPr>
        <p:txBody>
          <a:bodyPr wrap="square" rtlCol="0">
            <a:spAutoFit/>
          </a:bodyPr>
          <a:lstStyle/>
          <a:p>
            <a:pPr>
              <a:lnSpc>
                <a:spcPct val="150000"/>
              </a:lnSpc>
            </a:pPr>
            <a:r>
              <a:rPr lang="en-US" sz="2000" dirty="0">
                <a:latin typeface="Segoe UI" panose="020B0502040204020203" pitchFamily="34"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a:t>
            </a:r>
          </a:p>
        </p:txBody>
      </p:sp>
    </p:spTree>
  </p:cSld>
  <p:clrMapOvr>
    <a:masterClrMapping/>
  </p:clrMapOvr>
</p:sld>
</file>

<file path=ppt/theme/theme1.xml><?xml version="1.0" encoding="utf-8"?>
<a:theme xmlns:a="http://schemas.openxmlformats.org/drawingml/2006/main" name="Default Theme">
  <a:themeElements>
    <a:clrScheme name="minus 2">
      <a:dk1>
        <a:srgbClr val="7F7F7F"/>
      </a:dk1>
      <a:lt1>
        <a:srgbClr val="FFFFFF"/>
      </a:lt1>
      <a:dk2>
        <a:srgbClr val="000000"/>
      </a:dk2>
      <a:lt2>
        <a:srgbClr val="FFFFFF"/>
      </a:lt2>
      <a:accent1>
        <a:srgbClr val="000000"/>
      </a:accent1>
      <a:accent2>
        <a:srgbClr val="ECE1D7"/>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3688</Words>
  <PresentationFormat>自定义</PresentationFormat>
  <Paragraphs>497</Paragraphs>
  <Slides>64</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64</vt:i4>
      </vt:variant>
    </vt:vector>
  </HeadingPairs>
  <TitlesOfParts>
    <vt:vector size="76" baseType="lpstr">
      <vt:lpstr>Gill Sans</vt:lpstr>
      <vt:lpstr>Lato Light</vt:lpstr>
      <vt:lpstr>Montserrat</vt:lpstr>
      <vt:lpstr>Montserrat Extra</vt:lpstr>
      <vt:lpstr>Montserrat Hairline</vt:lpstr>
      <vt:lpstr>Montserrat Light</vt:lpstr>
      <vt:lpstr>Montserrat Semi</vt:lpstr>
      <vt:lpstr>Montserrat Ultra Light</vt:lpstr>
      <vt:lpstr>Arial</vt:lpstr>
      <vt:lpstr>Calibri Light</vt:lpstr>
      <vt:lpstr>Segoe UI</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https://shop112543288.taobao.com/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奇思素材</dc:title>
  <dc:subject>https://shop112543288.taobao.com/</dc:subject>
  <dc:creator>奇思素材</dc:creator>
  <dcterms:created xsi:type="dcterms:W3CDTF">2014-11-12T21:47:00Z</dcterms:created>
  <dcterms:modified xsi:type="dcterms:W3CDTF">2018-03-10T04:37:33Z</dcterms:modified>
  <cp:category>欧美简约PPT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