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8" r:id="rId4"/>
    <p:sldId id="259" r:id="rId5"/>
    <p:sldId id="261" r:id="rId6"/>
    <p:sldId id="260" r:id="rId7"/>
    <p:sldId id="267" r:id="rId8"/>
    <p:sldId id="266" r:id="rId9"/>
    <p:sldId id="274" r:id="rId10"/>
    <p:sldId id="269" r:id="rId11"/>
    <p:sldId id="265" r:id="rId12"/>
    <p:sldId id="268" r:id="rId13"/>
    <p:sldId id="275" r:id="rId14"/>
    <p:sldId id="270" r:id="rId15"/>
    <p:sldId id="279" r:id="rId16"/>
    <p:sldId id="271" r:id="rId17"/>
    <p:sldId id="276" r:id="rId18"/>
    <p:sldId id="272" r:id="rId19"/>
    <p:sldId id="278" r:id="rId20"/>
    <p:sldId id="280" r:id="rId21"/>
    <p:sldId id="273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C487"/>
    <a:srgbClr val="BBDFE5"/>
    <a:srgbClr val="BCCBC2"/>
    <a:srgbClr val="E7EBF2"/>
    <a:srgbClr val="E6EBF3"/>
    <a:srgbClr val="E3E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0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C3252-D80F-4C46-A3A1-3A4D44D3D649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E7FAE-E46C-42DD-88C5-9617C73211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78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53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650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829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88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1446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35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9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82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85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049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6310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25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80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10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0312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749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105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7FAE-E46C-42DD-88C5-9617C732113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8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 spd="slow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2251F-4693-49AB-9D38-06FFC1EFE2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8E1B5E2-816B-429F-930C-B5220AB1B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EDB74A-39CB-48D5-A3E4-537409DAD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C21A5C-A97E-4A38-BD12-A0993B923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3EECE4-FD78-4EAC-956F-719F44AA5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355922"/>
      </p:ext>
    </p:extLst>
  </p:cSld>
  <p:clrMapOvr>
    <a:masterClrMapping/>
  </p:clrMapOvr>
  <p:transition spd="slow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992C50-3BF9-4691-AE7F-5CC0DD777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D8EE60-A520-41BE-9597-0F1934443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4EB047-9754-4A97-B012-700492D3A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A2BE88-162E-450C-9987-6FC31307C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31DD7-963F-44AE-86AC-731B53A5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668887"/>
      </p:ext>
    </p:extLst>
  </p:cSld>
  <p:clrMapOvr>
    <a:masterClrMapping/>
  </p:clrMapOvr>
  <p:transition spd="slow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F7290-AACC-4E45-932B-99566655D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99E66B-503B-48CF-B211-37D9CBB05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61BFE4-7A36-4D73-AD0E-5E081FC57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84916C-BAEB-4F34-8A60-A429E1102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383AC8-B2CD-4F6C-993D-FA56BEB0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742260"/>
      </p:ext>
    </p:extLst>
  </p:cSld>
  <p:clrMapOvr>
    <a:masterClrMapping/>
  </p:clrMapOvr>
  <p:transition spd="slow" advTm="3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F7559B-0CFE-4733-B693-BA2300E3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9023EE-3160-4242-81F3-9DF310077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494848F-7846-4491-98AF-31E37B7DC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A35566-2002-4A5F-A058-21D9710AB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44BC95-659D-47FA-8320-88311B40A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FDFE16-4D18-46E7-9439-D23D3B4F4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920366"/>
      </p:ext>
    </p:extLst>
  </p:cSld>
  <p:clrMapOvr>
    <a:masterClrMapping/>
  </p:clrMapOvr>
  <p:transition spd="slow" advTm="3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AB09A-FE83-4D86-820E-FCCC8DAB7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F62135-3F14-4254-A99F-08CCC0EC71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361A59-6753-49A0-82E1-827F05F88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0B35FB-6E13-46A8-BBC2-FEAA3B9D72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38C113-E434-4782-B50F-7CC04D003E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1CBD11-51DB-4B0C-AAEB-8592368DA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1579C92-8435-4E48-B690-8FD36151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5CA197-0D97-40E6-B7E5-0EE7442AD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801998"/>
      </p:ext>
    </p:extLst>
  </p:cSld>
  <p:clrMapOvr>
    <a:masterClrMapping/>
  </p:clrMapOvr>
  <p:transition spd="slow" advTm="3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B58A3E-CC49-4170-A533-183EBB963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0D59FD-C177-4B61-851A-D41B7FAE8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CEF2F3-AAC8-4E7F-957A-18F8AF666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A1437E-CB4F-4BA0-A489-7DCAB0380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797779"/>
      </p:ext>
    </p:extLst>
  </p:cSld>
  <p:clrMapOvr>
    <a:masterClrMapping/>
  </p:clrMapOvr>
  <p:transition spd="slow" advTm="3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384996-CBAC-4E85-97DD-EA269DAFC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E8D5B4-C663-4E4F-8DB1-DD93AE50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91939C-48E0-4588-8F6E-A40135278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745757"/>
      </p:ext>
    </p:extLst>
  </p:cSld>
  <p:clrMapOvr>
    <a:masterClrMapping/>
  </p:clrMapOvr>
  <p:transition spd="slow" advTm="3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C0874-3580-4143-903C-B8E4EED0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A5B285-0392-4D09-8798-D2A6C309D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18D341-1C1D-4304-92CC-8CBA87621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5CC47A-417A-4F7E-ADCE-B14EB614B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F24D82-961A-4736-885C-F1BC4B258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F0EEAD-C5A1-45C5-B2F2-2279681D7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08698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 spd="slow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636F5-48D4-49C7-AEB4-49DAB741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E4835B-106A-4AA7-9C16-C5746AF0B9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05D649-2B40-4FF1-B18F-A543B8FC6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833BB1-09F5-437C-8DBC-A9B09D4EB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381442-E575-4D7F-8028-73152748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C45A89-D001-4741-9CCC-496367ED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96147"/>
      </p:ext>
    </p:extLst>
  </p:cSld>
  <p:clrMapOvr>
    <a:masterClrMapping/>
  </p:clrMapOvr>
  <p:transition spd="slow" advTm="3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4E862-094F-4CA5-BB3C-8A28403AC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A7BB06-5BE9-48BE-A708-860D06F2A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001B9-323C-4355-994C-5E0C9500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CE046-940D-438E-954B-A85F1B0D5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401C3-E158-4CDD-83B5-EC0501615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93937"/>
      </p:ext>
    </p:extLst>
  </p:cSld>
  <p:clrMapOvr>
    <a:masterClrMapping/>
  </p:clrMapOvr>
  <p:transition spd="slow" advTm="3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32D7F2C-FCA8-4611-B90C-23F6FD54CA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B8F437D-548D-4A37-A6AB-CB041478F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B544F5-D550-49EB-A350-CD96F3482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923671-3E49-467C-BA2B-4D0CEDFC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DE62B8-F4BA-4A00-9A5F-193309CB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02925"/>
      </p:ext>
    </p:extLst>
  </p:cSld>
  <p:clrMapOvr>
    <a:masterClrMapping/>
  </p:clrMapOvr>
  <p:transition spd="slow" advTm="300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633612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94C855-CBF2-4206-AA83-2980CFD2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012607-CE04-4A1A-BFFA-056C49AA4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3749B6-FE5B-4E75-9200-0A929CB815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8457-BC06-46E7-A022-50363425AE9C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D0BB7-1CE0-427C-B7E3-3178BBE02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317581-7BD0-4256-9F60-A03F079B62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8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C61320-EB44-4839-B2C9-8315E68BB5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8D4531F-9F18-4212-9662-F4077BC8FA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8662">
            <a:off x="5285894" y="1418264"/>
            <a:ext cx="2494675" cy="249467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B4285C6-183C-4631-BC55-04E1FB6281B0}"/>
              </a:ext>
            </a:extLst>
          </p:cNvPr>
          <p:cNvSpPr txBox="1"/>
          <p:nvPr/>
        </p:nvSpPr>
        <p:spPr>
          <a:xfrm>
            <a:off x="4088886" y="1535135"/>
            <a:ext cx="1591091" cy="2646878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A0C48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极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407AF9-4072-4550-BBCC-01784EBF6723}"/>
              </a:ext>
            </a:extLst>
          </p:cNvPr>
          <p:cNvSpPr txBox="1"/>
          <p:nvPr/>
        </p:nvSpPr>
        <p:spPr>
          <a:xfrm>
            <a:off x="6669303" y="2858574"/>
            <a:ext cx="1591091" cy="2646878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BBDFE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简 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6F339C42-7FFC-4D7F-960C-53581E541B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7943">
            <a:off x="10450821" y="5408598"/>
            <a:ext cx="1025511" cy="10255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2AB3C27-7C11-4562-810E-8971D424C7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4" t="21482" r="7805" b="25219"/>
          <a:stretch/>
        </p:blipFill>
        <p:spPr>
          <a:xfrm rot="1207256">
            <a:off x="3780914" y="3746850"/>
            <a:ext cx="2388477" cy="160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045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0">
            <a:extLst>
              <a:ext uri="{FF2B5EF4-FFF2-40B4-BE49-F238E27FC236}">
                <a16:creationId xmlns:a16="http://schemas.microsoft.com/office/drawing/2014/main" id="{2FAB081C-FC5F-4CB6-9FBC-8A60A5C9E53B}"/>
              </a:ext>
            </a:extLst>
          </p:cNvPr>
          <p:cNvSpPr>
            <a:spLocks noEditPoints="1"/>
          </p:cNvSpPr>
          <p:nvPr/>
        </p:nvSpPr>
        <p:spPr bwMode="auto">
          <a:xfrm>
            <a:off x="2005261" y="2205192"/>
            <a:ext cx="498790" cy="413513"/>
          </a:xfrm>
          <a:custGeom>
            <a:avLst/>
            <a:gdLst>
              <a:gd name="T0" fmla="*/ 116 w 116"/>
              <a:gd name="T1" fmla="*/ 20 h 96"/>
              <a:gd name="T2" fmla="*/ 81 w 116"/>
              <a:gd name="T3" fmla="*/ 20 h 96"/>
              <a:gd name="T4" fmla="*/ 58 w 116"/>
              <a:gd name="T5" fmla="*/ 0 h 96"/>
              <a:gd name="T6" fmla="*/ 35 w 116"/>
              <a:gd name="T7" fmla="*/ 20 h 96"/>
              <a:gd name="T8" fmla="*/ 0 w 116"/>
              <a:gd name="T9" fmla="*/ 20 h 96"/>
              <a:gd name="T10" fmla="*/ 0 w 116"/>
              <a:gd name="T11" fmla="*/ 96 h 96"/>
              <a:gd name="T12" fmla="*/ 8 w 116"/>
              <a:gd name="T13" fmla="*/ 96 h 96"/>
              <a:gd name="T14" fmla="*/ 8 w 116"/>
              <a:gd name="T15" fmla="*/ 31 h 96"/>
              <a:gd name="T16" fmla="*/ 11 w 116"/>
              <a:gd name="T17" fmla="*/ 31 h 96"/>
              <a:gd name="T18" fmla="*/ 11 w 116"/>
              <a:gd name="T19" fmla="*/ 96 h 96"/>
              <a:gd name="T20" fmla="*/ 106 w 116"/>
              <a:gd name="T21" fmla="*/ 96 h 96"/>
              <a:gd name="T22" fmla="*/ 106 w 116"/>
              <a:gd name="T23" fmla="*/ 31 h 96"/>
              <a:gd name="T24" fmla="*/ 108 w 116"/>
              <a:gd name="T25" fmla="*/ 31 h 96"/>
              <a:gd name="T26" fmla="*/ 108 w 116"/>
              <a:gd name="T27" fmla="*/ 96 h 96"/>
              <a:gd name="T28" fmla="*/ 116 w 116"/>
              <a:gd name="T29" fmla="*/ 96 h 96"/>
              <a:gd name="T30" fmla="*/ 116 w 116"/>
              <a:gd name="T31" fmla="*/ 20 h 96"/>
              <a:gd name="T32" fmla="*/ 48 w 116"/>
              <a:gd name="T33" fmla="*/ 20 h 96"/>
              <a:gd name="T34" fmla="*/ 58 w 116"/>
              <a:gd name="T35" fmla="*/ 10 h 96"/>
              <a:gd name="T36" fmla="*/ 69 w 116"/>
              <a:gd name="T37" fmla="*/ 20 h 96"/>
              <a:gd name="T38" fmla="*/ 48 w 116"/>
              <a:gd name="T39" fmla="*/ 2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96">
                <a:moveTo>
                  <a:pt x="116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9"/>
                  <a:pt x="70" y="0"/>
                  <a:pt x="58" y="0"/>
                </a:cubicBezTo>
                <a:cubicBezTo>
                  <a:pt x="47" y="0"/>
                  <a:pt x="37" y="9"/>
                  <a:pt x="3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6"/>
                  <a:pt x="0" y="96"/>
                  <a:pt x="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31"/>
                  <a:pt x="8" y="31"/>
                  <a:pt x="8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96"/>
                  <a:pt x="11" y="96"/>
                  <a:pt x="11" y="96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16" y="96"/>
                  <a:pt x="116" y="96"/>
                  <a:pt x="116" y="96"/>
                </a:cubicBezTo>
                <a:lnTo>
                  <a:pt x="116" y="20"/>
                </a:lnTo>
                <a:close/>
                <a:moveTo>
                  <a:pt x="48" y="20"/>
                </a:moveTo>
                <a:cubicBezTo>
                  <a:pt x="48" y="14"/>
                  <a:pt x="53" y="10"/>
                  <a:pt x="58" y="10"/>
                </a:cubicBezTo>
                <a:cubicBezTo>
                  <a:pt x="64" y="10"/>
                  <a:pt x="68" y="14"/>
                  <a:pt x="69" y="20"/>
                </a:cubicBezTo>
                <a:lnTo>
                  <a:pt x="48" y="20"/>
                </a:ln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5BBCCB-EA93-4B76-91AB-89B0CC6F156B}"/>
              </a:ext>
            </a:extLst>
          </p:cNvPr>
          <p:cNvSpPr/>
          <p:nvPr/>
        </p:nvSpPr>
        <p:spPr>
          <a:xfrm>
            <a:off x="1572372" y="1729665"/>
            <a:ext cx="1364568" cy="1364568"/>
          </a:xfrm>
          <a:prstGeom prst="ellipse">
            <a:avLst/>
          </a:prstGeom>
          <a:noFill/>
          <a:ln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FC995EA-E33C-43AF-B653-CC2A1CB83276}"/>
              </a:ext>
            </a:extLst>
          </p:cNvPr>
          <p:cNvSpPr/>
          <p:nvPr/>
        </p:nvSpPr>
        <p:spPr>
          <a:xfrm>
            <a:off x="3426102" y="1729665"/>
            <a:ext cx="1364568" cy="1364568"/>
          </a:xfrm>
          <a:prstGeom prst="ellipse">
            <a:avLst/>
          </a:prstGeom>
          <a:noFill/>
          <a:ln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D9EEF00-2DA5-4387-A837-4E3AF9AAD648}"/>
              </a:ext>
            </a:extLst>
          </p:cNvPr>
          <p:cNvSpPr/>
          <p:nvPr/>
        </p:nvSpPr>
        <p:spPr>
          <a:xfrm>
            <a:off x="5289088" y="1729665"/>
            <a:ext cx="1364568" cy="1364568"/>
          </a:xfrm>
          <a:prstGeom prst="ellipse">
            <a:avLst/>
          </a:prstGeom>
          <a:noFill/>
          <a:ln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C56A021-FB4D-43BD-B1C8-8533B00624B3}"/>
              </a:ext>
            </a:extLst>
          </p:cNvPr>
          <p:cNvSpPr/>
          <p:nvPr/>
        </p:nvSpPr>
        <p:spPr>
          <a:xfrm>
            <a:off x="7175397" y="1729665"/>
            <a:ext cx="1364568" cy="1364568"/>
          </a:xfrm>
          <a:prstGeom prst="ellipse">
            <a:avLst/>
          </a:prstGeom>
          <a:noFill/>
          <a:ln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A5F9772-7EC3-4132-9353-84024C3206CB}"/>
              </a:ext>
            </a:extLst>
          </p:cNvPr>
          <p:cNvSpPr/>
          <p:nvPr/>
        </p:nvSpPr>
        <p:spPr>
          <a:xfrm>
            <a:off x="9042828" y="1729665"/>
            <a:ext cx="1364568" cy="1364568"/>
          </a:xfrm>
          <a:prstGeom prst="ellipse">
            <a:avLst/>
          </a:prstGeom>
          <a:noFill/>
          <a:ln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Freeform 238">
            <a:extLst>
              <a:ext uri="{FF2B5EF4-FFF2-40B4-BE49-F238E27FC236}">
                <a16:creationId xmlns:a16="http://schemas.microsoft.com/office/drawing/2014/main" id="{AB9E64EF-700F-4CCB-B75B-0490E67C1560}"/>
              </a:ext>
            </a:extLst>
          </p:cNvPr>
          <p:cNvSpPr>
            <a:spLocks/>
          </p:cNvSpPr>
          <p:nvPr/>
        </p:nvSpPr>
        <p:spPr bwMode="auto">
          <a:xfrm>
            <a:off x="3908361" y="2205192"/>
            <a:ext cx="400050" cy="398463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47 h 94"/>
              <a:gd name="T10" fmla="*/ 47 w 94"/>
              <a:gd name="T11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47" y="47"/>
                  <a:pt x="47" y="47"/>
                  <a:pt x="47" y="47"/>
                </a:cubicBezTo>
                <a:lnTo>
                  <a:pt x="47" y="0"/>
                </a:ln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Freeform 247">
            <a:extLst>
              <a:ext uri="{FF2B5EF4-FFF2-40B4-BE49-F238E27FC236}">
                <a16:creationId xmlns:a16="http://schemas.microsoft.com/office/drawing/2014/main" id="{0B766E68-4160-4602-9A36-49AEC1BD4708}"/>
              </a:ext>
            </a:extLst>
          </p:cNvPr>
          <p:cNvSpPr>
            <a:spLocks/>
          </p:cNvSpPr>
          <p:nvPr/>
        </p:nvSpPr>
        <p:spPr bwMode="auto">
          <a:xfrm>
            <a:off x="5931982" y="2196136"/>
            <a:ext cx="84890" cy="51540"/>
          </a:xfrm>
          <a:custGeom>
            <a:avLst/>
            <a:gdLst>
              <a:gd name="T0" fmla="*/ 20 w 21"/>
              <a:gd name="T1" fmla="*/ 13 h 13"/>
              <a:gd name="T2" fmla="*/ 0 w 21"/>
              <a:gd name="T3" fmla="*/ 13 h 13"/>
              <a:gd name="T4" fmla="*/ 0 w 21"/>
              <a:gd name="T5" fmla="*/ 13 h 13"/>
              <a:gd name="T6" fmla="*/ 0 w 21"/>
              <a:gd name="T7" fmla="*/ 0 h 13"/>
              <a:gd name="T8" fmla="*/ 0 w 21"/>
              <a:gd name="T9" fmla="*/ 0 h 13"/>
              <a:gd name="T10" fmla="*/ 20 w 21"/>
              <a:gd name="T11" fmla="*/ 0 h 13"/>
              <a:gd name="T12" fmla="*/ 21 w 21"/>
              <a:gd name="T13" fmla="*/ 0 h 13"/>
              <a:gd name="T14" fmla="*/ 21 w 21"/>
              <a:gd name="T15" fmla="*/ 13 h 13"/>
              <a:gd name="T16" fmla="*/ 20 w 21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3">
                <a:moveTo>
                  <a:pt x="2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Freeform 248">
            <a:extLst>
              <a:ext uri="{FF2B5EF4-FFF2-40B4-BE49-F238E27FC236}">
                <a16:creationId xmlns:a16="http://schemas.microsoft.com/office/drawing/2014/main" id="{493F9727-8267-4421-9BA5-43F7275E68A5}"/>
              </a:ext>
            </a:extLst>
          </p:cNvPr>
          <p:cNvSpPr>
            <a:spLocks/>
          </p:cNvSpPr>
          <p:nvPr/>
        </p:nvSpPr>
        <p:spPr bwMode="auto">
          <a:xfrm>
            <a:off x="5888021" y="2126404"/>
            <a:ext cx="121271" cy="45477"/>
          </a:xfrm>
          <a:custGeom>
            <a:avLst/>
            <a:gdLst>
              <a:gd name="T0" fmla="*/ 35 w 80"/>
              <a:gd name="T1" fmla="*/ 0 h 30"/>
              <a:gd name="T2" fmla="*/ 35 w 80"/>
              <a:gd name="T3" fmla="*/ 11 h 30"/>
              <a:gd name="T4" fmla="*/ 0 w 80"/>
              <a:gd name="T5" fmla="*/ 11 h 30"/>
              <a:gd name="T6" fmla="*/ 0 w 80"/>
              <a:gd name="T7" fmla="*/ 22 h 30"/>
              <a:gd name="T8" fmla="*/ 35 w 80"/>
              <a:gd name="T9" fmla="*/ 22 h 30"/>
              <a:gd name="T10" fmla="*/ 35 w 80"/>
              <a:gd name="T11" fmla="*/ 30 h 30"/>
              <a:gd name="T12" fmla="*/ 80 w 80"/>
              <a:gd name="T13" fmla="*/ 30 h 30"/>
              <a:gd name="T14" fmla="*/ 80 w 80"/>
              <a:gd name="T15" fmla="*/ 0 h 30"/>
              <a:gd name="T16" fmla="*/ 35 w 80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30">
                <a:moveTo>
                  <a:pt x="35" y="0"/>
                </a:moveTo>
                <a:lnTo>
                  <a:pt x="35" y="11"/>
                </a:lnTo>
                <a:lnTo>
                  <a:pt x="0" y="11"/>
                </a:lnTo>
                <a:lnTo>
                  <a:pt x="0" y="22"/>
                </a:lnTo>
                <a:lnTo>
                  <a:pt x="35" y="22"/>
                </a:lnTo>
                <a:lnTo>
                  <a:pt x="35" y="30"/>
                </a:lnTo>
                <a:lnTo>
                  <a:pt x="80" y="30"/>
                </a:lnTo>
                <a:lnTo>
                  <a:pt x="80" y="0"/>
                </a:lnTo>
                <a:lnTo>
                  <a:pt x="35" y="0"/>
                </a:ln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Freeform 249">
            <a:extLst>
              <a:ext uri="{FF2B5EF4-FFF2-40B4-BE49-F238E27FC236}">
                <a16:creationId xmlns:a16="http://schemas.microsoft.com/office/drawing/2014/main" id="{4860839B-D736-437D-9A7A-D82B9C7A48F8}"/>
              </a:ext>
            </a:extLst>
          </p:cNvPr>
          <p:cNvSpPr>
            <a:spLocks/>
          </p:cNvSpPr>
          <p:nvPr/>
        </p:nvSpPr>
        <p:spPr bwMode="auto">
          <a:xfrm>
            <a:off x="5854671" y="2496282"/>
            <a:ext cx="239511" cy="104597"/>
          </a:xfrm>
          <a:custGeom>
            <a:avLst/>
            <a:gdLst>
              <a:gd name="T0" fmla="*/ 0 w 59"/>
              <a:gd name="T1" fmla="*/ 24 h 26"/>
              <a:gd name="T2" fmla="*/ 2 w 59"/>
              <a:gd name="T3" fmla="*/ 26 h 26"/>
              <a:gd name="T4" fmla="*/ 57 w 59"/>
              <a:gd name="T5" fmla="*/ 26 h 26"/>
              <a:gd name="T6" fmla="*/ 59 w 59"/>
              <a:gd name="T7" fmla="*/ 24 h 26"/>
              <a:gd name="T8" fmla="*/ 59 w 59"/>
              <a:gd name="T9" fmla="*/ 0 h 26"/>
              <a:gd name="T10" fmla="*/ 0 w 59"/>
              <a:gd name="T11" fmla="*/ 0 h 26"/>
              <a:gd name="T12" fmla="*/ 0 w 59"/>
              <a:gd name="T1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6">
                <a:moveTo>
                  <a:pt x="0" y="24"/>
                </a:moveTo>
                <a:cubicBezTo>
                  <a:pt x="0" y="25"/>
                  <a:pt x="1" y="26"/>
                  <a:pt x="2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9" y="25"/>
                  <a:pt x="59" y="24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Freeform 250">
            <a:extLst>
              <a:ext uri="{FF2B5EF4-FFF2-40B4-BE49-F238E27FC236}">
                <a16:creationId xmlns:a16="http://schemas.microsoft.com/office/drawing/2014/main" id="{D4483786-F2B2-4751-82DB-31CD25A9A04A}"/>
              </a:ext>
            </a:extLst>
          </p:cNvPr>
          <p:cNvSpPr>
            <a:spLocks/>
          </p:cNvSpPr>
          <p:nvPr/>
        </p:nvSpPr>
        <p:spPr bwMode="auto">
          <a:xfrm>
            <a:off x="5854671" y="2235549"/>
            <a:ext cx="239511" cy="89438"/>
          </a:xfrm>
          <a:custGeom>
            <a:avLst/>
            <a:gdLst>
              <a:gd name="T0" fmla="*/ 57 w 59"/>
              <a:gd name="T1" fmla="*/ 0 h 22"/>
              <a:gd name="T2" fmla="*/ 2 w 59"/>
              <a:gd name="T3" fmla="*/ 0 h 22"/>
              <a:gd name="T4" fmla="*/ 0 w 59"/>
              <a:gd name="T5" fmla="*/ 2 h 22"/>
              <a:gd name="T6" fmla="*/ 0 w 59"/>
              <a:gd name="T7" fmla="*/ 22 h 22"/>
              <a:gd name="T8" fmla="*/ 59 w 59"/>
              <a:gd name="T9" fmla="*/ 22 h 22"/>
              <a:gd name="T10" fmla="*/ 59 w 59"/>
              <a:gd name="T11" fmla="*/ 2 h 22"/>
              <a:gd name="T12" fmla="*/ 57 w 59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2">
                <a:moveTo>
                  <a:pt x="57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58" y="0"/>
                  <a:pt x="57" y="0"/>
                </a:cubicBezTo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3" name="Freeform 251">
            <a:extLst>
              <a:ext uri="{FF2B5EF4-FFF2-40B4-BE49-F238E27FC236}">
                <a16:creationId xmlns:a16="http://schemas.microsoft.com/office/drawing/2014/main" id="{69D7185D-8EFF-4426-A607-60FD5028750D}"/>
              </a:ext>
            </a:extLst>
          </p:cNvPr>
          <p:cNvSpPr>
            <a:spLocks/>
          </p:cNvSpPr>
          <p:nvPr/>
        </p:nvSpPr>
        <p:spPr bwMode="auto">
          <a:xfrm>
            <a:off x="5854671" y="2324986"/>
            <a:ext cx="239511" cy="171296"/>
          </a:xfrm>
          <a:custGeom>
            <a:avLst/>
            <a:gdLst>
              <a:gd name="T0" fmla="*/ 158 w 158"/>
              <a:gd name="T1" fmla="*/ 0 h 113"/>
              <a:gd name="T2" fmla="*/ 158 w 158"/>
              <a:gd name="T3" fmla="*/ 0 h 113"/>
              <a:gd name="T4" fmla="*/ 0 w 158"/>
              <a:gd name="T5" fmla="*/ 0 h 113"/>
              <a:gd name="T6" fmla="*/ 0 w 158"/>
              <a:gd name="T7" fmla="*/ 113 h 113"/>
              <a:gd name="T8" fmla="*/ 158 w 158"/>
              <a:gd name="T9" fmla="*/ 113 h 113"/>
              <a:gd name="T10" fmla="*/ 158 w 158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113">
                <a:moveTo>
                  <a:pt x="158" y="0"/>
                </a:moveTo>
                <a:lnTo>
                  <a:pt x="158" y="0"/>
                </a:lnTo>
                <a:lnTo>
                  <a:pt x="0" y="0"/>
                </a:lnTo>
                <a:lnTo>
                  <a:pt x="0" y="113"/>
                </a:lnTo>
                <a:lnTo>
                  <a:pt x="158" y="113"/>
                </a:lnTo>
                <a:lnTo>
                  <a:pt x="15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4" name="Freeform 252">
            <a:extLst>
              <a:ext uri="{FF2B5EF4-FFF2-40B4-BE49-F238E27FC236}">
                <a16:creationId xmlns:a16="http://schemas.microsoft.com/office/drawing/2014/main" id="{3C6417E5-8075-4DAD-A892-18B20BE2D2D5}"/>
              </a:ext>
            </a:extLst>
          </p:cNvPr>
          <p:cNvSpPr>
            <a:spLocks/>
          </p:cNvSpPr>
          <p:nvPr/>
        </p:nvSpPr>
        <p:spPr bwMode="auto">
          <a:xfrm>
            <a:off x="5854671" y="2324986"/>
            <a:ext cx="239511" cy="171296"/>
          </a:xfrm>
          <a:custGeom>
            <a:avLst/>
            <a:gdLst>
              <a:gd name="T0" fmla="*/ 158 w 158"/>
              <a:gd name="T1" fmla="*/ 0 h 113"/>
              <a:gd name="T2" fmla="*/ 158 w 158"/>
              <a:gd name="T3" fmla="*/ 0 h 113"/>
              <a:gd name="T4" fmla="*/ 0 w 158"/>
              <a:gd name="T5" fmla="*/ 0 h 113"/>
              <a:gd name="T6" fmla="*/ 0 w 158"/>
              <a:gd name="T7" fmla="*/ 113 h 113"/>
              <a:gd name="T8" fmla="*/ 158 w 158"/>
              <a:gd name="T9" fmla="*/ 113 h 113"/>
              <a:gd name="T10" fmla="*/ 158 w 158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113">
                <a:moveTo>
                  <a:pt x="158" y="0"/>
                </a:moveTo>
                <a:lnTo>
                  <a:pt x="158" y="0"/>
                </a:lnTo>
                <a:lnTo>
                  <a:pt x="0" y="0"/>
                </a:lnTo>
                <a:lnTo>
                  <a:pt x="0" y="113"/>
                </a:lnTo>
                <a:lnTo>
                  <a:pt x="158" y="113"/>
                </a:lnTo>
                <a:lnTo>
                  <a:pt x="158" y="0"/>
                </a:lnTo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5" name="Freeform 111">
            <a:extLst>
              <a:ext uri="{FF2B5EF4-FFF2-40B4-BE49-F238E27FC236}">
                <a16:creationId xmlns:a16="http://schemas.microsoft.com/office/drawing/2014/main" id="{EE132501-26FA-4F23-8540-D72C5A95DBA8}"/>
              </a:ext>
            </a:extLst>
          </p:cNvPr>
          <p:cNvSpPr>
            <a:spLocks noEditPoints="1"/>
          </p:cNvSpPr>
          <p:nvPr/>
        </p:nvSpPr>
        <p:spPr bwMode="auto">
          <a:xfrm>
            <a:off x="7588599" y="2144454"/>
            <a:ext cx="538163" cy="534988"/>
          </a:xfrm>
          <a:custGeom>
            <a:avLst/>
            <a:gdLst>
              <a:gd name="T0" fmla="*/ 114 w 127"/>
              <a:gd name="T1" fmla="*/ 59 h 126"/>
              <a:gd name="T2" fmla="*/ 105 w 127"/>
              <a:gd name="T3" fmla="*/ 61 h 126"/>
              <a:gd name="T4" fmla="*/ 98 w 127"/>
              <a:gd name="T5" fmla="*/ 31 h 126"/>
              <a:gd name="T6" fmla="*/ 108 w 127"/>
              <a:gd name="T7" fmla="*/ 23 h 126"/>
              <a:gd name="T8" fmla="*/ 103 w 127"/>
              <a:gd name="T9" fmla="*/ 18 h 126"/>
              <a:gd name="T10" fmla="*/ 95 w 127"/>
              <a:gd name="T11" fmla="*/ 28 h 126"/>
              <a:gd name="T12" fmla="*/ 65 w 127"/>
              <a:gd name="T13" fmla="*/ 21 h 126"/>
              <a:gd name="T14" fmla="*/ 67 w 127"/>
              <a:gd name="T15" fmla="*/ 12 h 126"/>
              <a:gd name="T16" fmla="*/ 63 w 127"/>
              <a:gd name="T17" fmla="*/ 0 h 126"/>
              <a:gd name="T18" fmla="*/ 59 w 127"/>
              <a:gd name="T19" fmla="*/ 12 h 126"/>
              <a:gd name="T20" fmla="*/ 61 w 127"/>
              <a:gd name="T21" fmla="*/ 21 h 126"/>
              <a:gd name="T22" fmla="*/ 31 w 127"/>
              <a:gd name="T23" fmla="*/ 28 h 126"/>
              <a:gd name="T24" fmla="*/ 24 w 127"/>
              <a:gd name="T25" fmla="*/ 18 h 126"/>
              <a:gd name="T26" fmla="*/ 19 w 127"/>
              <a:gd name="T27" fmla="*/ 23 h 126"/>
              <a:gd name="T28" fmla="*/ 28 w 127"/>
              <a:gd name="T29" fmla="*/ 31 h 126"/>
              <a:gd name="T30" fmla="*/ 22 w 127"/>
              <a:gd name="T31" fmla="*/ 61 h 126"/>
              <a:gd name="T32" fmla="*/ 13 w 127"/>
              <a:gd name="T33" fmla="*/ 59 h 126"/>
              <a:gd name="T34" fmla="*/ 0 w 127"/>
              <a:gd name="T35" fmla="*/ 63 h 126"/>
              <a:gd name="T36" fmla="*/ 13 w 127"/>
              <a:gd name="T37" fmla="*/ 67 h 126"/>
              <a:gd name="T38" fmla="*/ 22 w 127"/>
              <a:gd name="T39" fmla="*/ 65 h 126"/>
              <a:gd name="T40" fmla="*/ 28 w 127"/>
              <a:gd name="T41" fmla="*/ 95 h 126"/>
              <a:gd name="T42" fmla="*/ 18 w 127"/>
              <a:gd name="T43" fmla="*/ 102 h 126"/>
              <a:gd name="T44" fmla="*/ 24 w 127"/>
              <a:gd name="T45" fmla="*/ 108 h 126"/>
              <a:gd name="T46" fmla="*/ 31 w 127"/>
              <a:gd name="T47" fmla="*/ 98 h 126"/>
              <a:gd name="T48" fmla="*/ 61 w 127"/>
              <a:gd name="T49" fmla="*/ 105 h 126"/>
              <a:gd name="T50" fmla="*/ 59 w 127"/>
              <a:gd name="T51" fmla="*/ 113 h 126"/>
              <a:gd name="T52" fmla="*/ 63 w 127"/>
              <a:gd name="T53" fmla="*/ 126 h 126"/>
              <a:gd name="T54" fmla="*/ 67 w 127"/>
              <a:gd name="T55" fmla="*/ 113 h 126"/>
              <a:gd name="T56" fmla="*/ 65 w 127"/>
              <a:gd name="T57" fmla="*/ 105 h 126"/>
              <a:gd name="T58" fmla="*/ 95 w 127"/>
              <a:gd name="T59" fmla="*/ 98 h 126"/>
              <a:gd name="T60" fmla="*/ 103 w 127"/>
              <a:gd name="T61" fmla="*/ 108 h 126"/>
              <a:gd name="T62" fmla="*/ 108 w 127"/>
              <a:gd name="T63" fmla="*/ 102 h 126"/>
              <a:gd name="T64" fmla="*/ 99 w 127"/>
              <a:gd name="T65" fmla="*/ 95 h 126"/>
              <a:gd name="T66" fmla="*/ 105 w 127"/>
              <a:gd name="T67" fmla="*/ 65 h 126"/>
              <a:gd name="T68" fmla="*/ 114 w 127"/>
              <a:gd name="T69" fmla="*/ 67 h 126"/>
              <a:gd name="T70" fmla="*/ 127 w 127"/>
              <a:gd name="T71" fmla="*/ 63 h 126"/>
              <a:gd name="T72" fmla="*/ 99 w 127"/>
              <a:gd name="T73" fmla="*/ 61 h 126"/>
              <a:gd name="T74" fmla="*/ 90 w 127"/>
              <a:gd name="T75" fmla="*/ 39 h 126"/>
              <a:gd name="T76" fmla="*/ 87 w 127"/>
              <a:gd name="T77" fmla="*/ 36 h 126"/>
              <a:gd name="T78" fmla="*/ 65 w 127"/>
              <a:gd name="T79" fmla="*/ 27 h 126"/>
              <a:gd name="T80" fmla="*/ 61 w 127"/>
              <a:gd name="T81" fmla="*/ 27 h 126"/>
              <a:gd name="T82" fmla="*/ 40 w 127"/>
              <a:gd name="T83" fmla="*/ 36 h 126"/>
              <a:gd name="T84" fmla="*/ 36 w 127"/>
              <a:gd name="T85" fmla="*/ 39 h 126"/>
              <a:gd name="T86" fmla="*/ 28 w 127"/>
              <a:gd name="T87" fmla="*/ 61 h 126"/>
              <a:gd name="T88" fmla="*/ 28 w 127"/>
              <a:gd name="T89" fmla="*/ 65 h 126"/>
              <a:gd name="T90" fmla="*/ 36 w 127"/>
              <a:gd name="T91" fmla="*/ 86 h 126"/>
              <a:gd name="T92" fmla="*/ 40 w 127"/>
              <a:gd name="T93" fmla="*/ 90 h 126"/>
              <a:gd name="T94" fmla="*/ 61 w 127"/>
              <a:gd name="T95" fmla="*/ 99 h 126"/>
              <a:gd name="T96" fmla="*/ 65 w 127"/>
              <a:gd name="T97" fmla="*/ 99 h 126"/>
              <a:gd name="T98" fmla="*/ 87 w 127"/>
              <a:gd name="T99" fmla="*/ 90 h 126"/>
              <a:gd name="T100" fmla="*/ 90 w 127"/>
              <a:gd name="T101" fmla="*/ 86 h 126"/>
              <a:gd name="T102" fmla="*/ 99 w 127"/>
              <a:gd name="T103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26">
                <a:moveTo>
                  <a:pt x="123" y="59"/>
                </a:moveTo>
                <a:cubicBezTo>
                  <a:pt x="114" y="59"/>
                  <a:pt x="114" y="59"/>
                  <a:pt x="114" y="59"/>
                </a:cubicBezTo>
                <a:cubicBezTo>
                  <a:pt x="113" y="59"/>
                  <a:pt x="111" y="60"/>
                  <a:pt x="111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4" y="51"/>
                  <a:pt x="100" y="42"/>
                  <a:pt x="94" y="35"/>
                </a:cubicBezTo>
                <a:cubicBezTo>
                  <a:pt x="98" y="31"/>
                  <a:pt x="98" y="31"/>
                  <a:pt x="98" y="31"/>
                </a:cubicBezTo>
                <a:cubicBezTo>
                  <a:pt x="100" y="31"/>
                  <a:pt x="101" y="31"/>
                  <a:pt x="102" y="30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10" y="22"/>
                  <a:pt x="110" y="19"/>
                  <a:pt x="108" y="18"/>
                </a:cubicBezTo>
                <a:cubicBezTo>
                  <a:pt x="107" y="16"/>
                  <a:pt x="104" y="16"/>
                  <a:pt x="103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95" y="25"/>
                  <a:pt x="95" y="26"/>
                  <a:pt x="95" y="28"/>
                </a:cubicBezTo>
                <a:cubicBezTo>
                  <a:pt x="91" y="32"/>
                  <a:pt x="91" y="32"/>
                  <a:pt x="91" y="32"/>
                </a:cubicBezTo>
                <a:cubicBezTo>
                  <a:pt x="84" y="26"/>
                  <a:pt x="75" y="22"/>
                  <a:pt x="65" y="21"/>
                </a:cubicBezTo>
                <a:cubicBezTo>
                  <a:pt x="65" y="15"/>
                  <a:pt x="65" y="15"/>
                  <a:pt x="65" y="15"/>
                </a:cubicBezTo>
                <a:cubicBezTo>
                  <a:pt x="66" y="15"/>
                  <a:pt x="67" y="14"/>
                  <a:pt x="67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61" y="0"/>
                  <a:pt x="59" y="1"/>
                  <a:pt x="59" y="3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4"/>
                  <a:pt x="60" y="15"/>
                  <a:pt x="61" y="15"/>
                </a:cubicBezTo>
                <a:cubicBezTo>
                  <a:pt x="61" y="21"/>
                  <a:pt x="61" y="21"/>
                  <a:pt x="61" y="21"/>
                </a:cubicBezTo>
                <a:cubicBezTo>
                  <a:pt x="51" y="22"/>
                  <a:pt x="42" y="26"/>
                  <a:pt x="35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1" y="25"/>
                  <a:pt x="30" y="25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7"/>
                  <a:pt x="20" y="17"/>
                  <a:pt x="19" y="18"/>
                </a:cubicBezTo>
                <a:cubicBezTo>
                  <a:pt x="17" y="20"/>
                  <a:pt x="17" y="22"/>
                  <a:pt x="19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7" y="31"/>
                  <a:pt x="28" y="31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2"/>
                  <a:pt x="22" y="51"/>
                  <a:pt x="22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0"/>
                  <a:pt x="14" y="59"/>
                  <a:pt x="13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65"/>
                  <a:pt x="2" y="67"/>
                  <a:pt x="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67"/>
                  <a:pt x="15" y="66"/>
                  <a:pt x="16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75"/>
                  <a:pt x="26" y="84"/>
                  <a:pt x="32" y="91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95"/>
                  <a:pt x="26" y="95"/>
                  <a:pt x="25" y="96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7" y="104"/>
                  <a:pt x="17" y="106"/>
                  <a:pt x="18" y="108"/>
                </a:cubicBezTo>
                <a:cubicBezTo>
                  <a:pt x="20" y="109"/>
                  <a:pt x="22" y="109"/>
                  <a:pt x="24" y="108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31" y="100"/>
                  <a:pt x="31" y="99"/>
                  <a:pt x="31" y="98"/>
                </a:cubicBezTo>
                <a:cubicBezTo>
                  <a:pt x="35" y="94"/>
                  <a:pt x="35" y="94"/>
                  <a:pt x="35" y="94"/>
                </a:cubicBezTo>
                <a:cubicBezTo>
                  <a:pt x="42" y="100"/>
                  <a:pt x="51" y="104"/>
                  <a:pt x="61" y="10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0" y="111"/>
                  <a:pt x="59" y="112"/>
                  <a:pt x="59" y="11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59" y="125"/>
                  <a:pt x="61" y="126"/>
                  <a:pt x="63" y="126"/>
                </a:cubicBezTo>
                <a:cubicBezTo>
                  <a:pt x="65" y="126"/>
                  <a:pt x="67" y="125"/>
                  <a:pt x="67" y="12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7" y="112"/>
                  <a:pt x="66" y="111"/>
                  <a:pt x="65" y="110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5" y="104"/>
                  <a:pt x="84" y="100"/>
                  <a:pt x="91" y="94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99"/>
                  <a:pt x="96" y="100"/>
                  <a:pt x="96" y="101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4" y="109"/>
                  <a:pt x="107" y="109"/>
                  <a:pt x="108" y="108"/>
                </a:cubicBezTo>
                <a:cubicBezTo>
                  <a:pt x="110" y="106"/>
                  <a:pt x="110" y="104"/>
                  <a:pt x="108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5"/>
                  <a:pt x="100" y="95"/>
                  <a:pt x="99" y="95"/>
                </a:cubicBezTo>
                <a:cubicBezTo>
                  <a:pt x="94" y="91"/>
                  <a:pt x="94" y="91"/>
                  <a:pt x="94" y="91"/>
                </a:cubicBezTo>
                <a:cubicBezTo>
                  <a:pt x="100" y="84"/>
                  <a:pt x="104" y="75"/>
                  <a:pt x="105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2" y="66"/>
                  <a:pt x="113" y="67"/>
                  <a:pt x="114" y="67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5" y="67"/>
                  <a:pt x="127" y="65"/>
                  <a:pt x="127" y="63"/>
                </a:cubicBezTo>
                <a:cubicBezTo>
                  <a:pt x="127" y="61"/>
                  <a:pt x="125" y="59"/>
                  <a:pt x="123" y="59"/>
                </a:cubicBezTo>
                <a:close/>
                <a:moveTo>
                  <a:pt x="99" y="61"/>
                </a:moveTo>
                <a:cubicBezTo>
                  <a:pt x="69" y="61"/>
                  <a:pt x="69" y="61"/>
                  <a:pt x="69" y="61"/>
                </a:cubicBezTo>
                <a:cubicBezTo>
                  <a:pt x="90" y="39"/>
                  <a:pt x="90" y="39"/>
                  <a:pt x="90" y="39"/>
                </a:cubicBezTo>
                <a:cubicBezTo>
                  <a:pt x="95" y="45"/>
                  <a:pt x="98" y="52"/>
                  <a:pt x="99" y="61"/>
                </a:cubicBezTo>
                <a:close/>
                <a:moveTo>
                  <a:pt x="87" y="36"/>
                </a:moveTo>
                <a:cubicBezTo>
                  <a:pt x="65" y="57"/>
                  <a:pt x="65" y="57"/>
                  <a:pt x="65" y="57"/>
                </a:cubicBezTo>
                <a:cubicBezTo>
                  <a:pt x="65" y="27"/>
                  <a:pt x="65" y="27"/>
                  <a:pt x="65" y="27"/>
                </a:cubicBezTo>
                <a:cubicBezTo>
                  <a:pt x="74" y="28"/>
                  <a:pt x="81" y="31"/>
                  <a:pt x="87" y="36"/>
                </a:cubicBezTo>
                <a:close/>
                <a:moveTo>
                  <a:pt x="61" y="27"/>
                </a:moveTo>
                <a:cubicBezTo>
                  <a:pt x="61" y="57"/>
                  <a:pt x="61" y="57"/>
                  <a:pt x="61" y="57"/>
                </a:cubicBezTo>
                <a:cubicBezTo>
                  <a:pt x="40" y="36"/>
                  <a:pt x="40" y="36"/>
                  <a:pt x="40" y="36"/>
                </a:cubicBezTo>
                <a:cubicBezTo>
                  <a:pt x="45" y="31"/>
                  <a:pt x="53" y="28"/>
                  <a:pt x="61" y="27"/>
                </a:cubicBezTo>
                <a:close/>
                <a:moveTo>
                  <a:pt x="36" y="39"/>
                </a:moveTo>
                <a:cubicBezTo>
                  <a:pt x="58" y="61"/>
                  <a:pt x="58" y="61"/>
                  <a:pt x="5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52"/>
                  <a:pt x="31" y="45"/>
                  <a:pt x="36" y="39"/>
                </a:cubicBezTo>
                <a:close/>
                <a:moveTo>
                  <a:pt x="28" y="65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1" y="81"/>
                  <a:pt x="28" y="73"/>
                  <a:pt x="28" y="65"/>
                </a:cubicBezTo>
                <a:close/>
                <a:moveTo>
                  <a:pt x="40" y="90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99"/>
                  <a:pt x="61" y="99"/>
                  <a:pt x="61" y="99"/>
                </a:cubicBezTo>
                <a:cubicBezTo>
                  <a:pt x="53" y="98"/>
                  <a:pt x="45" y="95"/>
                  <a:pt x="40" y="90"/>
                </a:cubicBezTo>
                <a:close/>
                <a:moveTo>
                  <a:pt x="65" y="99"/>
                </a:moveTo>
                <a:cubicBezTo>
                  <a:pt x="65" y="68"/>
                  <a:pt x="65" y="68"/>
                  <a:pt x="65" y="68"/>
                </a:cubicBezTo>
                <a:cubicBezTo>
                  <a:pt x="87" y="90"/>
                  <a:pt x="87" y="90"/>
                  <a:pt x="87" y="90"/>
                </a:cubicBezTo>
                <a:cubicBezTo>
                  <a:pt x="81" y="95"/>
                  <a:pt x="74" y="98"/>
                  <a:pt x="65" y="99"/>
                </a:cubicBezTo>
                <a:close/>
                <a:moveTo>
                  <a:pt x="90" y="86"/>
                </a:moveTo>
                <a:cubicBezTo>
                  <a:pt x="69" y="65"/>
                  <a:pt x="69" y="65"/>
                  <a:pt x="6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73"/>
                  <a:pt x="95" y="81"/>
                  <a:pt x="90" y="86"/>
                </a:cubicBez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6" name="Freeform 422">
            <a:extLst>
              <a:ext uri="{FF2B5EF4-FFF2-40B4-BE49-F238E27FC236}">
                <a16:creationId xmlns:a16="http://schemas.microsoft.com/office/drawing/2014/main" id="{AA1D6BD9-1197-4F6C-B0B8-FD921D9DA908}"/>
              </a:ext>
            </a:extLst>
          </p:cNvPr>
          <p:cNvSpPr>
            <a:spLocks noEditPoints="1"/>
          </p:cNvSpPr>
          <p:nvPr/>
        </p:nvSpPr>
        <p:spPr bwMode="auto">
          <a:xfrm>
            <a:off x="9570770" y="2297267"/>
            <a:ext cx="134938" cy="268288"/>
          </a:xfrm>
          <a:custGeom>
            <a:avLst/>
            <a:gdLst>
              <a:gd name="T0" fmla="*/ 28 w 32"/>
              <a:gd name="T1" fmla="*/ 0 h 63"/>
              <a:gd name="T2" fmla="*/ 9 w 32"/>
              <a:gd name="T3" fmla="*/ 2 h 63"/>
              <a:gd name="T4" fmla="*/ 0 w 32"/>
              <a:gd name="T5" fmla="*/ 11 h 63"/>
              <a:gd name="T6" fmla="*/ 0 w 32"/>
              <a:gd name="T7" fmla="*/ 23 h 63"/>
              <a:gd name="T8" fmla="*/ 9 w 32"/>
              <a:gd name="T9" fmla="*/ 33 h 63"/>
              <a:gd name="T10" fmla="*/ 19 w 32"/>
              <a:gd name="T11" fmla="*/ 36 h 63"/>
              <a:gd name="T12" fmla="*/ 19 w 32"/>
              <a:gd name="T13" fmla="*/ 58 h 63"/>
              <a:gd name="T14" fmla="*/ 22 w 32"/>
              <a:gd name="T15" fmla="*/ 61 h 63"/>
              <a:gd name="T16" fmla="*/ 27 w 32"/>
              <a:gd name="T17" fmla="*/ 52 h 63"/>
              <a:gd name="T18" fmla="*/ 28 w 32"/>
              <a:gd name="T19" fmla="*/ 45 h 63"/>
              <a:gd name="T20" fmla="*/ 28 w 32"/>
              <a:gd name="T21" fmla="*/ 37 h 63"/>
              <a:gd name="T22" fmla="*/ 31 w 32"/>
              <a:gd name="T23" fmla="*/ 31 h 63"/>
              <a:gd name="T24" fmla="*/ 31 w 32"/>
              <a:gd name="T25" fmla="*/ 4 h 63"/>
              <a:gd name="T26" fmla="*/ 28 w 32"/>
              <a:gd name="T27" fmla="*/ 0 h 63"/>
              <a:gd name="T28" fmla="*/ 10 w 32"/>
              <a:gd name="T29" fmla="*/ 23 h 63"/>
              <a:gd name="T30" fmla="*/ 7 w 32"/>
              <a:gd name="T31" fmla="*/ 26 h 63"/>
              <a:gd name="T32" fmla="*/ 5 w 32"/>
              <a:gd name="T33" fmla="*/ 23 h 63"/>
              <a:gd name="T34" fmla="*/ 5 w 32"/>
              <a:gd name="T35" fmla="*/ 11 h 63"/>
              <a:gd name="T36" fmla="*/ 7 w 32"/>
              <a:gd name="T37" fmla="*/ 8 h 63"/>
              <a:gd name="T38" fmla="*/ 10 w 32"/>
              <a:gd name="T39" fmla="*/ 11 h 63"/>
              <a:gd name="T40" fmla="*/ 10 w 32"/>
              <a:gd name="T41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63">
                <a:moveTo>
                  <a:pt x="28" y="0"/>
                </a:moveTo>
                <a:cubicBezTo>
                  <a:pt x="9" y="2"/>
                  <a:pt x="9" y="2"/>
                  <a:pt x="9" y="2"/>
                </a:cubicBezTo>
                <a:cubicBezTo>
                  <a:pt x="9" y="2"/>
                  <a:pt x="0" y="3"/>
                  <a:pt x="0" y="1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33"/>
                  <a:pt x="9" y="33"/>
                </a:cubicBezTo>
                <a:cubicBezTo>
                  <a:pt x="9" y="33"/>
                  <a:pt x="19" y="33"/>
                  <a:pt x="19" y="36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19" y="61"/>
                  <a:pt x="22" y="61"/>
                </a:cubicBezTo>
                <a:cubicBezTo>
                  <a:pt x="22" y="61"/>
                  <a:pt x="32" y="63"/>
                  <a:pt x="27" y="52"/>
                </a:cubicBezTo>
                <a:cubicBezTo>
                  <a:pt x="31" y="49"/>
                  <a:pt x="28" y="45"/>
                  <a:pt x="28" y="45"/>
                </a:cubicBezTo>
                <a:cubicBezTo>
                  <a:pt x="28" y="45"/>
                  <a:pt x="31" y="41"/>
                  <a:pt x="28" y="37"/>
                </a:cubicBezTo>
                <a:cubicBezTo>
                  <a:pt x="28" y="37"/>
                  <a:pt x="31" y="33"/>
                  <a:pt x="31" y="31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1" y="0"/>
                  <a:pt x="28" y="0"/>
                </a:cubicBezTo>
                <a:close/>
                <a:moveTo>
                  <a:pt x="10" y="23"/>
                </a:moveTo>
                <a:cubicBezTo>
                  <a:pt x="10" y="25"/>
                  <a:pt x="9" y="26"/>
                  <a:pt x="7" y="26"/>
                </a:cubicBezTo>
                <a:cubicBezTo>
                  <a:pt x="6" y="26"/>
                  <a:pt x="5" y="25"/>
                  <a:pt x="5" y="23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9"/>
                  <a:pt x="6" y="8"/>
                  <a:pt x="7" y="8"/>
                </a:cubicBezTo>
                <a:cubicBezTo>
                  <a:pt x="9" y="8"/>
                  <a:pt x="10" y="9"/>
                  <a:pt x="10" y="11"/>
                </a:cubicBezTo>
                <a:lnTo>
                  <a:pt x="10" y="23"/>
                </a:ln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7" name="Freeform 423">
            <a:extLst>
              <a:ext uri="{FF2B5EF4-FFF2-40B4-BE49-F238E27FC236}">
                <a16:creationId xmlns:a16="http://schemas.microsoft.com/office/drawing/2014/main" id="{0547841A-7D29-4AB4-A92F-F4890026CC25}"/>
              </a:ext>
            </a:extLst>
          </p:cNvPr>
          <p:cNvSpPr>
            <a:spLocks/>
          </p:cNvSpPr>
          <p:nvPr/>
        </p:nvSpPr>
        <p:spPr bwMode="auto">
          <a:xfrm>
            <a:off x="9710470" y="2205192"/>
            <a:ext cx="215900" cy="309563"/>
          </a:xfrm>
          <a:custGeom>
            <a:avLst/>
            <a:gdLst>
              <a:gd name="T0" fmla="*/ 46 w 51"/>
              <a:gd name="T1" fmla="*/ 28 h 73"/>
              <a:gd name="T2" fmla="*/ 46 w 51"/>
              <a:gd name="T3" fmla="*/ 3 h 73"/>
              <a:gd name="T4" fmla="*/ 43 w 51"/>
              <a:gd name="T5" fmla="*/ 3 h 73"/>
              <a:gd name="T6" fmla="*/ 3 w 51"/>
              <a:gd name="T7" fmla="*/ 22 h 73"/>
              <a:gd name="T8" fmla="*/ 1 w 51"/>
              <a:gd name="T9" fmla="*/ 25 h 73"/>
              <a:gd name="T10" fmla="*/ 1 w 51"/>
              <a:gd name="T11" fmla="*/ 48 h 73"/>
              <a:gd name="T12" fmla="*/ 4 w 51"/>
              <a:gd name="T13" fmla="*/ 51 h 73"/>
              <a:gd name="T14" fmla="*/ 44 w 51"/>
              <a:gd name="T15" fmla="*/ 70 h 73"/>
              <a:gd name="T16" fmla="*/ 46 w 51"/>
              <a:gd name="T17" fmla="*/ 70 h 73"/>
              <a:gd name="T18" fmla="*/ 46 w 51"/>
              <a:gd name="T19" fmla="*/ 45 h 73"/>
              <a:gd name="T20" fmla="*/ 51 w 51"/>
              <a:gd name="T21" fmla="*/ 36 h 73"/>
              <a:gd name="T22" fmla="*/ 46 w 51"/>
              <a:gd name="T23" fmla="*/ 2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" h="73">
                <a:moveTo>
                  <a:pt x="46" y="28"/>
                </a:moveTo>
                <a:cubicBezTo>
                  <a:pt x="46" y="3"/>
                  <a:pt x="46" y="3"/>
                  <a:pt x="46" y="3"/>
                </a:cubicBezTo>
                <a:cubicBezTo>
                  <a:pt x="46" y="0"/>
                  <a:pt x="43" y="3"/>
                  <a:pt x="43" y="3"/>
                </a:cubicBezTo>
                <a:cubicBezTo>
                  <a:pt x="30" y="24"/>
                  <a:pt x="3" y="22"/>
                  <a:pt x="3" y="22"/>
                </a:cubicBezTo>
                <a:cubicBezTo>
                  <a:pt x="0" y="22"/>
                  <a:pt x="1" y="25"/>
                  <a:pt x="1" y="25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51"/>
                  <a:pt x="4" y="51"/>
                  <a:pt x="4" y="51"/>
                </a:cubicBezTo>
                <a:cubicBezTo>
                  <a:pt x="34" y="51"/>
                  <a:pt x="44" y="70"/>
                  <a:pt x="44" y="70"/>
                </a:cubicBezTo>
                <a:cubicBezTo>
                  <a:pt x="44" y="70"/>
                  <a:pt x="46" y="73"/>
                  <a:pt x="46" y="70"/>
                </a:cubicBezTo>
                <a:cubicBezTo>
                  <a:pt x="46" y="45"/>
                  <a:pt x="46" y="45"/>
                  <a:pt x="46" y="45"/>
                </a:cubicBezTo>
                <a:cubicBezTo>
                  <a:pt x="49" y="43"/>
                  <a:pt x="51" y="40"/>
                  <a:pt x="51" y="36"/>
                </a:cubicBezTo>
                <a:cubicBezTo>
                  <a:pt x="51" y="33"/>
                  <a:pt x="49" y="30"/>
                  <a:pt x="46" y="28"/>
                </a:cubicBezTo>
                <a:close/>
              </a:path>
            </a:pathLst>
          </a:custGeom>
          <a:solidFill>
            <a:srgbClr val="A0C48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B6913D8-BD8B-482A-9AD0-DF4EBB1C727D}"/>
              </a:ext>
            </a:extLst>
          </p:cNvPr>
          <p:cNvSpPr/>
          <p:nvPr/>
        </p:nvSpPr>
        <p:spPr>
          <a:xfrm>
            <a:off x="1572372" y="3771838"/>
            <a:ext cx="2736039" cy="400110"/>
          </a:xfrm>
          <a:prstGeom prst="rect">
            <a:avLst/>
          </a:prstGeom>
          <a:solidFill>
            <a:srgbClr val="A0C487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ADD YOUR TITLE</a:t>
            </a:r>
            <a:endParaRPr lang="zh-CN" altLang="en-US" sz="20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23430A3-74BC-4185-B77D-CF14DB81CE9E}"/>
              </a:ext>
            </a:extLst>
          </p:cNvPr>
          <p:cNvSpPr/>
          <p:nvPr/>
        </p:nvSpPr>
        <p:spPr>
          <a:xfrm>
            <a:off x="1543258" y="4401391"/>
            <a:ext cx="92009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exercise my soul in three ways. I will do somebody a good turn</a:t>
            </a:r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Ebrima" panose="02000000000000000000" pitchFamily="2" charset="0"/>
              </a:rPr>
              <a:t>The waves beside them danced; but they </a:t>
            </a: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exercise my soul in three ways. I will do somebody a good turn</a:t>
            </a:r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7CB1DFF-EEE8-496D-806B-05FDB5E90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519" flipH="1">
            <a:off x="9979152" y="4718408"/>
            <a:ext cx="2135956" cy="213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3292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7474682D-E1FF-4A5D-BA62-2E281FECAC4E}"/>
              </a:ext>
            </a:extLst>
          </p:cNvPr>
          <p:cNvSpPr/>
          <p:nvPr/>
        </p:nvSpPr>
        <p:spPr>
          <a:xfrm>
            <a:off x="0" y="942589"/>
            <a:ext cx="12192000" cy="91440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2">
            <a:extLst>
              <a:ext uri="{FF2B5EF4-FFF2-40B4-BE49-F238E27FC236}">
                <a16:creationId xmlns:a16="http://schemas.microsoft.com/office/drawing/2014/main" id="{D70D94EE-C08C-4B0E-8BA6-5C72098ED547}"/>
              </a:ext>
            </a:extLst>
          </p:cNvPr>
          <p:cNvSpPr txBox="1"/>
          <p:nvPr/>
        </p:nvSpPr>
        <p:spPr>
          <a:xfrm>
            <a:off x="5201559" y="4000971"/>
            <a:ext cx="2850105" cy="93252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Creativity is the key to success in the great and primary education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30CEC8FA-3210-413C-82C9-A04665BE8E3D}"/>
              </a:ext>
            </a:extLst>
          </p:cNvPr>
          <p:cNvSpPr txBox="1"/>
          <p:nvPr/>
        </p:nvSpPr>
        <p:spPr>
          <a:xfrm>
            <a:off x="8742581" y="4000971"/>
            <a:ext cx="2850105" cy="93252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Creativity is the key to success in the great and primary education</a:t>
            </a: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28E31B01-F088-46BB-84B9-AFCA26C64B0F}"/>
              </a:ext>
            </a:extLst>
          </p:cNvPr>
          <p:cNvSpPr txBox="1"/>
          <p:nvPr/>
        </p:nvSpPr>
        <p:spPr>
          <a:xfrm>
            <a:off x="1640979" y="4000971"/>
            <a:ext cx="2850105" cy="93252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Creativity is the key to success in the great and primary education</a:t>
            </a:r>
          </a:p>
        </p:txBody>
      </p:sp>
      <p:sp>
        <p:nvSpPr>
          <p:cNvPr id="5" name="矩形 52">
            <a:extLst>
              <a:ext uri="{FF2B5EF4-FFF2-40B4-BE49-F238E27FC236}">
                <a16:creationId xmlns:a16="http://schemas.microsoft.com/office/drawing/2014/main" id="{076D04BD-DD45-483D-BF26-BBB6817EE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569" y="2535404"/>
            <a:ext cx="9046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文本框 22">
            <a:extLst>
              <a:ext uri="{FF2B5EF4-FFF2-40B4-BE49-F238E27FC236}">
                <a16:creationId xmlns:a16="http://schemas.microsoft.com/office/drawing/2014/main" id="{0DD292F6-F6DC-4562-A700-3C8238977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874" y="1138179"/>
            <a:ext cx="413628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ADD TITTLE HERE</a:t>
            </a:r>
            <a:endParaRPr lang="zh-CN" altLang="en-US" sz="2800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783380-C0E6-4C53-AC14-1C63B2FA82CE}"/>
              </a:ext>
            </a:extLst>
          </p:cNvPr>
          <p:cNvSpPr/>
          <p:nvPr/>
        </p:nvSpPr>
        <p:spPr>
          <a:xfrm>
            <a:off x="1065279" y="2181300"/>
            <a:ext cx="6402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THIS IS A REMO TEMPLATE ,THANK YOU WATCHING THIS ONE 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44F60FDA-8F88-4B0B-8B91-38C369D23829}"/>
              </a:ext>
            </a:extLst>
          </p:cNvPr>
          <p:cNvSpPr/>
          <p:nvPr/>
        </p:nvSpPr>
        <p:spPr>
          <a:xfrm>
            <a:off x="1065279" y="4184643"/>
            <a:ext cx="548640" cy="548640"/>
          </a:xfrm>
          <a:prstGeom prst="diamond">
            <a:avLst/>
          </a:prstGeom>
          <a:solidFill>
            <a:srgbClr val="A0C487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C12E5E20-F9CC-42A2-9E94-E4B8825E6D71}"/>
              </a:ext>
            </a:extLst>
          </p:cNvPr>
          <p:cNvSpPr/>
          <p:nvPr/>
        </p:nvSpPr>
        <p:spPr>
          <a:xfrm>
            <a:off x="4652919" y="4184643"/>
            <a:ext cx="548640" cy="548640"/>
          </a:xfrm>
          <a:prstGeom prst="diamond">
            <a:avLst/>
          </a:prstGeom>
          <a:solidFill>
            <a:srgbClr val="A0C487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63F64DD2-3C8B-4E1A-AD44-78C38EAFCE24}"/>
              </a:ext>
            </a:extLst>
          </p:cNvPr>
          <p:cNvSpPr/>
          <p:nvPr/>
        </p:nvSpPr>
        <p:spPr>
          <a:xfrm>
            <a:off x="8213499" y="4184643"/>
            <a:ext cx="548640" cy="548640"/>
          </a:xfrm>
          <a:prstGeom prst="diamond">
            <a:avLst/>
          </a:prstGeom>
          <a:solidFill>
            <a:srgbClr val="A0C487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E07A679-682D-48B5-BC15-03CFC93CC4C9}"/>
              </a:ext>
            </a:extLst>
          </p:cNvPr>
          <p:cNvSpPr/>
          <p:nvPr/>
        </p:nvSpPr>
        <p:spPr>
          <a:xfrm>
            <a:off x="0" y="6059517"/>
            <a:ext cx="12192000" cy="85344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B5E12471-A3E9-4E02-A682-A69AD3A10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50" y="6003583"/>
            <a:ext cx="933397" cy="9333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BF6D656-DA0E-4005-B1AE-AC4135ADAC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1966932" y="5917941"/>
            <a:ext cx="1153133" cy="115313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4B1604-04AD-4F9C-8A85-ED1E690F2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50" y="6059517"/>
            <a:ext cx="901257" cy="90125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F7A32B1-AD5E-4F3C-938A-1FEF7B0434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170723" y="6117516"/>
            <a:ext cx="737442" cy="7374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FF2DD6D-11D3-4282-88AE-6EDC3FB93B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19" y="6003583"/>
            <a:ext cx="933397" cy="93339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67A4660E-8E62-4B46-9AF2-97767B688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5942901" y="5917941"/>
            <a:ext cx="1153133" cy="115313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EB49E4A9-53E0-453B-AF73-FAC057553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719" y="6059517"/>
            <a:ext cx="901257" cy="90125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EB4746D-0735-4817-A9CF-00C8971408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4146692" y="6117516"/>
            <a:ext cx="737442" cy="73744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6C6AF6B7-FE5C-413A-B596-B0A814DEA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788" y="6003584"/>
            <a:ext cx="933397" cy="9333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40901CA-F8BD-4CC6-AFA8-1652D0E9B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9918870" y="5917942"/>
            <a:ext cx="1153133" cy="115313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C11399D-A186-4B2C-9B8A-292043D2BA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692" y="6059518"/>
            <a:ext cx="901257" cy="90125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4FF82A7-03F9-48D8-9BB6-620B85532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8122661" y="6117517"/>
            <a:ext cx="737442" cy="7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6919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17971F6E-96E3-4D6F-87B7-D02EDB09B3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1C14A84-C99B-46E2-938D-ECA496D81D1A}"/>
              </a:ext>
            </a:extLst>
          </p:cNvPr>
          <p:cNvSpPr/>
          <p:nvPr/>
        </p:nvSpPr>
        <p:spPr>
          <a:xfrm>
            <a:off x="3399962" y="0"/>
            <a:ext cx="5392075" cy="685800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3571B3-556E-4150-9A63-ADFA5C63850D}"/>
              </a:ext>
            </a:extLst>
          </p:cNvPr>
          <p:cNvSpPr txBox="1"/>
          <p:nvPr/>
        </p:nvSpPr>
        <p:spPr>
          <a:xfrm>
            <a:off x="5071977" y="1469765"/>
            <a:ext cx="1591091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BAFDA-5AB5-436A-AB3D-CED0B714B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690" y="2577761"/>
            <a:ext cx="1015663" cy="324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22F7EF-5AA7-457F-BA79-95856D714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2143125"/>
            <a:ext cx="1905000" cy="190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A87D7D-C81A-4DF7-9AF3-E3C555AA0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2677614" y="3621544"/>
            <a:ext cx="1905000" cy="1905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CC243D-9ACB-4211-83BA-85EA10FAB5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5099963"/>
            <a:ext cx="1905000" cy="1905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F7E8B5-AEDE-4665-96B6-B47556584E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2482857" y="147353"/>
            <a:ext cx="1905000" cy="1905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DFF5C1-543C-4183-A4E2-94AA8B8AD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2143125"/>
            <a:ext cx="1905000" cy="1905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2429F6-2718-4677-B3E6-D16CC64EA9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9878" flipH="1">
            <a:off x="8098540" y="3621544"/>
            <a:ext cx="1905000" cy="1905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EFD8F0-8B07-48D5-A64C-9EA6820C3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5099963"/>
            <a:ext cx="1905000" cy="1905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61BB099-5330-458F-AB94-7534F0F3F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521" flipH="1">
            <a:off x="7903783" y="14735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1038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6512A9F-941B-4336-AF02-BC8F9B5D37CE}"/>
              </a:ext>
            </a:extLst>
          </p:cNvPr>
          <p:cNvSpPr/>
          <p:nvPr/>
        </p:nvSpPr>
        <p:spPr>
          <a:xfrm>
            <a:off x="4585780" y="1887959"/>
            <a:ext cx="7407472" cy="3061252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66A46E-AA82-4A39-B2DD-25BA431671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87959"/>
            <a:ext cx="4585781" cy="306125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83A804A-167C-4209-A8AB-08021BA5A1E4}"/>
              </a:ext>
            </a:extLst>
          </p:cNvPr>
          <p:cNvSpPr/>
          <p:nvPr/>
        </p:nvSpPr>
        <p:spPr>
          <a:xfrm>
            <a:off x="5079621" y="2418605"/>
            <a:ext cx="3933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THIS IS A ART TEMPLATE ,THANK YOU WATCHING THIS ONE </a:t>
            </a:r>
            <a:endParaRPr lang="zh-CN" altLang="en-US" sz="1400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id="{D6CEEAF1-9A4B-4480-A8CC-C6511B409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1780" y="3166364"/>
            <a:ext cx="6705735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</a:t>
            </a:r>
          </a:p>
          <a:p>
            <a:pPr eaLnBrk="1" hangingPunct="1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</a:t>
            </a:r>
            <a:r>
              <a:rPr lang="en-US" altLang="zh-CN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</a:t>
            </a:r>
            <a:endParaRPr lang="zh-CN" altLang="en-US" sz="1400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7BE47-3AC9-486F-A63C-163827664E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38" y="1050817"/>
            <a:ext cx="1674284" cy="16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0331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90D5C8-5F48-4D28-9F81-B4AF476660F5}"/>
              </a:ext>
            </a:extLst>
          </p:cNvPr>
          <p:cNvSpPr/>
          <p:nvPr/>
        </p:nvSpPr>
        <p:spPr>
          <a:xfrm>
            <a:off x="1875811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01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文本框 22">
            <a:extLst>
              <a:ext uri="{FF2B5EF4-FFF2-40B4-BE49-F238E27FC236}">
                <a16:creationId xmlns:a16="http://schemas.microsoft.com/office/drawing/2014/main" id="{8B796CD6-9927-4F17-8CBB-0B433DF90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567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8B9F0B2B-C2B8-4EC7-91F0-D9B4B8CDF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096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33AC8C-BCAC-4015-9D58-BEC12619BD34}"/>
              </a:ext>
            </a:extLst>
          </p:cNvPr>
          <p:cNvSpPr/>
          <p:nvPr/>
        </p:nvSpPr>
        <p:spPr>
          <a:xfrm>
            <a:off x="4485661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02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文本框 22">
            <a:extLst>
              <a:ext uri="{FF2B5EF4-FFF2-40B4-BE49-F238E27FC236}">
                <a16:creationId xmlns:a16="http://schemas.microsoft.com/office/drawing/2014/main" id="{5363D06E-30B6-409C-8316-F5BC2BFDB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417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9DDE112B-13A6-4241-A9C2-4F2AFF302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946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1E68E2-2CB6-4B33-9285-D4D30DEA0E07}"/>
              </a:ext>
            </a:extLst>
          </p:cNvPr>
          <p:cNvSpPr/>
          <p:nvPr/>
        </p:nvSpPr>
        <p:spPr>
          <a:xfrm>
            <a:off x="7230308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03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id="{B7242E09-6A3E-4427-B1CC-D8B74888A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7064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id="{8E16B2DD-C6E4-4A3E-8EC7-5C0744FD7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593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2AAD55-D9D5-4490-9FE4-01B5A0F4D87E}"/>
              </a:ext>
            </a:extLst>
          </p:cNvPr>
          <p:cNvSpPr/>
          <p:nvPr/>
        </p:nvSpPr>
        <p:spPr>
          <a:xfrm>
            <a:off x="9974955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04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id="{4D5BAD14-7F8A-4107-86A2-ED5F7D9E8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1711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3" name="矩形 23">
            <a:extLst>
              <a:ext uri="{FF2B5EF4-FFF2-40B4-BE49-F238E27FC236}">
                <a16:creationId xmlns:a16="http://schemas.microsoft.com/office/drawing/2014/main" id="{D03052A3-E4BB-4FAE-955E-57CB2DBF6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1240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FDFB344-9D6B-4C74-9CBC-C48337E00D7F}"/>
              </a:ext>
            </a:extLst>
          </p:cNvPr>
          <p:cNvSpPr/>
          <p:nvPr/>
        </p:nvSpPr>
        <p:spPr>
          <a:xfrm>
            <a:off x="0" y="0"/>
            <a:ext cx="12192000" cy="85344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A3C8A6-BC0A-4E44-B9BD-6E20D539C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50" y="-55934"/>
            <a:ext cx="933397" cy="9333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3902E78-11E5-42CC-9FCC-31E42D571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1966932" y="-141576"/>
            <a:ext cx="1153133" cy="11531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F37C225-16B4-4628-BA38-853A5E481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50" y="0"/>
            <a:ext cx="901257" cy="90125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EF2956A-15F8-4DD7-9722-9958FE9665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170723" y="57999"/>
            <a:ext cx="737442" cy="7374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D73EA87-8640-4D6E-8F88-F60F3D5B2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19" y="-55934"/>
            <a:ext cx="933397" cy="9333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9272897-6333-4E55-AAE2-7B07838C8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5942901" y="-141576"/>
            <a:ext cx="1153133" cy="11531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EC9904-3C70-467D-98D8-79A0EB0072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719" y="0"/>
            <a:ext cx="901257" cy="90125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7DD9D51-6997-49DC-B7FE-933EB961C1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4146692" y="57999"/>
            <a:ext cx="737442" cy="73744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D2D4D90-2ADE-4667-8E51-EAB207232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788" y="-55933"/>
            <a:ext cx="933397" cy="93339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72E817B-39F1-42AD-8328-81C239EA8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9918870" y="-141575"/>
            <a:ext cx="1153133" cy="115313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F7834AE-F8B6-4C8A-BBF7-75CDE945C1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692" y="1"/>
            <a:ext cx="901257" cy="90125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580CBD4-AB40-470C-927F-C7EDB12822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8122661" y="58000"/>
            <a:ext cx="737442" cy="7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5747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DCA641C8-2457-4828-846F-EB886FBCAF4E}"/>
              </a:ext>
            </a:extLst>
          </p:cNvPr>
          <p:cNvSpPr/>
          <p:nvPr/>
        </p:nvSpPr>
        <p:spPr>
          <a:xfrm>
            <a:off x="1036320" y="1503680"/>
            <a:ext cx="6328368" cy="417576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箭头: 下 1">
            <a:extLst>
              <a:ext uri="{FF2B5EF4-FFF2-40B4-BE49-F238E27FC236}">
                <a16:creationId xmlns:a16="http://schemas.microsoft.com/office/drawing/2014/main" id="{9AD377AE-7B9D-482B-B8D7-EA83F31EC903}"/>
              </a:ext>
            </a:extLst>
          </p:cNvPr>
          <p:cNvSpPr/>
          <p:nvPr/>
        </p:nvSpPr>
        <p:spPr>
          <a:xfrm>
            <a:off x="9018105" y="3240278"/>
            <a:ext cx="1590261" cy="2001078"/>
          </a:xfrm>
          <a:prstGeom prst="downArrow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箭头: 下 2">
            <a:extLst>
              <a:ext uri="{FF2B5EF4-FFF2-40B4-BE49-F238E27FC236}">
                <a16:creationId xmlns:a16="http://schemas.microsoft.com/office/drawing/2014/main" id="{E9C5918F-BFD8-4C8B-AD61-E71D43A4F816}"/>
              </a:ext>
            </a:extLst>
          </p:cNvPr>
          <p:cNvSpPr/>
          <p:nvPr/>
        </p:nvSpPr>
        <p:spPr>
          <a:xfrm flipV="1">
            <a:off x="8159818" y="1881809"/>
            <a:ext cx="1653418" cy="2047462"/>
          </a:xfrm>
          <a:prstGeom prst="downArrow">
            <a:avLst/>
          </a:prstGeom>
          <a:noFill/>
          <a:ln w="28575"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750D1D-9A98-42C8-9998-B333CB3FADDF}"/>
              </a:ext>
            </a:extLst>
          </p:cNvPr>
          <p:cNvSpPr txBox="1"/>
          <p:nvPr/>
        </p:nvSpPr>
        <p:spPr>
          <a:xfrm>
            <a:off x="8406744" y="2299434"/>
            <a:ext cx="1159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25%</a:t>
            </a:r>
            <a:endParaRPr lang="zh-CN" altLang="en-US" sz="28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433381-6DDF-4C6B-9556-D4C6B000AD15}"/>
              </a:ext>
            </a:extLst>
          </p:cNvPr>
          <p:cNvSpPr txBox="1"/>
          <p:nvPr/>
        </p:nvSpPr>
        <p:spPr>
          <a:xfrm>
            <a:off x="9233452" y="4389906"/>
            <a:ext cx="1159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55%</a:t>
            </a:r>
            <a:endParaRPr lang="zh-CN" altLang="en-US" sz="28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19DEB6-B977-4592-A373-64B954DC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488" y="3415223"/>
            <a:ext cx="5592417" cy="182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en-US" altLang="zh-CN" sz="16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leave night , Not a sound from the pavement Has the moon lost her memory 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16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She is smiling alone In the lamplight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16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 leave night a sound from the pavement Has the moon lost her memory  leave night a sound from the pavement Has the moon lost her memory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29A49CE-7964-4BE7-8515-9F63A576B8C5}"/>
              </a:ext>
            </a:extLst>
          </p:cNvPr>
          <p:cNvSpPr/>
          <p:nvPr/>
        </p:nvSpPr>
        <p:spPr>
          <a:xfrm>
            <a:off x="1444488" y="1897225"/>
            <a:ext cx="325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ADD YOUR TITLE</a:t>
            </a:r>
            <a:endParaRPr lang="zh-CN" altLang="en-US" sz="28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F402098-1843-401D-B3F7-5BA42A33BBC4}"/>
              </a:ext>
            </a:extLst>
          </p:cNvPr>
          <p:cNvCxnSpPr/>
          <p:nvPr/>
        </p:nvCxnSpPr>
        <p:spPr>
          <a:xfrm>
            <a:off x="1544972" y="2513207"/>
            <a:ext cx="40582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87D243FB-9F1C-4F0C-9CD8-7208B570D853}"/>
              </a:ext>
            </a:extLst>
          </p:cNvPr>
          <p:cNvSpPr/>
          <p:nvPr/>
        </p:nvSpPr>
        <p:spPr>
          <a:xfrm>
            <a:off x="1444488" y="2750937"/>
            <a:ext cx="4771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I CAN DO SOMETHING FOR TWELVE HOURS THAT</a:t>
            </a:r>
            <a:endParaRPr lang="zh-CN" altLang="en-US" sz="16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13634B6-28E3-4ED6-AD9A-7CF828A959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534" y="666538"/>
            <a:ext cx="1674284" cy="16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6589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3DDD053-877F-4E04-8E06-9C3490CFD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1C14A84-C99B-46E2-938D-ECA496D81D1A}"/>
              </a:ext>
            </a:extLst>
          </p:cNvPr>
          <p:cNvSpPr/>
          <p:nvPr/>
        </p:nvSpPr>
        <p:spPr>
          <a:xfrm>
            <a:off x="3399962" y="0"/>
            <a:ext cx="5392075" cy="685800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3571B3-556E-4150-9A63-ADFA5C63850D}"/>
              </a:ext>
            </a:extLst>
          </p:cNvPr>
          <p:cNvSpPr txBox="1"/>
          <p:nvPr/>
        </p:nvSpPr>
        <p:spPr>
          <a:xfrm>
            <a:off x="5071977" y="1469765"/>
            <a:ext cx="1591091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BAFDA-5AB5-436A-AB3D-CED0B714B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690" y="2577761"/>
            <a:ext cx="1015663" cy="324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22F7EF-5AA7-457F-BA79-95856D714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2143125"/>
            <a:ext cx="1905000" cy="190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A87D7D-C81A-4DF7-9AF3-E3C555AA0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2677614" y="3621544"/>
            <a:ext cx="1905000" cy="1905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CC243D-9ACB-4211-83BA-85EA10FAB5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5099963"/>
            <a:ext cx="1905000" cy="1905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F7E8B5-AEDE-4665-96B6-B47556584E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2482857" y="147353"/>
            <a:ext cx="1905000" cy="1905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DFF5C1-543C-4183-A4E2-94AA8B8AD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2143125"/>
            <a:ext cx="1905000" cy="1905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2429F6-2718-4677-B3E6-D16CC64EA9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9878" flipH="1">
            <a:off x="8098540" y="3621544"/>
            <a:ext cx="1905000" cy="1905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EFD8F0-8B07-48D5-A64C-9EA6820C3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5099963"/>
            <a:ext cx="1905000" cy="1905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61BB099-5330-458F-AB94-7534F0F3F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521" flipH="1">
            <a:off x="7903783" y="14735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4601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834665D-7789-4541-A690-B93F702578BA}"/>
              </a:ext>
            </a:extLst>
          </p:cNvPr>
          <p:cNvSpPr/>
          <p:nvPr/>
        </p:nvSpPr>
        <p:spPr>
          <a:xfrm>
            <a:off x="1179445" y="609601"/>
            <a:ext cx="4320210" cy="5592418"/>
          </a:xfrm>
          <a:prstGeom prst="rect">
            <a:avLst/>
          </a:prstGeom>
          <a:noFill/>
          <a:ln w="3175">
            <a:solidFill>
              <a:srgbClr val="A0C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08CF760-EEE7-4A43-8B57-DD05445F79D5}"/>
              </a:ext>
            </a:extLst>
          </p:cNvPr>
          <p:cNvCxnSpPr/>
          <p:nvPr/>
        </p:nvCxnSpPr>
        <p:spPr>
          <a:xfrm>
            <a:off x="1140936" y="1869757"/>
            <a:ext cx="0" cy="888235"/>
          </a:xfrm>
          <a:prstGeom prst="line">
            <a:avLst/>
          </a:prstGeom>
          <a:ln w="76200">
            <a:solidFill>
              <a:srgbClr val="A0C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2">
            <a:extLst>
              <a:ext uri="{FF2B5EF4-FFF2-40B4-BE49-F238E27FC236}">
                <a16:creationId xmlns:a16="http://schemas.microsoft.com/office/drawing/2014/main" id="{590451C2-2529-42C0-A423-254738EA5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991" y="2113819"/>
            <a:ext cx="2637187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23">
            <a:extLst>
              <a:ext uri="{FF2B5EF4-FFF2-40B4-BE49-F238E27FC236}">
                <a16:creationId xmlns:a16="http://schemas.microsoft.com/office/drawing/2014/main" id="{8B7A3BD3-BB6E-4914-BDF8-E8FA63FD8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991" y="2733027"/>
            <a:ext cx="3425691" cy="24622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</a:t>
            </a:r>
          </a:p>
          <a:p>
            <a:pPr eaLnBrk="1" hangingPunct="1"/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22">
            <a:extLst>
              <a:ext uri="{FF2B5EF4-FFF2-40B4-BE49-F238E27FC236}">
                <a16:creationId xmlns:a16="http://schemas.microsoft.com/office/drawing/2014/main" id="{3A7ADCE4-650B-4D21-A87E-C54D7387C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675" y="764347"/>
            <a:ext cx="4938919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r"/>
            <a:r>
              <a:rPr lang="en-US" altLang="zh-CN" sz="2400" b="1" dirty="0">
                <a:solidFill>
                  <a:srgbClr val="A0C487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ADD YOUR TITLE HERE</a:t>
            </a:r>
            <a:endParaRPr lang="zh-CN" altLang="en-US" sz="2400" dirty="0">
              <a:solidFill>
                <a:srgbClr val="A0C487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D052D5-C009-4313-9C97-AFA7297AD069}"/>
              </a:ext>
            </a:extLst>
          </p:cNvPr>
          <p:cNvSpPr/>
          <p:nvPr/>
        </p:nvSpPr>
        <p:spPr>
          <a:xfrm>
            <a:off x="6436274" y="1280701"/>
            <a:ext cx="4329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A0C487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THIS IS A ART TEMPLATE ,THANK YOU WATCHING THIS ONE </a:t>
            </a:r>
            <a:endParaRPr lang="zh-CN" altLang="en-US" sz="1200" dirty="0">
              <a:solidFill>
                <a:srgbClr val="A0C487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EEC73C7-3227-448F-8B6A-EF0235D5E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29" y="1877076"/>
            <a:ext cx="5615381" cy="37435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3E90C86-D3B0-4D23-998B-86F9218451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83" y="1102238"/>
            <a:ext cx="1674284" cy="16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54916"/>
      </p:ext>
    </p:extLst>
  </p:cSld>
  <p:clrMapOvr>
    <a:masterClrMapping/>
  </p:clrMapOvr>
  <p:transition spd="slow" advTm="3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1C60D6-8D6A-44DD-B8DB-1C5192FA1952}"/>
              </a:ext>
            </a:extLst>
          </p:cNvPr>
          <p:cNvSpPr/>
          <p:nvPr/>
        </p:nvSpPr>
        <p:spPr>
          <a:xfrm>
            <a:off x="0" y="2822713"/>
            <a:ext cx="12192000" cy="1563757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DC7209-7E2B-447A-9F21-677BBA7F303D}"/>
              </a:ext>
            </a:extLst>
          </p:cNvPr>
          <p:cNvSpPr/>
          <p:nvPr/>
        </p:nvSpPr>
        <p:spPr>
          <a:xfrm>
            <a:off x="1524004" y="1484245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B23255-0210-4DE3-81B0-3044DCD4CF12}"/>
              </a:ext>
            </a:extLst>
          </p:cNvPr>
          <p:cNvSpPr/>
          <p:nvPr/>
        </p:nvSpPr>
        <p:spPr>
          <a:xfrm>
            <a:off x="1524002" y="3064567"/>
            <a:ext cx="1033669" cy="9409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E2E28F-A38A-4C67-A258-2323BE4A6D96}"/>
              </a:ext>
            </a:extLst>
          </p:cNvPr>
          <p:cNvSpPr/>
          <p:nvPr/>
        </p:nvSpPr>
        <p:spPr>
          <a:xfrm>
            <a:off x="1524002" y="4644889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E082D4-EDD7-4A19-A582-474DE122B993}"/>
              </a:ext>
            </a:extLst>
          </p:cNvPr>
          <p:cNvSpPr txBox="1"/>
          <p:nvPr/>
        </p:nvSpPr>
        <p:spPr>
          <a:xfrm>
            <a:off x="1573697" y="1723864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61B3CB-C718-4304-BA8B-7EB12E1AC8F2}"/>
              </a:ext>
            </a:extLst>
          </p:cNvPr>
          <p:cNvSpPr txBox="1"/>
          <p:nvPr/>
        </p:nvSpPr>
        <p:spPr>
          <a:xfrm>
            <a:off x="1586948" y="3304186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643246-C0C4-4CE7-9535-67DBB16D6781}"/>
              </a:ext>
            </a:extLst>
          </p:cNvPr>
          <p:cNvSpPr txBox="1"/>
          <p:nvPr/>
        </p:nvSpPr>
        <p:spPr>
          <a:xfrm>
            <a:off x="1563758" y="4884508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60%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587FE72-27A3-439D-80E2-9192876EC0C8}"/>
              </a:ext>
            </a:extLst>
          </p:cNvPr>
          <p:cNvSpPr/>
          <p:nvPr/>
        </p:nvSpPr>
        <p:spPr>
          <a:xfrm>
            <a:off x="3149760" y="1791591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0" name="文本框 65">
            <a:extLst>
              <a:ext uri="{FF2B5EF4-FFF2-40B4-BE49-F238E27FC236}">
                <a16:creationId xmlns:a16="http://schemas.microsoft.com/office/drawing/2014/main" id="{F9F9BBE6-7051-4B42-AE18-74AA8E284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003" y="1431237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EE1A740-DD12-4F2D-91D9-8B0C6D345096}"/>
              </a:ext>
            </a:extLst>
          </p:cNvPr>
          <p:cNvSpPr/>
          <p:nvPr/>
        </p:nvSpPr>
        <p:spPr>
          <a:xfrm>
            <a:off x="3136508" y="3424921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2" name="文本框 65">
            <a:extLst>
              <a:ext uri="{FF2B5EF4-FFF2-40B4-BE49-F238E27FC236}">
                <a16:creationId xmlns:a16="http://schemas.microsoft.com/office/drawing/2014/main" id="{BE00EBC5-A832-4297-AB29-47805DE63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751" y="3064567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E507F6-0368-45C9-8F98-D7ADD00A6E5F}"/>
              </a:ext>
            </a:extLst>
          </p:cNvPr>
          <p:cNvSpPr/>
          <p:nvPr/>
        </p:nvSpPr>
        <p:spPr>
          <a:xfrm>
            <a:off x="3123256" y="4938575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4" name="文本框 65">
            <a:extLst>
              <a:ext uri="{FF2B5EF4-FFF2-40B4-BE49-F238E27FC236}">
                <a16:creationId xmlns:a16="http://schemas.microsoft.com/office/drawing/2014/main" id="{EE54A1BE-F021-4EE6-A72E-B0005F956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3499" y="4578221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FA6C1A8-ECBB-4F07-BDCC-F3459C62B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9992683" y="263511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6651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C61320-EB44-4839-B2C9-8315E68BB5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75F2BF6-6E51-434E-8A0C-44B5F5D26E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8662">
            <a:off x="5285894" y="1418264"/>
            <a:ext cx="2494675" cy="249467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B4285C6-183C-4631-BC55-04E1FB6281B0}"/>
              </a:ext>
            </a:extLst>
          </p:cNvPr>
          <p:cNvSpPr txBox="1"/>
          <p:nvPr/>
        </p:nvSpPr>
        <p:spPr>
          <a:xfrm>
            <a:off x="4016092" y="1707855"/>
            <a:ext cx="1591091" cy="2646878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A0C48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谢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407AF9-4072-4550-BBCC-01784EBF6723}"/>
              </a:ext>
            </a:extLst>
          </p:cNvPr>
          <p:cNvSpPr txBox="1"/>
          <p:nvPr/>
        </p:nvSpPr>
        <p:spPr>
          <a:xfrm>
            <a:off x="6956298" y="3031294"/>
            <a:ext cx="1591091" cy="2646878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BBDFE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谢 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6F339C42-7FFC-4D7F-960C-53581E541B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7943">
            <a:off x="10450821" y="5408598"/>
            <a:ext cx="1025511" cy="1025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A275013-1DC4-48D2-AF47-1C064B7510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4" t="21482" r="7805" b="25219"/>
          <a:stretch/>
        </p:blipFill>
        <p:spPr>
          <a:xfrm rot="1207256">
            <a:off x="3780914" y="3746850"/>
            <a:ext cx="2388477" cy="160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0184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13C8D930-A14C-481C-A68C-61E4F7E5E7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5D87843-DDCF-4584-9BE1-A305647C05D8}"/>
              </a:ext>
            </a:extLst>
          </p:cNvPr>
          <p:cNvSpPr/>
          <p:nvPr/>
        </p:nvSpPr>
        <p:spPr>
          <a:xfrm>
            <a:off x="530773" y="365234"/>
            <a:ext cx="11130455" cy="61275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E301DFE-FD79-4243-A768-611A40888D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403" y="3987223"/>
            <a:ext cx="2055504" cy="206078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E8C91F5-B4E7-4DB4-998A-A3155EC138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944" y="2002572"/>
            <a:ext cx="2055504" cy="20607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159FCE-86F1-4150-9162-FD06645F72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473" y="3996879"/>
            <a:ext cx="2020464" cy="202565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0521CB3-CBF0-44EB-9863-3CE30BE33C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449" y="2025392"/>
            <a:ext cx="2020464" cy="20256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7A633C1-5677-4739-8363-19313E08465E}"/>
              </a:ext>
            </a:extLst>
          </p:cNvPr>
          <p:cNvSpPr txBox="1"/>
          <p:nvPr/>
        </p:nvSpPr>
        <p:spPr>
          <a:xfrm rot="16200000">
            <a:off x="9714114" y="2300563"/>
            <a:ext cx="677108" cy="97768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80CF64-337B-4E54-9DD8-A0458EF99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596" y="2151976"/>
            <a:ext cx="3200876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01BD062-F87A-4713-AC27-BF4818DD651C}"/>
              </a:ext>
            </a:extLst>
          </p:cNvPr>
          <p:cNvSpPr txBox="1"/>
          <p:nvPr/>
        </p:nvSpPr>
        <p:spPr>
          <a:xfrm rot="16200000">
            <a:off x="4735151" y="2391172"/>
            <a:ext cx="677108" cy="97768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82D42B-CD6E-4B2C-A6B6-2033C69C2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016" y="2224952"/>
            <a:ext cx="3200876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307192-EA84-4880-90B8-0CB55D328D7C}"/>
              </a:ext>
            </a:extLst>
          </p:cNvPr>
          <p:cNvSpPr txBox="1"/>
          <p:nvPr/>
        </p:nvSpPr>
        <p:spPr>
          <a:xfrm rot="16200000">
            <a:off x="9713142" y="4353881"/>
            <a:ext cx="677108" cy="97768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DD9314-C6D4-4E82-97D6-96D115B59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596" y="4205294"/>
            <a:ext cx="3200876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8CB9E4-BD01-4873-9DDA-10A7B44688C7}"/>
              </a:ext>
            </a:extLst>
          </p:cNvPr>
          <p:cNvSpPr txBox="1"/>
          <p:nvPr/>
        </p:nvSpPr>
        <p:spPr>
          <a:xfrm rot="16200000">
            <a:off x="4757534" y="4426857"/>
            <a:ext cx="677108" cy="97768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960BA13-1130-4664-B136-1780F9273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016" y="4278270"/>
            <a:ext cx="3200876" cy="140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C27F41-716F-4B1E-BC51-43968770710F}"/>
              </a:ext>
            </a:extLst>
          </p:cNvPr>
          <p:cNvGrpSpPr/>
          <p:nvPr/>
        </p:nvGrpSpPr>
        <p:grpSpPr>
          <a:xfrm>
            <a:off x="5097203" y="485076"/>
            <a:ext cx="1950709" cy="924057"/>
            <a:chOff x="4584862" y="492532"/>
            <a:chExt cx="1601734" cy="92405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5EC9F9A-0673-4E86-8E31-0F5D89185948}"/>
                </a:ext>
              </a:extLst>
            </p:cNvPr>
            <p:cNvSpPr txBox="1"/>
            <p:nvPr/>
          </p:nvSpPr>
          <p:spPr>
            <a:xfrm>
              <a:off x="4584862" y="493259"/>
              <a:ext cx="7572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rgbClr val="A0C487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目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2F14CB-7480-4345-93ED-FA8B9733FD71}"/>
                </a:ext>
              </a:extLst>
            </p:cNvPr>
            <p:cNvSpPr txBox="1"/>
            <p:nvPr/>
          </p:nvSpPr>
          <p:spPr>
            <a:xfrm>
              <a:off x="5485729" y="492532"/>
              <a:ext cx="70086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rgbClr val="A0C487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录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372E98B-E0E6-424E-A463-40CE2B0BEA85}"/>
              </a:ext>
            </a:extLst>
          </p:cNvPr>
          <p:cNvCxnSpPr>
            <a:cxnSpLocks/>
          </p:cNvCxnSpPr>
          <p:nvPr/>
        </p:nvCxnSpPr>
        <p:spPr>
          <a:xfrm flipV="1">
            <a:off x="5155679" y="1408406"/>
            <a:ext cx="2020464" cy="5069"/>
          </a:xfrm>
          <a:prstGeom prst="line">
            <a:avLst/>
          </a:prstGeom>
          <a:ln w="25400">
            <a:solidFill>
              <a:srgbClr val="A0C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B90BCB5-B0B5-4137-8393-F769D32DEE62}"/>
              </a:ext>
            </a:extLst>
          </p:cNvPr>
          <p:cNvCxnSpPr>
            <a:cxnSpLocks/>
          </p:cNvCxnSpPr>
          <p:nvPr/>
        </p:nvCxnSpPr>
        <p:spPr>
          <a:xfrm>
            <a:off x="5448580" y="1571330"/>
            <a:ext cx="1391232" cy="0"/>
          </a:xfrm>
          <a:prstGeom prst="line">
            <a:avLst/>
          </a:prstGeom>
          <a:ln w="25400">
            <a:solidFill>
              <a:srgbClr val="A0C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CBA125A-EFFE-4CC8-AAEB-099D95FDE174}"/>
              </a:ext>
            </a:extLst>
          </p:cNvPr>
          <p:cNvCxnSpPr>
            <a:cxnSpLocks/>
          </p:cNvCxnSpPr>
          <p:nvPr/>
        </p:nvCxnSpPr>
        <p:spPr>
          <a:xfrm flipV="1">
            <a:off x="5727938" y="1734254"/>
            <a:ext cx="828095" cy="1"/>
          </a:xfrm>
          <a:prstGeom prst="line">
            <a:avLst/>
          </a:prstGeom>
          <a:ln w="25400">
            <a:solidFill>
              <a:srgbClr val="A0C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01149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感谢您下载千库网平台上提供的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在千库网出售的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的保护，作品的所有权、版权和著作权归千库网所有，您下载的是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不得将千库网的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83E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http://588ku.com/ppt/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83E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p:transition spd="slow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131CAD01-434C-4BAC-8712-80D1834468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1C14A84-C99B-46E2-938D-ECA496D81D1A}"/>
              </a:ext>
            </a:extLst>
          </p:cNvPr>
          <p:cNvSpPr/>
          <p:nvPr/>
        </p:nvSpPr>
        <p:spPr>
          <a:xfrm>
            <a:off x="3399962" y="0"/>
            <a:ext cx="5392075" cy="685800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3571B3-556E-4150-9A63-ADFA5C63850D}"/>
              </a:ext>
            </a:extLst>
          </p:cNvPr>
          <p:cNvSpPr txBox="1"/>
          <p:nvPr/>
        </p:nvSpPr>
        <p:spPr>
          <a:xfrm>
            <a:off x="5071977" y="1469765"/>
            <a:ext cx="1591091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BAFDA-5AB5-436A-AB3D-CED0B714B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690" y="2577761"/>
            <a:ext cx="1015663" cy="324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22F7EF-5AA7-457F-BA79-95856D714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2143125"/>
            <a:ext cx="1905000" cy="190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A87D7D-C81A-4DF7-9AF3-E3C555AA0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2677614" y="3621544"/>
            <a:ext cx="1905000" cy="1905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CC243D-9ACB-4211-83BA-85EA10FAB5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5099963"/>
            <a:ext cx="1905000" cy="1905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F7E8B5-AEDE-4665-96B6-B47556584E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2482857" y="147353"/>
            <a:ext cx="1905000" cy="1905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DFF5C1-543C-4183-A4E2-94AA8B8AD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2143125"/>
            <a:ext cx="1905000" cy="1905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2429F6-2718-4677-B3E6-D16CC64EA9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9878" flipH="1">
            <a:off x="8098540" y="3621544"/>
            <a:ext cx="1905000" cy="1905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EFD8F0-8B07-48D5-A64C-9EA6820C3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5099963"/>
            <a:ext cx="1905000" cy="1905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61BB099-5330-458F-AB94-7534F0F3F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521" flipH="1">
            <a:off x="7903783" y="14735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853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9CBCEC2-C24B-45BE-A2BC-74550A81F7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4" y="692421"/>
            <a:ext cx="6839722" cy="547315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4C91E25-7C7C-4D5B-B501-848236E33B90}"/>
              </a:ext>
            </a:extLst>
          </p:cNvPr>
          <p:cNvGrpSpPr/>
          <p:nvPr/>
        </p:nvGrpSpPr>
        <p:grpSpPr>
          <a:xfrm>
            <a:off x="8286686" y="1630625"/>
            <a:ext cx="3445565" cy="1709531"/>
            <a:chOff x="980661" y="1842052"/>
            <a:chExt cx="3445565" cy="1709531"/>
          </a:xfrm>
          <a:solidFill>
            <a:srgbClr val="41A486"/>
          </a:solid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3F59476-AE33-4AB7-861B-12A5CE7E30E2}"/>
                </a:ext>
              </a:extLst>
            </p:cNvPr>
            <p:cNvSpPr/>
            <p:nvPr/>
          </p:nvSpPr>
          <p:spPr>
            <a:xfrm>
              <a:off x="980661" y="1842052"/>
              <a:ext cx="3445565" cy="1709531"/>
            </a:xfrm>
            <a:prstGeom prst="rect">
              <a:avLst/>
            </a:prstGeom>
            <a:solidFill>
              <a:srgbClr val="A0C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F89BED-83DE-4BD9-A707-58DD9E66A31F}"/>
                </a:ext>
              </a:extLst>
            </p:cNvPr>
            <p:cNvSpPr/>
            <p:nvPr/>
          </p:nvSpPr>
          <p:spPr>
            <a:xfrm>
              <a:off x="980661" y="2251470"/>
              <a:ext cx="34455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Just for today I will exercise my soul in three ways. I will do somebody a good turnJust for today I will exercise my soul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835F5816-AE6E-42A1-9C77-2A8619C95C6B}"/>
              </a:ext>
            </a:extLst>
          </p:cNvPr>
          <p:cNvSpPr/>
          <p:nvPr/>
        </p:nvSpPr>
        <p:spPr>
          <a:xfrm>
            <a:off x="522400" y="1629225"/>
            <a:ext cx="3039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THIS IS A ART TEMPLATE ,THANK YOU WATCHING THIS ONE 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450CB062-6A9F-4231-B9D4-B40B0DBC4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166" y="2167984"/>
            <a:ext cx="3052352" cy="36933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</a:p>
          <a:p>
            <a:pPr eaLnBrk="1" hangingPunct="1">
              <a:lnSpc>
                <a:spcPct val="150000"/>
              </a:lnSpc>
            </a:pPr>
            <a:endParaRPr lang="en-US" altLang="zh-CN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hours that Just for today I will try to live through this day only and not tackle my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F7D53B0-11EC-4ACA-855F-7B973EACC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9526425" y="4777681"/>
            <a:ext cx="1905000" cy="190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1D5BA6C-EC50-482F-AEF9-20225A1A00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742" y="0"/>
            <a:ext cx="1681083" cy="168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6375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1C60D6-8D6A-44DD-B8DB-1C5192FA1952}"/>
              </a:ext>
            </a:extLst>
          </p:cNvPr>
          <p:cNvSpPr/>
          <p:nvPr/>
        </p:nvSpPr>
        <p:spPr>
          <a:xfrm>
            <a:off x="0" y="2822713"/>
            <a:ext cx="12192000" cy="1563757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DC7209-7E2B-447A-9F21-677BBA7F303D}"/>
              </a:ext>
            </a:extLst>
          </p:cNvPr>
          <p:cNvSpPr/>
          <p:nvPr/>
        </p:nvSpPr>
        <p:spPr>
          <a:xfrm>
            <a:off x="1524004" y="1484245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B23255-0210-4DE3-81B0-3044DCD4CF12}"/>
              </a:ext>
            </a:extLst>
          </p:cNvPr>
          <p:cNvSpPr/>
          <p:nvPr/>
        </p:nvSpPr>
        <p:spPr>
          <a:xfrm>
            <a:off x="1524002" y="3064567"/>
            <a:ext cx="1033669" cy="9409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E2E28F-A38A-4C67-A258-2323BE4A6D96}"/>
              </a:ext>
            </a:extLst>
          </p:cNvPr>
          <p:cNvSpPr/>
          <p:nvPr/>
        </p:nvSpPr>
        <p:spPr>
          <a:xfrm>
            <a:off x="1524002" y="4644889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E082D4-EDD7-4A19-A582-474DE122B993}"/>
              </a:ext>
            </a:extLst>
          </p:cNvPr>
          <p:cNvSpPr txBox="1"/>
          <p:nvPr/>
        </p:nvSpPr>
        <p:spPr>
          <a:xfrm>
            <a:off x="1573697" y="1723864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20%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61B3CB-C718-4304-BA8B-7EB12E1AC8F2}"/>
              </a:ext>
            </a:extLst>
          </p:cNvPr>
          <p:cNvSpPr txBox="1"/>
          <p:nvPr/>
        </p:nvSpPr>
        <p:spPr>
          <a:xfrm>
            <a:off x="1586948" y="3304186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643246-C0C4-4CE7-9535-67DBB16D6781}"/>
              </a:ext>
            </a:extLst>
          </p:cNvPr>
          <p:cNvSpPr txBox="1"/>
          <p:nvPr/>
        </p:nvSpPr>
        <p:spPr>
          <a:xfrm>
            <a:off x="1563758" y="4884508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60%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587FE72-27A3-439D-80E2-9192876EC0C8}"/>
              </a:ext>
            </a:extLst>
          </p:cNvPr>
          <p:cNvSpPr/>
          <p:nvPr/>
        </p:nvSpPr>
        <p:spPr>
          <a:xfrm>
            <a:off x="3149760" y="1791591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0" name="文本框 65">
            <a:extLst>
              <a:ext uri="{FF2B5EF4-FFF2-40B4-BE49-F238E27FC236}">
                <a16:creationId xmlns:a16="http://schemas.microsoft.com/office/drawing/2014/main" id="{F9F9BBE6-7051-4B42-AE18-74AA8E284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003" y="1431237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EE1A740-DD12-4F2D-91D9-8B0C6D345096}"/>
              </a:ext>
            </a:extLst>
          </p:cNvPr>
          <p:cNvSpPr/>
          <p:nvPr/>
        </p:nvSpPr>
        <p:spPr>
          <a:xfrm>
            <a:off x="3136508" y="3424921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2" name="文本框 65">
            <a:extLst>
              <a:ext uri="{FF2B5EF4-FFF2-40B4-BE49-F238E27FC236}">
                <a16:creationId xmlns:a16="http://schemas.microsoft.com/office/drawing/2014/main" id="{BE00EBC5-A832-4297-AB29-47805DE63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751" y="3064567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E507F6-0368-45C9-8F98-D7ADD00A6E5F}"/>
              </a:ext>
            </a:extLst>
          </p:cNvPr>
          <p:cNvSpPr/>
          <p:nvPr/>
        </p:nvSpPr>
        <p:spPr>
          <a:xfrm>
            <a:off x="3123256" y="4938575"/>
            <a:ext cx="6855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three ways. I will do somebody a good turn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</a:t>
            </a:r>
          </a:p>
        </p:txBody>
      </p:sp>
      <p:sp>
        <p:nvSpPr>
          <p:cNvPr id="14" name="文本框 65">
            <a:extLst>
              <a:ext uri="{FF2B5EF4-FFF2-40B4-BE49-F238E27FC236}">
                <a16:creationId xmlns:a16="http://schemas.microsoft.com/office/drawing/2014/main" id="{EE54A1BE-F021-4EE6-A72E-B0005F956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3499" y="4578221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rial" pitchFamily="34" charset="0"/>
              </a:rPr>
              <a:t>ADD YOUR TITTLE HERE</a:t>
            </a:r>
            <a:endParaRPr lang="zh-CN" altLang="en-US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rial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FA6C1A8-ECBB-4F07-BDCC-F3459C62B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9992683" y="263511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4551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59284A3-5CDD-434B-8EE1-D5CAB637A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82" y="2120076"/>
            <a:ext cx="5166417" cy="3444278"/>
          </a:xfrm>
          <a:prstGeom prst="rect">
            <a:avLst/>
          </a:prstGeom>
        </p:spPr>
      </p:pic>
      <p:sp>
        <p:nvSpPr>
          <p:cNvPr id="3" name="文本框 22">
            <a:extLst>
              <a:ext uri="{FF2B5EF4-FFF2-40B4-BE49-F238E27FC236}">
                <a16:creationId xmlns:a16="http://schemas.microsoft.com/office/drawing/2014/main" id="{4E99CE39-1088-4DB3-B03A-99DBC5C72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900" y="2171388"/>
            <a:ext cx="4313280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ADD YOUR TITLE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B5AB61F5-FB51-4D71-B598-947C94BBB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900" y="3458840"/>
            <a:ext cx="5088184" cy="224676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</a:t>
            </a:r>
          </a:p>
          <a:p>
            <a:pPr eaLnBrk="1" hangingPunct="1"/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today I will try to live through this day only and not tackle my whole life problem at once. I can do for twelve hours that</a:t>
            </a:r>
          </a:p>
          <a:p>
            <a:pPr eaLnBrk="1" hangingPunct="1"/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today I will try to live through this day only and not tackle my whole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6C8326-F1EF-4388-8BF1-889E0340E475}"/>
              </a:ext>
            </a:extLst>
          </p:cNvPr>
          <p:cNvSpPr/>
          <p:nvPr/>
        </p:nvSpPr>
        <p:spPr>
          <a:xfrm>
            <a:off x="888900" y="2828947"/>
            <a:ext cx="47521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I CAN DO SOMETHING FOR TWELVE HOURS THAT</a:t>
            </a:r>
            <a:endParaRPr lang="zh-CN" altLang="en-US" sz="16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652A7FE-509A-45F2-8909-40709CFE3A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5322" y="4765049"/>
            <a:ext cx="1339887" cy="13398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B1AEC5-26CB-4D60-8A2D-6FA2F9F928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940" y="1301570"/>
            <a:ext cx="1674284" cy="16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5592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90D5C8-5F48-4D28-9F81-B4AF476660F5}"/>
              </a:ext>
            </a:extLst>
          </p:cNvPr>
          <p:cNvSpPr/>
          <p:nvPr/>
        </p:nvSpPr>
        <p:spPr>
          <a:xfrm>
            <a:off x="1875811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01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文本框 22">
            <a:extLst>
              <a:ext uri="{FF2B5EF4-FFF2-40B4-BE49-F238E27FC236}">
                <a16:creationId xmlns:a16="http://schemas.microsoft.com/office/drawing/2014/main" id="{8B796CD6-9927-4F17-8CBB-0B433DF90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567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8B9F0B2B-C2B8-4EC7-91F0-D9B4B8CDF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096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33AC8C-BCAC-4015-9D58-BEC12619BD34}"/>
              </a:ext>
            </a:extLst>
          </p:cNvPr>
          <p:cNvSpPr/>
          <p:nvPr/>
        </p:nvSpPr>
        <p:spPr>
          <a:xfrm>
            <a:off x="4485661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02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文本框 22">
            <a:extLst>
              <a:ext uri="{FF2B5EF4-FFF2-40B4-BE49-F238E27FC236}">
                <a16:creationId xmlns:a16="http://schemas.microsoft.com/office/drawing/2014/main" id="{5363D06E-30B6-409C-8316-F5BC2BFDB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417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9DDE112B-13A6-4241-A9C2-4F2AFF302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946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1E68E2-2CB6-4B33-9285-D4D30DEA0E07}"/>
              </a:ext>
            </a:extLst>
          </p:cNvPr>
          <p:cNvSpPr/>
          <p:nvPr/>
        </p:nvSpPr>
        <p:spPr>
          <a:xfrm>
            <a:off x="7230308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03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id="{B7242E09-6A3E-4427-B1CC-D8B74888A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7064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id="{8E16B2DD-C6E4-4A3E-8EC7-5C0744FD7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593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2AAD55-D9D5-4490-9FE4-01B5A0F4D87E}"/>
              </a:ext>
            </a:extLst>
          </p:cNvPr>
          <p:cNvSpPr/>
          <p:nvPr/>
        </p:nvSpPr>
        <p:spPr>
          <a:xfrm>
            <a:off x="9974955" y="4359759"/>
            <a:ext cx="596347" cy="609600"/>
          </a:xfrm>
          <a:prstGeom prst="rect">
            <a:avLst/>
          </a:prstGeom>
          <a:solidFill>
            <a:srgbClr val="A0C487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04</a:t>
            </a:r>
            <a:endParaRPr lang="zh-CN" alt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id="{4D5BAD14-7F8A-4107-86A2-ED5F7D9E8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1711" y="2372959"/>
            <a:ext cx="260985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TITTLE HERE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3" name="矩形 23">
            <a:extLst>
              <a:ext uri="{FF2B5EF4-FFF2-40B4-BE49-F238E27FC236}">
                <a16:creationId xmlns:a16="http://schemas.microsoft.com/office/drawing/2014/main" id="{D03052A3-E4BB-4FAE-955E-57CB2DBF6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1240" y="3024967"/>
            <a:ext cx="2278526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FDFB344-9D6B-4C74-9CBC-C48337E00D7F}"/>
              </a:ext>
            </a:extLst>
          </p:cNvPr>
          <p:cNvSpPr/>
          <p:nvPr/>
        </p:nvSpPr>
        <p:spPr>
          <a:xfrm>
            <a:off x="0" y="0"/>
            <a:ext cx="12192000" cy="85344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A3C8A6-BC0A-4E44-B9BD-6E20D539C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50" y="-55934"/>
            <a:ext cx="933397" cy="9333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3902E78-11E5-42CC-9FCC-31E42D571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1966932" y="-141576"/>
            <a:ext cx="1153133" cy="11531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F37C225-16B4-4628-BA38-853A5E481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50" y="0"/>
            <a:ext cx="901257" cy="90125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EF2956A-15F8-4DD7-9722-9958FE9665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170723" y="57999"/>
            <a:ext cx="737442" cy="7374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D73EA87-8640-4D6E-8F88-F60F3D5B2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19" y="-55934"/>
            <a:ext cx="933397" cy="9333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9272897-6333-4E55-AAE2-7B07838C8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5942901" y="-141576"/>
            <a:ext cx="1153133" cy="11531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EC9904-3C70-467D-98D8-79A0EB0072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719" y="0"/>
            <a:ext cx="901257" cy="90125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7DD9D51-6997-49DC-B7FE-933EB961C1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4146692" y="57999"/>
            <a:ext cx="737442" cy="73744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D2D4D90-2ADE-4667-8E51-EAB207232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788" y="-55933"/>
            <a:ext cx="933397" cy="93339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72E817B-39F1-42AD-8328-81C239EA8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9918870" y="-141575"/>
            <a:ext cx="1153133" cy="115313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F7834AE-F8B6-4C8A-BBF7-75CDE945C1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692" y="1"/>
            <a:ext cx="901257" cy="90125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580CBD4-AB40-470C-927F-C7EDB12822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8122661" y="58000"/>
            <a:ext cx="737442" cy="7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43186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7EDF28F-BF51-4981-9B20-3F79B551F4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r="8209"/>
          <a:stretch/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1C14A84-C99B-46E2-938D-ECA496D81D1A}"/>
              </a:ext>
            </a:extLst>
          </p:cNvPr>
          <p:cNvSpPr/>
          <p:nvPr/>
        </p:nvSpPr>
        <p:spPr>
          <a:xfrm>
            <a:off x="3399962" y="0"/>
            <a:ext cx="5392075" cy="6858000"/>
          </a:xfrm>
          <a:prstGeom prst="rect">
            <a:avLst/>
          </a:prstGeom>
          <a:solidFill>
            <a:srgbClr val="A0C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3571B3-556E-4150-9A63-ADFA5C63850D}"/>
              </a:ext>
            </a:extLst>
          </p:cNvPr>
          <p:cNvSpPr txBox="1"/>
          <p:nvPr/>
        </p:nvSpPr>
        <p:spPr>
          <a:xfrm>
            <a:off x="5071977" y="1469765"/>
            <a:ext cx="1591091" cy="110799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BAFDA-5AB5-436A-AB3D-CED0B714B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690" y="2577761"/>
            <a:ext cx="1015663" cy="324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22F7EF-5AA7-457F-BA79-95856D714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2143125"/>
            <a:ext cx="1905000" cy="1905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A87D7D-C81A-4DF7-9AF3-E3C555AA0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122">
            <a:off x="2677614" y="3621544"/>
            <a:ext cx="1905000" cy="1905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CC243D-9ACB-4211-83BA-85EA10FAB5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14" y="5099963"/>
            <a:ext cx="1905000" cy="1905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F7E8B5-AEDE-4665-96B6-B47556584E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2482857" y="147353"/>
            <a:ext cx="1905000" cy="1905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DFF5C1-543C-4183-A4E2-94AA8B8AD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2143125"/>
            <a:ext cx="1905000" cy="1905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2429F6-2718-4677-B3E6-D16CC64EA9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9878" flipH="1">
            <a:off x="8098540" y="3621544"/>
            <a:ext cx="1905000" cy="1905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EFD8F0-8B07-48D5-A64C-9EA6820C3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6540" y="5099963"/>
            <a:ext cx="1905000" cy="1905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61BB099-5330-458F-AB94-7534F0F3F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521" flipH="1">
            <a:off x="7903783" y="14735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688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39DD6DD4-C9AD-47A8-8F13-06ACB6EB99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1" b="36296"/>
          <a:stretch/>
        </p:blipFill>
        <p:spPr>
          <a:xfrm>
            <a:off x="1524000" y="1696720"/>
            <a:ext cx="9144000" cy="26720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D49A2B-B0A9-4F6B-8B79-498616272080}"/>
              </a:ext>
            </a:extLst>
          </p:cNvPr>
          <p:cNvSpPr txBox="1"/>
          <p:nvPr/>
        </p:nvSpPr>
        <p:spPr>
          <a:xfrm>
            <a:off x="1987024" y="4037812"/>
            <a:ext cx="1576693" cy="646331"/>
          </a:xfrm>
          <a:prstGeom prst="rect">
            <a:avLst/>
          </a:prstGeom>
          <a:solidFill>
            <a:srgbClr val="A0C4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TITTLE HERE</a:t>
            </a:r>
            <a:endParaRPr lang="zh-CN" altLang="en-US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96D93E-50D1-4562-BA25-EA3A40154525}"/>
              </a:ext>
            </a:extLst>
          </p:cNvPr>
          <p:cNvSpPr txBox="1"/>
          <p:nvPr/>
        </p:nvSpPr>
        <p:spPr>
          <a:xfrm>
            <a:off x="5166412" y="4037812"/>
            <a:ext cx="1576693" cy="646331"/>
          </a:xfrm>
          <a:prstGeom prst="rect">
            <a:avLst/>
          </a:prstGeom>
          <a:solidFill>
            <a:srgbClr val="A0C4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TITTLE HERE</a:t>
            </a:r>
            <a:endParaRPr lang="zh-CN" altLang="en-US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860EA8-43AA-4192-991A-A8D101B64F53}"/>
              </a:ext>
            </a:extLst>
          </p:cNvPr>
          <p:cNvSpPr txBox="1"/>
          <p:nvPr/>
        </p:nvSpPr>
        <p:spPr>
          <a:xfrm>
            <a:off x="8345800" y="4011308"/>
            <a:ext cx="1576693" cy="646331"/>
          </a:xfrm>
          <a:prstGeom prst="rect">
            <a:avLst/>
          </a:prstGeom>
          <a:solidFill>
            <a:srgbClr val="A0C4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TITTLE HERE</a:t>
            </a:r>
            <a:endParaRPr lang="zh-CN" altLang="en-US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E27C674A-0CE7-4962-B2F0-D9FE0B485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5149" y="4588283"/>
            <a:ext cx="2920442" cy="2308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</a:p>
          <a:p>
            <a:pPr algn="ctr" eaLnBrk="1" hangingPunct="1">
              <a:lnSpc>
                <a:spcPct val="200000"/>
              </a:lnSpc>
            </a:pPr>
            <a:endParaRPr lang="en-US" altLang="zh-CN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45E5E8B2-3FCB-4598-9466-591705EEB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4537" y="4588283"/>
            <a:ext cx="2920442" cy="225991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</a:p>
          <a:p>
            <a:pPr algn="ctr" eaLnBrk="1" hangingPunct="1">
              <a:lnSpc>
                <a:spcPct val="200000"/>
              </a:lnSpc>
            </a:pPr>
            <a:endParaRPr lang="en-US" altLang="zh-CN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F064EBE0-1C6B-4A6E-BE3D-548E315D2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3925" y="4588283"/>
            <a:ext cx="2920442" cy="2308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</a:t>
            </a:r>
          </a:p>
          <a:p>
            <a:pPr algn="ctr" eaLnBrk="1" hangingPunct="1">
              <a:lnSpc>
                <a:spcPct val="200000"/>
              </a:lnSpc>
            </a:pPr>
            <a:endParaRPr lang="en-US" altLang="zh-CN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6266A83-0A56-4279-989F-58A4C30B6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479">
            <a:off x="967356" y="1039678"/>
            <a:ext cx="1314083" cy="131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448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主义通用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1404</Words>
  <Application>Microsoft Office PowerPoint</Application>
  <PresentationFormat>宽屏</PresentationFormat>
  <Paragraphs>135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等线</vt:lpstr>
      <vt:lpstr>等线 Light</vt:lpstr>
      <vt:lpstr>汉仪黑荔枝体简</vt:lpstr>
      <vt:lpstr>楷体</vt:lpstr>
      <vt:lpstr>迷你简毡笔黑</vt:lpstr>
      <vt:lpstr>宋体</vt:lpstr>
      <vt:lpstr>微软雅黑</vt:lpstr>
      <vt:lpstr>Aparajita</vt:lpstr>
      <vt:lpstr>Arial</vt:lpstr>
      <vt:lpstr>Calibri</vt:lpstr>
      <vt:lpstr>Calibri Light</vt:lpstr>
      <vt:lpstr>Ebrima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极简主义通用ppt模板</dc:title>
  <dc:creator>Administrator</dc:creator>
  <cp:lastModifiedBy>张 奕丹</cp:lastModifiedBy>
  <cp:revision>123</cp:revision>
  <dcterms:created xsi:type="dcterms:W3CDTF">2015-05-05T08:02:14Z</dcterms:created>
  <dcterms:modified xsi:type="dcterms:W3CDTF">2018-06-14T04:15:48Z</dcterms:modified>
</cp:coreProperties>
</file>