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77" r:id="rId3"/>
    <p:sldId id="267" r:id="rId4"/>
    <p:sldId id="280" r:id="rId5"/>
    <p:sldId id="279" r:id="rId6"/>
    <p:sldId id="271" r:id="rId7"/>
    <p:sldId id="259" r:id="rId8"/>
    <p:sldId id="268" r:id="rId9"/>
    <p:sldId id="258" r:id="rId10"/>
    <p:sldId id="274" r:id="rId11"/>
    <p:sldId id="257" r:id="rId12"/>
    <p:sldId id="276" r:id="rId13"/>
    <p:sldId id="269" r:id="rId14"/>
    <p:sldId id="262" r:id="rId15"/>
    <p:sldId id="264" r:id="rId16"/>
    <p:sldId id="273" r:id="rId17"/>
    <p:sldId id="270" r:id="rId18"/>
    <p:sldId id="266" r:id="rId19"/>
    <p:sldId id="278" r:id="rId20"/>
    <p:sldId id="275" r:id="rId21"/>
    <p:sldId id="265" r:id="rId22"/>
  </p:sldIdLst>
  <p:sldSz cx="12192000" cy="6858000"/>
  <p:notesSz cx="7104063" cy="10234613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5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167998" y="0"/>
            <a:ext cx="3188595" cy="574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90"/>
            </a:lvl1pPr>
          </a:lstStyle>
          <a:p>
            <a:fld id="{0F9B84EA-7D68-4D60-9CB1-D50884785D1C}" type="datetimeFigureOut">
              <a:rPr lang="zh-CN" altLang="en-US" smtClean="0"/>
              <a:t>2017/6/8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167998" y="10879875"/>
            <a:ext cx="3188595" cy="57471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9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2017/6/8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9928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504A6E-BCEB-40D9-BF16-A9AECA809666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7396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D3EA3B-D2E9-4E05-9324-5750E33A8057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3759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6251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96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7218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71898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4701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088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16793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6786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23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36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58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6643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71A85F-987C-4966-9EA5-739D5AF1443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0482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9765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005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2017/6/8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1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1647461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4622156" y="1776318"/>
            <a:ext cx="2947686" cy="3419316"/>
          </a:xfrm>
          <a:custGeom>
            <a:avLst/>
            <a:gdLst>
              <a:gd name="connsiteX0" fmla="*/ 1473843 w 2947686"/>
              <a:gd name="connsiteY0" fmla="*/ 0 h 3419316"/>
              <a:gd name="connsiteX1" fmla="*/ 2947686 w 2947686"/>
              <a:gd name="connsiteY1" fmla="*/ 736922 h 3419316"/>
              <a:gd name="connsiteX2" fmla="*/ 2947686 w 2947686"/>
              <a:gd name="connsiteY2" fmla="*/ 2682394 h 3419316"/>
              <a:gd name="connsiteX3" fmla="*/ 1473843 w 2947686"/>
              <a:gd name="connsiteY3" fmla="*/ 3419316 h 3419316"/>
              <a:gd name="connsiteX4" fmla="*/ 0 w 2947686"/>
              <a:gd name="connsiteY4" fmla="*/ 2682394 h 3419316"/>
              <a:gd name="connsiteX5" fmla="*/ 0 w 2947686"/>
              <a:gd name="connsiteY5" fmla="*/ 736922 h 341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7686" h="3419316">
                <a:moveTo>
                  <a:pt x="1473843" y="0"/>
                </a:moveTo>
                <a:lnTo>
                  <a:pt x="2947686" y="736922"/>
                </a:lnTo>
                <a:lnTo>
                  <a:pt x="2947686" y="2682394"/>
                </a:lnTo>
                <a:lnTo>
                  <a:pt x="1473843" y="3419316"/>
                </a:lnTo>
                <a:lnTo>
                  <a:pt x="0" y="2682394"/>
                </a:lnTo>
                <a:lnTo>
                  <a:pt x="0" y="7369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8476524" y="2286530"/>
            <a:ext cx="2068012" cy="2398892"/>
          </a:xfrm>
          <a:custGeom>
            <a:avLst/>
            <a:gdLst>
              <a:gd name="connsiteX0" fmla="*/ 1034006 w 2068012"/>
              <a:gd name="connsiteY0" fmla="*/ 0 h 2398892"/>
              <a:gd name="connsiteX1" fmla="*/ 2068012 w 2068012"/>
              <a:gd name="connsiteY1" fmla="*/ 517003 h 2398892"/>
              <a:gd name="connsiteX2" fmla="*/ 2068012 w 2068012"/>
              <a:gd name="connsiteY2" fmla="*/ 1881889 h 2398892"/>
              <a:gd name="connsiteX3" fmla="*/ 1034006 w 2068012"/>
              <a:gd name="connsiteY3" fmla="*/ 2398892 h 2398892"/>
              <a:gd name="connsiteX4" fmla="*/ 0 w 2068012"/>
              <a:gd name="connsiteY4" fmla="*/ 1881889 h 2398892"/>
              <a:gd name="connsiteX5" fmla="*/ 0 w 2068012"/>
              <a:gd name="connsiteY5" fmla="*/ 517003 h 2398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8012" h="2398892">
                <a:moveTo>
                  <a:pt x="1034006" y="0"/>
                </a:moveTo>
                <a:lnTo>
                  <a:pt x="2068012" y="517003"/>
                </a:lnTo>
                <a:lnTo>
                  <a:pt x="2068012" y="1881889"/>
                </a:lnTo>
                <a:lnTo>
                  <a:pt x="1034006" y="2398892"/>
                </a:lnTo>
                <a:lnTo>
                  <a:pt x="0" y="1881889"/>
                </a:lnTo>
                <a:lnTo>
                  <a:pt x="0" y="51700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p:transition advClick="0" advTm="1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16"/>
          <p:cNvSpPr>
            <a:spLocks noGrp="1"/>
          </p:cNvSpPr>
          <p:nvPr>
            <p:ph type="pic" sz="quarter" idx="11"/>
          </p:nvPr>
        </p:nvSpPr>
        <p:spPr>
          <a:xfrm>
            <a:off x="4477319" y="179398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lang="zh-CN" altLang="en-US" sz="1400" dirty="0"/>
            </a:lvl1pPr>
          </a:lstStyle>
          <a:p>
            <a:pPr lvl="0"/>
            <a:endParaRPr lang="zh-CN" altLang="en-US" dirty="0"/>
          </a:p>
        </p:txBody>
      </p:sp>
      <p:sp>
        <p:nvSpPr>
          <p:cNvPr id="4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3053724" y="179398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zh-CN" altLang="en-US" dirty="0"/>
          </a:p>
        </p:txBody>
      </p:sp>
      <p:sp>
        <p:nvSpPr>
          <p:cNvPr id="6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5900914" y="179398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lang="zh-CN" altLang="en-US" sz="1400"/>
            </a:lvl1pPr>
          </a:lstStyle>
          <a:p>
            <a:pPr lvl="0"/>
            <a:endParaRPr lang="zh-CN" altLang="en-US"/>
          </a:p>
        </p:txBody>
      </p:sp>
      <p:sp>
        <p:nvSpPr>
          <p:cNvPr id="7" name="图片占位符 18"/>
          <p:cNvSpPr>
            <a:spLocks noGrp="1"/>
          </p:cNvSpPr>
          <p:nvPr>
            <p:ph type="pic" sz="quarter" idx="13"/>
          </p:nvPr>
        </p:nvSpPr>
        <p:spPr>
          <a:xfrm>
            <a:off x="7324509" y="1793989"/>
            <a:ext cx="1800000" cy="180000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  <p:txBody>
          <a:bodyPr wrap="square">
            <a:noAutofit/>
          </a:bodyPr>
          <a:lstStyle>
            <a:lvl1pPr>
              <a:defRPr lang="zh-CN" altLang="en-US" sz="1400" dirty="0"/>
            </a:lvl1pPr>
          </a:lstStyle>
          <a:p>
            <a:pPr lvl="0"/>
            <a:endParaRPr lang="zh-CN" altLang="en-US" dirty="0"/>
          </a:p>
        </p:txBody>
      </p:sp>
    </p:spTree>
  </p:cSld>
  <p:clrMapOvr>
    <a:masterClrMapping/>
  </p:clrMapOvr>
  <p:transition advClick="0" advTm="1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2017/6/8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advClick="0" advTm="1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3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bbs.cn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jpeg"/><Relationship Id="rId5" Type="http://schemas.openxmlformats.org/officeDocument/2006/relationships/image" Target="../media/image5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93725" y="1610360"/>
            <a:ext cx="5263515" cy="4136390"/>
            <a:chOff x="10775" y="2712"/>
            <a:chExt cx="8289" cy="6514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4" name="流程图: 可选过程 3"/>
            <p:cNvSpPr/>
            <p:nvPr/>
          </p:nvSpPr>
          <p:spPr>
            <a:xfrm>
              <a:off x="10775" y="2768"/>
              <a:ext cx="1553" cy="5858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12479" y="2768"/>
              <a:ext cx="1553" cy="5858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可选过程 5"/>
            <p:cNvSpPr/>
            <p:nvPr/>
          </p:nvSpPr>
          <p:spPr>
            <a:xfrm>
              <a:off x="14167" y="2768"/>
              <a:ext cx="1553" cy="5857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可选过程 6"/>
            <p:cNvSpPr/>
            <p:nvPr/>
          </p:nvSpPr>
          <p:spPr>
            <a:xfrm>
              <a:off x="15855" y="2768"/>
              <a:ext cx="1553" cy="6458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可选过程 7"/>
            <p:cNvSpPr/>
            <p:nvPr/>
          </p:nvSpPr>
          <p:spPr>
            <a:xfrm>
              <a:off x="17511" y="2712"/>
              <a:ext cx="1553" cy="6514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 4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280728" y="3224325"/>
            <a:ext cx="4549254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</a:t>
            </a:r>
            <a:endParaRPr lang="zh-CN" altLang="en-US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80731" y="4025040"/>
            <a:ext cx="278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汇报人：千库网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555355" y="4025040"/>
            <a:ext cx="27871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汇报时间：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月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280983" y="2327338"/>
            <a:ext cx="6729532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欧美风</a:t>
            </a:r>
            <a:r>
              <a:rPr lang="zh-CN" altLang="en-US" sz="4000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商务</a:t>
            </a: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模板</a:t>
            </a:r>
          </a:p>
        </p:txBody>
      </p:sp>
    </p:spTree>
  </p:cSld>
  <p:clrMapOvr>
    <a:masterClrMapping/>
  </p:clrMapOvr>
  <p:transition advClick="0" advTm="1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PA_直接连接符 40"/>
          <p:cNvCxnSpPr/>
          <p:nvPr>
            <p:custDataLst>
              <p:tags r:id="rId1"/>
            </p:custDataLst>
          </p:nvPr>
        </p:nvCxnSpPr>
        <p:spPr>
          <a:xfrm>
            <a:off x="1482090" y="4879975"/>
            <a:ext cx="316230" cy="0"/>
          </a:xfrm>
          <a:prstGeom prst="line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PA_直接连接符 40"/>
          <p:cNvCxnSpPr/>
          <p:nvPr>
            <p:custDataLst>
              <p:tags r:id="rId2"/>
            </p:custDataLst>
          </p:nvPr>
        </p:nvCxnSpPr>
        <p:spPr>
          <a:xfrm>
            <a:off x="4957445" y="4879975"/>
            <a:ext cx="316230" cy="0"/>
          </a:xfrm>
          <a:prstGeom prst="line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PA_直接连接符 40"/>
          <p:cNvCxnSpPr/>
          <p:nvPr>
            <p:custDataLst>
              <p:tags r:id="rId3"/>
            </p:custDataLst>
          </p:nvPr>
        </p:nvCxnSpPr>
        <p:spPr>
          <a:xfrm>
            <a:off x="8424545" y="4879340"/>
            <a:ext cx="316230" cy="0"/>
          </a:xfrm>
          <a:prstGeom prst="line">
            <a:avLst/>
          </a:prstGeom>
          <a:ln w="12700" cap="rnd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987492" y="3932"/>
            <a:ext cx="6217016" cy="3122340"/>
            <a:chOff x="-2696483" y="-121601"/>
            <a:chExt cx="4662762" cy="2341755"/>
          </a:xfrm>
          <a:blipFill rotWithShape="1">
            <a:blip r:embed="rId6"/>
            <a:stretch>
              <a:fillRect/>
            </a:stretch>
          </a:blipFill>
        </p:grpSpPr>
        <p:sp>
          <p:nvSpPr>
            <p:cNvPr id="8" name="任意多边形 7"/>
            <p:cNvSpPr/>
            <p:nvPr/>
          </p:nvSpPr>
          <p:spPr>
            <a:xfrm>
              <a:off x="799580" y="-116838"/>
              <a:ext cx="1166699" cy="2023935"/>
            </a:xfrm>
            <a:custGeom>
              <a:avLst/>
              <a:gdLst>
                <a:gd name="connsiteX0" fmla="*/ 0 w 1166699"/>
                <a:gd name="connsiteY0" fmla="*/ 0 h 2023935"/>
                <a:gd name="connsiteX1" fmla="*/ 1166121 w 1166699"/>
                <a:gd name="connsiteY1" fmla="*/ 0 h 2023935"/>
                <a:gd name="connsiteX2" fmla="*/ 1166699 w 1166699"/>
                <a:gd name="connsiteY2" fmla="*/ 11395 h 2023935"/>
                <a:gd name="connsiteX3" fmla="*/ 135015 w 1166699"/>
                <a:gd name="connsiteY3" fmla="*/ 1942311 h 2023935"/>
                <a:gd name="connsiteX4" fmla="*/ 0 w 1166699"/>
                <a:gd name="connsiteY4" fmla="*/ 2023935 h 2023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699" h="2023935">
                  <a:moveTo>
                    <a:pt x="0" y="0"/>
                  </a:moveTo>
                  <a:lnTo>
                    <a:pt x="1166121" y="0"/>
                  </a:lnTo>
                  <a:lnTo>
                    <a:pt x="1166699" y="11395"/>
                  </a:lnTo>
                  <a:cubicBezTo>
                    <a:pt x="1166699" y="815178"/>
                    <a:pt x="757459" y="1523844"/>
                    <a:pt x="135015" y="1942311"/>
                  </a:cubicBezTo>
                  <a:lnTo>
                    <a:pt x="0" y="202393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-2696483" y="-121601"/>
              <a:ext cx="1169424" cy="2028276"/>
            </a:xfrm>
            <a:custGeom>
              <a:avLst/>
              <a:gdLst>
                <a:gd name="connsiteX0" fmla="*/ 0 w 1169424"/>
                <a:gd name="connsiteY0" fmla="*/ 0 h 2028276"/>
                <a:gd name="connsiteX1" fmla="*/ 1169424 w 1169424"/>
                <a:gd name="connsiteY1" fmla="*/ 0 h 2028276"/>
                <a:gd name="connsiteX2" fmla="*/ 1169424 w 1169424"/>
                <a:gd name="connsiteY2" fmla="*/ 2028276 h 2028276"/>
                <a:gd name="connsiteX3" fmla="*/ 1027229 w 1169424"/>
                <a:gd name="connsiteY3" fmla="*/ 1942311 h 2028276"/>
                <a:gd name="connsiteX4" fmla="*/ 7626 w 1169424"/>
                <a:gd name="connsiteY4" fmla="*/ 249481 h 2028276"/>
                <a:gd name="connsiteX5" fmla="*/ 0 w 1169424"/>
                <a:gd name="connsiteY5" fmla="*/ 99191 h 2028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9424" h="2028276">
                  <a:moveTo>
                    <a:pt x="0" y="0"/>
                  </a:moveTo>
                  <a:lnTo>
                    <a:pt x="1169424" y="0"/>
                  </a:lnTo>
                  <a:lnTo>
                    <a:pt x="1169424" y="2028276"/>
                  </a:lnTo>
                  <a:lnTo>
                    <a:pt x="1027229" y="1942311"/>
                  </a:lnTo>
                  <a:cubicBezTo>
                    <a:pt x="467029" y="1565690"/>
                    <a:pt x="79525" y="954009"/>
                    <a:pt x="7626" y="249481"/>
                  </a:cubicBezTo>
                  <a:lnTo>
                    <a:pt x="0" y="9919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8565"/>
              <a:endParaRPr lang="zh-CN" altLang="en-US" sz="24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-1525907" y="-121601"/>
              <a:ext cx="1169424" cy="2340000"/>
            </a:xfrm>
            <a:custGeom>
              <a:avLst/>
              <a:gdLst>
                <a:gd name="connsiteX0" fmla="*/ 0 w 1169424"/>
                <a:gd name="connsiteY0" fmla="*/ 0 h 2340000"/>
                <a:gd name="connsiteX1" fmla="*/ 1169424 w 1169424"/>
                <a:gd name="connsiteY1" fmla="*/ 0 h 2340000"/>
                <a:gd name="connsiteX2" fmla="*/ 1169424 w 1169424"/>
                <a:gd name="connsiteY2" fmla="*/ 2340000 h 2340000"/>
                <a:gd name="connsiteX3" fmla="*/ 54041 w 1169424"/>
                <a:gd name="connsiteY3" fmla="*/ 2058950 h 2340000"/>
                <a:gd name="connsiteX4" fmla="*/ 0 w 1169424"/>
                <a:gd name="connsiteY4" fmla="*/ 2026279 h 23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9424" h="2340000">
                  <a:moveTo>
                    <a:pt x="0" y="0"/>
                  </a:moveTo>
                  <a:lnTo>
                    <a:pt x="1169424" y="0"/>
                  </a:lnTo>
                  <a:lnTo>
                    <a:pt x="1169424" y="2340000"/>
                  </a:lnTo>
                  <a:cubicBezTo>
                    <a:pt x="765566" y="2340000"/>
                    <a:pt x="385603" y="2238188"/>
                    <a:pt x="54041" y="2058950"/>
                  </a:cubicBezTo>
                  <a:lnTo>
                    <a:pt x="0" y="20262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-369845" y="-119788"/>
              <a:ext cx="1169424" cy="2339942"/>
            </a:xfrm>
            <a:custGeom>
              <a:avLst/>
              <a:gdLst>
                <a:gd name="connsiteX0" fmla="*/ 0 w 1169424"/>
                <a:gd name="connsiteY0" fmla="*/ 0 h 2339942"/>
                <a:gd name="connsiteX1" fmla="*/ 1169424 w 1169424"/>
                <a:gd name="connsiteY1" fmla="*/ 0 h 2339942"/>
                <a:gd name="connsiteX2" fmla="*/ 1169424 w 1169424"/>
                <a:gd name="connsiteY2" fmla="*/ 2025583 h 2339942"/>
                <a:gd name="connsiteX3" fmla="*/ 1114231 w 1169424"/>
                <a:gd name="connsiteY3" fmla="*/ 2058950 h 2339942"/>
                <a:gd name="connsiteX4" fmla="*/ 238099 w 1169424"/>
                <a:gd name="connsiteY4" fmla="*/ 2327978 h 2339942"/>
                <a:gd name="connsiteX5" fmla="*/ 0 w 1169424"/>
                <a:gd name="connsiteY5" fmla="*/ 2339942 h 233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9424" h="2339942">
                  <a:moveTo>
                    <a:pt x="0" y="0"/>
                  </a:moveTo>
                  <a:lnTo>
                    <a:pt x="1169424" y="0"/>
                  </a:lnTo>
                  <a:lnTo>
                    <a:pt x="1169424" y="2025583"/>
                  </a:lnTo>
                  <a:lnTo>
                    <a:pt x="1114231" y="2058950"/>
                  </a:lnTo>
                  <a:cubicBezTo>
                    <a:pt x="848981" y="2202341"/>
                    <a:pt x="552755" y="2296178"/>
                    <a:pt x="238099" y="2327978"/>
                  </a:cubicBezTo>
                  <a:lnTo>
                    <a:pt x="0" y="233994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TextBox 23"/>
          <p:cNvSpPr txBox="1"/>
          <p:nvPr/>
        </p:nvSpPr>
        <p:spPr>
          <a:xfrm>
            <a:off x="1369060" y="4879340"/>
            <a:ext cx="239014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12" name="TextBox 24"/>
          <p:cNvSpPr txBox="1"/>
          <p:nvPr/>
        </p:nvSpPr>
        <p:spPr>
          <a:xfrm>
            <a:off x="1369189" y="456022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3" name="TextBox 23"/>
          <p:cNvSpPr txBox="1"/>
          <p:nvPr/>
        </p:nvSpPr>
        <p:spPr>
          <a:xfrm>
            <a:off x="4850130" y="4879340"/>
            <a:ext cx="239014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14" name="TextBox 24"/>
          <p:cNvSpPr txBox="1"/>
          <p:nvPr/>
        </p:nvSpPr>
        <p:spPr>
          <a:xfrm>
            <a:off x="4850259" y="456022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5" name="TextBox 23"/>
          <p:cNvSpPr txBox="1"/>
          <p:nvPr/>
        </p:nvSpPr>
        <p:spPr>
          <a:xfrm>
            <a:off x="8296910" y="4869180"/>
            <a:ext cx="239014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16" name="TextBox 24"/>
          <p:cNvSpPr txBox="1"/>
          <p:nvPr/>
        </p:nvSpPr>
        <p:spPr>
          <a:xfrm>
            <a:off x="8297039" y="455006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3" name="矩形 32"/>
          <p:cNvSpPr/>
          <p:nvPr/>
        </p:nvSpPr>
        <p:spPr>
          <a:xfrm>
            <a:off x="5115560" y="3220085"/>
            <a:ext cx="1960880" cy="417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请在此输入标题</a:t>
            </a:r>
          </a:p>
        </p:txBody>
      </p:sp>
      <p:sp>
        <p:nvSpPr>
          <p:cNvPr id="17" name="Freeform 37"/>
          <p:cNvSpPr>
            <a:spLocks noEditPoints="1"/>
          </p:cNvSpPr>
          <p:nvPr/>
        </p:nvSpPr>
        <p:spPr bwMode="auto">
          <a:xfrm>
            <a:off x="1456055" y="4165600"/>
            <a:ext cx="341630" cy="340360"/>
          </a:xfrm>
          <a:custGeom>
            <a:avLst/>
            <a:gdLst>
              <a:gd name="T0" fmla="*/ 116662 w 121"/>
              <a:gd name="T1" fmla="*/ 129256 h 114"/>
              <a:gd name="T2" fmla="*/ 116662 w 121"/>
              <a:gd name="T3" fmla="*/ 144643 h 114"/>
              <a:gd name="T4" fmla="*/ 233323 w 121"/>
              <a:gd name="T5" fmla="*/ 135411 h 114"/>
              <a:gd name="T6" fmla="*/ 267094 w 121"/>
              <a:gd name="T7" fmla="*/ 98481 h 114"/>
              <a:gd name="T8" fmla="*/ 107451 w 121"/>
              <a:gd name="T9" fmla="*/ 107713 h 114"/>
              <a:gd name="T10" fmla="*/ 116662 w 121"/>
              <a:gd name="T11" fmla="*/ 113868 h 114"/>
              <a:gd name="T12" fmla="*/ 273234 w 121"/>
              <a:gd name="T13" fmla="*/ 107713 h 114"/>
              <a:gd name="T14" fmla="*/ 267094 w 121"/>
              <a:gd name="T15" fmla="*/ 98481 h 114"/>
              <a:gd name="T16" fmla="*/ 116662 w 121"/>
              <a:gd name="T17" fmla="*/ 67705 h 114"/>
              <a:gd name="T18" fmla="*/ 107451 w 121"/>
              <a:gd name="T19" fmla="*/ 80015 h 114"/>
              <a:gd name="T20" fmla="*/ 267094 w 121"/>
              <a:gd name="T21" fmla="*/ 86170 h 114"/>
              <a:gd name="T22" fmla="*/ 273234 w 121"/>
              <a:gd name="T23" fmla="*/ 76938 h 114"/>
              <a:gd name="T24" fmla="*/ 58331 w 121"/>
              <a:gd name="T25" fmla="*/ 323139 h 114"/>
              <a:gd name="T26" fmla="*/ 316214 w 121"/>
              <a:gd name="T27" fmla="*/ 323139 h 114"/>
              <a:gd name="T28" fmla="*/ 27630 w 121"/>
              <a:gd name="T29" fmla="*/ 307752 h 114"/>
              <a:gd name="T30" fmla="*/ 125872 w 121"/>
              <a:gd name="T31" fmla="*/ 227736 h 114"/>
              <a:gd name="T32" fmla="*/ 343845 w 121"/>
              <a:gd name="T33" fmla="*/ 304674 h 114"/>
              <a:gd name="T34" fmla="*/ 343845 w 121"/>
              <a:gd name="T35" fmla="*/ 163108 h 114"/>
              <a:gd name="T36" fmla="*/ 49121 w 121"/>
              <a:gd name="T37" fmla="*/ 147721 h 114"/>
              <a:gd name="T38" fmla="*/ 27630 w 121"/>
              <a:gd name="T39" fmla="*/ 113868 h 114"/>
              <a:gd name="T40" fmla="*/ 39911 w 121"/>
              <a:gd name="T41" fmla="*/ 107713 h 114"/>
              <a:gd name="T42" fmla="*/ 49121 w 121"/>
              <a:gd name="T43" fmla="*/ 147721 h 114"/>
              <a:gd name="T44" fmla="*/ 322354 w 121"/>
              <a:gd name="T45" fmla="*/ 107713 h 114"/>
              <a:gd name="T46" fmla="*/ 340775 w 121"/>
              <a:gd name="T47" fmla="*/ 110791 h 114"/>
              <a:gd name="T48" fmla="*/ 343845 w 121"/>
              <a:gd name="T49" fmla="*/ 129256 h 114"/>
              <a:gd name="T50" fmla="*/ 147362 w 121"/>
              <a:gd name="T51" fmla="*/ 209271 h 114"/>
              <a:gd name="T52" fmla="*/ 79821 w 121"/>
              <a:gd name="T53" fmla="*/ 163108 h 114"/>
              <a:gd name="T54" fmla="*/ 79821 w 121"/>
              <a:gd name="T55" fmla="*/ 80015 h 114"/>
              <a:gd name="T56" fmla="*/ 110521 w 121"/>
              <a:gd name="T57" fmla="*/ 30775 h 114"/>
              <a:gd name="T58" fmla="*/ 291654 w 121"/>
              <a:gd name="T59" fmla="*/ 61550 h 114"/>
              <a:gd name="T60" fmla="*/ 291654 w 121"/>
              <a:gd name="T61" fmla="*/ 107713 h 114"/>
              <a:gd name="T62" fmla="*/ 291654 w 121"/>
              <a:gd name="T63" fmla="*/ 166186 h 114"/>
              <a:gd name="T64" fmla="*/ 184202 w 121"/>
              <a:gd name="T65" fmla="*/ 181574 h 114"/>
              <a:gd name="T66" fmla="*/ 257883 w 121"/>
              <a:gd name="T67" fmla="*/ 0 h 114"/>
              <a:gd name="T68" fmla="*/ 49121 w 121"/>
              <a:gd name="T69" fmla="*/ 61550 h 114"/>
              <a:gd name="T70" fmla="*/ 39911 w 121"/>
              <a:gd name="T71" fmla="*/ 80015 h 114"/>
              <a:gd name="T72" fmla="*/ 0 w 121"/>
              <a:gd name="T73" fmla="*/ 316984 h 114"/>
              <a:gd name="T74" fmla="*/ 334635 w 121"/>
              <a:gd name="T75" fmla="*/ 350837 h 114"/>
              <a:gd name="T76" fmla="*/ 371475 w 121"/>
              <a:gd name="T77" fmla="*/ 113868 h 114"/>
              <a:gd name="T78" fmla="*/ 322354 w 121"/>
              <a:gd name="T79" fmla="*/ 80015 h 114"/>
              <a:gd name="T80" fmla="*/ 257883 w 121"/>
              <a:gd name="T81" fmla="*/ 0 h 11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1" h="114">
                <a:moveTo>
                  <a:pt x="74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6" y="42"/>
                  <a:pt x="35" y="43"/>
                  <a:pt x="35" y="44"/>
                </a:cubicBezTo>
                <a:cubicBezTo>
                  <a:pt x="35" y="46"/>
                  <a:pt x="36" y="47"/>
                  <a:pt x="38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6" y="46"/>
                  <a:pt x="76" y="44"/>
                </a:cubicBezTo>
                <a:cubicBezTo>
                  <a:pt x="76" y="43"/>
                  <a:pt x="75" y="42"/>
                  <a:pt x="74" y="42"/>
                </a:cubicBezTo>
                <a:moveTo>
                  <a:pt x="87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36" y="32"/>
                  <a:pt x="35" y="33"/>
                  <a:pt x="35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6"/>
                  <a:pt x="36" y="37"/>
                  <a:pt x="38" y="37"/>
                </a:cubicBezTo>
                <a:cubicBezTo>
                  <a:pt x="87" y="37"/>
                  <a:pt x="87" y="37"/>
                  <a:pt x="87" y="37"/>
                </a:cubicBezTo>
                <a:cubicBezTo>
                  <a:pt x="88" y="37"/>
                  <a:pt x="89" y="36"/>
                  <a:pt x="89" y="35"/>
                </a:cubicBezTo>
                <a:cubicBezTo>
                  <a:pt x="89" y="35"/>
                  <a:pt x="89" y="35"/>
                  <a:pt x="89" y="35"/>
                </a:cubicBezTo>
                <a:cubicBezTo>
                  <a:pt x="89" y="33"/>
                  <a:pt x="88" y="32"/>
                  <a:pt x="87" y="32"/>
                </a:cubicBezTo>
                <a:moveTo>
                  <a:pt x="87" y="22"/>
                </a:moveTo>
                <a:cubicBezTo>
                  <a:pt x="38" y="22"/>
                  <a:pt x="38" y="22"/>
                  <a:pt x="38" y="22"/>
                </a:cubicBezTo>
                <a:cubicBezTo>
                  <a:pt x="36" y="22"/>
                  <a:pt x="35" y="24"/>
                  <a:pt x="35" y="25"/>
                </a:cubicBezTo>
                <a:cubicBezTo>
                  <a:pt x="35" y="25"/>
                  <a:pt x="35" y="26"/>
                  <a:pt x="35" y="26"/>
                </a:cubicBezTo>
                <a:cubicBezTo>
                  <a:pt x="36" y="27"/>
                  <a:pt x="37" y="28"/>
                  <a:pt x="38" y="28"/>
                </a:cubicBezTo>
                <a:cubicBezTo>
                  <a:pt x="87" y="28"/>
                  <a:pt x="87" y="28"/>
                  <a:pt x="87" y="28"/>
                </a:cubicBezTo>
                <a:cubicBezTo>
                  <a:pt x="88" y="28"/>
                  <a:pt x="89" y="27"/>
                  <a:pt x="89" y="26"/>
                </a:cubicBezTo>
                <a:cubicBezTo>
                  <a:pt x="89" y="26"/>
                  <a:pt x="89" y="25"/>
                  <a:pt x="89" y="25"/>
                </a:cubicBezTo>
                <a:cubicBezTo>
                  <a:pt x="89" y="24"/>
                  <a:pt x="88" y="22"/>
                  <a:pt x="87" y="22"/>
                </a:cubicBezTo>
                <a:moveTo>
                  <a:pt x="19" y="105"/>
                </a:moveTo>
                <a:cubicBezTo>
                  <a:pt x="60" y="71"/>
                  <a:pt x="60" y="71"/>
                  <a:pt x="60" y="71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9" y="105"/>
                  <a:pt x="19" y="105"/>
                  <a:pt x="19" y="105"/>
                </a:cubicBezTo>
                <a:moveTo>
                  <a:pt x="9" y="100"/>
                </a:moveTo>
                <a:cubicBezTo>
                  <a:pt x="9" y="54"/>
                  <a:pt x="9" y="54"/>
                  <a:pt x="9" y="54"/>
                </a:cubicBezTo>
                <a:cubicBezTo>
                  <a:pt x="41" y="74"/>
                  <a:pt x="41" y="74"/>
                  <a:pt x="41" y="74"/>
                </a:cubicBezTo>
                <a:cubicBezTo>
                  <a:pt x="9" y="100"/>
                  <a:pt x="9" y="100"/>
                  <a:pt x="9" y="100"/>
                </a:cubicBezTo>
                <a:moveTo>
                  <a:pt x="112" y="99"/>
                </a:moveTo>
                <a:cubicBezTo>
                  <a:pt x="80" y="74"/>
                  <a:pt x="80" y="74"/>
                  <a:pt x="80" y="74"/>
                </a:cubicBezTo>
                <a:cubicBezTo>
                  <a:pt x="112" y="53"/>
                  <a:pt x="112" y="53"/>
                  <a:pt x="112" y="53"/>
                </a:cubicBezTo>
                <a:cubicBezTo>
                  <a:pt x="112" y="99"/>
                  <a:pt x="112" y="99"/>
                  <a:pt x="112" y="99"/>
                </a:cubicBezTo>
                <a:moveTo>
                  <a:pt x="16" y="48"/>
                </a:moveTo>
                <a:cubicBezTo>
                  <a:pt x="9" y="43"/>
                  <a:pt x="9" y="43"/>
                  <a:pt x="9" y="43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10" y="37"/>
                  <a:pt x="10" y="36"/>
                </a:cubicBezTo>
                <a:cubicBezTo>
                  <a:pt x="11" y="36"/>
                  <a:pt x="12" y="35"/>
                  <a:pt x="13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48"/>
                  <a:pt x="16" y="48"/>
                  <a:pt x="16" y="48"/>
                </a:cubicBezTo>
                <a:moveTo>
                  <a:pt x="105" y="47"/>
                </a:moveTo>
                <a:cubicBezTo>
                  <a:pt x="105" y="35"/>
                  <a:pt x="105" y="35"/>
                  <a:pt x="105" y="35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10" y="35"/>
                  <a:pt x="111" y="36"/>
                  <a:pt x="111" y="36"/>
                </a:cubicBezTo>
                <a:cubicBezTo>
                  <a:pt x="112" y="37"/>
                  <a:pt x="112" y="37"/>
                  <a:pt x="112" y="37"/>
                </a:cubicBezTo>
                <a:cubicBezTo>
                  <a:pt x="112" y="42"/>
                  <a:pt x="112" y="42"/>
                  <a:pt x="112" y="42"/>
                </a:cubicBezTo>
                <a:cubicBezTo>
                  <a:pt x="105" y="47"/>
                  <a:pt x="105" y="47"/>
                  <a:pt x="105" y="47"/>
                </a:cubicBezTo>
                <a:moveTo>
                  <a:pt x="48" y="68"/>
                </a:moveTo>
                <a:cubicBezTo>
                  <a:pt x="26" y="54"/>
                  <a:pt x="26" y="54"/>
                  <a:pt x="26" y="54"/>
                </a:cubicBezTo>
                <a:cubicBezTo>
                  <a:pt x="26" y="54"/>
                  <a:pt x="26" y="53"/>
                  <a:pt x="26" y="5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5"/>
                  <a:pt x="30" y="10"/>
                  <a:pt x="36" y="10"/>
                </a:cubicBezTo>
                <a:cubicBezTo>
                  <a:pt x="84" y="10"/>
                  <a:pt x="84" y="10"/>
                  <a:pt x="84" y="10"/>
                </a:cubicBezTo>
                <a:cubicBezTo>
                  <a:pt x="90" y="10"/>
                  <a:pt x="95" y="15"/>
                  <a:pt x="95" y="20"/>
                </a:cubicBezTo>
                <a:cubicBezTo>
                  <a:pt x="95" y="26"/>
                  <a:pt x="95" y="26"/>
                  <a:pt x="95" y="26"/>
                </a:cubicBezTo>
                <a:cubicBezTo>
                  <a:pt x="95" y="35"/>
                  <a:pt x="95" y="35"/>
                  <a:pt x="95" y="35"/>
                </a:cubicBezTo>
                <a:cubicBezTo>
                  <a:pt x="95" y="53"/>
                  <a:pt x="95" y="53"/>
                  <a:pt x="95" y="53"/>
                </a:cubicBezTo>
                <a:cubicBezTo>
                  <a:pt x="95" y="54"/>
                  <a:pt x="95" y="54"/>
                  <a:pt x="95" y="54"/>
                </a:cubicBezTo>
                <a:cubicBezTo>
                  <a:pt x="72" y="68"/>
                  <a:pt x="72" y="68"/>
                  <a:pt x="72" y="68"/>
                </a:cubicBezTo>
                <a:cubicBezTo>
                  <a:pt x="60" y="59"/>
                  <a:pt x="60" y="59"/>
                  <a:pt x="60" y="59"/>
                </a:cubicBezTo>
                <a:cubicBezTo>
                  <a:pt x="48" y="68"/>
                  <a:pt x="48" y="68"/>
                  <a:pt x="48" y="68"/>
                </a:cubicBezTo>
                <a:moveTo>
                  <a:pt x="84" y="0"/>
                </a:moveTo>
                <a:cubicBezTo>
                  <a:pt x="36" y="0"/>
                  <a:pt x="36" y="0"/>
                  <a:pt x="36" y="0"/>
                </a:cubicBezTo>
                <a:cubicBezTo>
                  <a:pt x="25" y="0"/>
                  <a:pt x="16" y="9"/>
                  <a:pt x="16" y="20"/>
                </a:cubicBezTo>
                <a:cubicBezTo>
                  <a:pt x="16" y="26"/>
                  <a:pt x="16" y="26"/>
                  <a:pt x="16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7" y="26"/>
                  <a:pt x="1" y="31"/>
                  <a:pt x="0" y="37"/>
                </a:cubicBezTo>
                <a:cubicBezTo>
                  <a:pt x="0" y="103"/>
                  <a:pt x="0" y="103"/>
                  <a:pt x="0" y="103"/>
                </a:cubicBezTo>
                <a:cubicBezTo>
                  <a:pt x="1" y="109"/>
                  <a:pt x="7" y="114"/>
                  <a:pt x="13" y="114"/>
                </a:cubicBezTo>
                <a:cubicBezTo>
                  <a:pt x="109" y="114"/>
                  <a:pt x="109" y="114"/>
                  <a:pt x="109" y="114"/>
                </a:cubicBezTo>
                <a:cubicBezTo>
                  <a:pt x="115" y="114"/>
                  <a:pt x="121" y="109"/>
                  <a:pt x="121" y="103"/>
                </a:cubicBezTo>
                <a:cubicBezTo>
                  <a:pt x="121" y="37"/>
                  <a:pt x="121" y="37"/>
                  <a:pt x="121" y="37"/>
                </a:cubicBezTo>
                <a:cubicBezTo>
                  <a:pt x="121" y="31"/>
                  <a:pt x="115" y="26"/>
                  <a:pt x="109" y="26"/>
                </a:cubicBezTo>
                <a:cubicBezTo>
                  <a:pt x="105" y="26"/>
                  <a:pt x="105" y="26"/>
                  <a:pt x="105" y="26"/>
                </a:cubicBezTo>
                <a:cubicBezTo>
                  <a:pt x="105" y="20"/>
                  <a:pt x="105" y="20"/>
                  <a:pt x="105" y="20"/>
                </a:cubicBezTo>
                <a:cubicBezTo>
                  <a:pt x="105" y="9"/>
                  <a:pt x="95" y="0"/>
                  <a:pt x="8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0" name="Freeform 11"/>
          <p:cNvSpPr>
            <a:spLocks noEditPoints="1"/>
          </p:cNvSpPr>
          <p:nvPr/>
        </p:nvSpPr>
        <p:spPr bwMode="auto">
          <a:xfrm>
            <a:off x="8388099" y="4209270"/>
            <a:ext cx="323794" cy="326924"/>
          </a:xfrm>
          <a:custGeom>
            <a:avLst/>
            <a:gdLst>
              <a:gd name="T0" fmla="*/ 89444 w 105"/>
              <a:gd name="T1" fmla="*/ 219045 h 106"/>
              <a:gd name="T2" fmla="*/ 132624 w 105"/>
              <a:gd name="T3" fmla="*/ 259152 h 106"/>
              <a:gd name="T4" fmla="*/ 148046 w 105"/>
              <a:gd name="T5" fmla="*/ 262237 h 106"/>
              <a:gd name="T6" fmla="*/ 154214 w 105"/>
              <a:gd name="T7" fmla="*/ 252982 h 106"/>
              <a:gd name="T8" fmla="*/ 141877 w 105"/>
              <a:gd name="T9" fmla="*/ 231386 h 106"/>
              <a:gd name="T10" fmla="*/ 132624 w 105"/>
              <a:gd name="T11" fmla="*/ 228300 h 106"/>
              <a:gd name="T12" fmla="*/ 114119 w 105"/>
              <a:gd name="T13" fmla="*/ 231386 h 106"/>
              <a:gd name="T14" fmla="*/ 89444 w 105"/>
              <a:gd name="T15" fmla="*/ 219045 h 106"/>
              <a:gd name="T16" fmla="*/ 89444 w 105"/>
              <a:gd name="T17" fmla="*/ 219045 h 106"/>
              <a:gd name="T18" fmla="*/ 157299 w 105"/>
              <a:gd name="T19" fmla="*/ 89469 h 106"/>
              <a:gd name="T20" fmla="*/ 151130 w 105"/>
              <a:gd name="T21" fmla="*/ 92554 h 106"/>
              <a:gd name="T22" fmla="*/ 126456 w 105"/>
              <a:gd name="T23" fmla="*/ 148087 h 106"/>
              <a:gd name="T24" fmla="*/ 148046 w 105"/>
              <a:gd name="T25" fmla="*/ 160427 h 106"/>
              <a:gd name="T26" fmla="*/ 151130 w 105"/>
              <a:gd name="T27" fmla="*/ 185108 h 106"/>
              <a:gd name="T28" fmla="*/ 172720 w 105"/>
              <a:gd name="T29" fmla="*/ 212875 h 106"/>
              <a:gd name="T30" fmla="*/ 181973 w 105"/>
              <a:gd name="T31" fmla="*/ 246811 h 106"/>
              <a:gd name="T32" fmla="*/ 200479 w 105"/>
              <a:gd name="T33" fmla="*/ 256067 h 106"/>
              <a:gd name="T34" fmla="*/ 218984 w 105"/>
              <a:gd name="T35" fmla="*/ 240641 h 106"/>
              <a:gd name="T36" fmla="*/ 222069 w 105"/>
              <a:gd name="T37" fmla="*/ 215960 h 106"/>
              <a:gd name="T38" fmla="*/ 243659 w 105"/>
              <a:gd name="T39" fmla="*/ 188194 h 106"/>
              <a:gd name="T40" fmla="*/ 262164 w 105"/>
              <a:gd name="T41" fmla="*/ 154257 h 106"/>
              <a:gd name="T42" fmla="*/ 249827 w 105"/>
              <a:gd name="T43" fmla="*/ 120321 h 106"/>
              <a:gd name="T44" fmla="*/ 243659 w 105"/>
              <a:gd name="T45" fmla="*/ 95639 h 106"/>
              <a:gd name="T46" fmla="*/ 218984 w 105"/>
              <a:gd name="T47" fmla="*/ 89469 h 106"/>
              <a:gd name="T48" fmla="*/ 197394 w 105"/>
              <a:gd name="T49" fmla="*/ 101810 h 106"/>
              <a:gd name="T50" fmla="*/ 185057 w 105"/>
              <a:gd name="T51" fmla="*/ 120321 h 106"/>
              <a:gd name="T52" fmla="*/ 178889 w 105"/>
              <a:gd name="T53" fmla="*/ 117235 h 106"/>
              <a:gd name="T54" fmla="*/ 157299 w 105"/>
              <a:gd name="T55" fmla="*/ 89469 h 106"/>
              <a:gd name="T56" fmla="*/ 129540 w 105"/>
              <a:gd name="T57" fmla="*/ 61703 h 106"/>
              <a:gd name="T58" fmla="*/ 101781 w 105"/>
              <a:gd name="T59" fmla="*/ 70958 h 106"/>
              <a:gd name="T60" fmla="*/ 80191 w 105"/>
              <a:gd name="T61" fmla="*/ 104895 h 106"/>
              <a:gd name="T62" fmla="*/ 64770 w 105"/>
              <a:gd name="T63" fmla="*/ 129576 h 106"/>
              <a:gd name="T64" fmla="*/ 52433 w 105"/>
              <a:gd name="T65" fmla="*/ 141917 h 106"/>
              <a:gd name="T66" fmla="*/ 46264 w 105"/>
              <a:gd name="T67" fmla="*/ 157342 h 106"/>
              <a:gd name="T68" fmla="*/ 55517 w 105"/>
              <a:gd name="T69" fmla="*/ 212875 h 106"/>
              <a:gd name="T70" fmla="*/ 67854 w 105"/>
              <a:gd name="T71" fmla="*/ 212875 h 106"/>
              <a:gd name="T72" fmla="*/ 80191 w 105"/>
              <a:gd name="T73" fmla="*/ 200534 h 106"/>
              <a:gd name="T74" fmla="*/ 67854 w 105"/>
              <a:gd name="T75" fmla="*/ 169683 h 106"/>
              <a:gd name="T76" fmla="*/ 86360 w 105"/>
              <a:gd name="T77" fmla="*/ 145002 h 106"/>
              <a:gd name="T78" fmla="*/ 92529 w 105"/>
              <a:gd name="T79" fmla="*/ 120321 h 106"/>
              <a:gd name="T80" fmla="*/ 107950 w 105"/>
              <a:gd name="T81" fmla="*/ 104895 h 106"/>
              <a:gd name="T82" fmla="*/ 117203 w 105"/>
              <a:gd name="T83" fmla="*/ 77129 h 106"/>
              <a:gd name="T84" fmla="*/ 120287 w 105"/>
              <a:gd name="T85" fmla="*/ 77129 h 106"/>
              <a:gd name="T86" fmla="*/ 129540 w 105"/>
              <a:gd name="T87" fmla="*/ 80214 h 106"/>
              <a:gd name="T88" fmla="*/ 135709 w 105"/>
              <a:gd name="T89" fmla="*/ 67873 h 106"/>
              <a:gd name="T90" fmla="*/ 129540 w 105"/>
              <a:gd name="T91" fmla="*/ 61703 h 106"/>
              <a:gd name="T92" fmla="*/ 160383 w 105"/>
              <a:gd name="T93" fmla="*/ 290003 h 106"/>
              <a:gd name="T94" fmla="*/ 37011 w 105"/>
              <a:gd name="T95" fmla="*/ 163513 h 106"/>
              <a:gd name="T96" fmla="*/ 160383 w 105"/>
              <a:gd name="T97" fmla="*/ 37022 h 106"/>
              <a:gd name="T98" fmla="*/ 286839 w 105"/>
              <a:gd name="T99" fmla="*/ 163513 h 106"/>
              <a:gd name="T100" fmla="*/ 160383 w 105"/>
              <a:gd name="T101" fmla="*/ 290003 h 106"/>
              <a:gd name="T102" fmla="*/ 160383 w 105"/>
              <a:gd name="T103" fmla="*/ 0 h 106"/>
              <a:gd name="T104" fmla="*/ 0 w 105"/>
              <a:gd name="T105" fmla="*/ 163513 h 106"/>
              <a:gd name="T106" fmla="*/ 160383 w 105"/>
              <a:gd name="T107" fmla="*/ 327025 h 106"/>
              <a:gd name="T108" fmla="*/ 323850 w 105"/>
              <a:gd name="T109" fmla="*/ 163513 h 106"/>
              <a:gd name="T110" fmla="*/ 160383 w 105"/>
              <a:gd name="T111" fmla="*/ 0 h 10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05" h="106">
                <a:moveTo>
                  <a:pt x="29" y="71"/>
                </a:moveTo>
                <a:cubicBezTo>
                  <a:pt x="26" y="71"/>
                  <a:pt x="37" y="82"/>
                  <a:pt x="43" y="84"/>
                </a:cubicBezTo>
                <a:cubicBezTo>
                  <a:pt x="46" y="85"/>
                  <a:pt x="47" y="85"/>
                  <a:pt x="48" y="85"/>
                </a:cubicBezTo>
                <a:cubicBezTo>
                  <a:pt x="49" y="85"/>
                  <a:pt x="49" y="84"/>
                  <a:pt x="50" y="82"/>
                </a:cubicBezTo>
                <a:cubicBezTo>
                  <a:pt x="53" y="79"/>
                  <a:pt x="49" y="77"/>
                  <a:pt x="46" y="75"/>
                </a:cubicBezTo>
                <a:cubicBezTo>
                  <a:pt x="45" y="74"/>
                  <a:pt x="44" y="74"/>
                  <a:pt x="43" y="74"/>
                </a:cubicBezTo>
                <a:cubicBezTo>
                  <a:pt x="41" y="74"/>
                  <a:pt x="39" y="75"/>
                  <a:pt x="37" y="75"/>
                </a:cubicBezTo>
                <a:cubicBezTo>
                  <a:pt x="37" y="75"/>
                  <a:pt x="33" y="72"/>
                  <a:pt x="29" y="71"/>
                </a:cubicBezTo>
                <a:cubicBezTo>
                  <a:pt x="29" y="71"/>
                  <a:pt x="29" y="71"/>
                  <a:pt x="29" y="71"/>
                </a:cubicBezTo>
                <a:moveTo>
                  <a:pt x="51" y="29"/>
                </a:moveTo>
                <a:cubicBezTo>
                  <a:pt x="50" y="29"/>
                  <a:pt x="50" y="29"/>
                  <a:pt x="49" y="30"/>
                </a:cubicBezTo>
                <a:cubicBezTo>
                  <a:pt x="47" y="34"/>
                  <a:pt x="38" y="44"/>
                  <a:pt x="41" y="48"/>
                </a:cubicBezTo>
                <a:cubicBezTo>
                  <a:pt x="43" y="49"/>
                  <a:pt x="46" y="51"/>
                  <a:pt x="48" y="52"/>
                </a:cubicBezTo>
                <a:cubicBezTo>
                  <a:pt x="47" y="54"/>
                  <a:pt x="46" y="58"/>
                  <a:pt x="49" y="60"/>
                </a:cubicBezTo>
                <a:cubicBezTo>
                  <a:pt x="52" y="64"/>
                  <a:pt x="55" y="64"/>
                  <a:pt x="56" y="69"/>
                </a:cubicBezTo>
                <a:cubicBezTo>
                  <a:pt x="56" y="74"/>
                  <a:pt x="57" y="78"/>
                  <a:pt x="59" y="80"/>
                </a:cubicBezTo>
                <a:cubicBezTo>
                  <a:pt x="61" y="83"/>
                  <a:pt x="65" y="83"/>
                  <a:pt x="65" y="83"/>
                </a:cubicBezTo>
                <a:cubicBezTo>
                  <a:pt x="65" y="83"/>
                  <a:pt x="69" y="80"/>
                  <a:pt x="71" y="78"/>
                </a:cubicBezTo>
                <a:cubicBezTo>
                  <a:pt x="72" y="75"/>
                  <a:pt x="71" y="74"/>
                  <a:pt x="72" y="70"/>
                </a:cubicBezTo>
                <a:cubicBezTo>
                  <a:pt x="74" y="65"/>
                  <a:pt x="75" y="67"/>
                  <a:pt x="79" y="61"/>
                </a:cubicBezTo>
                <a:cubicBezTo>
                  <a:pt x="82" y="55"/>
                  <a:pt x="84" y="57"/>
                  <a:pt x="85" y="50"/>
                </a:cubicBezTo>
                <a:cubicBezTo>
                  <a:pt x="86" y="44"/>
                  <a:pt x="84" y="41"/>
                  <a:pt x="81" y="39"/>
                </a:cubicBezTo>
                <a:cubicBezTo>
                  <a:pt x="79" y="37"/>
                  <a:pt x="82" y="33"/>
                  <a:pt x="79" y="31"/>
                </a:cubicBezTo>
                <a:cubicBezTo>
                  <a:pt x="77" y="30"/>
                  <a:pt x="74" y="29"/>
                  <a:pt x="71" y="29"/>
                </a:cubicBezTo>
                <a:cubicBezTo>
                  <a:pt x="68" y="29"/>
                  <a:pt x="65" y="30"/>
                  <a:pt x="64" y="33"/>
                </a:cubicBezTo>
                <a:cubicBezTo>
                  <a:pt x="64" y="36"/>
                  <a:pt x="63" y="39"/>
                  <a:pt x="60" y="39"/>
                </a:cubicBezTo>
                <a:cubicBezTo>
                  <a:pt x="60" y="39"/>
                  <a:pt x="59" y="39"/>
                  <a:pt x="58" y="38"/>
                </a:cubicBezTo>
                <a:cubicBezTo>
                  <a:pt x="55" y="36"/>
                  <a:pt x="53" y="29"/>
                  <a:pt x="51" y="29"/>
                </a:cubicBezTo>
                <a:moveTo>
                  <a:pt x="42" y="20"/>
                </a:moveTo>
                <a:cubicBezTo>
                  <a:pt x="40" y="20"/>
                  <a:pt x="36" y="22"/>
                  <a:pt x="33" y="23"/>
                </a:cubicBezTo>
                <a:cubicBezTo>
                  <a:pt x="30" y="25"/>
                  <a:pt x="26" y="29"/>
                  <a:pt x="26" y="34"/>
                </a:cubicBezTo>
                <a:cubicBezTo>
                  <a:pt x="27" y="38"/>
                  <a:pt x="24" y="42"/>
                  <a:pt x="21" y="42"/>
                </a:cubicBezTo>
                <a:cubicBezTo>
                  <a:pt x="18" y="42"/>
                  <a:pt x="17" y="46"/>
                  <a:pt x="17" y="46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67"/>
                  <a:pt x="18" y="69"/>
                </a:cubicBezTo>
                <a:cubicBezTo>
                  <a:pt x="18" y="69"/>
                  <a:pt x="20" y="69"/>
                  <a:pt x="22" y="69"/>
                </a:cubicBezTo>
                <a:cubicBezTo>
                  <a:pt x="25" y="69"/>
                  <a:pt x="28" y="69"/>
                  <a:pt x="26" y="65"/>
                </a:cubicBezTo>
                <a:cubicBezTo>
                  <a:pt x="24" y="60"/>
                  <a:pt x="18" y="58"/>
                  <a:pt x="22" y="55"/>
                </a:cubicBezTo>
                <a:cubicBezTo>
                  <a:pt x="26" y="51"/>
                  <a:pt x="28" y="50"/>
                  <a:pt x="28" y="47"/>
                </a:cubicBezTo>
                <a:cubicBezTo>
                  <a:pt x="28" y="43"/>
                  <a:pt x="26" y="40"/>
                  <a:pt x="30" y="39"/>
                </a:cubicBezTo>
                <a:cubicBezTo>
                  <a:pt x="33" y="38"/>
                  <a:pt x="35" y="38"/>
                  <a:pt x="35" y="34"/>
                </a:cubicBezTo>
                <a:cubicBezTo>
                  <a:pt x="35" y="29"/>
                  <a:pt x="36" y="25"/>
                  <a:pt x="38" y="25"/>
                </a:cubicBezTo>
                <a:cubicBezTo>
                  <a:pt x="38" y="25"/>
                  <a:pt x="39" y="25"/>
                  <a:pt x="39" y="25"/>
                </a:cubicBezTo>
                <a:cubicBezTo>
                  <a:pt x="40" y="25"/>
                  <a:pt x="41" y="26"/>
                  <a:pt x="42" y="26"/>
                </a:cubicBezTo>
                <a:cubicBezTo>
                  <a:pt x="43" y="26"/>
                  <a:pt x="44" y="25"/>
                  <a:pt x="44" y="22"/>
                </a:cubicBezTo>
                <a:cubicBezTo>
                  <a:pt x="44" y="20"/>
                  <a:pt x="43" y="20"/>
                  <a:pt x="42" y="20"/>
                </a:cubicBezTo>
                <a:moveTo>
                  <a:pt x="52" y="94"/>
                </a:moveTo>
                <a:cubicBezTo>
                  <a:pt x="30" y="94"/>
                  <a:pt x="12" y="76"/>
                  <a:pt x="12" y="53"/>
                </a:cubicBezTo>
                <a:cubicBezTo>
                  <a:pt x="12" y="30"/>
                  <a:pt x="30" y="12"/>
                  <a:pt x="52" y="12"/>
                </a:cubicBezTo>
                <a:cubicBezTo>
                  <a:pt x="75" y="12"/>
                  <a:pt x="93" y="30"/>
                  <a:pt x="93" y="53"/>
                </a:cubicBezTo>
                <a:cubicBezTo>
                  <a:pt x="93" y="76"/>
                  <a:pt x="75" y="94"/>
                  <a:pt x="52" y="94"/>
                </a:cubicBezTo>
                <a:moveTo>
                  <a:pt x="52" y="0"/>
                </a:moveTo>
                <a:cubicBezTo>
                  <a:pt x="23" y="0"/>
                  <a:pt x="0" y="24"/>
                  <a:pt x="0" y="53"/>
                </a:cubicBezTo>
                <a:cubicBezTo>
                  <a:pt x="0" y="82"/>
                  <a:pt x="23" y="106"/>
                  <a:pt x="52" y="106"/>
                </a:cubicBezTo>
                <a:cubicBezTo>
                  <a:pt x="82" y="106"/>
                  <a:pt x="105" y="82"/>
                  <a:pt x="105" y="53"/>
                </a:cubicBezTo>
                <a:cubicBezTo>
                  <a:pt x="105" y="24"/>
                  <a:pt x="82" y="0"/>
                  <a:pt x="52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79" name="Freeform 103"/>
          <p:cNvSpPr>
            <a:spLocks noEditPoints="1"/>
          </p:cNvSpPr>
          <p:nvPr/>
        </p:nvSpPr>
        <p:spPr bwMode="auto">
          <a:xfrm>
            <a:off x="4906520" y="4124819"/>
            <a:ext cx="357125" cy="360251"/>
          </a:xfrm>
          <a:custGeom>
            <a:avLst/>
            <a:gdLst>
              <a:gd name="T0" fmla="*/ 120089 w 116"/>
              <a:gd name="T1" fmla="*/ 277202 h 117"/>
              <a:gd name="T2" fmla="*/ 86218 w 116"/>
              <a:gd name="T3" fmla="*/ 200201 h 117"/>
              <a:gd name="T4" fmla="*/ 141643 w 116"/>
              <a:gd name="T5" fmla="*/ 160161 h 117"/>
              <a:gd name="T6" fmla="*/ 193989 w 116"/>
              <a:gd name="T7" fmla="*/ 197121 h 117"/>
              <a:gd name="T8" fmla="*/ 166277 w 116"/>
              <a:gd name="T9" fmla="*/ 274122 h 117"/>
              <a:gd name="T10" fmla="*/ 169356 w 116"/>
              <a:gd name="T11" fmla="*/ 83160 h 117"/>
              <a:gd name="T12" fmla="*/ 141643 w 116"/>
              <a:gd name="T13" fmla="*/ 110881 h 117"/>
              <a:gd name="T14" fmla="*/ 101614 w 116"/>
              <a:gd name="T15" fmla="*/ 86240 h 117"/>
              <a:gd name="T16" fmla="*/ 76980 w 116"/>
              <a:gd name="T17" fmla="*/ 132441 h 117"/>
              <a:gd name="T18" fmla="*/ 15396 w 116"/>
              <a:gd name="T19" fmla="*/ 150921 h 117"/>
              <a:gd name="T20" fmla="*/ 33871 w 116"/>
              <a:gd name="T21" fmla="*/ 206361 h 117"/>
              <a:gd name="T22" fmla="*/ 3079 w 116"/>
              <a:gd name="T23" fmla="*/ 258721 h 117"/>
              <a:gd name="T24" fmla="*/ 55426 w 116"/>
              <a:gd name="T25" fmla="*/ 286442 h 117"/>
              <a:gd name="T26" fmla="*/ 70822 w 116"/>
              <a:gd name="T27" fmla="*/ 344962 h 117"/>
              <a:gd name="T28" fmla="*/ 123168 w 116"/>
              <a:gd name="T29" fmla="*/ 326482 h 117"/>
              <a:gd name="T30" fmla="*/ 163198 w 116"/>
              <a:gd name="T31" fmla="*/ 326482 h 117"/>
              <a:gd name="T32" fmla="*/ 218623 w 116"/>
              <a:gd name="T33" fmla="*/ 341882 h 117"/>
              <a:gd name="T34" fmla="*/ 230940 w 116"/>
              <a:gd name="T35" fmla="*/ 280282 h 117"/>
              <a:gd name="T36" fmla="*/ 280207 w 116"/>
              <a:gd name="T37" fmla="*/ 249481 h 117"/>
              <a:gd name="T38" fmla="*/ 246336 w 116"/>
              <a:gd name="T39" fmla="*/ 197121 h 117"/>
              <a:gd name="T40" fmla="*/ 258653 w 116"/>
              <a:gd name="T41" fmla="*/ 144761 h 117"/>
              <a:gd name="T42" fmla="*/ 200148 w 116"/>
              <a:gd name="T43" fmla="*/ 129361 h 117"/>
              <a:gd name="T44" fmla="*/ 169356 w 116"/>
              <a:gd name="T45" fmla="*/ 83160 h 117"/>
              <a:gd name="T46" fmla="*/ 286365 w 116"/>
              <a:gd name="T47" fmla="*/ 98561 h 117"/>
              <a:gd name="T48" fmla="*/ 258653 w 116"/>
              <a:gd name="T49" fmla="*/ 67760 h 117"/>
              <a:gd name="T50" fmla="*/ 289445 w 116"/>
              <a:gd name="T51" fmla="*/ 40040 h 117"/>
              <a:gd name="T52" fmla="*/ 307920 w 116"/>
              <a:gd name="T53" fmla="*/ 46200 h 117"/>
              <a:gd name="T54" fmla="*/ 307920 w 116"/>
              <a:gd name="T55" fmla="*/ 89320 h 117"/>
              <a:gd name="T56" fmla="*/ 277128 w 116"/>
              <a:gd name="T57" fmla="*/ 0 h 117"/>
              <a:gd name="T58" fmla="*/ 258653 w 116"/>
              <a:gd name="T59" fmla="*/ 24640 h 117"/>
              <a:gd name="T60" fmla="*/ 230940 w 116"/>
              <a:gd name="T61" fmla="*/ 24640 h 117"/>
              <a:gd name="T62" fmla="*/ 237098 w 116"/>
              <a:gd name="T63" fmla="*/ 55440 h 117"/>
              <a:gd name="T64" fmla="*/ 218623 w 116"/>
              <a:gd name="T65" fmla="*/ 77000 h 117"/>
              <a:gd name="T66" fmla="*/ 243257 w 116"/>
              <a:gd name="T67" fmla="*/ 95481 h 117"/>
              <a:gd name="T68" fmla="*/ 246336 w 116"/>
              <a:gd name="T69" fmla="*/ 123201 h 117"/>
              <a:gd name="T70" fmla="*/ 277128 w 116"/>
              <a:gd name="T71" fmla="*/ 120121 h 117"/>
              <a:gd name="T72" fmla="*/ 298682 w 116"/>
              <a:gd name="T73" fmla="*/ 138601 h 117"/>
              <a:gd name="T74" fmla="*/ 317157 w 116"/>
              <a:gd name="T75" fmla="*/ 113961 h 117"/>
              <a:gd name="T76" fmla="*/ 341791 w 116"/>
              <a:gd name="T77" fmla="*/ 110881 h 117"/>
              <a:gd name="T78" fmla="*/ 338712 w 116"/>
              <a:gd name="T79" fmla="*/ 80080 h 117"/>
              <a:gd name="T80" fmla="*/ 357187 w 116"/>
              <a:gd name="T81" fmla="*/ 58520 h 117"/>
              <a:gd name="T82" fmla="*/ 332553 w 116"/>
              <a:gd name="T83" fmla="*/ 40040 h 117"/>
              <a:gd name="T84" fmla="*/ 329474 w 116"/>
              <a:gd name="T85" fmla="*/ 12320 h 117"/>
              <a:gd name="T86" fmla="*/ 298682 w 116"/>
              <a:gd name="T87" fmla="*/ 15400 h 117"/>
              <a:gd name="T88" fmla="*/ 277128 w 116"/>
              <a:gd name="T89" fmla="*/ 0 h 117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16" h="117">
                <a:moveTo>
                  <a:pt x="46" y="91"/>
                </a:moveTo>
                <a:cubicBezTo>
                  <a:pt x="44" y="91"/>
                  <a:pt x="41" y="91"/>
                  <a:pt x="39" y="90"/>
                </a:cubicBezTo>
                <a:cubicBezTo>
                  <a:pt x="34" y="88"/>
                  <a:pt x="30" y="84"/>
                  <a:pt x="28" y="80"/>
                </a:cubicBezTo>
                <a:cubicBezTo>
                  <a:pt x="26" y="75"/>
                  <a:pt x="26" y="70"/>
                  <a:pt x="28" y="65"/>
                </a:cubicBezTo>
                <a:cubicBezTo>
                  <a:pt x="29" y="60"/>
                  <a:pt x="33" y="56"/>
                  <a:pt x="38" y="54"/>
                </a:cubicBezTo>
                <a:cubicBezTo>
                  <a:pt x="40" y="53"/>
                  <a:pt x="43" y="52"/>
                  <a:pt x="46" y="52"/>
                </a:cubicBezTo>
                <a:cubicBezTo>
                  <a:pt x="48" y="52"/>
                  <a:pt x="50" y="53"/>
                  <a:pt x="53" y="53"/>
                </a:cubicBezTo>
                <a:cubicBezTo>
                  <a:pt x="58" y="55"/>
                  <a:pt x="61" y="59"/>
                  <a:pt x="63" y="64"/>
                </a:cubicBezTo>
                <a:cubicBezTo>
                  <a:pt x="66" y="68"/>
                  <a:pt x="66" y="73"/>
                  <a:pt x="64" y="78"/>
                </a:cubicBezTo>
                <a:cubicBezTo>
                  <a:pt x="62" y="83"/>
                  <a:pt x="58" y="87"/>
                  <a:pt x="54" y="89"/>
                </a:cubicBezTo>
                <a:cubicBezTo>
                  <a:pt x="51" y="90"/>
                  <a:pt x="49" y="91"/>
                  <a:pt x="46" y="91"/>
                </a:cubicBezTo>
                <a:moveTo>
                  <a:pt x="55" y="27"/>
                </a:moveTo>
                <a:cubicBezTo>
                  <a:pt x="51" y="37"/>
                  <a:pt x="51" y="37"/>
                  <a:pt x="51" y="37"/>
                </a:cubicBezTo>
                <a:cubicBezTo>
                  <a:pt x="49" y="37"/>
                  <a:pt x="48" y="36"/>
                  <a:pt x="46" y="36"/>
                </a:cubicBezTo>
                <a:cubicBezTo>
                  <a:pt x="43" y="36"/>
                  <a:pt x="40" y="37"/>
                  <a:pt x="38" y="3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34"/>
                  <a:pt x="20" y="34"/>
                  <a:pt x="20" y="34"/>
                </a:cubicBezTo>
                <a:cubicBezTo>
                  <a:pt x="25" y="43"/>
                  <a:pt x="25" y="43"/>
                  <a:pt x="25" y="43"/>
                </a:cubicBezTo>
                <a:cubicBezTo>
                  <a:pt x="21" y="46"/>
                  <a:pt x="18" y="49"/>
                  <a:pt x="16" y="53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63"/>
                  <a:pt x="0" y="63"/>
                  <a:pt x="0" y="63"/>
                </a:cubicBezTo>
                <a:cubicBezTo>
                  <a:pt x="11" y="67"/>
                  <a:pt x="11" y="67"/>
                  <a:pt x="11" y="67"/>
                </a:cubicBezTo>
                <a:cubicBezTo>
                  <a:pt x="10" y="71"/>
                  <a:pt x="10" y="76"/>
                  <a:pt x="11" y="80"/>
                </a:cubicBezTo>
                <a:cubicBezTo>
                  <a:pt x="1" y="84"/>
                  <a:pt x="1" y="84"/>
                  <a:pt x="1" y="84"/>
                </a:cubicBezTo>
                <a:cubicBezTo>
                  <a:pt x="7" y="97"/>
                  <a:pt x="7" y="97"/>
                  <a:pt x="7" y="97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6"/>
                  <a:pt x="23" y="99"/>
                  <a:pt x="27" y="101"/>
                </a:cubicBezTo>
                <a:cubicBezTo>
                  <a:pt x="23" y="112"/>
                  <a:pt x="23" y="112"/>
                  <a:pt x="23" y="112"/>
                </a:cubicBezTo>
                <a:cubicBezTo>
                  <a:pt x="36" y="117"/>
                  <a:pt x="36" y="117"/>
                  <a:pt x="36" y="117"/>
                </a:cubicBezTo>
                <a:cubicBezTo>
                  <a:pt x="40" y="106"/>
                  <a:pt x="40" y="106"/>
                  <a:pt x="40" y="106"/>
                </a:cubicBezTo>
                <a:cubicBezTo>
                  <a:pt x="42" y="107"/>
                  <a:pt x="44" y="107"/>
                  <a:pt x="46" y="107"/>
                </a:cubicBezTo>
                <a:cubicBezTo>
                  <a:pt x="48" y="107"/>
                  <a:pt x="51" y="107"/>
                  <a:pt x="53" y="106"/>
                </a:cubicBezTo>
                <a:cubicBezTo>
                  <a:pt x="58" y="116"/>
                  <a:pt x="58" y="116"/>
                  <a:pt x="58" y="116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70" y="98"/>
                  <a:pt x="73" y="95"/>
                  <a:pt x="75" y="91"/>
                </a:cubicBezTo>
                <a:cubicBezTo>
                  <a:pt x="86" y="95"/>
                  <a:pt x="86" y="95"/>
                  <a:pt x="86" y="95"/>
                </a:cubicBezTo>
                <a:cubicBezTo>
                  <a:pt x="91" y="81"/>
                  <a:pt x="91" y="81"/>
                  <a:pt x="91" y="81"/>
                </a:cubicBezTo>
                <a:cubicBezTo>
                  <a:pt x="81" y="77"/>
                  <a:pt x="81" y="77"/>
                  <a:pt x="81" y="77"/>
                </a:cubicBezTo>
                <a:cubicBezTo>
                  <a:pt x="81" y="73"/>
                  <a:pt x="81" y="68"/>
                  <a:pt x="80" y="64"/>
                </a:cubicBezTo>
                <a:cubicBezTo>
                  <a:pt x="90" y="60"/>
                  <a:pt x="90" y="60"/>
                  <a:pt x="90" y="60"/>
                </a:cubicBezTo>
                <a:cubicBezTo>
                  <a:pt x="84" y="47"/>
                  <a:pt x="84" y="47"/>
                  <a:pt x="84" y="47"/>
                </a:cubicBezTo>
                <a:cubicBezTo>
                  <a:pt x="74" y="51"/>
                  <a:pt x="74" y="51"/>
                  <a:pt x="74" y="51"/>
                </a:cubicBezTo>
                <a:cubicBezTo>
                  <a:pt x="72" y="47"/>
                  <a:pt x="68" y="44"/>
                  <a:pt x="65" y="42"/>
                </a:cubicBezTo>
                <a:cubicBezTo>
                  <a:pt x="68" y="32"/>
                  <a:pt x="68" y="32"/>
                  <a:pt x="68" y="32"/>
                </a:cubicBezTo>
                <a:cubicBezTo>
                  <a:pt x="55" y="27"/>
                  <a:pt x="55" y="27"/>
                  <a:pt x="55" y="27"/>
                </a:cubicBezTo>
                <a:moveTo>
                  <a:pt x="94" y="32"/>
                </a:moveTo>
                <a:cubicBezTo>
                  <a:pt x="94" y="32"/>
                  <a:pt x="93" y="32"/>
                  <a:pt x="93" y="32"/>
                </a:cubicBezTo>
                <a:cubicBezTo>
                  <a:pt x="91" y="32"/>
                  <a:pt x="88" y="31"/>
                  <a:pt x="87" y="29"/>
                </a:cubicBezTo>
                <a:cubicBezTo>
                  <a:pt x="85" y="27"/>
                  <a:pt x="84" y="25"/>
                  <a:pt x="84" y="22"/>
                </a:cubicBezTo>
                <a:cubicBezTo>
                  <a:pt x="84" y="19"/>
                  <a:pt x="85" y="17"/>
                  <a:pt x="87" y="15"/>
                </a:cubicBezTo>
                <a:cubicBezTo>
                  <a:pt x="89" y="14"/>
                  <a:pt x="91" y="13"/>
                  <a:pt x="94" y="13"/>
                </a:cubicBezTo>
                <a:cubicBezTo>
                  <a:pt x="94" y="13"/>
                  <a:pt x="94" y="13"/>
                  <a:pt x="94" y="13"/>
                </a:cubicBezTo>
                <a:cubicBezTo>
                  <a:pt x="96" y="13"/>
                  <a:pt x="99" y="14"/>
                  <a:pt x="100" y="15"/>
                </a:cubicBezTo>
                <a:cubicBezTo>
                  <a:pt x="102" y="17"/>
                  <a:pt x="103" y="20"/>
                  <a:pt x="103" y="22"/>
                </a:cubicBezTo>
                <a:cubicBezTo>
                  <a:pt x="103" y="25"/>
                  <a:pt x="102" y="27"/>
                  <a:pt x="100" y="29"/>
                </a:cubicBezTo>
                <a:cubicBezTo>
                  <a:pt x="98" y="31"/>
                  <a:pt x="96" y="32"/>
                  <a:pt x="94" y="32"/>
                </a:cubicBezTo>
                <a:moveTo>
                  <a:pt x="90" y="0"/>
                </a:moveTo>
                <a:cubicBezTo>
                  <a:pt x="90" y="5"/>
                  <a:pt x="90" y="5"/>
                  <a:pt x="90" y="5"/>
                </a:cubicBezTo>
                <a:cubicBezTo>
                  <a:pt x="88" y="6"/>
                  <a:pt x="86" y="6"/>
                  <a:pt x="84" y="8"/>
                </a:cubicBezTo>
                <a:cubicBezTo>
                  <a:pt x="80" y="4"/>
                  <a:pt x="80" y="4"/>
                  <a:pt x="80" y="4"/>
                </a:cubicBezTo>
                <a:cubicBezTo>
                  <a:pt x="75" y="8"/>
                  <a:pt x="75" y="8"/>
                  <a:pt x="75" y="8"/>
                </a:cubicBezTo>
                <a:cubicBezTo>
                  <a:pt x="79" y="13"/>
                  <a:pt x="79" y="13"/>
                  <a:pt x="79" y="13"/>
                </a:cubicBezTo>
                <a:cubicBezTo>
                  <a:pt x="78" y="14"/>
                  <a:pt x="77" y="16"/>
                  <a:pt x="77" y="18"/>
                </a:cubicBezTo>
                <a:cubicBezTo>
                  <a:pt x="71" y="18"/>
                  <a:pt x="71" y="18"/>
                  <a:pt x="71" y="18"/>
                </a:cubicBezTo>
                <a:cubicBezTo>
                  <a:pt x="71" y="25"/>
                  <a:pt x="71" y="25"/>
                  <a:pt x="71" y="25"/>
                </a:cubicBezTo>
                <a:cubicBezTo>
                  <a:pt x="77" y="25"/>
                  <a:pt x="77" y="25"/>
                  <a:pt x="77" y="25"/>
                </a:cubicBezTo>
                <a:cubicBezTo>
                  <a:pt x="77" y="28"/>
                  <a:pt x="78" y="30"/>
                  <a:pt x="79" y="31"/>
                </a:cubicBezTo>
                <a:cubicBezTo>
                  <a:pt x="75" y="35"/>
                  <a:pt x="75" y="35"/>
                  <a:pt x="75" y="35"/>
                </a:cubicBezTo>
                <a:cubicBezTo>
                  <a:pt x="80" y="40"/>
                  <a:pt x="80" y="40"/>
                  <a:pt x="80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5" y="38"/>
                  <a:pt x="87" y="38"/>
                  <a:pt x="90" y="39"/>
                </a:cubicBezTo>
                <a:cubicBezTo>
                  <a:pt x="90" y="44"/>
                  <a:pt x="90" y="44"/>
                  <a:pt x="90" y="44"/>
                </a:cubicBezTo>
                <a:cubicBezTo>
                  <a:pt x="97" y="45"/>
                  <a:pt x="97" y="45"/>
                  <a:pt x="97" y="45"/>
                </a:cubicBezTo>
                <a:cubicBezTo>
                  <a:pt x="97" y="39"/>
                  <a:pt x="97" y="39"/>
                  <a:pt x="97" y="39"/>
                </a:cubicBezTo>
                <a:cubicBezTo>
                  <a:pt x="99" y="39"/>
                  <a:pt x="101" y="38"/>
                  <a:pt x="103" y="37"/>
                </a:cubicBezTo>
                <a:cubicBezTo>
                  <a:pt x="106" y="41"/>
                  <a:pt x="106" y="41"/>
                  <a:pt x="106" y="41"/>
                </a:cubicBezTo>
                <a:cubicBezTo>
                  <a:pt x="111" y="36"/>
                  <a:pt x="111" y="36"/>
                  <a:pt x="111" y="36"/>
                </a:cubicBezTo>
                <a:cubicBezTo>
                  <a:pt x="108" y="32"/>
                  <a:pt x="108" y="32"/>
                  <a:pt x="108" y="32"/>
                </a:cubicBezTo>
                <a:cubicBezTo>
                  <a:pt x="109" y="30"/>
                  <a:pt x="110" y="28"/>
                  <a:pt x="110" y="26"/>
                </a:cubicBezTo>
                <a:cubicBezTo>
                  <a:pt x="116" y="26"/>
                  <a:pt x="116" y="26"/>
                  <a:pt x="116" y="26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11" y="19"/>
                  <a:pt x="111" y="19"/>
                  <a:pt x="111" y="19"/>
                </a:cubicBezTo>
                <a:cubicBezTo>
                  <a:pt x="110" y="17"/>
                  <a:pt x="109" y="15"/>
                  <a:pt x="108" y="13"/>
                </a:cubicBezTo>
                <a:cubicBezTo>
                  <a:pt x="112" y="9"/>
                  <a:pt x="112" y="9"/>
                  <a:pt x="112" y="9"/>
                </a:cubicBezTo>
                <a:cubicBezTo>
                  <a:pt x="107" y="4"/>
                  <a:pt x="107" y="4"/>
                  <a:pt x="107" y="4"/>
                </a:cubicBezTo>
                <a:cubicBezTo>
                  <a:pt x="103" y="8"/>
                  <a:pt x="103" y="8"/>
                  <a:pt x="103" y="8"/>
                </a:cubicBezTo>
                <a:cubicBezTo>
                  <a:pt x="101" y="6"/>
                  <a:pt x="99" y="6"/>
                  <a:pt x="97" y="5"/>
                </a:cubicBezTo>
                <a:cubicBezTo>
                  <a:pt x="97" y="0"/>
                  <a:pt x="97" y="0"/>
                  <a:pt x="97" y="0"/>
                </a:cubicBezTo>
                <a:cubicBezTo>
                  <a:pt x="90" y="0"/>
                  <a:pt x="90" y="0"/>
                  <a:pt x="90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711502" y="1892493"/>
            <a:ext cx="1695457" cy="1667795"/>
            <a:chOff x="2943200" y="2227773"/>
            <a:chExt cx="1695457" cy="1667795"/>
          </a:xfrm>
        </p:grpSpPr>
        <p:sp>
          <p:nvSpPr>
            <p:cNvPr id="13" name="文本框 12"/>
            <p:cNvSpPr txBox="1"/>
            <p:nvPr/>
          </p:nvSpPr>
          <p:spPr>
            <a:xfrm>
              <a:off x="3386397" y="2227773"/>
              <a:ext cx="604674" cy="1266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latin typeface="微软雅黑" panose="020B0503020204020204" charset="-122"/>
                  <a:ea typeface="微软雅黑" panose="020B0503020204020204" charset="-122"/>
                </a:rPr>
                <a:t>A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3437197" y="2227773"/>
              <a:ext cx="694965" cy="132343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943200" y="3489280"/>
              <a:ext cx="1695457" cy="40628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79575" y="1892493"/>
            <a:ext cx="1695457" cy="1667795"/>
            <a:chOff x="7607797" y="2227773"/>
            <a:chExt cx="1695457" cy="1667795"/>
          </a:xfrm>
        </p:grpSpPr>
        <p:sp>
          <p:nvSpPr>
            <p:cNvPr id="18" name="文本框 17"/>
            <p:cNvSpPr txBox="1"/>
            <p:nvPr/>
          </p:nvSpPr>
          <p:spPr>
            <a:xfrm>
              <a:off x="8101794" y="2227773"/>
              <a:ext cx="604674" cy="12661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dirty="0">
                  <a:latin typeface="微软雅黑" panose="020B0503020204020204" charset="-122"/>
                  <a:ea typeface="微软雅黑" panose="020B0503020204020204" charset="-122"/>
                </a:rPr>
                <a:t>B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8101794" y="2227773"/>
              <a:ext cx="694965" cy="132343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7607797" y="3489280"/>
              <a:ext cx="1695457" cy="40628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904964" y="1994125"/>
            <a:ext cx="2199190" cy="2199190"/>
            <a:chOff x="4996404" y="2329405"/>
            <a:chExt cx="2199190" cy="2199190"/>
          </a:xfrm>
        </p:grpSpPr>
        <p:pic>
          <p:nvPicPr>
            <p:cNvPr id="9" name="图片 8" descr="C:\Users\zengfuqiang\Desktop\timg (3).jpgtimg (3)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>
              <a:off x="5287869" y="2639920"/>
              <a:ext cx="1595120" cy="1638300"/>
            </a:xfrm>
            <a:prstGeom prst="flowChartConnector">
              <a:avLst/>
            </a:prstGeom>
            <a:ln>
              <a:solidFill>
                <a:schemeClr val="accent1"/>
              </a:solidFill>
            </a:ln>
          </p:spPr>
        </p:pic>
        <p:grpSp>
          <p:nvGrpSpPr>
            <p:cNvPr id="29" name="组合 28"/>
            <p:cNvGrpSpPr/>
            <p:nvPr/>
          </p:nvGrpSpPr>
          <p:grpSpPr>
            <a:xfrm>
              <a:off x="4996404" y="2329405"/>
              <a:ext cx="2199190" cy="2199190"/>
              <a:chOff x="4996404" y="2329405"/>
              <a:chExt cx="2199190" cy="219919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4996404" y="2329405"/>
                <a:ext cx="2199190" cy="2199190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2" name="直接连接符 11"/>
              <p:cNvCxnSpPr>
                <a:stCxn id="3" idx="0"/>
              </p:cNvCxnSpPr>
              <p:nvPr/>
            </p:nvCxnSpPr>
            <p:spPr>
              <a:xfrm>
                <a:off x="6095999" y="2329405"/>
                <a:ext cx="1" cy="112853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6095999" y="4405495"/>
                <a:ext cx="1" cy="112853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>
                <a:stCxn id="3" idx="6"/>
              </p:cNvCxnSpPr>
              <p:nvPr/>
            </p:nvCxnSpPr>
            <p:spPr>
              <a:xfrm flipH="1">
                <a:off x="7113917" y="3429000"/>
                <a:ext cx="81677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4997569" y="3429000"/>
                <a:ext cx="81677" cy="0"/>
              </a:xfrm>
              <a:prstGeom prst="line">
                <a:avLst/>
              </a:prstGeom>
              <a:ln w="9525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" name="组合 1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25" name="矩形 24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27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23"/>
          <p:cNvSpPr txBox="1"/>
          <p:nvPr/>
        </p:nvSpPr>
        <p:spPr>
          <a:xfrm>
            <a:off x="2552195" y="3534795"/>
            <a:ext cx="201426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52" name="TextBox 24"/>
          <p:cNvSpPr txBox="1"/>
          <p:nvPr/>
        </p:nvSpPr>
        <p:spPr>
          <a:xfrm>
            <a:off x="2845564" y="321592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7" name="TextBox 24"/>
          <p:cNvSpPr txBox="1"/>
          <p:nvPr/>
        </p:nvSpPr>
        <p:spPr>
          <a:xfrm>
            <a:off x="7813804" y="319751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8" name="TextBox 23"/>
          <p:cNvSpPr txBox="1"/>
          <p:nvPr/>
        </p:nvSpPr>
        <p:spPr>
          <a:xfrm>
            <a:off x="7514085" y="3534795"/>
            <a:ext cx="201426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1336040" y="4697095"/>
            <a:ext cx="933704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advClick="0" advTm="1000">
    <p:random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  <p:bldP spid="52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zengfuqiang\Desktop\u=35864848,3280409995&amp;fm=21&amp;gp=0.jpgu=35864848,3280409995&amp;fm=21&amp;gp=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5558790" y="3839845"/>
            <a:ext cx="3134995" cy="1926590"/>
          </a:xfrm>
          <a:prstGeom prst="rect">
            <a:avLst/>
          </a:prstGeom>
        </p:spPr>
      </p:pic>
      <p:pic>
        <p:nvPicPr>
          <p:cNvPr id="3" name="图片 2" descr="C:\Users\zengfuqiang\Desktop\u=231253160,3856312492&amp;fm=21&amp;gp=0.jpgu=231253160,3856312492&amp;fm=21&amp;gp=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49705" y="1584960"/>
            <a:ext cx="3028950" cy="209423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478690" y="1409700"/>
            <a:ext cx="7713309" cy="226966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0160" y="3839020"/>
            <a:ext cx="5558974" cy="22696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5" name="矩形 4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6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r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4667250" y="2421255"/>
            <a:ext cx="7335520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91440" y="4803775"/>
            <a:ext cx="527367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06969" y="1409893"/>
            <a:ext cx="604674" cy="12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933969" y="3839403"/>
            <a:ext cx="604674" cy="1266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7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</a:p>
        </p:txBody>
      </p:sp>
    </p:spTree>
  </p:cSld>
  <p:clrMapOvr>
    <a:masterClrMapping/>
  </p:clrMapOvr>
  <p:transition advClick="0" advTm="1000">
    <p:random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50000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bldLvl="0" animBg="1"/>
          <p:bldP spid="18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7" grpId="0" bldLvl="0" animBg="1"/>
          <p:bldP spid="18" grpId="0" bldLvl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949768" y="3701845"/>
            <a:ext cx="4549254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</a:t>
            </a:r>
            <a:endParaRPr lang="zh-CN" altLang="en-US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9863" y="2886138"/>
            <a:ext cx="6729532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请输入第三章标题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628140" y="2251075"/>
            <a:ext cx="2880360" cy="2356485"/>
            <a:chOff x="2564" y="3545"/>
            <a:chExt cx="4536" cy="3711"/>
          </a:xfrm>
        </p:grpSpPr>
        <p:sp>
          <p:nvSpPr>
            <p:cNvPr id="6" name="椭圆 5"/>
            <p:cNvSpPr/>
            <p:nvPr/>
          </p:nvSpPr>
          <p:spPr>
            <a:xfrm>
              <a:off x="3404" y="3545"/>
              <a:ext cx="3696" cy="3711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564" y="4201"/>
              <a:ext cx="2641" cy="25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63" y="4545"/>
              <a:ext cx="1836" cy="18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</a:p>
          </p:txBody>
        </p:sp>
      </p:grpSp>
    </p:spTree>
  </p:cSld>
  <p:clrMapOvr>
    <a:masterClrMapping/>
  </p:clrMapOvr>
  <p:transition advClick="0" advTm="1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427316"/>
            <a:ext cx="12192000" cy="3657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grpSp>
        <p:nvGrpSpPr>
          <p:cNvPr id="2" name="Group 1"/>
          <p:cNvGrpSpPr/>
          <p:nvPr/>
        </p:nvGrpSpPr>
        <p:grpSpPr>
          <a:xfrm>
            <a:off x="9618980" y="1356541"/>
            <a:ext cx="1942160" cy="2568583"/>
            <a:chOff x="962025" y="1456236"/>
            <a:chExt cx="1942160" cy="2568583"/>
          </a:xfrm>
        </p:grpSpPr>
        <p:sp>
          <p:nvSpPr>
            <p:cNvPr id="8" name="Oval 7">
              <a:hlinkClick r:id="rId3"/>
            </p:cNvPr>
            <p:cNvSpPr/>
            <p:nvPr/>
          </p:nvSpPr>
          <p:spPr>
            <a:xfrm>
              <a:off x="962025" y="1456236"/>
              <a:ext cx="1942160" cy="1942160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3" name="Straight Connector 2"/>
            <p:cNvCxnSpPr/>
            <p:nvPr/>
          </p:nvCxnSpPr>
          <p:spPr>
            <a:xfrm flipV="1">
              <a:off x="1487418" y="4024818"/>
              <a:ext cx="891374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13" name="矩形 12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14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1090930" y="4573905"/>
            <a:ext cx="733552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1090930" y="3406775"/>
            <a:ext cx="733552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9876284" y="358549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00" name="Freeform 53"/>
          <p:cNvSpPr>
            <a:spLocks noEditPoints="1"/>
          </p:cNvSpPr>
          <p:nvPr/>
        </p:nvSpPr>
        <p:spPr bwMode="auto">
          <a:xfrm>
            <a:off x="410845" y="3585210"/>
            <a:ext cx="453390" cy="431800"/>
          </a:xfrm>
          <a:custGeom>
            <a:avLst/>
            <a:gdLst>
              <a:gd name="T0" fmla="*/ 27700 w 98"/>
              <a:gd name="T1" fmla="*/ 73602 h 88"/>
              <a:gd name="T2" fmla="*/ 18467 w 98"/>
              <a:gd name="T3" fmla="*/ 64402 h 88"/>
              <a:gd name="T4" fmla="*/ 18467 w 98"/>
              <a:gd name="T5" fmla="*/ 33734 h 88"/>
              <a:gd name="T6" fmla="*/ 27700 w 98"/>
              <a:gd name="T7" fmla="*/ 24534 h 88"/>
              <a:gd name="T8" fmla="*/ 58478 w 98"/>
              <a:gd name="T9" fmla="*/ 24534 h 88"/>
              <a:gd name="T10" fmla="*/ 67712 w 98"/>
              <a:gd name="T11" fmla="*/ 33734 h 88"/>
              <a:gd name="T12" fmla="*/ 67712 w 98"/>
              <a:gd name="T13" fmla="*/ 64402 h 88"/>
              <a:gd name="T14" fmla="*/ 58478 w 98"/>
              <a:gd name="T15" fmla="*/ 73602 h 88"/>
              <a:gd name="T16" fmla="*/ 27700 w 98"/>
              <a:gd name="T17" fmla="*/ 73602 h 88"/>
              <a:gd name="T18" fmla="*/ 49245 w 98"/>
              <a:gd name="T19" fmla="*/ 0 h 88"/>
              <a:gd name="T20" fmla="*/ 40011 w 98"/>
              <a:gd name="T21" fmla="*/ 0 h 88"/>
              <a:gd name="T22" fmla="*/ 0 w 98"/>
              <a:gd name="T23" fmla="*/ 30668 h 88"/>
              <a:gd name="T24" fmla="*/ 0 w 98"/>
              <a:gd name="T25" fmla="*/ 239207 h 88"/>
              <a:gd name="T26" fmla="*/ 40011 w 98"/>
              <a:gd name="T27" fmla="*/ 269875 h 88"/>
              <a:gd name="T28" fmla="*/ 49245 w 98"/>
              <a:gd name="T29" fmla="*/ 269875 h 88"/>
              <a:gd name="T30" fmla="*/ 89256 w 98"/>
              <a:gd name="T31" fmla="*/ 239207 h 88"/>
              <a:gd name="T32" fmla="*/ 89256 w 98"/>
              <a:gd name="T33" fmla="*/ 30668 h 88"/>
              <a:gd name="T34" fmla="*/ 49245 w 98"/>
              <a:gd name="T35" fmla="*/ 0 h 88"/>
              <a:gd name="T36" fmla="*/ 135423 w 98"/>
              <a:gd name="T37" fmla="*/ 73602 h 88"/>
              <a:gd name="T38" fmla="*/ 126190 w 98"/>
              <a:gd name="T39" fmla="*/ 64402 h 88"/>
              <a:gd name="T40" fmla="*/ 126190 w 98"/>
              <a:gd name="T41" fmla="*/ 33734 h 88"/>
              <a:gd name="T42" fmla="*/ 135423 w 98"/>
              <a:gd name="T43" fmla="*/ 24534 h 88"/>
              <a:gd name="T44" fmla="*/ 166202 w 98"/>
              <a:gd name="T45" fmla="*/ 24534 h 88"/>
              <a:gd name="T46" fmla="*/ 172357 w 98"/>
              <a:gd name="T47" fmla="*/ 33734 h 88"/>
              <a:gd name="T48" fmla="*/ 172357 w 98"/>
              <a:gd name="T49" fmla="*/ 64402 h 88"/>
              <a:gd name="T50" fmla="*/ 166202 w 98"/>
              <a:gd name="T51" fmla="*/ 73602 h 88"/>
              <a:gd name="T52" fmla="*/ 135423 w 98"/>
              <a:gd name="T53" fmla="*/ 73602 h 88"/>
              <a:gd name="T54" fmla="*/ 156968 w 98"/>
              <a:gd name="T55" fmla="*/ 0 h 88"/>
              <a:gd name="T56" fmla="*/ 144657 w 98"/>
              <a:gd name="T57" fmla="*/ 0 h 88"/>
              <a:gd name="T58" fmla="*/ 107723 w 98"/>
              <a:gd name="T59" fmla="*/ 30668 h 88"/>
              <a:gd name="T60" fmla="*/ 107723 w 98"/>
              <a:gd name="T61" fmla="*/ 239207 h 88"/>
              <a:gd name="T62" fmla="*/ 144657 w 98"/>
              <a:gd name="T63" fmla="*/ 269875 h 88"/>
              <a:gd name="T64" fmla="*/ 156968 w 98"/>
              <a:gd name="T65" fmla="*/ 269875 h 88"/>
              <a:gd name="T66" fmla="*/ 193902 w 98"/>
              <a:gd name="T67" fmla="*/ 239207 h 88"/>
              <a:gd name="T68" fmla="*/ 193902 w 98"/>
              <a:gd name="T69" fmla="*/ 30668 h 88"/>
              <a:gd name="T70" fmla="*/ 156968 w 98"/>
              <a:gd name="T71" fmla="*/ 0 h 88"/>
              <a:gd name="T72" fmla="*/ 240069 w 98"/>
              <a:gd name="T73" fmla="*/ 73602 h 88"/>
              <a:gd name="T74" fmla="*/ 230835 w 98"/>
              <a:gd name="T75" fmla="*/ 64402 h 88"/>
              <a:gd name="T76" fmla="*/ 230835 w 98"/>
              <a:gd name="T77" fmla="*/ 33734 h 88"/>
              <a:gd name="T78" fmla="*/ 240069 w 98"/>
              <a:gd name="T79" fmla="*/ 24534 h 88"/>
              <a:gd name="T80" fmla="*/ 270847 w 98"/>
              <a:gd name="T81" fmla="*/ 24534 h 88"/>
              <a:gd name="T82" fmla="*/ 280080 w 98"/>
              <a:gd name="T83" fmla="*/ 33734 h 88"/>
              <a:gd name="T84" fmla="*/ 280080 w 98"/>
              <a:gd name="T85" fmla="*/ 64402 h 88"/>
              <a:gd name="T86" fmla="*/ 270847 w 98"/>
              <a:gd name="T87" fmla="*/ 73602 h 88"/>
              <a:gd name="T88" fmla="*/ 240069 w 98"/>
              <a:gd name="T89" fmla="*/ 73602 h 88"/>
              <a:gd name="T90" fmla="*/ 261614 w 98"/>
              <a:gd name="T91" fmla="*/ 0 h 88"/>
              <a:gd name="T92" fmla="*/ 252380 w 98"/>
              <a:gd name="T93" fmla="*/ 0 h 88"/>
              <a:gd name="T94" fmla="*/ 212369 w 98"/>
              <a:gd name="T95" fmla="*/ 30668 h 88"/>
              <a:gd name="T96" fmla="*/ 212369 w 98"/>
              <a:gd name="T97" fmla="*/ 239207 h 88"/>
              <a:gd name="T98" fmla="*/ 252380 w 98"/>
              <a:gd name="T99" fmla="*/ 269875 h 88"/>
              <a:gd name="T100" fmla="*/ 261614 w 98"/>
              <a:gd name="T101" fmla="*/ 269875 h 88"/>
              <a:gd name="T102" fmla="*/ 301625 w 98"/>
              <a:gd name="T103" fmla="*/ 239207 h 88"/>
              <a:gd name="T104" fmla="*/ 301625 w 98"/>
              <a:gd name="T105" fmla="*/ 30668 h 88"/>
              <a:gd name="T106" fmla="*/ 261614 w 98"/>
              <a:gd name="T107" fmla="*/ 0 h 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8" h="88">
                <a:moveTo>
                  <a:pt x="9" y="24"/>
                </a:moveTo>
                <a:cubicBezTo>
                  <a:pt x="8" y="24"/>
                  <a:pt x="6" y="23"/>
                  <a:pt x="6" y="21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9"/>
                  <a:pt x="8" y="8"/>
                  <a:pt x="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1" y="8"/>
                  <a:pt x="22" y="9"/>
                  <a:pt x="22" y="1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3"/>
                  <a:pt x="21" y="24"/>
                  <a:pt x="19" y="24"/>
                </a:cubicBezTo>
                <a:cubicBezTo>
                  <a:pt x="9" y="24"/>
                  <a:pt x="9" y="24"/>
                  <a:pt x="9" y="24"/>
                </a:cubicBezTo>
                <a:moveTo>
                  <a:pt x="16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3"/>
                  <a:pt x="0" y="1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5"/>
                  <a:pt x="6" y="88"/>
                  <a:pt x="13" y="88"/>
                </a:cubicBezTo>
                <a:cubicBezTo>
                  <a:pt x="16" y="88"/>
                  <a:pt x="16" y="88"/>
                  <a:pt x="16" y="88"/>
                </a:cubicBezTo>
                <a:cubicBezTo>
                  <a:pt x="23" y="88"/>
                  <a:pt x="29" y="85"/>
                  <a:pt x="29" y="7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3"/>
                  <a:pt x="23" y="0"/>
                  <a:pt x="16" y="0"/>
                </a:cubicBezTo>
                <a:moveTo>
                  <a:pt x="44" y="24"/>
                </a:moveTo>
                <a:cubicBezTo>
                  <a:pt x="42" y="24"/>
                  <a:pt x="41" y="23"/>
                  <a:pt x="41" y="2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9"/>
                  <a:pt x="42" y="8"/>
                  <a:pt x="44" y="8"/>
                </a:cubicBezTo>
                <a:cubicBezTo>
                  <a:pt x="54" y="8"/>
                  <a:pt x="54" y="8"/>
                  <a:pt x="54" y="8"/>
                </a:cubicBezTo>
                <a:cubicBezTo>
                  <a:pt x="55" y="8"/>
                  <a:pt x="56" y="9"/>
                  <a:pt x="56" y="1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3"/>
                  <a:pt x="55" y="24"/>
                  <a:pt x="54" y="24"/>
                </a:cubicBezTo>
                <a:cubicBezTo>
                  <a:pt x="44" y="24"/>
                  <a:pt x="44" y="24"/>
                  <a:pt x="44" y="24"/>
                </a:cubicBezTo>
                <a:moveTo>
                  <a:pt x="51" y="0"/>
                </a:moveTo>
                <a:cubicBezTo>
                  <a:pt x="47" y="0"/>
                  <a:pt x="47" y="0"/>
                  <a:pt x="47" y="0"/>
                </a:cubicBezTo>
                <a:cubicBezTo>
                  <a:pt x="40" y="0"/>
                  <a:pt x="35" y="3"/>
                  <a:pt x="35" y="10"/>
                </a:cubicBezTo>
                <a:cubicBezTo>
                  <a:pt x="35" y="78"/>
                  <a:pt x="35" y="78"/>
                  <a:pt x="35" y="78"/>
                </a:cubicBezTo>
                <a:cubicBezTo>
                  <a:pt x="35" y="85"/>
                  <a:pt x="40" y="88"/>
                  <a:pt x="47" y="88"/>
                </a:cubicBezTo>
                <a:cubicBezTo>
                  <a:pt x="51" y="88"/>
                  <a:pt x="51" y="88"/>
                  <a:pt x="51" y="88"/>
                </a:cubicBezTo>
                <a:cubicBezTo>
                  <a:pt x="58" y="88"/>
                  <a:pt x="63" y="85"/>
                  <a:pt x="63" y="78"/>
                </a:cubicBezTo>
                <a:cubicBezTo>
                  <a:pt x="63" y="10"/>
                  <a:pt x="63" y="10"/>
                  <a:pt x="63" y="10"/>
                </a:cubicBezTo>
                <a:cubicBezTo>
                  <a:pt x="63" y="3"/>
                  <a:pt x="58" y="0"/>
                  <a:pt x="51" y="0"/>
                </a:cubicBezTo>
                <a:moveTo>
                  <a:pt x="78" y="24"/>
                </a:moveTo>
                <a:cubicBezTo>
                  <a:pt x="77" y="24"/>
                  <a:pt x="75" y="23"/>
                  <a:pt x="75" y="21"/>
                </a:cubicBezTo>
                <a:cubicBezTo>
                  <a:pt x="75" y="11"/>
                  <a:pt x="75" y="11"/>
                  <a:pt x="75" y="11"/>
                </a:cubicBezTo>
                <a:cubicBezTo>
                  <a:pt x="75" y="9"/>
                  <a:pt x="77" y="8"/>
                  <a:pt x="78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0" y="8"/>
                  <a:pt x="91" y="9"/>
                  <a:pt x="91" y="11"/>
                </a:cubicBezTo>
                <a:cubicBezTo>
                  <a:pt x="91" y="21"/>
                  <a:pt x="91" y="21"/>
                  <a:pt x="91" y="21"/>
                </a:cubicBezTo>
                <a:cubicBezTo>
                  <a:pt x="91" y="23"/>
                  <a:pt x="90" y="24"/>
                  <a:pt x="88" y="24"/>
                </a:cubicBezTo>
                <a:cubicBezTo>
                  <a:pt x="78" y="24"/>
                  <a:pt x="78" y="24"/>
                  <a:pt x="78" y="24"/>
                </a:cubicBezTo>
                <a:moveTo>
                  <a:pt x="85" y="0"/>
                </a:moveTo>
                <a:cubicBezTo>
                  <a:pt x="82" y="0"/>
                  <a:pt x="82" y="0"/>
                  <a:pt x="82" y="0"/>
                </a:cubicBezTo>
                <a:cubicBezTo>
                  <a:pt x="75" y="0"/>
                  <a:pt x="69" y="3"/>
                  <a:pt x="69" y="10"/>
                </a:cubicBezTo>
                <a:cubicBezTo>
                  <a:pt x="69" y="78"/>
                  <a:pt x="69" y="78"/>
                  <a:pt x="69" y="78"/>
                </a:cubicBezTo>
                <a:cubicBezTo>
                  <a:pt x="69" y="85"/>
                  <a:pt x="75" y="88"/>
                  <a:pt x="82" y="88"/>
                </a:cubicBezTo>
                <a:cubicBezTo>
                  <a:pt x="85" y="88"/>
                  <a:pt x="85" y="88"/>
                  <a:pt x="85" y="88"/>
                </a:cubicBezTo>
                <a:cubicBezTo>
                  <a:pt x="92" y="88"/>
                  <a:pt x="98" y="85"/>
                  <a:pt x="98" y="78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3"/>
                  <a:pt x="92" y="0"/>
                  <a:pt x="8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5" name="Freeform 59"/>
          <p:cNvSpPr>
            <a:spLocks noEditPoints="1"/>
          </p:cNvSpPr>
          <p:nvPr/>
        </p:nvSpPr>
        <p:spPr bwMode="auto">
          <a:xfrm>
            <a:off x="348615" y="4780915"/>
            <a:ext cx="515620" cy="408940"/>
          </a:xfrm>
          <a:custGeom>
            <a:avLst/>
            <a:gdLst>
              <a:gd name="T0" fmla="*/ 39994 w 145"/>
              <a:gd name="T1" fmla="*/ 221122 h 107"/>
              <a:gd name="T2" fmla="*/ 33841 w 145"/>
              <a:gd name="T3" fmla="*/ 322470 h 107"/>
              <a:gd name="T4" fmla="*/ 89218 w 145"/>
              <a:gd name="T5" fmla="*/ 328612 h 107"/>
              <a:gd name="T6" fmla="*/ 95371 w 145"/>
              <a:gd name="T7" fmla="*/ 230336 h 107"/>
              <a:gd name="T8" fmla="*/ 286112 w 145"/>
              <a:gd name="T9" fmla="*/ 205766 h 107"/>
              <a:gd name="T10" fmla="*/ 230735 w 145"/>
              <a:gd name="T11" fmla="*/ 211909 h 107"/>
              <a:gd name="T12" fmla="*/ 239965 w 145"/>
              <a:gd name="T13" fmla="*/ 328612 h 107"/>
              <a:gd name="T14" fmla="*/ 295341 w 145"/>
              <a:gd name="T15" fmla="*/ 322470 h 107"/>
              <a:gd name="T16" fmla="*/ 286112 w 145"/>
              <a:gd name="T17" fmla="*/ 205766 h 107"/>
              <a:gd name="T18" fmla="*/ 338412 w 145"/>
              <a:gd name="T19" fmla="*/ 171984 h 107"/>
              <a:gd name="T20" fmla="*/ 329182 w 145"/>
              <a:gd name="T21" fmla="*/ 322470 h 107"/>
              <a:gd name="T22" fmla="*/ 384559 w 145"/>
              <a:gd name="T23" fmla="*/ 328612 h 107"/>
              <a:gd name="T24" fmla="*/ 393788 w 145"/>
              <a:gd name="T25" fmla="*/ 181197 h 107"/>
              <a:gd name="T26" fmla="*/ 187665 w 145"/>
              <a:gd name="T27" fmla="*/ 162770 h 107"/>
              <a:gd name="T28" fmla="*/ 132288 w 145"/>
              <a:gd name="T29" fmla="*/ 168913 h 107"/>
              <a:gd name="T30" fmla="*/ 141518 w 145"/>
              <a:gd name="T31" fmla="*/ 328612 h 107"/>
              <a:gd name="T32" fmla="*/ 193818 w 145"/>
              <a:gd name="T33" fmla="*/ 322470 h 107"/>
              <a:gd name="T34" fmla="*/ 187665 w 145"/>
              <a:gd name="T35" fmla="*/ 162770 h 107"/>
              <a:gd name="T36" fmla="*/ 436859 w 145"/>
              <a:gd name="T37" fmla="*/ 0 h 107"/>
              <a:gd name="T38" fmla="*/ 356870 w 145"/>
              <a:gd name="T39" fmla="*/ 18427 h 107"/>
              <a:gd name="T40" fmla="*/ 353794 w 145"/>
              <a:gd name="T41" fmla="*/ 30711 h 107"/>
              <a:gd name="T42" fmla="*/ 276882 w 145"/>
              <a:gd name="T43" fmla="*/ 135130 h 107"/>
              <a:gd name="T44" fmla="*/ 169206 w 145"/>
              <a:gd name="T45" fmla="*/ 42996 h 107"/>
              <a:gd name="T46" fmla="*/ 9229 w 145"/>
              <a:gd name="T47" fmla="*/ 184268 h 107"/>
              <a:gd name="T48" fmla="*/ 18459 w 145"/>
              <a:gd name="T49" fmla="*/ 208838 h 107"/>
              <a:gd name="T50" fmla="*/ 169206 w 145"/>
              <a:gd name="T51" fmla="*/ 79850 h 107"/>
              <a:gd name="T52" fmla="*/ 276882 w 145"/>
              <a:gd name="T53" fmla="*/ 171984 h 107"/>
              <a:gd name="T54" fmla="*/ 390712 w 145"/>
              <a:gd name="T55" fmla="*/ 67565 h 107"/>
              <a:gd name="T56" fmla="*/ 418400 w 145"/>
              <a:gd name="T57" fmla="*/ 92134 h 107"/>
              <a:gd name="T58" fmla="*/ 424553 w 145"/>
              <a:gd name="T59" fmla="*/ 89063 h 107"/>
              <a:gd name="T60" fmla="*/ 446088 w 145"/>
              <a:gd name="T61" fmla="*/ 9213 h 107"/>
              <a:gd name="T62" fmla="*/ 439935 w 145"/>
              <a:gd name="T63" fmla="*/ 0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5" h="107">
                <a:moveTo>
                  <a:pt x="29" y="72"/>
                </a:moveTo>
                <a:cubicBezTo>
                  <a:pt x="13" y="72"/>
                  <a:pt x="13" y="72"/>
                  <a:pt x="13" y="72"/>
                </a:cubicBezTo>
                <a:cubicBezTo>
                  <a:pt x="12" y="72"/>
                  <a:pt x="11" y="73"/>
                  <a:pt x="11" y="75"/>
                </a:cubicBezTo>
                <a:cubicBezTo>
                  <a:pt x="11" y="105"/>
                  <a:pt x="11" y="105"/>
                  <a:pt x="11" y="105"/>
                </a:cubicBezTo>
                <a:cubicBezTo>
                  <a:pt x="11" y="106"/>
                  <a:pt x="12" y="107"/>
                  <a:pt x="13" y="107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30" y="107"/>
                  <a:pt x="31" y="106"/>
                  <a:pt x="31" y="105"/>
                </a:cubicBezTo>
                <a:cubicBezTo>
                  <a:pt x="31" y="75"/>
                  <a:pt x="31" y="75"/>
                  <a:pt x="31" y="75"/>
                </a:cubicBezTo>
                <a:cubicBezTo>
                  <a:pt x="31" y="73"/>
                  <a:pt x="30" y="72"/>
                  <a:pt x="29" y="72"/>
                </a:cubicBezTo>
                <a:moveTo>
                  <a:pt x="93" y="67"/>
                </a:moveTo>
                <a:cubicBezTo>
                  <a:pt x="78" y="67"/>
                  <a:pt x="78" y="67"/>
                  <a:pt x="78" y="67"/>
                </a:cubicBezTo>
                <a:cubicBezTo>
                  <a:pt x="76" y="67"/>
                  <a:pt x="75" y="68"/>
                  <a:pt x="75" y="69"/>
                </a:cubicBezTo>
                <a:cubicBezTo>
                  <a:pt x="75" y="105"/>
                  <a:pt x="75" y="105"/>
                  <a:pt x="75" y="105"/>
                </a:cubicBezTo>
                <a:cubicBezTo>
                  <a:pt x="75" y="106"/>
                  <a:pt x="76" y="107"/>
                  <a:pt x="78" y="107"/>
                </a:cubicBezTo>
                <a:cubicBezTo>
                  <a:pt x="93" y="107"/>
                  <a:pt x="93" y="107"/>
                  <a:pt x="93" y="107"/>
                </a:cubicBezTo>
                <a:cubicBezTo>
                  <a:pt x="94" y="107"/>
                  <a:pt x="96" y="106"/>
                  <a:pt x="96" y="105"/>
                </a:cubicBezTo>
                <a:cubicBezTo>
                  <a:pt x="96" y="69"/>
                  <a:pt x="96" y="69"/>
                  <a:pt x="96" y="69"/>
                </a:cubicBezTo>
                <a:cubicBezTo>
                  <a:pt x="96" y="68"/>
                  <a:pt x="94" y="67"/>
                  <a:pt x="93" y="67"/>
                </a:cubicBezTo>
                <a:moveTo>
                  <a:pt x="125" y="56"/>
                </a:moveTo>
                <a:cubicBezTo>
                  <a:pt x="110" y="56"/>
                  <a:pt x="110" y="56"/>
                  <a:pt x="110" y="56"/>
                </a:cubicBezTo>
                <a:cubicBezTo>
                  <a:pt x="108" y="56"/>
                  <a:pt x="107" y="57"/>
                  <a:pt x="107" y="59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7" y="106"/>
                  <a:pt x="108" y="107"/>
                  <a:pt x="110" y="107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7" y="107"/>
                  <a:pt x="128" y="106"/>
                  <a:pt x="128" y="105"/>
                </a:cubicBezTo>
                <a:cubicBezTo>
                  <a:pt x="128" y="59"/>
                  <a:pt x="128" y="59"/>
                  <a:pt x="128" y="59"/>
                </a:cubicBezTo>
                <a:cubicBezTo>
                  <a:pt x="128" y="57"/>
                  <a:pt x="127" y="56"/>
                  <a:pt x="125" y="56"/>
                </a:cubicBezTo>
                <a:moveTo>
                  <a:pt x="61" y="53"/>
                </a:moveTo>
                <a:cubicBezTo>
                  <a:pt x="46" y="53"/>
                  <a:pt x="46" y="53"/>
                  <a:pt x="46" y="53"/>
                </a:cubicBezTo>
                <a:cubicBezTo>
                  <a:pt x="44" y="53"/>
                  <a:pt x="43" y="54"/>
                  <a:pt x="43" y="55"/>
                </a:cubicBezTo>
                <a:cubicBezTo>
                  <a:pt x="43" y="105"/>
                  <a:pt x="43" y="105"/>
                  <a:pt x="43" y="105"/>
                </a:cubicBezTo>
                <a:cubicBezTo>
                  <a:pt x="43" y="106"/>
                  <a:pt x="44" y="107"/>
                  <a:pt x="46" y="107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62" y="107"/>
                  <a:pt x="63" y="106"/>
                  <a:pt x="63" y="10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4"/>
                  <a:pt x="62" y="53"/>
                  <a:pt x="61" y="53"/>
                </a:cubicBezTo>
                <a:moveTo>
                  <a:pt x="143" y="0"/>
                </a:moveTo>
                <a:cubicBezTo>
                  <a:pt x="143" y="0"/>
                  <a:pt x="142" y="0"/>
                  <a:pt x="142" y="0"/>
                </a:cubicBezTo>
                <a:cubicBezTo>
                  <a:pt x="118" y="5"/>
                  <a:pt x="118" y="5"/>
                  <a:pt x="118" y="5"/>
                </a:cubicBezTo>
                <a:cubicBezTo>
                  <a:pt x="117" y="5"/>
                  <a:pt x="117" y="5"/>
                  <a:pt x="116" y="6"/>
                </a:cubicBezTo>
                <a:cubicBezTo>
                  <a:pt x="116" y="6"/>
                  <a:pt x="115" y="7"/>
                  <a:pt x="115" y="7"/>
                </a:cubicBezTo>
                <a:cubicBezTo>
                  <a:pt x="115" y="8"/>
                  <a:pt x="115" y="9"/>
                  <a:pt x="115" y="10"/>
                </a:cubicBezTo>
                <a:cubicBezTo>
                  <a:pt x="121" y="15"/>
                  <a:pt x="121" y="15"/>
                  <a:pt x="121" y="15"/>
                </a:cubicBezTo>
                <a:cubicBezTo>
                  <a:pt x="90" y="44"/>
                  <a:pt x="90" y="44"/>
                  <a:pt x="90" y="4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4"/>
                  <a:pt x="55" y="14"/>
                </a:cubicBezTo>
                <a:cubicBezTo>
                  <a:pt x="54" y="14"/>
                  <a:pt x="53" y="14"/>
                  <a:pt x="52" y="15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2"/>
                  <a:pt x="0" y="65"/>
                  <a:pt x="2" y="67"/>
                </a:cubicBezTo>
                <a:cubicBezTo>
                  <a:pt x="3" y="68"/>
                  <a:pt x="5" y="68"/>
                  <a:pt x="6" y="68"/>
                </a:cubicBezTo>
                <a:cubicBezTo>
                  <a:pt x="7" y="68"/>
                  <a:pt x="8" y="68"/>
                  <a:pt x="9" y="67"/>
                </a:cubicBezTo>
                <a:cubicBezTo>
                  <a:pt x="55" y="26"/>
                  <a:pt x="55" y="26"/>
                  <a:pt x="55" y="26"/>
                </a:cubicBezTo>
                <a:cubicBezTo>
                  <a:pt x="87" y="54"/>
                  <a:pt x="87" y="54"/>
                  <a:pt x="87" y="54"/>
                </a:cubicBezTo>
                <a:cubicBezTo>
                  <a:pt x="88" y="55"/>
                  <a:pt x="89" y="56"/>
                  <a:pt x="90" y="56"/>
                </a:cubicBezTo>
                <a:cubicBezTo>
                  <a:pt x="91" y="56"/>
                  <a:pt x="93" y="55"/>
                  <a:pt x="94" y="54"/>
                </a:cubicBezTo>
                <a:cubicBezTo>
                  <a:pt x="127" y="22"/>
                  <a:pt x="127" y="22"/>
                  <a:pt x="127" y="22"/>
                </a:cubicBezTo>
                <a:cubicBezTo>
                  <a:pt x="134" y="29"/>
                  <a:pt x="134" y="29"/>
                  <a:pt x="134" y="29"/>
                </a:cubicBezTo>
                <a:cubicBezTo>
                  <a:pt x="134" y="30"/>
                  <a:pt x="135" y="30"/>
                  <a:pt x="136" y="30"/>
                </a:cubicBezTo>
                <a:cubicBezTo>
                  <a:pt x="136" y="30"/>
                  <a:pt x="136" y="30"/>
                  <a:pt x="137" y="30"/>
                </a:cubicBezTo>
                <a:cubicBezTo>
                  <a:pt x="137" y="29"/>
                  <a:pt x="138" y="29"/>
                  <a:pt x="138" y="29"/>
                </a:cubicBezTo>
                <a:cubicBezTo>
                  <a:pt x="139" y="28"/>
                  <a:pt x="139" y="28"/>
                  <a:pt x="139" y="27"/>
                </a:cubicBezTo>
                <a:cubicBezTo>
                  <a:pt x="145" y="3"/>
                  <a:pt x="145" y="3"/>
                  <a:pt x="145" y="3"/>
                </a:cubicBezTo>
                <a:cubicBezTo>
                  <a:pt x="145" y="2"/>
                  <a:pt x="145" y="1"/>
                  <a:pt x="145" y="0"/>
                </a:cubicBezTo>
                <a:cubicBezTo>
                  <a:pt x="144" y="0"/>
                  <a:pt x="144" y="0"/>
                  <a:pt x="14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2" name="组合 5"/>
          <p:cNvGrpSpPr/>
          <p:nvPr/>
        </p:nvGrpSpPr>
        <p:grpSpPr bwMode="auto">
          <a:xfrm flipH="1">
            <a:off x="-12700" y="92075"/>
            <a:ext cx="3630613" cy="920750"/>
            <a:chOff x="0" y="0"/>
            <a:chExt cx="3965717" cy="921247"/>
          </a:xfrm>
        </p:grpSpPr>
        <p:sp>
          <p:nvSpPr>
            <p:cNvPr id="22546" name="等腰三角形 6"/>
            <p:cNvSpPr>
              <a:spLocks noChangeArrowheads="1"/>
            </p:cNvSpPr>
            <p:nvPr/>
          </p:nvSpPr>
          <p:spPr bwMode="auto">
            <a:xfrm rot="5400000" flipV="1">
              <a:off x="1522235" y="-1522235"/>
              <a:ext cx="921247" cy="3965717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547" name="等腰三角形 7"/>
            <p:cNvSpPr>
              <a:spLocks noChangeArrowheads="1"/>
            </p:cNvSpPr>
            <p:nvPr/>
          </p:nvSpPr>
          <p:spPr bwMode="auto">
            <a:xfrm rot="5400000" flipV="1">
              <a:off x="2356721" y="-836346"/>
              <a:ext cx="602579" cy="259394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2533" name="任意多边形 8"/>
          <p:cNvSpPr>
            <a:spLocks noChangeArrowheads="1"/>
          </p:cNvSpPr>
          <p:nvPr/>
        </p:nvSpPr>
        <p:spPr bwMode="auto">
          <a:xfrm>
            <a:off x="0" y="1866265"/>
            <a:ext cx="5946775" cy="4273550"/>
          </a:xfrm>
          <a:custGeom>
            <a:avLst/>
            <a:gdLst>
              <a:gd name="T0" fmla="*/ 0 w 5956574"/>
              <a:gd name="T1" fmla="*/ 0 h 4274456"/>
              <a:gd name="T2" fmla="*/ 5946775 w 5956574"/>
              <a:gd name="T3" fmla="*/ 0 h 4274456"/>
              <a:gd name="T4" fmla="*/ 4799812 w 5956574"/>
              <a:gd name="T5" fmla="*/ 4273550 h 4274456"/>
              <a:gd name="T6" fmla="*/ 0 w 5956574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5956574"/>
              <a:gd name="T13" fmla="*/ 0 h 4274456"/>
              <a:gd name="T14" fmla="*/ 5956574 w 5956574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956574" h="4274456">
                <a:moveTo>
                  <a:pt x="0" y="0"/>
                </a:moveTo>
                <a:lnTo>
                  <a:pt x="5956574" y="0"/>
                </a:lnTo>
                <a:lnTo>
                  <a:pt x="4807721" y="4274456"/>
                </a:lnTo>
                <a:lnTo>
                  <a:pt x="0" y="42744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任意多边形 9"/>
          <p:cNvSpPr>
            <a:spLocks noChangeArrowheads="1"/>
          </p:cNvSpPr>
          <p:nvPr/>
        </p:nvSpPr>
        <p:spPr bwMode="auto">
          <a:xfrm>
            <a:off x="4781550" y="1866265"/>
            <a:ext cx="7410450" cy="4273550"/>
          </a:xfrm>
          <a:custGeom>
            <a:avLst/>
            <a:gdLst>
              <a:gd name="T0" fmla="*/ 1148863 w 7410388"/>
              <a:gd name="T1" fmla="*/ 0 h 4274456"/>
              <a:gd name="T2" fmla="*/ 7410450 w 7410388"/>
              <a:gd name="T3" fmla="*/ 0 h 4274456"/>
              <a:gd name="T4" fmla="*/ 7410450 w 7410388"/>
              <a:gd name="T5" fmla="*/ 4273550 h 4274456"/>
              <a:gd name="T6" fmla="*/ 0 w 7410388"/>
              <a:gd name="T7" fmla="*/ 4273550 h 4274456"/>
              <a:gd name="T8" fmla="*/ 0 60000 65536"/>
              <a:gd name="T9" fmla="*/ 0 60000 65536"/>
              <a:gd name="T10" fmla="*/ 0 60000 65536"/>
              <a:gd name="T11" fmla="*/ 0 60000 65536"/>
              <a:gd name="T12" fmla="*/ 0 w 7410388"/>
              <a:gd name="T13" fmla="*/ 0 h 4274456"/>
              <a:gd name="T14" fmla="*/ 7410388 w 7410388"/>
              <a:gd name="T15" fmla="*/ 4274456 h 427445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410388" h="4274456">
                <a:moveTo>
                  <a:pt x="1148853" y="0"/>
                </a:moveTo>
                <a:lnTo>
                  <a:pt x="7410388" y="0"/>
                </a:lnTo>
                <a:lnTo>
                  <a:pt x="7410388" y="4274456"/>
                </a:lnTo>
                <a:lnTo>
                  <a:pt x="0" y="4274456"/>
                </a:lnTo>
                <a:lnTo>
                  <a:pt x="1148853" y="0"/>
                </a:lnTo>
                <a:close/>
              </a:path>
            </a:pathLst>
          </a:custGeom>
          <a:solidFill>
            <a:srgbClr val="FEFEFE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椭圆 10"/>
          <p:cNvSpPr>
            <a:spLocks noChangeAspect="1" noChangeArrowheads="1"/>
          </p:cNvSpPr>
          <p:nvPr/>
        </p:nvSpPr>
        <p:spPr bwMode="auto">
          <a:xfrm>
            <a:off x="6426200" y="2601278"/>
            <a:ext cx="788988" cy="788987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6" name="椭圆 11"/>
          <p:cNvSpPr>
            <a:spLocks noChangeAspect="1" noChangeArrowheads="1"/>
          </p:cNvSpPr>
          <p:nvPr/>
        </p:nvSpPr>
        <p:spPr bwMode="auto">
          <a:xfrm>
            <a:off x="6435725" y="4452303"/>
            <a:ext cx="788988" cy="788987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13" name="矩形 12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14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23"/>
          <p:cNvSpPr txBox="1"/>
          <p:nvPr/>
        </p:nvSpPr>
        <p:spPr>
          <a:xfrm>
            <a:off x="7291705" y="2801620"/>
            <a:ext cx="4583430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TextBox 24"/>
          <p:cNvSpPr txBox="1"/>
          <p:nvPr/>
        </p:nvSpPr>
        <p:spPr>
          <a:xfrm>
            <a:off x="7291834" y="25637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7225030" y="4657090"/>
            <a:ext cx="4583430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TextBox 24"/>
          <p:cNvSpPr txBox="1"/>
          <p:nvPr/>
        </p:nvSpPr>
        <p:spPr>
          <a:xfrm>
            <a:off x="7225159" y="441925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0" name="Freeform 61"/>
          <p:cNvSpPr>
            <a:spLocks noEditPoints="1"/>
          </p:cNvSpPr>
          <p:nvPr/>
        </p:nvSpPr>
        <p:spPr bwMode="auto">
          <a:xfrm>
            <a:off x="6673215" y="4657090"/>
            <a:ext cx="344170" cy="363220"/>
          </a:xfrm>
          <a:custGeom>
            <a:avLst/>
            <a:gdLst>
              <a:gd name="T0" fmla="*/ 36909 w 80"/>
              <a:gd name="T1" fmla="*/ 166025 h 79"/>
              <a:gd name="T2" fmla="*/ 0 w 80"/>
              <a:gd name="T3" fmla="*/ 205994 h 79"/>
              <a:gd name="T4" fmla="*/ 36909 w 80"/>
              <a:gd name="T5" fmla="*/ 242888 h 79"/>
              <a:gd name="T6" fmla="*/ 76895 w 80"/>
              <a:gd name="T7" fmla="*/ 205994 h 79"/>
              <a:gd name="T8" fmla="*/ 36909 w 80"/>
              <a:gd name="T9" fmla="*/ 166025 h 79"/>
              <a:gd name="T10" fmla="*/ 24606 w 80"/>
              <a:gd name="T11" fmla="*/ 86087 h 79"/>
              <a:gd name="T12" fmla="*/ 3076 w 80"/>
              <a:gd name="T13" fmla="*/ 107609 h 79"/>
              <a:gd name="T14" fmla="*/ 24606 w 80"/>
              <a:gd name="T15" fmla="*/ 129130 h 79"/>
              <a:gd name="T16" fmla="*/ 89198 w 80"/>
              <a:gd name="T17" fmla="*/ 156801 h 79"/>
              <a:gd name="T18" fmla="*/ 116880 w 80"/>
              <a:gd name="T19" fmla="*/ 221366 h 79"/>
              <a:gd name="T20" fmla="*/ 138410 w 80"/>
              <a:gd name="T21" fmla="*/ 242888 h 79"/>
              <a:gd name="T22" fmla="*/ 159941 w 80"/>
              <a:gd name="T23" fmla="*/ 221366 h 79"/>
              <a:gd name="T24" fmla="*/ 24606 w 80"/>
              <a:gd name="T25" fmla="*/ 86087 h 79"/>
              <a:gd name="T26" fmla="*/ 24606 w 80"/>
              <a:gd name="T27" fmla="*/ 0 h 79"/>
              <a:gd name="T28" fmla="*/ 3076 w 80"/>
              <a:gd name="T29" fmla="*/ 18447 h 79"/>
              <a:gd name="T30" fmla="*/ 24606 w 80"/>
              <a:gd name="T31" fmla="*/ 39969 h 79"/>
              <a:gd name="T32" fmla="*/ 153789 w 80"/>
              <a:gd name="T33" fmla="*/ 92236 h 79"/>
              <a:gd name="T34" fmla="*/ 206078 w 80"/>
              <a:gd name="T35" fmla="*/ 221366 h 79"/>
              <a:gd name="T36" fmla="*/ 227608 w 80"/>
              <a:gd name="T37" fmla="*/ 242888 h 79"/>
              <a:gd name="T38" fmla="*/ 246063 w 80"/>
              <a:gd name="T39" fmla="*/ 221366 h 79"/>
              <a:gd name="T40" fmla="*/ 24606 w 80"/>
              <a:gd name="T41" fmla="*/ 0 h 79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80" h="79">
                <a:moveTo>
                  <a:pt x="12" y="54"/>
                </a:moveTo>
                <a:cubicBezTo>
                  <a:pt x="5" y="54"/>
                  <a:pt x="0" y="60"/>
                  <a:pt x="0" y="67"/>
                </a:cubicBezTo>
                <a:cubicBezTo>
                  <a:pt x="0" y="74"/>
                  <a:pt x="5" y="79"/>
                  <a:pt x="12" y="79"/>
                </a:cubicBezTo>
                <a:cubicBezTo>
                  <a:pt x="19" y="79"/>
                  <a:pt x="25" y="74"/>
                  <a:pt x="25" y="67"/>
                </a:cubicBezTo>
                <a:cubicBezTo>
                  <a:pt x="25" y="60"/>
                  <a:pt x="19" y="54"/>
                  <a:pt x="12" y="54"/>
                </a:cubicBezTo>
                <a:moveTo>
                  <a:pt x="8" y="28"/>
                </a:moveTo>
                <a:cubicBezTo>
                  <a:pt x="5" y="28"/>
                  <a:pt x="1" y="31"/>
                  <a:pt x="1" y="35"/>
                </a:cubicBezTo>
                <a:cubicBezTo>
                  <a:pt x="1" y="39"/>
                  <a:pt x="5" y="42"/>
                  <a:pt x="8" y="42"/>
                </a:cubicBezTo>
                <a:cubicBezTo>
                  <a:pt x="17" y="42"/>
                  <a:pt x="24" y="45"/>
                  <a:pt x="29" y="51"/>
                </a:cubicBezTo>
                <a:cubicBezTo>
                  <a:pt x="35" y="56"/>
                  <a:pt x="38" y="63"/>
                  <a:pt x="38" y="72"/>
                </a:cubicBezTo>
                <a:cubicBezTo>
                  <a:pt x="38" y="76"/>
                  <a:pt x="41" y="79"/>
                  <a:pt x="45" y="79"/>
                </a:cubicBezTo>
                <a:cubicBezTo>
                  <a:pt x="49" y="79"/>
                  <a:pt x="52" y="76"/>
                  <a:pt x="52" y="72"/>
                </a:cubicBezTo>
                <a:cubicBezTo>
                  <a:pt x="52" y="47"/>
                  <a:pt x="33" y="28"/>
                  <a:pt x="8" y="28"/>
                </a:cubicBezTo>
                <a:moveTo>
                  <a:pt x="8" y="0"/>
                </a:moveTo>
                <a:cubicBezTo>
                  <a:pt x="4" y="0"/>
                  <a:pt x="1" y="3"/>
                  <a:pt x="1" y="6"/>
                </a:cubicBezTo>
                <a:cubicBezTo>
                  <a:pt x="1" y="10"/>
                  <a:pt x="4" y="13"/>
                  <a:pt x="8" y="13"/>
                </a:cubicBezTo>
                <a:cubicBezTo>
                  <a:pt x="24" y="13"/>
                  <a:pt x="39" y="20"/>
                  <a:pt x="50" y="30"/>
                </a:cubicBezTo>
                <a:cubicBezTo>
                  <a:pt x="60" y="41"/>
                  <a:pt x="67" y="56"/>
                  <a:pt x="67" y="72"/>
                </a:cubicBezTo>
                <a:cubicBezTo>
                  <a:pt x="67" y="76"/>
                  <a:pt x="70" y="79"/>
                  <a:pt x="74" y="79"/>
                </a:cubicBezTo>
                <a:cubicBezTo>
                  <a:pt x="77" y="79"/>
                  <a:pt x="80" y="76"/>
                  <a:pt x="80" y="72"/>
                </a:cubicBezTo>
                <a:cubicBezTo>
                  <a:pt x="80" y="32"/>
                  <a:pt x="48" y="0"/>
                  <a:pt x="8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" name="Freeform 62"/>
          <p:cNvSpPr>
            <a:spLocks noEditPoints="1"/>
          </p:cNvSpPr>
          <p:nvPr/>
        </p:nvSpPr>
        <p:spPr bwMode="auto">
          <a:xfrm>
            <a:off x="6600190" y="2801620"/>
            <a:ext cx="386080" cy="396240"/>
          </a:xfrm>
          <a:custGeom>
            <a:avLst/>
            <a:gdLst>
              <a:gd name="T0" fmla="*/ 21530 w 80"/>
              <a:gd name="T1" fmla="*/ 212477 h 83"/>
              <a:gd name="T2" fmla="*/ 15379 w 80"/>
              <a:gd name="T3" fmla="*/ 209397 h 83"/>
              <a:gd name="T4" fmla="*/ 15379 w 80"/>
              <a:gd name="T5" fmla="*/ 169366 h 83"/>
              <a:gd name="T6" fmla="*/ 18455 w 80"/>
              <a:gd name="T7" fmla="*/ 160127 h 83"/>
              <a:gd name="T8" fmla="*/ 30758 w 80"/>
              <a:gd name="T9" fmla="*/ 157048 h 83"/>
              <a:gd name="T10" fmla="*/ 36909 w 80"/>
              <a:gd name="T11" fmla="*/ 163207 h 83"/>
              <a:gd name="T12" fmla="*/ 30758 w 80"/>
              <a:gd name="T13" fmla="*/ 166286 h 83"/>
              <a:gd name="T14" fmla="*/ 27682 w 80"/>
              <a:gd name="T15" fmla="*/ 169366 h 83"/>
              <a:gd name="T16" fmla="*/ 27682 w 80"/>
              <a:gd name="T17" fmla="*/ 169366 h 83"/>
              <a:gd name="T18" fmla="*/ 27682 w 80"/>
              <a:gd name="T19" fmla="*/ 209397 h 83"/>
              <a:gd name="T20" fmla="*/ 21530 w 80"/>
              <a:gd name="T21" fmla="*/ 212477 h 83"/>
              <a:gd name="T22" fmla="*/ 36909 w 80"/>
              <a:gd name="T23" fmla="*/ 138572 h 83"/>
              <a:gd name="T24" fmla="*/ 0 w 80"/>
              <a:gd name="T25" fmla="*/ 175524 h 83"/>
              <a:gd name="T26" fmla="*/ 0 w 80"/>
              <a:gd name="T27" fmla="*/ 221715 h 83"/>
              <a:gd name="T28" fmla="*/ 36909 w 80"/>
              <a:gd name="T29" fmla="*/ 255588 h 83"/>
              <a:gd name="T30" fmla="*/ 73819 w 80"/>
              <a:gd name="T31" fmla="*/ 221715 h 83"/>
              <a:gd name="T32" fmla="*/ 73819 w 80"/>
              <a:gd name="T33" fmla="*/ 175524 h 83"/>
              <a:gd name="T34" fmla="*/ 36909 w 80"/>
              <a:gd name="T35" fmla="*/ 138572 h 83"/>
              <a:gd name="T36" fmla="*/ 107652 w 80"/>
              <a:gd name="T37" fmla="*/ 160127 h 83"/>
              <a:gd name="T38" fmla="*/ 101501 w 80"/>
              <a:gd name="T39" fmla="*/ 153969 h 83"/>
              <a:gd name="T40" fmla="*/ 101501 w 80"/>
              <a:gd name="T41" fmla="*/ 98540 h 83"/>
              <a:gd name="T42" fmla="*/ 107652 w 80"/>
              <a:gd name="T43" fmla="*/ 89302 h 83"/>
              <a:gd name="T44" fmla="*/ 116879 w 80"/>
              <a:gd name="T45" fmla="*/ 83143 h 83"/>
              <a:gd name="T46" fmla="*/ 123031 w 80"/>
              <a:gd name="T47" fmla="*/ 89302 h 83"/>
              <a:gd name="T48" fmla="*/ 116879 w 80"/>
              <a:gd name="T49" fmla="*/ 95461 h 83"/>
              <a:gd name="T50" fmla="*/ 116879 w 80"/>
              <a:gd name="T51" fmla="*/ 95461 h 83"/>
              <a:gd name="T52" fmla="*/ 113804 w 80"/>
              <a:gd name="T53" fmla="*/ 95461 h 83"/>
              <a:gd name="T54" fmla="*/ 113804 w 80"/>
              <a:gd name="T55" fmla="*/ 98540 h 83"/>
              <a:gd name="T56" fmla="*/ 113804 w 80"/>
              <a:gd name="T57" fmla="*/ 153969 h 83"/>
              <a:gd name="T58" fmla="*/ 107652 w 80"/>
              <a:gd name="T59" fmla="*/ 160127 h 83"/>
              <a:gd name="T60" fmla="*/ 123031 w 80"/>
              <a:gd name="T61" fmla="*/ 64667 h 83"/>
              <a:gd name="T62" fmla="*/ 86122 w 80"/>
              <a:gd name="T63" fmla="*/ 101619 h 83"/>
              <a:gd name="T64" fmla="*/ 86122 w 80"/>
              <a:gd name="T65" fmla="*/ 221715 h 83"/>
              <a:gd name="T66" fmla="*/ 123031 w 80"/>
              <a:gd name="T67" fmla="*/ 255588 h 83"/>
              <a:gd name="T68" fmla="*/ 156865 w 80"/>
              <a:gd name="T69" fmla="*/ 221715 h 83"/>
              <a:gd name="T70" fmla="*/ 156865 w 80"/>
              <a:gd name="T71" fmla="*/ 101619 h 83"/>
              <a:gd name="T72" fmla="*/ 123031 w 80"/>
              <a:gd name="T73" fmla="*/ 64667 h 83"/>
              <a:gd name="T74" fmla="*/ 196850 w 80"/>
              <a:gd name="T75" fmla="*/ 113937 h 83"/>
              <a:gd name="T76" fmla="*/ 193774 w 80"/>
              <a:gd name="T77" fmla="*/ 107778 h 83"/>
              <a:gd name="T78" fmla="*/ 193774 w 80"/>
              <a:gd name="T79" fmla="*/ 36952 h 83"/>
              <a:gd name="T80" fmla="*/ 196850 w 80"/>
              <a:gd name="T81" fmla="*/ 24635 h 83"/>
              <a:gd name="T82" fmla="*/ 206077 w 80"/>
              <a:gd name="T83" fmla="*/ 18476 h 83"/>
              <a:gd name="T84" fmla="*/ 212228 w 80"/>
              <a:gd name="T85" fmla="*/ 24635 h 83"/>
              <a:gd name="T86" fmla="*/ 206077 w 80"/>
              <a:gd name="T87" fmla="*/ 30794 h 83"/>
              <a:gd name="T88" fmla="*/ 206077 w 80"/>
              <a:gd name="T89" fmla="*/ 30794 h 83"/>
              <a:gd name="T90" fmla="*/ 203001 w 80"/>
              <a:gd name="T91" fmla="*/ 36952 h 83"/>
              <a:gd name="T92" fmla="*/ 203001 w 80"/>
              <a:gd name="T93" fmla="*/ 107778 h 83"/>
              <a:gd name="T94" fmla="*/ 196850 w 80"/>
              <a:gd name="T95" fmla="*/ 113937 h 83"/>
              <a:gd name="T96" fmla="*/ 212228 w 80"/>
              <a:gd name="T97" fmla="*/ 0 h 83"/>
              <a:gd name="T98" fmla="*/ 175319 w 80"/>
              <a:gd name="T99" fmla="*/ 36952 h 83"/>
              <a:gd name="T100" fmla="*/ 175319 w 80"/>
              <a:gd name="T101" fmla="*/ 221715 h 83"/>
              <a:gd name="T102" fmla="*/ 212228 w 80"/>
              <a:gd name="T103" fmla="*/ 255588 h 83"/>
              <a:gd name="T104" fmla="*/ 246062 w 80"/>
              <a:gd name="T105" fmla="*/ 221715 h 83"/>
              <a:gd name="T106" fmla="*/ 246062 w 80"/>
              <a:gd name="T107" fmla="*/ 36952 h 83"/>
              <a:gd name="T108" fmla="*/ 212228 w 80"/>
              <a:gd name="T109" fmla="*/ 0 h 8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0" h="83">
                <a:moveTo>
                  <a:pt x="7" y="69"/>
                </a:moveTo>
                <a:cubicBezTo>
                  <a:pt x="6" y="69"/>
                  <a:pt x="5" y="69"/>
                  <a:pt x="5" y="68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6" y="53"/>
                  <a:pt x="6" y="52"/>
                </a:cubicBezTo>
                <a:cubicBezTo>
                  <a:pt x="7" y="52"/>
                  <a:pt x="8" y="51"/>
                  <a:pt x="10" y="51"/>
                </a:cubicBezTo>
                <a:cubicBezTo>
                  <a:pt x="11" y="51"/>
                  <a:pt x="12" y="52"/>
                  <a:pt x="12" y="53"/>
                </a:cubicBezTo>
                <a:cubicBezTo>
                  <a:pt x="12" y="54"/>
                  <a:pt x="11" y="54"/>
                  <a:pt x="10" y="54"/>
                </a:cubicBezTo>
                <a:cubicBezTo>
                  <a:pt x="9" y="54"/>
                  <a:pt x="9" y="55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9" y="68"/>
                  <a:pt x="9" y="68"/>
                  <a:pt x="9" y="68"/>
                </a:cubicBezTo>
                <a:cubicBezTo>
                  <a:pt x="9" y="69"/>
                  <a:pt x="8" y="69"/>
                  <a:pt x="7" y="69"/>
                </a:cubicBezTo>
                <a:moveTo>
                  <a:pt x="12" y="45"/>
                </a:moveTo>
                <a:cubicBezTo>
                  <a:pt x="6" y="45"/>
                  <a:pt x="0" y="50"/>
                  <a:pt x="0" y="57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8"/>
                  <a:pt x="6" y="83"/>
                  <a:pt x="12" y="83"/>
                </a:cubicBezTo>
                <a:cubicBezTo>
                  <a:pt x="18" y="83"/>
                  <a:pt x="24" y="78"/>
                  <a:pt x="24" y="72"/>
                </a:cubicBezTo>
                <a:cubicBezTo>
                  <a:pt x="24" y="57"/>
                  <a:pt x="24" y="57"/>
                  <a:pt x="24" y="57"/>
                </a:cubicBezTo>
                <a:cubicBezTo>
                  <a:pt x="24" y="50"/>
                  <a:pt x="18" y="45"/>
                  <a:pt x="12" y="45"/>
                </a:cubicBezTo>
                <a:moveTo>
                  <a:pt x="35" y="52"/>
                </a:moveTo>
                <a:cubicBezTo>
                  <a:pt x="34" y="52"/>
                  <a:pt x="33" y="51"/>
                  <a:pt x="33" y="50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0"/>
                  <a:pt x="34" y="29"/>
                  <a:pt x="35" y="29"/>
                </a:cubicBezTo>
                <a:cubicBezTo>
                  <a:pt x="35" y="28"/>
                  <a:pt x="36" y="27"/>
                  <a:pt x="38" y="27"/>
                </a:cubicBezTo>
                <a:cubicBezTo>
                  <a:pt x="39" y="27"/>
                  <a:pt x="40" y="28"/>
                  <a:pt x="40" y="29"/>
                </a:cubicBezTo>
                <a:cubicBezTo>
                  <a:pt x="40" y="30"/>
                  <a:pt x="39" y="31"/>
                  <a:pt x="38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1"/>
                  <a:pt x="37" y="31"/>
                  <a:pt x="37" y="31"/>
                </a:cubicBezTo>
                <a:cubicBezTo>
                  <a:pt x="37" y="31"/>
                  <a:pt x="37" y="32"/>
                  <a:pt x="37" y="32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51"/>
                  <a:pt x="36" y="52"/>
                  <a:pt x="35" y="52"/>
                </a:cubicBezTo>
                <a:moveTo>
                  <a:pt x="40" y="21"/>
                </a:moveTo>
                <a:cubicBezTo>
                  <a:pt x="33" y="21"/>
                  <a:pt x="28" y="27"/>
                  <a:pt x="28" y="33"/>
                </a:cubicBezTo>
                <a:cubicBezTo>
                  <a:pt x="28" y="72"/>
                  <a:pt x="28" y="72"/>
                  <a:pt x="28" y="72"/>
                </a:cubicBezTo>
                <a:cubicBezTo>
                  <a:pt x="28" y="78"/>
                  <a:pt x="33" y="83"/>
                  <a:pt x="40" y="83"/>
                </a:cubicBezTo>
                <a:cubicBezTo>
                  <a:pt x="46" y="83"/>
                  <a:pt x="51" y="78"/>
                  <a:pt x="51" y="72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27"/>
                  <a:pt x="46" y="21"/>
                  <a:pt x="40" y="21"/>
                </a:cubicBezTo>
                <a:moveTo>
                  <a:pt x="64" y="37"/>
                </a:moveTo>
                <a:cubicBezTo>
                  <a:pt x="63" y="37"/>
                  <a:pt x="63" y="36"/>
                  <a:pt x="63" y="35"/>
                </a:cubicBezTo>
                <a:cubicBezTo>
                  <a:pt x="63" y="12"/>
                  <a:pt x="63" y="12"/>
                  <a:pt x="63" y="12"/>
                </a:cubicBezTo>
                <a:cubicBezTo>
                  <a:pt x="62" y="10"/>
                  <a:pt x="63" y="8"/>
                  <a:pt x="64" y="8"/>
                </a:cubicBezTo>
                <a:cubicBezTo>
                  <a:pt x="64" y="7"/>
                  <a:pt x="66" y="6"/>
                  <a:pt x="67" y="6"/>
                </a:cubicBezTo>
                <a:cubicBezTo>
                  <a:pt x="68" y="6"/>
                  <a:pt x="69" y="7"/>
                  <a:pt x="69" y="8"/>
                </a:cubicBezTo>
                <a:cubicBezTo>
                  <a:pt x="69" y="9"/>
                  <a:pt x="68" y="10"/>
                  <a:pt x="67" y="10"/>
                </a:cubicBezTo>
                <a:cubicBezTo>
                  <a:pt x="67" y="10"/>
                  <a:pt x="67" y="10"/>
                  <a:pt x="67" y="10"/>
                </a:cubicBezTo>
                <a:cubicBezTo>
                  <a:pt x="67" y="10"/>
                  <a:pt x="66" y="10"/>
                  <a:pt x="66" y="12"/>
                </a:cubicBezTo>
                <a:cubicBezTo>
                  <a:pt x="66" y="35"/>
                  <a:pt x="66" y="35"/>
                  <a:pt x="66" y="35"/>
                </a:cubicBezTo>
                <a:cubicBezTo>
                  <a:pt x="66" y="36"/>
                  <a:pt x="65" y="37"/>
                  <a:pt x="64" y="37"/>
                </a:cubicBezTo>
                <a:moveTo>
                  <a:pt x="69" y="0"/>
                </a:moveTo>
                <a:cubicBezTo>
                  <a:pt x="62" y="0"/>
                  <a:pt x="57" y="5"/>
                  <a:pt x="57" y="12"/>
                </a:cubicBezTo>
                <a:cubicBezTo>
                  <a:pt x="57" y="72"/>
                  <a:pt x="57" y="72"/>
                  <a:pt x="57" y="72"/>
                </a:cubicBezTo>
                <a:cubicBezTo>
                  <a:pt x="57" y="78"/>
                  <a:pt x="62" y="83"/>
                  <a:pt x="69" y="83"/>
                </a:cubicBezTo>
                <a:cubicBezTo>
                  <a:pt x="75" y="83"/>
                  <a:pt x="80" y="78"/>
                  <a:pt x="80" y="72"/>
                </a:cubicBezTo>
                <a:cubicBezTo>
                  <a:pt x="80" y="12"/>
                  <a:pt x="80" y="12"/>
                  <a:pt x="80" y="12"/>
                </a:cubicBezTo>
                <a:cubicBezTo>
                  <a:pt x="80" y="5"/>
                  <a:pt x="75" y="0"/>
                  <a:pt x="69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6120448" y="2041575"/>
            <a:ext cx="2448000" cy="178308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8590523" y="2041575"/>
            <a:ext cx="2448000" cy="178308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3630688" y="3864025"/>
            <a:ext cx="2448000" cy="178308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181568" y="3865295"/>
            <a:ext cx="2412000" cy="1782000"/>
          </a:xfrm>
          <a:prstGeom prst="rect">
            <a:avLst/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81568" y="2041575"/>
            <a:ext cx="4888080" cy="1783080"/>
            <a:chOff x="1157120" y="1645920"/>
            <a:chExt cx="4898240" cy="1783080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3" name="矩形 2"/>
            <p:cNvSpPr/>
            <p:nvPr/>
          </p:nvSpPr>
          <p:spPr bwMode="auto">
            <a:xfrm>
              <a:off x="1158240" y="164592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1157120" y="164592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30608" y="3865295"/>
            <a:ext cx="4907280" cy="1793240"/>
            <a:chOff x="6096000" y="3469640"/>
            <a:chExt cx="4907280" cy="1793240"/>
          </a:xfrm>
          <a:blipFill rotWithShape="1">
            <a:blip r:embed="rId4"/>
            <a:stretch>
              <a:fillRect/>
            </a:stretch>
          </a:blipFill>
        </p:grpSpPr>
        <p:sp>
          <p:nvSpPr>
            <p:cNvPr id="4" name="矩形 3"/>
            <p:cNvSpPr/>
            <p:nvPr/>
          </p:nvSpPr>
          <p:spPr bwMode="auto">
            <a:xfrm>
              <a:off x="6096000" y="346964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6106160" y="3479800"/>
              <a:ext cx="4897120" cy="1783080"/>
            </a:xfrm>
            <a:prstGeom prst="rect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21" name="矩形 20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22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23"/>
          <p:cNvSpPr txBox="1"/>
          <p:nvPr/>
        </p:nvSpPr>
        <p:spPr>
          <a:xfrm>
            <a:off x="6200140" y="2733675"/>
            <a:ext cx="239014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6200269" y="241455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25" name="TextBox 23"/>
          <p:cNvSpPr txBox="1"/>
          <p:nvPr/>
        </p:nvSpPr>
        <p:spPr>
          <a:xfrm>
            <a:off x="1240790" y="4526915"/>
            <a:ext cx="239014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26" name="TextBox 24"/>
          <p:cNvSpPr txBox="1"/>
          <p:nvPr/>
        </p:nvSpPr>
        <p:spPr>
          <a:xfrm>
            <a:off x="1240919" y="420779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1" name="TextBox 24"/>
          <p:cNvSpPr txBox="1"/>
          <p:nvPr/>
        </p:nvSpPr>
        <p:spPr>
          <a:xfrm>
            <a:off x="9100949" y="241455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4" name="TextBox 24"/>
          <p:cNvSpPr txBox="1"/>
          <p:nvPr/>
        </p:nvSpPr>
        <p:spPr>
          <a:xfrm>
            <a:off x="4046349" y="420779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9651365" y="2832100"/>
            <a:ext cx="325120" cy="541655"/>
          </a:xfrm>
          <a:custGeom>
            <a:avLst/>
            <a:gdLst>
              <a:gd name="T0" fmla="*/ 144703 w 66"/>
              <a:gd name="T1" fmla="*/ 285616 h 107"/>
              <a:gd name="T2" fmla="*/ 58497 w 66"/>
              <a:gd name="T3" fmla="*/ 285616 h 107"/>
              <a:gd name="T4" fmla="*/ 101600 w 66"/>
              <a:gd name="T5" fmla="*/ 328612 h 107"/>
              <a:gd name="T6" fmla="*/ 144703 w 66"/>
              <a:gd name="T7" fmla="*/ 285616 h 107"/>
              <a:gd name="T8" fmla="*/ 141624 w 66"/>
              <a:gd name="T9" fmla="*/ 245691 h 107"/>
              <a:gd name="T10" fmla="*/ 61576 w 66"/>
              <a:gd name="T11" fmla="*/ 245691 h 107"/>
              <a:gd name="T12" fmla="*/ 43103 w 66"/>
              <a:gd name="T13" fmla="*/ 257976 h 107"/>
              <a:gd name="T14" fmla="*/ 61576 w 66"/>
              <a:gd name="T15" fmla="*/ 270260 h 107"/>
              <a:gd name="T16" fmla="*/ 141624 w 66"/>
              <a:gd name="T17" fmla="*/ 270260 h 107"/>
              <a:gd name="T18" fmla="*/ 160097 w 66"/>
              <a:gd name="T19" fmla="*/ 257976 h 107"/>
              <a:gd name="T20" fmla="*/ 141624 w 66"/>
              <a:gd name="T21" fmla="*/ 245691 h 107"/>
              <a:gd name="T22" fmla="*/ 36945 w 66"/>
              <a:gd name="T23" fmla="*/ 76779 h 107"/>
              <a:gd name="T24" fmla="*/ 33867 w 66"/>
              <a:gd name="T25" fmla="*/ 76779 h 107"/>
              <a:gd name="T26" fmla="*/ 30788 w 66"/>
              <a:gd name="T27" fmla="*/ 67565 h 107"/>
              <a:gd name="T28" fmla="*/ 83127 w 66"/>
              <a:gd name="T29" fmla="*/ 27640 h 107"/>
              <a:gd name="T30" fmla="*/ 83127 w 66"/>
              <a:gd name="T31" fmla="*/ 27640 h 107"/>
              <a:gd name="T32" fmla="*/ 89285 w 66"/>
              <a:gd name="T33" fmla="*/ 33783 h 107"/>
              <a:gd name="T34" fmla="*/ 86206 w 66"/>
              <a:gd name="T35" fmla="*/ 39925 h 107"/>
              <a:gd name="T36" fmla="*/ 40024 w 66"/>
              <a:gd name="T37" fmla="*/ 73707 h 107"/>
              <a:gd name="T38" fmla="*/ 36945 w 66"/>
              <a:gd name="T39" fmla="*/ 76779 h 107"/>
              <a:gd name="T40" fmla="*/ 101600 w 66"/>
              <a:gd name="T41" fmla="*/ 0 h 107"/>
              <a:gd name="T42" fmla="*/ 0 w 66"/>
              <a:gd name="T43" fmla="*/ 107490 h 107"/>
              <a:gd name="T44" fmla="*/ 6158 w 66"/>
              <a:gd name="T45" fmla="*/ 138201 h 107"/>
              <a:gd name="T46" fmla="*/ 6158 w 66"/>
              <a:gd name="T47" fmla="*/ 138201 h 107"/>
              <a:gd name="T48" fmla="*/ 40024 w 66"/>
              <a:gd name="T49" fmla="*/ 224193 h 107"/>
              <a:gd name="T50" fmla="*/ 46182 w 66"/>
              <a:gd name="T51" fmla="*/ 230336 h 107"/>
              <a:gd name="T52" fmla="*/ 157018 w 66"/>
              <a:gd name="T53" fmla="*/ 230336 h 107"/>
              <a:gd name="T54" fmla="*/ 163176 w 66"/>
              <a:gd name="T55" fmla="*/ 224193 h 107"/>
              <a:gd name="T56" fmla="*/ 197042 w 66"/>
              <a:gd name="T57" fmla="*/ 138201 h 107"/>
              <a:gd name="T58" fmla="*/ 200121 w 66"/>
              <a:gd name="T59" fmla="*/ 138201 h 107"/>
              <a:gd name="T60" fmla="*/ 203200 w 66"/>
              <a:gd name="T61" fmla="*/ 107490 h 107"/>
              <a:gd name="T62" fmla="*/ 101600 w 66"/>
              <a:gd name="T63" fmla="*/ 0 h 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6" h="107">
                <a:moveTo>
                  <a:pt x="47" y="93"/>
                </a:moveTo>
                <a:cubicBezTo>
                  <a:pt x="19" y="93"/>
                  <a:pt x="19" y="93"/>
                  <a:pt x="19" y="93"/>
                </a:cubicBezTo>
                <a:cubicBezTo>
                  <a:pt x="19" y="100"/>
                  <a:pt x="25" y="107"/>
                  <a:pt x="33" y="107"/>
                </a:cubicBezTo>
                <a:cubicBezTo>
                  <a:pt x="41" y="107"/>
                  <a:pt x="47" y="100"/>
                  <a:pt x="47" y="93"/>
                </a:cubicBezTo>
                <a:moveTo>
                  <a:pt x="46" y="80"/>
                </a:moveTo>
                <a:cubicBezTo>
                  <a:pt x="20" y="80"/>
                  <a:pt x="20" y="80"/>
                  <a:pt x="20" y="80"/>
                </a:cubicBezTo>
                <a:cubicBezTo>
                  <a:pt x="17" y="80"/>
                  <a:pt x="14" y="81"/>
                  <a:pt x="14" y="84"/>
                </a:cubicBezTo>
                <a:cubicBezTo>
                  <a:pt x="14" y="86"/>
                  <a:pt x="17" y="88"/>
                  <a:pt x="20" y="88"/>
                </a:cubicBezTo>
                <a:cubicBezTo>
                  <a:pt x="46" y="88"/>
                  <a:pt x="46" y="88"/>
                  <a:pt x="46" y="88"/>
                </a:cubicBezTo>
                <a:cubicBezTo>
                  <a:pt x="49" y="88"/>
                  <a:pt x="52" y="86"/>
                  <a:pt x="52" y="84"/>
                </a:cubicBezTo>
                <a:cubicBezTo>
                  <a:pt x="52" y="81"/>
                  <a:pt x="49" y="80"/>
                  <a:pt x="46" y="80"/>
                </a:cubicBezTo>
                <a:moveTo>
                  <a:pt x="12" y="25"/>
                </a:moveTo>
                <a:cubicBezTo>
                  <a:pt x="11" y="25"/>
                  <a:pt x="11" y="25"/>
                  <a:pt x="11" y="25"/>
                </a:cubicBezTo>
                <a:cubicBezTo>
                  <a:pt x="10" y="24"/>
                  <a:pt x="10" y="23"/>
                  <a:pt x="10" y="22"/>
                </a:cubicBezTo>
                <a:cubicBezTo>
                  <a:pt x="14" y="16"/>
                  <a:pt x="20" y="12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8" y="9"/>
                  <a:pt x="29" y="10"/>
                  <a:pt x="29" y="11"/>
                </a:cubicBezTo>
                <a:cubicBezTo>
                  <a:pt x="29" y="12"/>
                  <a:pt x="29" y="13"/>
                  <a:pt x="28" y="13"/>
                </a:cubicBezTo>
                <a:cubicBezTo>
                  <a:pt x="22" y="15"/>
                  <a:pt x="17" y="19"/>
                  <a:pt x="13" y="24"/>
                </a:cubicBezTo>
                <a:cubicBezTo>
                  <a:pt x="13" y="25"/>
                  <a:pt x="13" y="25"/>
                  <a:pt x="12" y="25"/>
                </a:cubicBezTo>
                <a:moveTo>
                  <a:pt x="33" y="0"/>
                </a:moveTo>
                <a:cubicBezTo>
                  <a:pt x="15" y="0"/>
                  <a:pt x="0" y="16"/>
                  <a:pt x="0" y="35"/>
                </a:cubicBezTo>
                <a:cubicBezTo>
                  <a:pt x="0" y="38"/>
                  <a:pt x="1" y="41"/>
                  <a:pt x="2" y="45"/>
                </a:cubicBezTo>
                <a:cubicBezTo>
                  <a:pt x="2" y="45"/>
                  <a:pt x="2" y="45"/>
                  <a:pt x="2" y="45"/>
                </a:cubicBezTo>
                <a:cubicBezTo>
                  <a:pt x="13" y="73"/>
                  <a:pt x="13" y="73"/>
                  <a:pt x="13" y="73"/>
                </a:cubicBezTo>
                <a:cubicBezTo>
                  <a:pt x="14" y="74"/>
                  <a:pt x="14" y="75"/>
                  <a:pt x="15" y="75"/>
                </a:cubicBezTo>
                <a:cubicBezTo>
                  <a:pt x="51" y="75"/>
                  <a:pt x="51" y="75"/>
                  <a:pt x="51" y="75"/>
                </a:cubicBezTo>
                <a:cubicBezTo>
                  <a:pt x="52" y="75"/>
                  <a:pt x="53" y="74"/>
                  <a:pt x="53" y="73"/>
                </a:cubicBezTo>
                <a:cubicBezTo>
                  <a:pt x="64" y="45"/>
                  <a:pt x="64" y="45"/>
                  <a:pt x="64" y="45"/>
                </a:cubicBezTo>
                <a:cubicBezTo>
                  <a:pt x="65" y="45"/>
                  <a:pt x="65" y="45"/>
                  <a:pt x="65" y="45"/>
                </a:cubicBezTo>
                <a:cubicBezTo>
                  <a:pt x="65" y="41"/>
                  <a:pt x="66" y="38"/>
                  <a:pt x="66" y="35"/>
                </a:cubicBezTo>
                <a:cubicBezTo>
                  <a:pt x="66" y="16"/>
                  <a:pt x="51" y="0"/>
                  <a:pt x="33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6" name="Freeform 30"/>
          <p:cNvSpPr>
            <a:spLocks noEditPoints="1"/>
          </p:cNvSpPr>
          <p:nvPr/>
        </p:nvSpPr>
        <p:spPr bwMode="auto">
          <a:xfrm>
            <a:off x="4518025" y="4742815"/>
            <a:ext cx="483235" cy="424180"/>
          </a:xfrm>
          <a:custGeom>
            <a:avLst/>
            <a:gdLst>
              <a:gd name="T0" fmla="*/ 52273 w 111"/>
              <a:gd name="T1" fmla="*/ 264427 h 95"/>
              <a:gd name="T2" fmla="*/ 46123 w 111"/>
              <a:gd name="T3" fmla="*/ 261353 h 95"/>
              <a:gd name="T4" fmla="*/ 46123 w 111"/>
              <a:gd name="T5" fmla="*/ 252128 h 95"/>
              <a:gd name="T6" fmla="*/ 122995 w 111"/>
              <a:gd name="T7" fmla="*/ 190634 h 95"/>
              <a:gd name="T8" fmla="*/ 126070 w 111"/>
              <a:gd name="T9" fmla="*/ 190634 h 95"/>
              <a:gd name="T10" fmla="*/ 132220 w 111"/>
              <a:gd name="T11" fmla="*/ 193708 h 95"/>
              <a:gd name="T12" fmla="*/ 129145 w 111"/>
              <a:gd name="T13" fmla="*/ 202933 h 95"/>
              <a:gd name="T14" fmla="*/ 58423 w 111"/>
              <a:gd name="T15" fmla="*/ 261353 h 95"/>
              <a:gd name="T16" fmla="*/ 52273 w 111"/>
              <a:gd name="T17" fmla="*/ 264427 h 95"/>
              <a:gd name="T18" fmla="*/ 138370 w 111"/>
              <a:gd name="T19" fmla="*/ 144513 h 95"/>
              <a:gd name="T20" fmla="*/ 132220 w 111"/>
              <a:gd name="T21" fmla="*/ 141438 h 95"/>
              <a:gd name="T22" fmla="*/ 110696 w 111"/>
              <a:gd name="T23" fmla="*/ 92242 h 95"/>
              <a:gd name="T24" fmla="*/ 172193 w 111"/>
              <a:gd name="T25" fmla="*/ 27673 h 95"/>
              <a:gd name="T26" fmla="*/ 178343 w 111"/>
              <a:gd name="T27" fmla="*/ 36897 h 95"/>
              <a:gd name="T28" fmla="*/ 172193 w 111"/>
              <a:gd name="T29" fmla="*/ 43046 h 95"/>
              <a:gd name="T30" fmla="*/ 122995 w 111"/>
              <a:gd name="T31" fmla="*/ 92242 h 95"/>
              <a:gd name="T32" fmla="*/ 141445 w 111"/>
              <a:gd name="T33" fmla="*/ 129139 h 95"/>
              <a:gd name="T34" fmla="*/ 141445 w 111"/>
              <a:gd name="T35" fmla="*/ 141438 h 95"/>
              <a:gd name="T36" fmla="*/ 138370 w 111"/>
              <a:gd name="T37" fmla="*/ 144513 h 95"/>
              <a:gd name="T38" fmla="*/ 172193 w 111"/>
              <a:gd name="T39" fmla="*/ 0 h 95"/>
              <a:gd name="T40" fmla="*/ 83022 w 111"/>
              <a:gd name="T41" fmla="*/ 92242 h 95"/>
              <a:gd name="T42" fmla="*/ 116846 w 111"/>
              <a:gd name="T43" fmla="*/ 162961 h 95"/>
              <a:gd name="T44" fmla="*/ 0 w 111"/>
              <a:gd name="T45" fmla="*/ 285951 h 95"/>
              <a:gd name="T46" fmla="*/ 0 w 111"/>
              <a:gd name="T47" fmla="*/ 289025 h 95"/>
              <a:gd name="T48" fmla="*/ 6150 w 111"/>
              <a:gd name="T49" fmla="*/ 292100 h 95"/>
              <a:gd name="T50" fmla="*/ 338237 w 111"/>
              <a:gd name="T51" fmla="*/ 292100 h 95"/>
              <a:gd name="T52" fmla="*/ 341312 w 111"/>
              <a:gd name="T53" fmla="*/ 289025 h 95"/>
              <a:gd name="T54" fmla="*/ 341312 w 111"/>
              <a:gd name="T55" fmla="*/ 285951 h 95"/>
              <a:gd name="T56" fmla="*/ 227541 w 111"/>
              <a:gd name="T57" fmla="*/ 162961 h 95"/>
              <a:gd name="T58" fmla="*/ 258290 w 111"/>
              <a:gd name="T59" fmla="*/ 92242 h 95"/>
              <a:gd name="T60" fmla="*/ 172193 w 111"/>
              <a:gd name="T61" fmla="*/ 0 h 9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11" h="95">
                <a:moveTo>
                  <a:pt x="17" y="86"/>
                </a:moveTo>
                <a:cubicBezTo>
                  <a:pt x="16" y="86"/>
                  <a:pt x="16" y="86"/>
                  <a:pt x="15" y="85"/>
                </a:cubicBezTo>
                <a:cubicBezTo>
                  <a:pt x="14" y="85"/>
                  <a:pt x="14" y="83"/>
                  <a:pt x="15" y="82"/>
                </a:cubicBezTo>
                <a:cubicBezTo>
                  <a:pt x="21" y="73"/>
                  <a:pt x="30" y="65"/>
                  <a:pt x="40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2" y="62"/>
                  <a:pt x="43" y="62"/>
                  <a:pt x="43" y="63"/>
                </a:cubicBezTo>
                <a:cubicBezTo>
                  <a:pt x="44" y="65"/>
                  <a:pt x="43" y="66"/>
                  <a:pt x="42" y="66"/>
                </a:cubicBezTo>
                <a:cubicBezTo>
                  <a:pt x="32" y="70"/>
                  <a:pt x="24" y="76"/>
                  <a:pt x="19" y="85"/>
                </a:cubicBezTo>
                <a:cubicBezTo>
                  <a:pt x="18" y="86"/>
                  <a:pt x="17" y="86"/>
                  <a:pt x="17" y="86"/>
                </a:cubicBezTo>
                <a:moveTo>
                  <a:pt x="45" y="47"/>
                </a:moveTo>
                <a:cubicBezTo>
                  <a:pt x="44" y="47"/>
                  <a:pt x="44" y="47"/>
                  <a:pt x="43" y="46"/>
                </a:cubicBezTo>
                <a:cubicBezTo>
                  <a:pt x="38" y="42"/>
                  <a:pt x="36" y="36"/>
                  <a:pt x="36" y="30"/>
                </a:cubicBezTo>
                <a:cubicBezTo>
                  <a:pt x="36" y="18"/>
                  <a:pt x="45" y="9"/>
                  <a:pt x="56" y="9"/>
                </a:cubicBezTo>
                <a:cubicBezTo>
                  <a:pt x="57" y="9"/>
                  <a:pt x="58" y="10"/>
                  <a:pt x="58" y="12"/>
                </a:cubicBezTo>
                <a:cubicBezTo>
                  <a:pt x="58" y="13"/>
                  <a:pt x="57" y="14"/>
                  <a:pt x="56" y="14"/>
                </a:cubicBezTo>
                <a:cubicBezTo>
                  <a:pt x="47" y="14"/>
                  <a:pt x="40" y="21"/>
                  <a:pt x="40" y="30"/>
                </a:cubicBezTo>
                <a:cubicBezTo>
                  <a:pt x="40" y="35"/>
                  <a:pt x="42" y="39"/>
                  <a:pt x="46" y="42"/>
                </a:cubicBezTo>
                <a:cubicBezTo>
                  <a:pt x="47" y="43"/>
                  <a:pt x="47" y="45"/>
                  <a:pt x="46" y="46"/>
                </a:cubicBezTo>
                <a:cubicBezTo>
                  <a:pt x="46" y="46"/>
                  <a:pt x="45" y="47"/>
                  <a:pt x="45" y="47"/>
                </a:cubicBezTo>
                <a:moveTo>
                  <a:pt x="56" y="0"/>
                </a:moveTo>
                <a:cubicBezTo>
                  <a:pt x="40" y="0"/>
                  <a:pt x="27" y="14"/>
                  <a:pt x="27" y="30"/>
                </a:cubicBezTo>
                <a:cubicBezTo>
                  <a:pt x="27" y="39"/>
                  <a:pt x="31" y="48"/>
                  <a:pt x="38" y="53"/>
                </a:cubicBezTo>
                <a:cubicBezTo>
                  <a:pt x="20" y="59"/>
                  <a:pt x="6" y="74"/>
                  <a:pt x="0" y="93"/>
                </a:cubicBezTo>
                <a:cubicBezTo>
                  <a:pt x="0" y="94"/>
                  <a:pt x="0" y="94"/>
                  <a:pt x="0" y="94"/>
                </a:cubicBezTo>
                <a:cubicBezTo>
                  <a:pt x="1" y="95"/>
                  <a:pt x="1" y="95"/>
                  <a:pt x="2" y="95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10" y="95"/>
                  <a:pt x="111" y="95"/>
                  <a:pt x="111" y="94"/>
                </a:cubicBezTo>
                <a:cubicBezTo>
                  <a:pt x="111" y="94"/>
                  <a:pt x="111" y="94"/>
                  <a:pt x="111" y="93"/>
                </a:cubicBezTo>
                <a:cubicBezTo>
                  <a:pt x="106" y="74"/>
                  <a:pt x="91" y="59"/>
                  <a:pt x="74" y="53"/>
                </a:cubicBezTo>
                <a:cubicBezTo>
                  <a:pt x="80" y="48"/>
                  <a:pt x="84" y="39"/>
                  <a:pt x="84" y="30"/>
                </a:cubicBezTo>
                <a:cubicBezTo>
                  <a:pt x="84" y="14"/>
                  <a:pt x="71" y="0"/>
                  <a:pt x="56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68580" tIns="34290" rIns="68580" bIns="34290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900" kern="0">
              <a:solidFill>
                <a:srgbClr val="000000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Click="0" advTm="1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949768" y="3701845"/>
            <a:ext cx="4549254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</a:t>
            </a:r>
            <a:endParaRPr lang="zh-CN" altLang="en-US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9863" y="2886138"/>
            <a:ext cx="6729532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请输入第四章标题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628140" y="2251075"/>
            <a:ext cx="2880360" cy="2356485"/>
            <a:chOff x="2564" y="3545"/>
            <a:chExt cx="4536" cy="3711"/>
          </a:xfrm>
        </p:grpSpPr>
        <p:sp>
          <p:nvSpPr>
            <p:cNvPr id="6" name="椭圆 5"/>
            <p:cNvSpPr/>
            <p:nvPr/>
          </p:nvSpPr>
          <p:spPr>
            <a:xfrm>
              <a:off x="3404" y="3545"/>
              <a:ext cx="3696" cy="3711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564" y="4201"/>
              <a:ext cx="2641" cy="25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63" y="4545"/>
              <a:ext cx="1836" cy="18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</a:p>
          </p:txBody>
        </p:sp>
      </p:grpSp>
    </p:spTree>
  </p:cSld>
  <p:clrMapOvr>
    <a:masterClrMapping/>
  </p:clrMapOvr>
  <p:transition advClick="0" advTm="1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5804134" y="1064612"/>
            <a:ext cx="6061075" cy="4761230"/>
            <a:chOff x="5858379" y="1383048"/>
            <a:chExt cx="4666941" cy="3666080"/>
          </a:xfrm>
        </p:grpSpPr>
        <p:pic>
          <p:nvPicPr>
            <p:cNvPr id="14" name="图片 13" descr="C:\Users\zengfuqiang\Desktop\搜狗截图20170304163248.png搜狗截图20170304163248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6772210" y="1383048"/>
              <a:ext cx="3753110" cy="3666080"/>
            </a:xfrm>
            <a:custGeom>
              <a:avLst/>
              <a:gdLst>
                <a:gd name="connsiteX0" fmla="*/ 3364189 w 6783912"/>
                <a:gd name="connsiteY0" fmla="*/ 0 h 6783912"/>
                <a:gd name="connsiteX1" fmla="*/ 6783912 w 6783912"/>
                <a:gd name="connsiteY1" fmla="*/ 3364189 h 6783912"/>
                <a:gd name="connsiteX2" fmla="*/ 3419723 w 6783912"/>
                <a:gd name="connsiteY2" fmla="*/ 6783912 h 6783912"/>
                <a:gd name="connsiteX3" fmla="*/ 0 w 6783912"/>
                <a:gd name="connsiteY3" fmla="*/ 3419722 h 6783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83912" h="6783912">
                  <a:moveTo>
                    <a:pt x="3364189" y="0"/>
                  </a:moveTo>
                  <a:lnTo>
                    <a:pt x="6783912" y="3364189"/>
                  </a:lnTo>
                  <a:lnTo>
                    <a:pt x="3419723" y="6783912"/>
                  </a:lnTo>
                  <a:lnTo>
                    <a:pt x="0" y="3419722"/>
                  </a:lnTo>
                  <a:close/>
                </a:path>
              </a:pathLst>
            </a:custGeom>
          </p:spPr>
        </p:pic>
        <p:sp>
          <p:nvSpPr>
            <p:cNvPr id="17" name="任意多边形 16"/>
            <p:cNvSpPr/>
            <p:nvPr/>
          </p:nvSpPr>
          <p:spPr>
            <a:xfrm>
              <a:off x="5858379" y="2240638"/>
              <a:ext cx="2134227" cy="2166009"/>
            </a:xfrm>
            <a:custGeom>
              <a:avLst/>
              <a:gdLst>
                <a:gd name="connsiteX0" fmla="*/ 1861206 w 3753136"/>
                <a:gd name="connsiteY0" fmla="*/ 0 h 3753136"/>
                <a:gd name="connsiteX1" fmla="*/ 3753136 w 3753136"/>
                <a:gd name="connsiteY1" fmla="*/ 1861206 h 3753136"/>
                <a:gd name="connsiteX2" fmla="*/ 1891930 w 3753136"/>
                <a:gd name="connsiteY2" fmla="*/ 3753136 h 3753136"/>
                <a:gd name="connsiteX3" fmla="*/ 0 w 3753136"/>
                <a:gd name="connsiteY3" fmla="*/ 1891929 h 3753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53136" h="3753136">
                  <a:moveTo>
                    <a:pt x="1861206" y="0"/>
                  </a:moveTo>
                  <a:lnTo>
                    <a:pt x="3753136" y="1861206"/>
                  </a:lnTo>
                  <a:lnTo>
                    <a:pt x="1891930" y="3753136"/>
                  </a:lnTo>
                  <a:lnTo>
                    <a:pt x="0" y="1891929"/>
                  </a:lnTo>
                  <a:close/>
                </a:path>
              </a:pathLst>
            </a:custGeom>
            <a:solidFill>
              <a:srgbClr val="5B9BD5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766763" y="1871980"/>
            <a:ext cx="32543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3" name="矩形 2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8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23"/>
          <p:cNvSpPr txBox="1"/>
          <p:nvPr/>
        </p:nvSpPr>
        <p:spPr>
          <a:xfrm>
            <a:off x="664845" y="2274570"/>
            <a:ext cx="45834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664974" y="203673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766763" y="3797300"/>
            <a:ext cx="325437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23"/>
          <p:cNvSpPr txBox="1"/>
          <p:nvPr/>
        </p:nvSpPr>
        <p:spPr>
          <a:xfrm>
            <a:off x="664845" y="4199890"/>
            <a:ext cx="45834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664974" y="396205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35965" y="1503680"/>
            <a:ext cx="31496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77240" y="3429000"/>
            <a:ext cx="3073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B</a:t>
            </a:r>
          </a:p>
        </p:txBody>
      </p:sp>
    </p:spTree>
  </p:cSld>
  <p:clrMapOvr>
    <a:masterClrMapping/>
  </p:clrMapOvr>
  <p:transition advClick="0" advTm="1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 descr="C:\Users\zengfuqiang\Desktop\timg (1).jpgtimg (1)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6115050" cy="3429000"/>
          </a:xfrm>
        </p:spPr>
      </p:pic>
      <p:cxnSp>
        <p:nvCxnSpPr>
          <p:cNvPr id="14" name="Straight Connector 13"/>
          <p:cNvCxnSpPr/>
          <p:nvPr/>
        </p:nvCxnSpPr>
        <p:spPr>
          <a:xfrm>
            <a:off x="1483381" y="4340052"/>
            <a:ext cx="56454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占位符 2" descr="C:\Users\zengfuqiang\Desktop\timg.jpgtimg"/>
          <p:cNvPicPr>
            <a:picLocks noGrp="1"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096000" y="3429000"/>
            <a:ext cx="6096635" cy="3429000"/>
          </a:xfrm>
          <a:custGeom>
            <a:avLst/>
            <a:gdLst>
              <a:gd name="connsiteX0" fmla="*/ 0 w 6096000"/>
              <a:gd name="connsiteY0" fmla="*/ 0 h 3429000"/>
              <a:gd name="connsiteX1" fmla="*/ 6096000 w 6096000"/>
              <a:gd name="connsiteY1" fmla="*/ 0 h 3429000"/>
              <a:gd name="connsiteX2" fmla="*/ 6096000 w 6096000"/>
              <a:gd name="connsiteY2" fmla="*/ 3429000 h 3429000"/>
              <a:gd name="connsiteX3" fmla="*/ 0 w 6096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3429000">
                <a:moveTo>
                  <a:pt x="0" y="0"/>
                </a:moveTo>
                <a:lnTo>
                  <a:pt x="6096000" y="0"/>
                </a:lnTo>
                <a:lnTo>
                  <a:pt x="6096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51" name="TextBox 23"/>
          <p:cNvSpPr txBox="1"/>
          <p:nvPr/>
        </p:nvSpPr>
        <p:spPr>
          <a:xfrm>
            <a:off x="620395" y="4412615"/>
            <a:ext cx="50514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l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20524" y="399062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cxnSp>
        <p:nvCxnSpPr>
          <p:cNvPr id="15" name="Straight Connector 13"/>
          <p:cNvCxnSpPr/>
          <p:nvPr/>
        </p:nvCxnSpPr>
        <p:spPr>
          <a:xfrm>
            <a:off x="7381261" y="878032"/>
            <a:ext cx="56454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3"/>
          <p:cNvSpPr txBox="1"/>
          <p:nvPr/>
        </p:nvSpPr>
        <p:spPr>
          <a:xfrm>
            <a:off x="6518275" y="950595"/>
            <a:ext cx="505142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22" name="TextBox 24"/>
          <p:cNvSpPr txBox="1"/>
          <p:nvPr/>
        </p:nvSpPr>
        <p:spPr>
          <a:xfrm>
            <a:off x="6518404" y="52860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p:transition advClick="0" advTm="1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5923592" y="2037328"/>
            <a:ext cx="0" cy="303354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6473875" y="1525663"/>
            <a:ext cx="270030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01.</a:t>
            </a:r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392595" y="3959833"/>
            <a:ext cx="270030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/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03.</a:t>
            </a:r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599053" y="4975374"/>
            <a:ext cx="270030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8565"/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04.</a:t>
            </a:r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598885" y="2643089"/>
            <a:ext cx="2700300" cy="48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1218565"/>
            <a:r>
              <a:rPr lang="en-US" altLang="zh-CN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02.</a:t>
            </a:r>
            <a:r>
              <a:rPr lang="zh-CN" alt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请输入标题</a:t>
            </a:r>
          </a:p>
        </p:txBody>
      </p:sp>
      <p:sp>
        <p:nvSpPr>
          <p:cNvPr id="2050" name=" 2050"/>
          <p:cNvSpPr/>
          <p:nvPr/>
        </p:nvSpPr>
        <p:spPr bwMode="auto">
          <a:xfrm>
            <a:off x="5567680" y="1525905"/>
            <a:ext cx="711200" cy="59499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 2050"/>
          <p:cNvSpPr/>
          <p:nvPr/>
        </p:nvSpPr>
        <p:spPr bwMode="auto">
          <a:xfrm>
            <a:off x="5567680" y="2576195"/>
            <a:ext cx="711200" cy="59499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blipFill rotWithShape="1">
            <a:blip r:embed="rId4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 2050"/>
          <p:cNvSpPr/>
          <p:nvPr/>
        </p:nvSpPr>
        <p:spPr bwMode="auto">
          <a:xfrm>
            <a:off x="5567680" y="3893185"/>
            <a:ext cx="711200" cy="59499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blipFill rotWithShape="1"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 2050"/>
          <p:cNvSpPr/>
          <p:nvPr/>
        </p:nvSpPr>
        <p:spPr bwMode="auto">
          <a:xfrm>
            <a:off x="5567680" y="4975225"/>
            <a:ext cx="711200" cy="594995"/>
          </a:xfrm>
          <a:custGeom>
            <a:avLst/>
            <a:gdLst>
              <a:gd name="T0" fmla="*/ 913166 w 4940"/>
              <a:gd name="T1" fmla="*/ 216832 h 3973"/>
              <a:gd name="T2" fmla="*/ 832184 w 4940"/>
              <a:gd name="T3" fmla="*/ 139667 h 3973"/>
              <a:gd name="T4" fmla="*/ 750431 w 4940"/>
              <a:gd name="T5" fmla="*/ 81408 h 3973"/>
              <a:gd name="T6" fmla="*/ 668293 w 4940"/>
              <a:gd name="T7" fmla="*/ 40897 h 3973"/>
              <a:gd name="T8" fmla="*/ 586925 w 4940"/>
              <a:gd name="T9" fmla="*/ 14661 h 3973"/>
              <a:gd name="T10" fmla="*/ 506715 w 4940"/>
              <a:gd name="T11" fmla="*/ 2315 h 3973"/>
              <a:gd name="T12" fmla="*/ 429203 w 4940"/>
              <a:gd name="T13" fmla="*/ 772 h 3973"/>
              <a:gd name="T14" fmla="*/ 354777 w 4940"/>
              <a:gd name="T15" fmla="*/ 8102 h 3973"/>
              <a:gd name="T16" fmla="*/ 285364 w 4940"/>
              <a:gd name="T17" fmla="*/ 22763 h 3973"/>
              <a:gd name="T18" fmla="*/ 220965 w 4940"/>
              <a:gd name="T19" fmla="*/ 42826 h 3973"/>
              <a:gd name="T20" fmla="*/ 136898 w 4940"/>
              <a:gd name="T21" fmla="*/ 77164 h 3973"/>
              <a:gd name="T22" fmla="*/ 52060 w 4940"/>
              <a:gd name="T23" fmla="*/ 123077 h 3973"/>
              <a:gd name="T24" fmla="*/ 0 w 4940"/>
              <a:gd name="T25" fmla="*/ 158573 h 3973"/>
              <a:gd name="T26" fmla="*/ 23523 w 4940"/>
              <a:gd name="T27" fmla="*/ 1411336 h 3973"/>
              <a:gd name="T28" fmla="*/ 90237 w 4940"/>
              <a:gd name="T29" fmla="*/ 1371211 h 3973"/>
              <a:gd name="T30" fmla="*/ 191271 w 4940"/>
              <a:gd name="T31" fmla="*/ 1323755 h 3973"/>
              <a:gd name="T32" fmla="*/ 252200 w 4940"/>
              <a:gd name="T33" fmla="*/ 1302149 h 3973"/>
              <a:gd name="T34" fmla="*/ 319300 w 4940"/>
              <a:gd name="T35" fmla="*/ 1284787 h 3973"/>
              <a:gd name="T36" fmla="*/ 391798 w 4940"/>
              <a:gd name="T37" fmla="*/ 1273212 h 3973"/>
              <a:gd name="T38" fmla="*/ 467381 w 4940"/>
              <a:gd name="T39" fmla="*/ 1270511 h 3973"/>
              <a:gd name="T40" fmla="*/ 546434 w 4940"/>
              <a:gd name="T41" fmla="*/ 1277070 h 3973"/>
              <a:gd name="T42" fmla="*/ 627802 w 4940"/>
              <a:gd name="T43" fmla="*/ 1295975 h 3973"/>
              <a:gd name="T44" fmla="*/ 709555 w 4940"/>
              <a:gd name="T45" fmla="*/ 1329156 h 3973"/>
              <a:gd name="T46" fmla="*/ 791693 w 4940"/>
              <a:gd name="T47" fmla="*/ 1378155 h 3973"/>
              <a:gd name="T48" fmla="*/ 873061 w 4940"/>
              <a:gd name="T49" fmla="*/ 1445288 h 3973"/>
              <a:gd name="T50" fmla="*/ 952500 w 4940"/>
              <a:gd name="T51" fmla="*/ 1532870 h 3973"/>
              <a:gd name="T52" fmla="*/ 1011887 w 4940"/>
              <a:gd name="T53" fmla="*/ 1465351 h 3973"/>
              <a:gd name="T54" fmla="*/ 1092868 w 4940"/>
              <a:gd name="T55" fmla="*/ 1393588 h 3973"/>
              <a:gd name="T56" fmla="*/ 1175007 w 4940"/>
              <a:gd name="T57" fmla="*/ 1339959 h 3973"/>
              <a:gd name="T58" fmla="*/ 1256760 w 4940"/>
              <a:gd name="T59" fmla="*/ 1302920 h 3973"/>
              <a:gd name="T60" fmla="*/ 1338128 w 4940"/>
              <a:gd name="T61" fmla="*/ 1280928 h 3973"/>
              <a:gd name="T62" fmla="*/ 1417952 w 4940"/>
              <a:gd name="T63" fmla="*/ 1270897 h 3973"/>
              <a:gd name="T64" fmla="*/ 1494692 w 4940"/>
              <a:gd name="T65" fmla="*/ 1271669 h 3973"/>
              <a:gd name="T66" fmla="*/ 1567962 w 4940"/>
              <a:gd name="T67" fmla="*/ 1281314 h 3973"/>
              <a:gd name="T68" fmla="*/ 1635832 w 4940"/>
              <a:gd name="T69" fmla="*/ 1297519 h 3973"/>
              <a:gd name="T70" fmla="*/ 1698689 w 4940"/>
              <a:gd name="T71" fmla="*/ 1318353 h 3973"/>
              <a:gd name="T72" fmla="*/ 1792397 w 4940"/>
              <a:gd name="T73" fmla="*/ 1359250 h 3973"/>
              <a:gd name="T74" fmla="*/ 1868365 w 4940"/>
              <a:gd name="T75" fmla="*/ 1402848 h 3973"/>
              <a:gd name="T76" fmla="*/ 1905000 w 4940"/>
              <a:gd name="T77" fmla="*/ 158573 h 3973"/>
              <a:gd name="T78" fmla="*/ 1868365 w 4940"/>
              <a:gd name="T79" fmla="*/ 133109 h 3973"/>
              <a:gd name="T80" fmla="*/ 1792397 w 4940"/>
              <a:gd name="T81" fmla="*/ 89511 h 3973"/>
              <a:gd name="T82" fmla="*/ 1698689 w 4940"/>
              <a:gd name="T83" fmla="*/ 47842 h 3973"/>
              <a:gd name="T84" fmla="*/ 1635832 w 4940"/>
              <a:gd name="T85" fmla="*/ 27393 h 3973"/>
              <a:gd name="T86" fmla="*/ 1567962 w 4940"/>
              <a:gd name="T87" fmla="*/ 11575 h 3973"/>
              <a:gd name="T88" fmla="*/ 1494692 w 4940"/>
              <a:gd name="T89" fmla="*/ 1929 h 3973"/>
              <a:gd name="T90" fmla="*/ 1417952 w 4940"/>
              <a:gd name="T91" fmla="*/ 1157 h 3973"/>
              <a:gd name="T92" fmla="*/ 1338128 w 4940"/>
              <a:gd name="T93" fmla="*/ 10417 h 3973"/>
              <a:gd name="T94" fmla="*/ 1256760 w 4940"/>
              <a:gd name="T95" fmla="*/ 33181 h 3973"/>
              <a:gd name="T96" fmla="*/ 1175007 w 4940"/>
              <a:gd name="T97" fmla="*/ 70220 h 3973"/>
              <a:gd name="T98" fmla="*/ 1092868 w 4940"/>
              <a:gd name="T99" fmla="*/ 123463 h 3973"/>
              <a:gd name="T100" fmla="*/ 1011887 w 4940"/>
              <a:gd name="T101" fmla="*/ 195612 h 3973"/>
              <a:gd name="T102" fmla="*/ 952500 w 4940"/>
              <a:gd name="T103" fmla="*/ 262745 h 3973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940" h="3973">
                <a:moveTo>
                  <a:pt x="2470" y="681"/>
                </a:moveTo>
                <a:lnTo>
                  <a:pt x="2470" y="681"/>
                </a:lnTo>
                <a:lnTo>
                  <a:pt x="2419" y="619"/>
                </a:lnTo>
                <a:lnTo>
                  <a:pt x="2368" y="562"/>
                </a:lnTo>
                <a:lnTo>
                  <a:pt x="2315" y="507"/>
                </a:lnTo>
                <a:lnTo>
                  <a:pt x="2264" y="455"/>
                </a:lnTo>
                <a:lnTo>
                  <a:pt x="2211" y="407"/>
                </a:lnTo>
                <a:lnTo>
                  <a:pt x="2158" y="362"/>
                </a:lnTo>
                <a:lnTo>
                  <a:pt x="2106" y="320"/>
                </a:lnTo>
                <a:lnTo>
                  <a:pt x="2053" y="281"/>
                </a:lnTo>
                <a:lnTo>
                  <a:pt x="2000" y="244"/>
                </a:lnTo>
                <a:lnTo>
                  <a:pt x="1946" y="211"/>
                </a:lnTo>
                <a:lnTo>
                  <a:pt x="1894" y="182"/>
                </a:lnTo>
                <a:lnTo>
                  <a:pt x="1840" y="154"/>
                </a:lnTo>
                <a:lnTo>
                  <a:pt x="1787" y="128"/>
                </a:lnTo>
                <a:lnTo>
                  <a:pt x="1733" y="106"/>
                </a:lnTo>
                <a:lnTo>
                  <a:pt x="1680" y="86"/>
                </a:lnTo>
                <a:lnTo>
                  <a:pt x="1628" y="68"/>
                </a:lnTo>
                <a:lnTo>
                  <a:pt x="1575" y="52"/>
                </a:lnTo>
                <a:lnTo>
                  <a:pt x="1522" y="38"/>
                </a:lnTo>
                <a:lnTo>
                  <a:pt x="1469" y="27"/>
                </a:lnTo>
                <a:lnTo>
                  <a:pt x="1417" y="19"/>
                </a:lnTo>
                <a:lnTo>
                  <a:pt x="1365" y="11"/>
                </a:lnTo>
                <a:lnTo>
                  <a:pt x="1314" y="6"/>
                </a:lnTo>
                <a:lnTo>
                  <a:pt x="1264" y="3"/>
                </a:lnTo>
                <a:lnTo>
                  <a:pt x="1212" y="0"/>
                </a:lnTo>
                <a:lnTo>
                  <a:pt x="1163" y="0"/>
                </a:lnTo>
                <a:lnTo>
                  <a:pt x="1113" y="2"/>
                </a:lnTo>
                <a:lnTo>
                  <a:pt x="1064" y="5"/>
                </a:lnTo>
                <a:lnTo>
                  <a:pt x="1016" y="9"/>
                </a:lnTo>
                <a:lnTo>
                  <a:pt x="968" y="15"/>
                </a:lnTo>
                <a:lnTo>
                  <a:pt x="920" y="21"/>
                </a:lnTo>
                <a:lnTo>
                  <a:pt x="875" y="30"/>
                </a:lnTo>
                <a:lnTo>
                  <a:pt x="828" y="38"/>
                </a:lnTo>
                <a:lnTo>
                  <a:pt x="784" y="48"/>
                </a:lnTo>
                <a:lnTo>
                  <a:pt x="740" y="59"/>
                </a:lnTo>
                <a:lnTo>
                  <a:pt x="697" y="71"/>
                </a:lnTo>
                <a:lnTo>
                  <a:pt x="654" y="84"/>
                </a:lnTo>
                <a:lnTo>
                  <a:pt x="614" y="96"/>
                </a:lnTo>
                <a:lnTo>
                  <a:pt x="573" y="111"/>
                </a:lnTo>
                <a:lnTo>
                  <a:pt x="534" y="124"/>
                </a:lnTo>
                <a:lnTo>
                  <a:pt x="496" y="139"/>
                </a:lnTo>
                <a:lnTo>
                  <a:pt x="423" y="169"/>
                </a:lnTo>
                <a:lnTo>
                  <a:pt x="355" y="200"/>
                </a:lnTo>
                <a:lnTo>
                  <a:pt x="292" y="232"/>
                </a:lnTo>
                <a:lnTo>
                  <a:pt x="234" y="263"/>
                </a:lnTo>
                <a:lnTo>
                  <a:pt x="181" y="292"/>
                </a:lnTo>
                <a:lnTo>
                  <a:pt x="135" y="319"/>
                </a:lnTo>
                <a:lnTo>
                  <a:pt x="95" y="345"/>
                </a:lnTo>
                <a:lnTo>
                  <a:pt x="61" y="367"/>
                </a:lnTo>
                <a:lnTo>
                  <a:pt x="16" y="399"/>
                </a:lnTo>
                <a:lnTo>
                  <a:pt x="0" y="411"/>
                </a:lnTo>
                <a:lnTo>
                  <a:pt x="0" y="3702"/>
                </a:lnTo>
                <a:lnTo>
                  <a:pt x="16" y="3690"/>
                </a:lnTo>
                <a:lnTo>
                  <a:pt x="61" y="3658"/>
                </a:lnTo>
                <a:lnTo>
                  <a:pt x="95" y="3636"/>
                </a:lnTo>
                <a:lnTo>
                  <a:pt x="135" y="3612"/>
                </a:lnTo>
                <a:lnTo>
                  <a:pt x="181" y="3583"/>
                </a:lnTo>
                <a:lnTo>
                  <a:pt x="234" y="3554"/>
                </a:lnTo>
                <a:lnTo>
                  <a:pt x="292" y="3523"/>
                </a:lnTo>
                <a:lnTo>
                  <a:pt x="355" y="3493"/>
                </a:lnTo>
                <a:lnTo>
                  <a:pt x="423" y="3461"/>
                </a:lnTo>
                <a:lnTo>
                  <a:pt x="496" y="3431"/>
                </a:lnTo>
                <a:lnTo>
                  <a:pt x="534" y="3417"/>
                </a:lnTo>
                <a:lnTo>
                  <a:pt x="573" y="3402"/>
                </a:lnTo>
                <a:lnTo>
                  <a:pt x="614" y="3388"/>
                </a:lnTo>
                <a:lnTo>
                  <a:pt x="654" y="3375"/>
                </a:lnTo>
                <a:lnTo>
                  <a:pt x="697" y="3363"/>
                </a:lnTo>
                <a:lnTo>
                  <a:pt x="740" y="3350"/>
                </a:lnTo>
                <a:lnTo>
                  <a:pt x="784" y="3339"/>
                </a:lnTo>
                <a:lnTo>
                  <a:pt x="828" y="3330"/>
                </a:lnTo>
                <a:lnTo>
                  <a:pt x="875" y="3321"/>
                </a:lnTo>
                <a:lnTo>
                  <a:pt x="920" y="3312"/>
                </a:lnTo>
                <a:lnTo>
                  <a:pt x="968" y="3306"/>
                </a:lnTo>
                <a:lnTo>
                  <a:pt x="1016" y="3300"/>
                </a:lnTo>
                <a:lnTo>
                  <a:pt x="1064" y="3296"/>
                </a:lnTo>
                <a:lnTo>
                  <a:pt x="1113" y="3294"/>
                </a:lnTo>
                <a:lnTo>
                  <a:pt x="1163" y="3292"/>
                </a:lnTo>
                <a:lnTo>
                  <a:pt x="1212" y="3293"/>
                </a:lnTo>
                <a:lnTo>
                  <a:pt x="1264" y="3294"/>
                </a:lnTo>
                <a:lnTo>
                  <a:pt x="1314" y="3298"/>
                </a:lnTo>
                <a:lnTo>
                  <a:pt x="1365" y="3303"/>
                </a:lnTo>
                <a:lnTo>
                  <a:pt x="1417" y="3310"/>
                </a:lnTo>
                <a:lnTo>
                  <a:pt x="1469" y="3320"/>
                </a:lnTo>
                <a:lnTo>
                  <a:pt x="1522" y="3331"/>
                </a:lnTo>
                <a:lnTo>
                  <a:pt x="1575" y="3344"/>
                </a:lnTo>
                <a:lnTo>
                  <a:pt x="1628" y="3359"/>
                </a:lnTo>
                <a:lnTo>
                  <a:pt x="1680" y="3377"/>
                </a:lnTo>
                <a:lnTo>
                  <a:pt x="1733" y="3397"/>
                </a:lnTo>
                <a:lnTo>
                  <a:pt x="1787" y="3420"/>
                </a:lnTo>
                <a:lnTo>
                  <a:pt x="1840" y="3445"/>
                </a:lnTo>
                <a:lnTo>
                  <a:pt x="1894" y="3473"/>
                </a:lnTo>
                <a:lnTo>
                  <a:pt x="1946" y="3504"/>
                </a:lnTo>
                <a:lnTo>
                  <a:pt x="2000" y="3537"/>
                </a:lnTo>
                <a:lnTo>
                  <a:pt x="2053" y="3572"/>
                </a:lnTo>
                <a:lnTo>
                  <a:pt x="2106" y="3612"/>
                </a:lnTo>
                <a:lnTo>
                  <a:pt x="2158" y="3653"/>
                </a:lnTo>
                <a:lnTo>
                  <a:pt x="2211" y="3699"/>
                </a:lnTo>
                <a:lnTo>
                  <a:pt x="2264" y="3746"/>
                </a:lnTo>
                <a:lnTo>
                  <a:pt x="2315" y="3798"/>
                </a:lnTo>
                <a:lnTo>
                  <a:pt x="2368" y="3853"/>
                </a:lnTo>
                <a:lnTo>
                  <a:pt x="2419" y="3911"/>
                </a:lnTo>
                <a:lnTo>
                  <a:pt x="2470" y="3973"/>
                </a:lnTo>
                <a:lnTo>
                  <a:pt x="2521" y="3911"/>
                </a:lnTo>
                <a:lnTo>
                  <a:pt x="2573" y="3853"/>
                </a:lnTo>
                <a:lnTo>
                  <a:pt x="2624" y="3798"/>
                </a:lnTo>
                <a:lnTo>
                  <a:pt x="2676" y="3746"/>
                </a:lnTo>
                <a:lnTo>
                  <a:pt x="2728" y="3699"/>
                </a:lnTo>
                <a:lnTo>
                  <a:pt x="2781" y="3653"/>
                </a:lnTo>
                <a:lnTo>
                  <a:pt x="2834" y="3612"/>
                </a:lnTo>
                <a:lnTo>
                  <a:pt x="2886" y="3572"/>
                </a:lnTo>
                <a:lnTo>
                  <a:pt x="2940" y="3537"/>
                </a:lnTo>
                <a:lnTo>
                  <a:pt x="2993" y="3504"/>
                </a:lnTo>
                <a:lnTo>
                  <a:pt x="3047" y="3473"/>
                </a:lnTo>
                <a:lnTo>
                  <a:pt x="3100" y="3445"/>
                </a:lnTo>
                <a:lnTo>
                  <a:pt x="3154" y="3420"/>
                </a:lnTo>
                <a:lnTo>
                  <a:pt x="3206" y="3397"/>
                </a:lnTo>
                <a:lnTo>
                  <a:pt x="3259" y="3377"/>
                </a:lnTo>
                <a:lnTo>
                  <a:pt x="3313" y="3359"/>
                </a:lnTo>
                <a:lnTo>
                  <a:pt x="3366" y="3344"/>
                </a:lnTo>
                <a:lnTo>
                  <a:pt x="3418" y="3331"/>
                </a:lnTo>
                <a:lnTo>
                  <a:pt x="3470" y="3320"/>
                </a:lnTo>
                <a:lnTo>
                  <a:pt x="3523" y="3310"/>
                </a:lnTo>
                <a:lnTo>
                  <a:pt x="3574" y="3303"/>
                </a:lnTo>
                <a:lnTo>
                  <a:pt x="3626" y="3298"/>
                </a:lnTo>
                <a:lnTo>
                  <a:pt x="3677" y="3294"/>
                </a:lnTo>
                <a:lnTo>
                  <a:pt x="3727" y="3293"/>
                </a:lnTo>
                <a:lnTo>
                  <a:pt x="3778" y="3292"/>
                </a:lnTo>
                <a:lnTo>
                  <a:pt x="3827" y="3294"/>
                </a:lnTo>
                <a:lnTo>
                  <a:pt x="3876" y="3296"/>
                </a:lnTo>
                <a:lnTo>
                  <a:pt x="3925" y="3300"/>
                </a:lnTo>
                <a:lnTo>
                  <a:pt x="3973" y="3306"/>
                </a:lnTo>
                <a:lnTo>
                  <a:pt x="4019" y="3312"/>
                </a:lnTo>
                <a:lnTo>
                  <a:pt x="4066" y="3321"/>
                </a:lnTo>
                <a:lnTo>
                  <a:pt x="4111" y="3330"/>
                </a:lnTo>
                <a:lnTo>
                  <a:pt x="4155" y="3339"/>
                </a:lnTo>
                <a:lnTo>
                  <a:pt x="4199" y="3350"/>
                </a:lnTo>
                <a:lnTo>
                  <a:pt x="4242" y="3363"/>
                </a:lnTo>
                <a:lnTo>
                  <a:pt x="4285" y="3375"/>
                </a:lnTo>
                <a:lnTo>
                  <a:pt x="4327" y="3388"/>
                </a:lnTo>
                <a:lnTo>
                  <a:pt x="4366" y="3402"/>
                </a:lnTo>
                <a:lnTo>
                  <a:pt x="4405" y="3417"/>
                </a:lnTo>
                <a:lnTo>
                  <a:pt x="4444" y="3431"/>
                </a:lnTo>
                <a:lnTo>
                  <a:pt x="4517" y="3461"/>
                </a:lnTo>
                <a:lnTo>
                  <a:pt x="4585" y="3493"/>
                </a:lnTo>
                <a:lnTo>
                  <a:pt x="4648" y="3523"/>
                </a:lnTo>
                <a:lnTo>
                  <a:pt x="4707" y="3554"/>
                </a:lnTo>
                <a:lnTo>
                  <a:pt x="4758" y="3583"/>
                </a:lnTo>
                <a:lnTo>
                  <a:pt x="4805" y="3612"/>
                </a:lnTo>
                <a:lnTo>
                  <a:pt x="4845" y="3636"/>
                </a:lnTo>
                <a:lnTo>
                  <a:pt x="4878" y="3658"/>
                </a:lnTo>
                <a:lnTo>
                  <a:pt x="4924" y="3690"/>
                </a:lnTo>
                <a:lnTo>
                  <a:pt x="4940" y="3702"/>
                </a:lnTo>
                <a:lnTo>
                  <a:pt x="4940" y="411"/>
                </a:lnTo>
                <a:lnTo>
                  <a:pt x="4924" y="399"/>
                </a:lnTo>
                <a:lnTo>
                  <a:pt x="4878" y="367"/>
                </a:lnTo>
                <a:lnTo>
                  <a:pt x="4845" y="345"/>
                </a:lnTo>
                <a:lnTo>
                  <a:pt x="4805" y="319"/>
                </a:lnTo>
                <a:lnTo>
                  <a:pt x="4758" y="292"/>
                </a:lnTo>
                <a:lnTo>
                  <a:pt x="4707" y="263"/>
                </a:lnTo>
                <a:lnTo>
                  <a:pt x="4648" y="232"/>
                </a:lnTo>
                <a:lnTo>
                  <a:pt x="4585" y="200"/>
                </a:lnTo>
                <a:lnTo>
                  <a:pt x="4517" y="169"/>
                </a:lnTo>
                <a:lnTo>
                  <a:pt x="4444" y="139"/>
                </a:lnTo>
                <a:lnTo>
                  <a:pt x="4405" y="124"/>
                </a:lnTo>
                <a:lnTo>
                  <a:pt x="4366" y="111"/>
                </a:lnTo>
                <a:lnTo>
                  <a:pt x="4327" y="96"/>
                </a:lnTo>
                <a:lnTo>
                  <a:pt x="4285" y="84"/>
                </a:lnTo>
                <a:lnTo>
                  <a:pt x="4242" y="71"/>
                </a:lnTo>
                <a:lnTo>
                  <a:pt x="4199" y="59"/>
                </a:lnTo>
                <a:lnTo>
                  <a:pt x="4155" y="48"/>
                </a:lnTo>
                <a:lnTo>
                  <a:pt x="4111" y="38"/>
                </a:lnTo>
                <a:lnTo>
                  <a:pt x="4066" y="30"/>
                </a:lnTo>
                <a:lnTo>
                  <a:pt x="4019" y="21"/>
                </a:lnTo>
                <a:lnTo>
                  <a:pt x="3973" y="15"/>
                </a:lnTo>
                <a:lnTo>
                  <a:pt x="3925" y="9"/>
                </a:lnTo>
                <a:lnTo>
                  <a:pt x="3876" y="5"/>
                </a:lnTo>
                <a:lnTo>
                  <a:pt x="3827" y="2"/>
                </a:lnTo>
                <a:lnTo>
                  <a:pt x="3778" y="0"/>
                </a:lnTo>
                <a:lnTo>
                  <a:pt x="3727" y="0"/>
                </a:lnTo>
                <a:lnTo>
                  <a:pt x="3677" y="3"/>
                </a:lnTo>
                <a:lnTo>
                  <a:pt x="3626" y="6"/>
                </a:lnTo>
                <a:lnTo>
                  <a:pt x="3574" y="11"/>
                </a:lnTo>
                <a:lnTo>
                  <a:pt x="3523" y="19"/>
                </a:lnTo>
                <a:lnTo>
                  <a:pt x="3470" y="27"/>
                </a:lnTo>
                <a:lnTo>
                  <a:pt x="3418" y="38"/>
                </a:lnTo>
                <a:lnTo>
                  <a:pt x="3366" y="52"/>
                </a:lnTo>
                <a:lnTo>
                  <a:pt x="3313" y="68"/>
                </a:lnTo>
                <a:lnTo>
                  <a:pt x="3259" y="86"/>
                </a:lnTo>
                <a:lnTo>
                  <a:pt x="3206" y="106"/>
                </a:lnTo>
                <a:lnTo>
                  <a:pt x="3154" y="128"/>
                </a:lnTo>
                <a:lnTo>
                  <a:pt x="3100" y="154"/>
                </a:lnTo>
                <a:lnTo>
                  <a:pt x="3047" y="182"/>
                </a:lnTo>
                <a:lnTo>
                  <a:pt x="2993" y="211"/>
                </a:lnTo>
                <a:lnTo>
                  <a:pt x="2940" y="244"/>
                </a:lnTo>
                <a:lnTo>
                  <a:pt x="2886" y="281"/>
                </a:lnTo>
                <a:lnTo>
                  <a:pt x="2834" y="320"/>
                </a:lnTo>
                <a:lnTo>
                  <a:pt x="2781" y="362"/>
                </a:lnTo>
                <a:lnTo>
                  <a:pt x="2728" y="407"/>
                </a:lnTo>
                <a:lnTo>
                  <a:pt x="2676" y="455"/>
                </a:lnTo>
                <a:lnTo>
                  <a:pt x="2624" y="507"/>
                </a:lnTo>
                <a:lnTo>
                  <a:pt x="2573" y="562"/>
                </a:lnTo>
                <a:lnTo>
                  <a:pt x="2521" y="619"/>
                </a:lnTo>
                <a:lnTo>
                  <a:pt x="2470" y="681"/>
                </a:lnTo>
                <a:close/>
              </a:path>
            </a:pathLst>
          </a:custGeom>
          <a:blipFill rotWithShape="1">
            <a:blip r:embed="rId6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-10160" y="360680"/>
            <a:ext cx="2687955" cy="400050"/>
            <a:chOff x="-16" y="568"/>
            <a:chExt cx="4233" cy="630"/>
          </a:xfrm>
        </p:grpSpPr>
        <p:sp>
          <p:nvSpPr>
            <p:cNvPr id="25" name="矩形 24"/>
            <p:cNvSpPr/>
            <p:nvPr/>
          </p:nvSpPr>
          <p:spPr>
            <a:xfrm>
              <a:off x="1361" y="568"/>
              <a:ext cx="2856" cy="6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r>
                <a:rPr lang="en-US" alt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/content</a:t>
              </a:r>
              <a:endParaRPr 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1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\Users\zengfuqiang\Desktop\u=2986970362,3468470363&amp;fm=21&amp;gp=0.jpgu=2986970362,3468470363&amp;fm=21&amp;gp=0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flipH="1">
            <a:off x="6634480" y="2185670"/>
            <a:ext cx="4578350" cy="3241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85223" y="2185486"/>
            <a:ext cx="5849258" cy="32413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8953" y="2398962"/>
            <a:ext cx="10234533" cy="2847102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6" name="矩形 5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7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23"/>
          <p:cNvSpPr txBox="1"/>
          <p:nvPr/>
        </p:nvSpPr>
        <p:spPr>
          <a:xfrm>
            <a:off x="1844675" y="2931942"/>
            <a:ext cx="396262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2883029" y="26907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p:transition advClick="0" advTm="1000">
    <p:random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48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48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8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bldLvl="0" animBg="1"/>
          <p:bldP spid="24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6" accel="4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48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 bldLvl="0" animBg="1"/>
          <p:bldP spid="24" grpId="0" bldLvl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228080" y="1534160"/>
            <a:ext cx="5263515" cy="4136390"/>
            <a:chOff x="10775" y="2712"/>
            <a:chExt cx="8289" cy="6514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4" name="流程图: 可选过程 3"/>
            <p:cNvSpPr/>
            <p:nvPr/>
          </p:nvSpPr>
          <p:spPr>
            <a:xfrm>
              <a:off x="10775" y="2768"/>
              <a:ext cx="1553" cy="5858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12479" y="2768"/>
              <a:ext cx="1553" cy="5858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可选过程 5"/>
            <p:cNvSpPr/>
            <p:nvPr/>
          </p:nvSpPr>
          <p:spPr>
            <a:xfrm>
              <a:off x="14167" y="2768"/>
              <a:ext cx="1553" cy="5857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流程图: 可选过程 6"/>
            <p:cNvSpPr/>
            <p:nvPr/>
          </p:nvSpPr>
          <p:spPr>
            <a:xfrm>
              <a:off x="15855" y="2768"/>
              <a:ext cx="1553" cy="6458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流程图: 可选过程 7"/>
            <p:cNvSpPr/>
            <p:nvPr/>
          </p:nvSpPr>
          <p:spPr>
            <a:xfrm>
              <a:off x="17511" y="2712"/>
              <a:ext cx="1553" cy="6514"/>
            </a:xfrm>
            <a:prstGeom prst="flowChartAlternateProcess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45286" y="2989137"/>
            <a:ext cx="556025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谢谢聆听</a:t>
            </a:r>
          </a:p>
        </p:txBody>
      </p:sp>
    </p:spTree>
  </p:cSld>
  <p:clrMapOvr>
    <a:masterClrMapping/>
  </p:clrMapOvr>
  <p:transition advClick="0" advTm="1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949768" y="3701845"/>
            <a:ext cx="4549254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</a:t>
            </a:r>
            <a:endParaRPr lang="zh-CN" altLang="en-US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9863" y="2886138"/>
            <a:ext cx="6729532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请输入第一章标题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628140" y="2251075"/>
            <a:ext cx="2880360" cy="2355850"/>
            <a:chOff x="2564" y="3545"/>
            <a:chExt cx="4536" cy="3710"/>
          </a:xfrm>
        </p:grpSpPr>
        <p:sp>
          <p:nvSpPr>
            <p:cNvPr id="6" name="椭圆 5"/>
            <p:cNvSpPr/>
            <p:nvPr/>
          </p:nvSpPr>
          <p:spPr>
            <a:xfrm>
              <a:off x="3404" y="3545"/>
              <a:ext cx="3696" cy="3711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564" y="4201"/>
              <a:ext cx="2641" cy="25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63" y="4545"/>
              <a:ext cx="1836" cy="18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</a:p>
          </p:txBody>
        </p:sp>
      </p:grpSp>
    </p:spTree>
  </p:cSld>
  <p:clrMapOvr>
    <a:masterClrMapping/>
  </p:clrMapOvr>
  <p:transition advClick="0" advTm="1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菱形 36"/>
          <p:cNvSpPr>
            <a:spLocks noChangeAspect="1"/>
          </p:cNvSpPr>
          <p:nvPr/>
        </p:nvSpPr>
        <p:spPr>
          <a:xfrm>
            <a:off x="3800572" y="1838386"/>
            <a:ext cx="1800000" cy="1800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占位符 14" descr="C:\Users\zengfuqiang\Desktop\u=231253160,3856312492&amp;fm=21&amp;gp=0.jpgu=231253160,3856312492&amp;fm=21&amp;gp=0"/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/>
          <a:stretch>
            <a:fillRect/>
          </a:stretch>
        </p:blipFill>
        <p:spPr>
          <a:xfrm>
            <a:off x="3805555" y="1826895"/>
            <a:ext cx="1800225" cy="1728470"/>
          </a:xfrm>
        </p:spPr>
      </p:pic>
      <p:sp>
        <p:nvSpPr>
          <p:cNvPr id="31" name="菱形 30"/>
          <p:cNvSpPr>
            <a:spLocks noChangeAspect="1"/>
          </p:cNvSpPr>
          <p:nvPr/>
        </p:nvSpPr>
        <p:spPr>
          <a:xfrm>
            <a:off x="5224619" y="1838386"/>
            <a:ext cx="1800000" cy="1800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占位符 16" descr="C:\Users\zengfuqiang\Desktop\搜狗截图20170304150544.png搜狗截图20170304150544"/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/>
          <a:stretch>
            <a:fillRect/>
          </a:stretch>
        </p:blipFill>
        <p:spPr>
          <a:xfrm>
            <a:off x="5229225" y="1838325"/>
            <a:ext cx="1800225" cy="1717040"/>
          </a:xfrm>
        </p:spPr>
      </p:pic>
      <p:sp>
        <p:nvSpPr>
          <p:cNvPr id="32" name="菱形 31"/>
          <p:cNvSpPr>
            <a:spLocks noChangeAspect="1"/>
          </p:cNvSpPr>
          <p:nvPr/>
        </p:nvSpPr>
        <p:spPr>
          <a:xfrm>
            <a:off x="6618605" y="1838325"/>
            <a:ext cx="1800225" cy="178054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占位符 18" descr="C:\Users\zengfuqiang\Desktop\u=2986970362,3468470363&amp;fm=21&amp;gp=0.jpgu=2986970362,3468470363&amp;fm=21&amp;gp=0"/>
          <p:cNvPicPr>
            <a:picLocks noGrp="1" noChangeAspect="1"/>
          </p:cNvPicPr>
          <p:nvPr>
            <p:ph type="pic" sz="quarter" idx="12"/>
          </p:nvPr>
        </p:nvPicPr>
        <p:blipFill>
          <a:blip r:embed="rId5"/>
          <a:srcRect/>
          <a:stretch>
            <a:fillRect/>
          </a:stretch>
        </p:blipFill>
        <p:spPr>
          <a:xfrm>
            <a:off x="6622415" y="1817370"/>
            <a:ext cx="1800225" cy="1737995"/>
          </a:xfrm>
        </p:spPr>
      </p:pic>
      <p:sp>
        <p:nvSpPr>
          <p:cNvPr id="33" name="菱形 32"/>
          <p:cNvSpPr>
            <a:spLocks noChangeAspect="1"/>
          </p:cNvSpPr>
          <p:nvPr/>
        </p:nvSpPr>
        <p:spPr>
          <a:xfrm>
            <a:off x="8066932" y="1826511"/>
            <a:ext cx="1800000" cy="1800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占位符 20" descr="C:\Users\zengfuqiang\Desktop\u=8162486,113798862&amp;fm=21&amp;gp=0.jpgu=8162486,113798862&amp;fm=21&amp;gp=0"/>
          <p:cNvPicPr>
            <a:picLocks noGrp="1" noChangeAspect="1"/>
          </p:cNvPicPr>
          <p:nvPr>
            <p:ph type="pic" sz="quarter" idx="13"/>
          </p:nvPr>
        </p:nvPicPr>
        <p:blipFill>
          <a:blip r:embed="rId6"/>
          <a:srcRect/>
          <a:stretch>
            <a:fillRect/>
          </a:stretch>
        </p:blipFill>
        <p:spPr>
          <a:xfrm>
            <a:off x="8076565" y="1817370"/>
            <a:ext cx="1800225" cy="1737360"/>
          </a:xfrm>
        </p:spPr>
      </p:pic>
      <p:sp>
        <p:nvSpPr>
          <p:cNvPr id="43" name="矩形 42"/>
          <p:cNvSpPr/>
          <p:nvPr/>
        </p:nvSpPr>
        <p:spPr>
          <a:xfrm>
            <a:off x="4816430" y="4485505"/>
            <a:ext cx="2563593" cy="3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3" name="矩形 2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4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1336040" y="4625975"/>
            <a:ext cx="9337040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5435729" y="410619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7" name="菱形 6"/>
          <p:cNvSpPr>
            <a:spLocks noChangeAspect="1"/>
          </p:cNvSpPr>
          <p:nvPr/>
        </p:nvSpPr>
        <p:spPr>
          <a:xfrm>
            <a:off x="2347692" y="1838386"/>
            <a:ext cx="1800000" cy="1800000"/>
          </a:xfrm>
          <a:prstGeom prst="diamond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占位符 14" descr="C:\Users\zengfuqiang\Desktop\u=35864848,3280409995&amp;fm=21&amp;gp=0.jpgu=35864848,3280409995&amp;fm=21&amp;gp=0"/>
          <p:cNvPicPr>
            <a:picLocks noGrp="1"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337435" y="1837690"/>
            <a:ext cx="1800225" cy="1717040"/>
          </a:xfrm>
          <a:custGeom>
            <a:avLst/>
            <a:gdLst>
              <a:gd name="connsiteX0" fmla="*/ 900000 w 1800000"/>
              <a:gd name="connsiteY0" fmla="*/ 0 h 1800000"/>
              <a:gd name="connsiteX1" fmla="*/ 1800000 w 1800000"/>
              <a:gd name="connsiteY1" fmla="*/ 900000 h 1800000"/>
              <a:gd name="connsiteX2" fmla="*/ 900000 w 1800000"/>
              <a:gd name="connsiteY2" fmla="*/ 1800000 h 1800000"/>
              <a:gd name="connsiteX3" fmla="*/ 0 w 1800000"/>
              <a:gd name="connsiteY3" fmla="*/ 900000 h 18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000" h="1800000">
                <a:moveTo>
                  <a:pt x="900000" y="0"/>
                </a:moveTo>
                <a:lnTo>
                  <a:pt x="1800000" y="900000"/>
                </a:lnTo>
                <a:lnTo>
                  <a:pt x="900000" y="1800000"/>
                </a:lnTo>
                <a:lnTo>
                  <a:pt x="0" y="900000"/>
                </a:lnTo>
                <a:close/>
              </a:path>
            </a:pathLst>
          </a:custGeom>
          <a:ln w="28575">
            <a:noFill/>
          </a:ln>
        </p:spPr>
      </p:pic>
    </p:spTree>
  </p:cSld>
  <p:clrMapOvr>
    <a:masterClrMapping/>
  </p:clrMapOvr>
  <p:transition advClick="0" advTm="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1" grpId="0" bldLvl="0" animBg="1"/>
      <p:bldP spid="32" grpId="0" bldLvl="0" animBg="1"/>
      <p:bldP spid="33" grpId="0" bldLvl="0" animBg="1"/>
      <p:bldP spid="43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 descr="C:\Users\zengfuqiang\Desktop\timg (1).jpgtimg (1)"/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/>
          <a:stretch>
            <a:fillRect/>
          </a:stretch>
        </p:blipFill>
        <p:spPr>
          <a:xfrm>
            <a:off x="8476615" y="2103755"/>
            <a:ext cx="2068195" cy="2118995"/>
          </a:xfrm>
        </p:spPr>
      </p:pic>
      <p:pic>
        <p:nvPicPr>
          <p:cNvPr id="35" name="图片占位符 34" descr="C:\Users\zengfuqiang\Desktop\搜狗截图20170304163637.png搜狗截图20170304163637"/>
          <p:cNvPicPr>
            <a:picLocks noGrp="1" noChangeAspect="1"/>
          </p:cNvPicPr>
          <p:nvPr>
            <p:ph type="pic" sz="quarter" idx="11"/>
          </p:nvPr>
        </p:nvPicPr>
        <p:blipFill>
          <a:blip r:embed="rId4"/>
          <a:srcRect/>
          <a:stretch>
            <a:fillRect/>
          </a:stretch>
        </p:blipFill>
        <p:spPr>
          <a:xfrm>
            <a:off x="4622165" y="1470025"/>
            <a:ext cx="2947670" cy="3317875"/>
          </a:xfrm>
        </p:spPr>
      </p:pic>
      <p:pic>
        <p:nvPicPr>
          <p:cNvPr id="37" name="图片占位符 36" descr="C:\Users\zengfuqiang\Desktop\搜狗截图20170304163555.png搜狗截图20170304163555"/>
          <p:cNvPicPr>
            <a:picLocks noGrp="1" noChangeAspect="1"/>
          </p:cNvPicPr>
          <p:nvPr>
            <p:ph type="pic" sz="quarter" idx="10"/>
          </p:nvPr>
        </p:nvPicPr>
        <p:blipFill>
          <a:blip r:embed="rId5"/>
          <a:srcRect/>
          <a:stretch>
            <a:fillRect/>
          </a:stretch>
        </p:blipFill>
        <p:spPr>
          <a:xfrm>
            <a:off x="1647190" y="2103755"/>
            <a:ext cx="2068195" cy="2118995"/>
          </a:xfrm>
        </p:spPr>
      </p:pic>
      <p:grpSp>
        <p:nvGrpSpPr>
          <p:cNvPr id="2" name="组合 1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3" name="矩形 2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4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TextBox 23"/>
          <p:cNvSpPr txBox="1"/>
          <p:nvPr/>
        </p:nvSpPr>
        <p:spPr>
          <a:xfrm>
            <a:off x="1576070" y="4787900"/>
            <a:ext cx="239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2029589" y="45703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4" name="TextBox 23"/>
          <p:cNvSpPr txBox="1"/>
          <p:nvPr/>
        </p:nvSpPr>
        <p:spPr>
          <a:xfrm>
            <a:off x="4900930" y="5300980"/>
            <a:ext cx="239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36" name="TextBox 24"/>
          <p:cNvSpPr txBox="1"/>
          <p:nvPr/>
        </p:nvSpPr>
        <p:spPr>
          <a:xfrm>
            <a:off x="5354449" y="508346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9" name="TextBox 23"/>
          <p:cNvSpPr txBox="1"/>
          <p:nvPr/>
        </p:nvSpPr>
        <p:spPr>
          <a:xfrm>
            <a:off x="8364855" y="4787900"/>
            <a:ext cx="23901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40" name="TextBox 24"/>
          <p:cNvSpPr txBox="1"/>
          <p:nvPr/>
        </p:nvSpPr>
        <p:spPr>
          <a:xfrm>
            <a:off x="8818374" y="45703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</p:spTree>
  </p:cSld>
  <p:clrMapOvr>
    <a:masterClrMapping/>
  </p:clrMapOvr>
  <p:transition advClick="0" advTm="1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5889940" y="1515620"/>
            <a:ext cx="6222371" cy="3826758"/>
            <a:chOff x="5889940" y="1515620"/>
            <a:chExt cx="6222370" cy="382675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9940" y="1515620"/>
              <a:ext cx="6222370" cy="3826758"/>
            </a:xfrm>
            <a:prstGeom prst="rect">
              <a:avLst/>
            </a:prstGeom>
            <a:effectLst>
              <a:outerShdw blurRad="431800" dist="203200" dir="2700000" algn="tl" rotWithShape="0">
                <a:prstClr val="black">
                  <a:alpha val="27000"/>
                </a:prstClr>
              </a:outerShdw>
            </a:effectLst>
          </p:spPr>
        </p:pic>
        <p:pic>
          <p:nvPicPr>
            <p:cNvPr id="30" name="图片 29" descr="C:\Users\zengfuqiang\Desktop\u=8162486,113798862&amp;fm=21&amp;gp=0.jpgu=8162486,113798862&amp;fm=21&amp;gp=0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7045640" y="2019810"/>
              <a:ext cx="3910964" cy="2475865"/>
            </a:xfrm>
            <a:prstGeom prst="rect">
              <a:avLst/>
            </a:prstGeom>
          </p:spPr>
        </p:pic>
      </p:grpSp>
      <p:sp>
        <p:nvSpPr>
          <p:cNvPr id="21" name="TextBox 23"/>
          <p:cNvSpPr txBox="1"/>
          <p:nvPr/>
        </p:nvSpPr>
        <p:spPr>
          <a:xfrm>
            <a:off x="798195" y="2697480"/>
            <a:ext cx="37905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13931" y="2019361"/>
            <a:ext cx="988360" cy="87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</a:p>
        </p:txBody>
      </p:sp>
      <p:sp>
        <p:nvSpPr>
          <p:cNvPr id="10" name="矩形 9"/>
          <p:cNvSpPr/>
          <p:nvPr/>
        </p:nvSpPr>
        <p:spPr>
          <a:xfrm>
            <a:off x="4874854" y="4160775"/>
            <a:ext cx="988360" cy="8743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</a:p>
        </p:txBody>
      </p:sp>
      <p:sp>
        <p:nvSpPr>
          <p:cNvPr id="12" name="TextBox 24"/>
          <p:cNvSpPr txBox="1"/>
          <p:nvPr/>
        </p:nvSpPr>
        <p:spPr>
          <a:xfrm>
            <a:off x="798324" y="1700181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13" name="矩形 12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14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91633" y="3155951"/>
            <a:ext cx="4999144" cy="2482849"/>
            <a:chOff x="593725" y="2366963"/>
            <a:chExt cx="3749358" cy="1862137"/>
          </a:xfrm>
          <a:blipFill rotWithShape="1">
            <a:blip r:embed="rId3"/>
            <a:stretch>
              <a:fillRect/>
            </a:stretch>
          </a:blipFill>
        </p:grpSpPr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2480945" y="2366963"/>
              <a:ext cx="1862138" cy="18621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593725" y="2366963"/>
              <a:ext cx="1863725" cy="1862137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5790355" y="3026343"/>
            <a:ext cx="5648536" cy="3872757"/>
            <a:chOff x="4342766" y="2269757"/>
            <a:chExt cx="4236402" cy="2904568"/>
          </a:xfrm>
        </p:grpSpPr>
        <p:sp>
          <p:nvSpPr>
            <p:cNvPr id="6178" name="TextBox 6177"/>
            <p:cNvSpPr txBox="1"/>
            <p:nvPr/>
          </p:nvSpPr>
          <p:spPr>
            <a:xfrm>
              <a:off x="4342766" y="2269757"/>
              <a:ext cx="669608" cy="14139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“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909560" y="3760339"/>
              <a:ext cx="669608" cy="14139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Open Sans" panose="020B0606030504020204" pitchFamily="34" charset="0"/>
                </a:rPr>
                <a:t>“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8" name="矩形 7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9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3"/>
          <p:cNvSpPr txBox="1"/>
          <p:nvPr/>
        </p:nvSpPr>
        <p:spPr>
          <a:xfrm>
            <a:off x="7097395" y="3901440"/>
            <a:ext cx="375795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1427480" y="1608455"/>
            <a:ext cx="93370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advClick="0" advTm="1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矩形 41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4949768" y="3701845"/>
            <a:ext cx="4549254" cy="520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400" dirty="0">
                <a:solidFill>
                  <a:schemeClr val="tx1">
                    <a:lumMod val="75000"/>
                    <a:lumOff val="25000"/>
                    <a:alpha val="89000"/>
                  </a:schemeClr>
                </a:solidFill>
                <a:ea typeface="微软雅黑" panose="020B0503020204020204" charset="-122"/>
                <a:sym typeface="+mn-ea"/>
              </a:rPr>
              <a:t>Don't aim for success if you want it; just do what you love and believe in, and it will come naturally.</a:t>
            </a:r>
            <a:endParaRPr lang="zh-CN" altLang="en-US" sz="14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9863" y="2886138"/>
            <a:ext cx="6729532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请输入第二章标题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628140" y="2251075"/>
            <a:ext cx="2880360" cy="2356485"/>
            <a:chOff x="2564" y="3545"/>
            <a:chExt cx="4536" cy="3711"/>
          </a:xfrm>
        </p:grpSpPr>
        <p:sp>
          <p:nvSpPr>
            <p:cNvPr id="6" name="椭圆 5"/>
            <p:cNvSpPr/>
            <p:nvPr/>
          </p:nvSpPr>
          <p:spPr>
            <a:xfrm>
              <a:off x="3404" y="3545"/>
              <a:ext cx="3696" cy="3711"/>
            </a:xfrm>
            <a:prstGeom prst="ellipse">
              <a:avLst/>
            </a:prstGeom>
            <a:blipFill rotWithShape="1"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564" y="4201"/>
              <a:ext cx="2641" cy="25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63" y="4545"/>
              <a:ext cx="1836" cy="18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</a:p>
          </p:txBody>
        </p:sp>
      </p:grpSp>
    </p:spTree>
  </p:cSld>
  <p:clrMapOvr>
    <a:masterClrMapping/>
  </p:clrMapOvr>
  <p:transition advClick="0" advTm="1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348437" y="1949974"/>
            <a:ext cx="1695457" cy="2047847"/>
            <a:chOff x="5291797" y="1949974"/>
            <a:chExt cx="1695457" cy="2047847"/>
          </a:xfrm>
        </p:grpSpPr>
        <p:sp>
          <p:nvSpPr>
            <p:cNvPr id="20" name="椭圆 19"/>
            <p:cNvSpPr/>
            <p:nvPr/>
          </p:nvSpPr>
          <p:spPr>
            <a:xfrm>
              <a:off x="5412636" y="1962933"/>
              <a:ext cx="1435100" cy="14351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Zeroes" panose="02000400000000000000" pitchFamily="2" charset="0"/>
                </a:rPr>
                <a:t>90%</a:t>
              </a:r>
              <a:endParaRPr lang="zh-CN" altLang="en-US" sz="2800" dirty="0">
                <a:solidFill>
                  <a:schemeClr val="tx1"/>
                </a:solidFill>
                <a:latin typeface="Zeroes" panose="02000400000000000000" pitchFamily="2" charset="0"/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12569923">
              <a:off x="5409017" y="1949974"/>
              <a:ext cx="1461018" cy="1461018"/>
            </a:xfrm>
            <a:prstGeom prst="blockArc">
              <a:avLst>
                <a:gd name="adj1" fmla="val 3464887"/>
                <a:gd name="adj2" fmla="val 21218776"/>
                <a:gd name="adj3" fmla="val 2718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291797" y="3591533"/>
              <a:ext cx="1695457" cy="40628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Zeroes" panose="02000400000000000000" pitchFamily="2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791013" y="1949974"/>
            <a:ext cx="1695457" cy="2047847"/>
            <a:chOff x="7734373" y="1949974"/>
            <a:chExt cx="1695457" cy="2047847"/>
          </a:xfrm>
        </p:grpSpPr>
        <p:sp>
          <p:nvSpPr>
            <p:cNvPr id="22" name="椭圆 21"/>
            <p:cNvSpPr/>
            <p:nvPr/>
          </p:nvSpPr>
          <p:spPr>
            <a:xfrm>
              <a:off x="7855212" y="1962933"/>
              <a:ext cx="1435100" cy="143510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Zeroes" panose="02000400000000000000" pitchFamily="2" charset="0"/>
                </a:rPr>
                <a:t>53%</a:t>
              </a:r>
              <a:endParaRPr lang="zh-CN" altLang="en-US" sz="2800" dirty="0">
                <a:solidFill>
                  <a:schemeClr val="tx1"/>
                </a:solidFill>
                <a:latin typeface="Zeroes" panose="02000400000000000000" pitchFamily="2" charset="0"/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 rot="5629991">
              <a:off x="7851593" y="1949974"/>
              <a:ext cx="1461018" cy="1461018"/>
            </a:xfrm>
            <a:prstGeom prst="blockArc">
              <a:avLst>
                <a:gd name="adj1" fmla="val 10778265"/>
                <a:gd name="adj2" fmla="val 1343361"/>
                <a:gd name="adj3" fmla="val 277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734373" y="3591533"/>
              <a:ext cx="1695457" cy="406288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Zeroes" panose="02000400000000000000" pitchFamily="2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18096" y="1949974"/>
            <a:ext cx="1695457" cy="2047847"/>
            <a:chOff x="2723961" y="1949974"/>
            <a:chExt cx="1695457" cy="2047847"/>
          </a:xfrm>
        </p:grpSpPr>
        <p:sp>
          <p:nvSpPr>
            <p:cNvPr id="6" name="空心弧 5"/>
            <p:cNvSpPr/>
            <p:nvPr/>
          </p:nvSpPr>
          <p:spPr>
            <a:xfrm rot="10113578">
              <a:off x="2841181" y="1949974"/>
              <a:ext cx="1461018" cy="1461018"/>
            </a:xfrm>
            <a:prstGeom prst="blockArc">
              <a:avLst>
                <a:gd name="adj1" fmla="val 5930695"/>
                <a:gd name="adj2" fmla="val 4207768"/>
                <a:gd name="adj3" fmla="val 3440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723961" y="1962298"/>
              <a:ext cx="1695457" cy="2035523"/>
              <a:chOff x="2723961" y="1962298"/>
              <a:chExt cx="1695457" cy="2035523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2840990" y="1962298"/>
                <a:ext cx="1435100" cy="14351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800" dirty="0">
                    <a:solidFill>
                      <a:schemeClr val="tx1"/>
                    </a:solidFill>
                    <a:latin typeface="Zeroes" panose="02000400000000000000" pitchFamily="2" charset="0"/>
                  </a:rPr>
                  <a:t>95%</a:t>
                </a:r>
                <a:endParaRPr lang="zh-CN" altLang="en-US" sz="2800" dirty="0">
                  <a:solidFill>
                    <a:schemeClr val="tx1"/>
                  </a:solidFill>
                  <a:latin typeface="Zeroes" panose="02000400000000000000" pitchFamily="2" charset="0"/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723961" y="3591533"/>
                <a:ext cx="1695457" cy="406288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dirty="0">
                  <a:solidFill>
                    <a:schemeClr val="tx1"/>
                  </a:solidFill>
                  <a:latin typeface="Zeroes" panose="02000400000000000000" pitchFamily="2" charset="0"/>
                </a:endParaRPr>
              </a:p>
            </p:txBody>
          </p:sp>
        </p:grpSp>
      </p:grpSp>
      <p:sp>
        <p:nvSpPr>
          <p:cNvPr id="51" name="TextBox 23"/>
          <p:cNvSpPr txBox="1"/>
          <p:nvPr/>
        </p:nvSpPr>
        <p:spPr>
          <a:xfrm>
            <a:off x="1349505" y="3931035"/>
            <a:ext cx="201426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52" name="TextBox 24"/>
          <p:cNvSpPr txBox="1"/>
          <p:nvPr/>
        </p:nvSpPr>
        <p:spPr>
          <a:xfrm>
            <a:off x="1642874" y="36121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3611880" y="1950085"/>
            <a:ext cx="2014220" cy="2594610"/>
            <a:chOff x="5688" y="3071"/>
            <a:chExt cx="3172" cy="4086"/>
          </a:xfrm>
        </p:grpSpPr>
        <p:sp>
          <p:nvSpPr>
            <p:cNvPr id="7" name="空心弧 6"/>
            <p:cNvSpPr/>
            <p:nvPr/>
          </p:nvSpPr>
          <p:spPr>
            <a:xfrm rot="10113578">
              <a:off x="6138" y="3071"/>
              <a:ext cx="2301" cy="2301"/>
            </a:xfrm>
            <a:prstGeom prst="blockArc">
              <a:avLst>
                <a:gd name="adj1" fmla="val 5930695"/>
                <a:gd name="adj2" fmla="val 802330"/>
                <a:gd name="adj3" fmla="val 4233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6165" y="3121"/>
              <a:ext cx="2260" cy="2260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Zeroes" panose="02000400000000000000" pitchFamily="2" charset="0"/>
                </a:rPr>
                <a:t>79%</a:t>
              </a:r>
              <a:endParaRPr lang="zh-CN" altLang="en-US" sz="2800" dirty="0">
                <a:solidFill>
                  <a:schemeClr val="tx1"/>
                </a:solidFill>
                <a:latin typeface="Zeroes" panose="02000400000000000000" pitchFamily="2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5975" y="5656"/>
              <a:ext cx="2670" cy="64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Zeroes" panose="02000400000000000000" pitchFamily="2" charset="0"/>
              </a:endParaRPr>
            </a:p>
          </p:txBody>
        </p:sp>
        <p:sp>
          <p:nvSpPr>
            <p:cNvPr id="16" name="TextBox 23"/>
            <p:cNvSpPr txBox="1"/>
            <p:nvPr/>
          </p:nvSpPr>
          <p:spPr>
            <a:xfrm>
              <a:off x="5688" y="6191"/>
              <a:ext cx="3172" cy="9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欧美风商务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PPT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模板千库网坚持创新请输入文字内容</a:t>
              </a:r>
            </a:p>
          </p:txBody>
        </p:sp>
        <p:sp>
          <p:nvSpPr>
            <p:cNvPr id="17" name="TextBox 24"/>
            <p:cNvSpPr txBox="1"/>
            <p:nvPr/>
          </p:nvSpPr>
          <p:spPr>
            <a:xfrm>
              <a:off x="6150" y="5688"/>
              <a:ext cx="2248" cy="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请在此输入文字</a:t>
              </a:r>
            </a:p>
          </p:txBody>
        </p:sp>
      </p:grpSp>
      <p:sp>
        <p:nvSpPr>
          <p:cNvPr id="18" name="TextBox 23"/>
          <p:cNvSpPr txBox="1"/>
          <p:nvPr/>
        </p:nvSpPr>
        <p:spPr>
          <a:xfrm>
            <a:off x="6200905" y="3931035"/>
            <a:ext cx="201426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6494274" y="36121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sp>
        <p:nvSpPr>
          <p:cNvPr id="30" name="TextBox 23"/>
          <p:cNvSpPr txBox="1"/>
          <p:nvPr/>
        </p:nvSpPr>
        <p:spPr>
          <a:xfrm>
            <a:off x="8631685" y="3931035"/>
            <a:ext cx="201426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欧美风商务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模板千库网坚持创新请输入文字内容</a:t>
            </a:r>
          </a:p>
        </p:txBody>
      </p:sp>
      <p:sp>
        <p:nvSpPr>
          <p:cNvPr id="31" name="TextBox 24"/>
          <p:cNvSpPr txBox="1"/>
          <p:nvPr/>
        </p:nvSpPr>
        <p:spPr>
          <a:xfrm>
            <a:off x="8925054" y="3612166"/>
            <a:ext cx="1427480" cy="3194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请在此输入文字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-10160" y="360680"/>
            <a:ext cx="2835275" cy="417830"/>
            <a:chOff x="-16" y="568"/>
            <a:chExt cx="4465" cy="658"/>
          </a:xfrm>
        </p:grpSpPr>
        <p:sp>
          <p:nvSpPr>
            <p:cNvPr id="33" name="矩形 32"/>
            <p:cNvSpPr/>
            <p:nvPr/>
          </p:nvSpPr>
          <p:spPr>
            <a:xfrm>
              <a:off x="1361" y="568"/>
              <a:ext cx="3088" cy="65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请在此输入标题</a:t>
              </a:r>
            </a:p>
          </p:txBody>
        </p:sp>
        <p:sp>
          <p:nvSpPr>
            <p:cNvPr id="34" name="椭圆 6"/>
            <p:cNvSpPr/>
            <p:nvPr/>
          </p:nvSpPr>
          <p:spPr>
            <a:xfrm>
              <a:off x="1159" y="794"/>
              <a:ext cx="202" cy="205"/>
            </a:xfrm>
            <a:prstGeom prst="ellipse">
              <a:avLst/>
            </a:prstGeom>
            <a:solidFill>
              <a:schemeClr val="accent1"/>
            </a:solidFill>
            <a:ln w="9525" cap="flat" cmpd="sng">
              <a:solidFill>
                <a:schemeClr val="accent1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lvl="0" eaLnBrk="1" hangingPunct="1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-16" y="896"/>
              <a:ext cx="1175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1000">
    <p:random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4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欧美风极简商务精品ppt模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更多作品请在稻壳儿搜索艺随风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1530</Words>
  <Application>Microsoft Office PowerPoint</Application>
  <PresentationFormat>宽屏</PresentationFormat>
  <Paragraphs>154</Paragraphs>
  <Slides>21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Open Sans</vt:lpstr>
      <vt:lpstr>Zeroes</vt:lpstr>
      <vt:lpstr>宋体</vt:lpstr>
      <vt:lpstr>微软雅黑</vt:lpstr>
      <vt:lpstr>Arial</vt:lpstr>
      <vt:lpstr>Calibri</vt:lpstr>
      <vt:lpstr>Calibri Light</vt:lpstr>
      <vt:lpstr>更多作品请在稻壳儿搜索艺随风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欧美风极简商务精品ppt模板</dc:title>
  <dc:creator>zengfuqiang</dc:creator>
  <cp:lastModifiedBy>微软用户</cp:lastModifiedBy>
  <cp:revision>42</cp:revision>
  <dcterms:created xsi:type="dcterms:W3CDTF">2017-03-04T07:02:00Z</dcterms:created>
  <dcterms:modified xsi:type="dcterms:W3CDTF">2017-06-08T04:03:28Z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