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ags/tag1.xml" ContentType="application/vnd.openxmlformats-officedocument.presentationml.tags+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6" r:id="rId1"/>
    <p:sldMasterId id="2147483933" r:id="rId2"/>
  </p:sldMasterIdLst>
  <p:notesMasterIdLst>
    <p:notesMasterId r:id="rId22"/>
  </p:notesMasterIdLst>
  <p:sldIdLst>
    <p:sldId id="1817238678" r:id="rId3"/>
    <p:sldId id="3405" r:id="rId4"/>
    <p:sldId id="3412" r:id="rId5"/>
    <p:sldId id="1817238675" r:id="rId6"/>
    <p:sldId id="1817238677" r:id="rId7"/>
    <p:sldId id="1817238664" r:id="rId8"/>
    <p:sldId id="1817238663" r:id="rId9"/>
    <p:sldId id="1817238669" r:id="rId10"/>
    <p:sldId id="1817238661" r:id="rId11"/>
    <p:sldId id="1817238667" r:id="rId12"/>
    <p:sldId id="1817238668" r:id="rId13"/>
    <p:sldId id="3351" r:id="rId14"/>
    <p:sldId id="3382" r:id="rId15"/>
    <p:sldId id="1817238680" r:id="rId16"/>
    <p:sldId id="1817238672" r:id="rId17"/>
    <p:sldId id="1817238670" r:id="rId18"/>
    <p:sldId id="1311" r:id="rId19"/>
    <p:sldId id="1817238681" r:id="rId20"/>
    <p:sldId id="1817238679" r:id="rId2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77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64940"/>
    <a:srgbClr val="F3F8F1"/>
    <a:srgbClr val="C6AA83"/>
    <a:srgbClr val="C8AE89"/>
    <a:srgbClr val="9D855E"/>
    <a:srgbClr val="9E865E"/>
    <a:srgbClr val="4F4F4F"/>
    <a:srgbClr val="404040"/>
    <a:srgbClr val="B3905D"/>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496" autoAdjust="0"/>
    <p:restoredTop sz="96159" autoAdjust="0"/>
  </p:normalViewPr>
  <p:slideViewPr>
    <p:cSldViewPr snapToGrid="0">
      <p:cViewPr>
        <p:scale>
          <a:sx n="75" d="100"/>
          <a:sy n="75" d="100"/>
        </p:scale>
        <p:origin x="1494" y="708"/>
      </p:cViewPr>
      <p:guideLst>
        <p:guide orient="horz" pos="377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200" d="100"/>
        <a:sy n="200" d="100"/>
      </p:scale>
      <p:origin x="0" y="-7674"/>
    </p:cViewPr>
  </p:sorterViewPr>
  <p:notesViewPr>
    <p:cSldViewPr snapToGrid="0">
      <p:cViewPr varScale="1">
        <p:scale>
          <a:sx n="82" d="100"/>
          <a:sy n="82" d="100"/>
        </p:scale>
        <p:origin x="3996"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94778E-E3E0-41F0-AF66-55F0CD3B4433}" type="datetimeFigureOut">
              <a:rPr lang="zh-CN" altLang="en-US" smtClean="0"/>
              <a:t>2018-04-24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88241B8-02B3-44F5-A3C0-988462670980}" type="slidenum">
              <a:rPr lang="zh-CN" altLang="en-US" smtClean="0"/>
              <a:t>‹#›</a:t>
            </a:fld>
            <a:endParaRPr lang="zh-CN" altLang="en-US"/>
          </a:p>
        </p:txBody>
      </p:sp>
    </p:spTree>
    <p:extLst>
      <p:ext uri="{BB962C8B-B14F-4D97-AF65-F5344CB8AC3E}">
        <p14:creationId xmlns:p14="http://schemas.microsoft.com/office/powerpoint/2010/main" val="550494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992996-F363-4293-AC63-7DC6D3CCED65}"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34988546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8241B8-02B3-44F5-A3C0-988462670980}" type="slidenum">
              <a:rPr lang="zh-CN" altLang="en-US" smtClean="0"/>
              <a:t>4</a:t>
            </a:fld>
            <a:endParaRPr lang="zh-CN" altLang="en-US"/>
          </a:p>
        </p:txBody>
      </p:sp>
    </p:spTree>
    <p:extLst>
      <p:ext uri="{BB962C8B-B14F-4D97-AF65-F5344CB8AC3E}">
        <p14:creationId xmlns:p14="http://schemas.microsoft.com/office/powerpoint/2010/main" val="21309212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8241B8-02B3-44F5-A3C0-988462670980}" type="slidenum">
              <a:rPr lang="zh-CN" altLang="en-US" smtClean="0"/>
              <a:t>8</a:t>
            </a:fld>
            <a:endParaRPr lang="zh-CN" altLang="en-US"/>
          </a:p>
        </p:txBody>
      </p:sp>
    </p:spTree>
    <p:extLst>
      <p:ext uri="{BB962C8B-B14F-4D97-AF65-F5344CB8AC3E}">
        <p14:creationId xmlns:p14="http://schemas.microsoft.com/office/powerpoint/2010/main" val="22807840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8241B8-02B3-44F5-A3C0-988462670980}" type="slidenum">
              <a:rPr lang="zh-CN" altLang="en-US" smtClean="0"/>
              <a:t>10</a:t>
            </a:fld>
            <a:endParaRPr lang="zh-CN" altLang="en-US"/>
          </a:p>
        </p:txBody>
      </p:sp>
    </p:spTree>
    <p:extLst>
      <p:ext uri="{BB962C8B-B14F-4D97-AF65-F5344CB8AC3E}">
        <p14:creationId xmlns:p14="http://schemas.microsoft.com/office/powerpoint/2010/main" val="41843879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8241B8-02B3-44F5-A3C0-988462670980}" type="slidenum">
              <a:rPr lang="zh-CN" altLang="en-US" smtClean="0"/>
              <a:t>13</a:t>
            </a:fld>
            <a:endParaRPr lang="zh-CN" altLang="en-US"/>
          </a:p>
        </p:txBody>
      </p:sp>
    </p:spTree>
    <p:extLst>
      <p:ext uri="{BB962C8B-B14F-4D97-AF65-F5344CB8AC3E}">
        <p14:creationId xmlns:p14="http://schemas.microsoft.com/office/powerpoint/2010/main" val="23693018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8241B8-02B3-44F5-A3C0-988462670980}" type="slidenum">
              <a:rPr lang="zh-CN" altLang="en-US" smtClean="0"/>
              <a:t>16</a:t>
            </a:fld>
            <a:endParaRPr lang="zh-CN" altLang="en-US"/>
          </a:p>
        </p:txBody>
      </p:sp>
    </p:spTree>
    <p:extLst>
      <p:ext uri="{BB962C8B-B14F-4D97-AF65-F5344CB8AC3E}">
        <p14:creationId xmlns:p14="http://schemas.microsoft.com/office/powerpoint/2010/main" val="30686854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992996-F363-4293-AC63-7DC6D3CCED65}"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4209016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8241B8-02B3-44F5-A3C0-988462670980}" type="slidenum">
              <a:rPr lang="zh-CN" altLang="en-US" smtClean="0"/>
              <a:t>18</a:t>
            </a:fld>
            <a:endParaRPr lang="zh-CN" altLang="en-US"/>
          </a:p>
        </p:txBody>
      </p:sp>
    </p:spTree>
    <p:extLst>
      <p:ext uri="{BB962C8B-B14F-4D97-AF65-F5344CB8AC3E}">
        <p14:creationId xmlns:p14="http://schemas.microsoft.com/office/powerpoint/2010/main" val="5495880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992996-F363-4293-AC63-7DC6D3CCED65}"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mn-cs"/>
            </a:endParaRPr>
          </a:p>
        </p:txBody>
      </p:sp>
    </p:spTree>
    <p:extLst>
      <p:ext uri="{BB962C8B-B14F-4D97-AF65-F5344CB8AC3E}">
        <p14:creationId xmlns:p14="http://schemas.microsoft.com/office/powerpoint/2010/main" val="189625824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C27C6267-4600-4351-A029-EC6A116668F1}"/>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rot="16200000">
            <a:off x="2667000" y="-2565400"/>
            <a:ext cx="6858000" cy="11988800"/>
          </a:xfrm>
          <a:prstGeom prst="rect">
            <a:avLst/>
          </a:prstGeom>
        </p:spPr>
      </p:pic>
      <p:pic>
        <p:nvPicPr>
          <p:cNvPr id="4" name="图片 3">
            <a:extLst>
              <a:ext uri="{FF2B5EF4-FFF2-40B4-BE49-F238E27FC236}">
                <a16:creationId xmlns:a16="http://schemas.microsoft.com/office/drawing/2014/main" id="{39046BCD-6300-4258-9EA3-38B95A3257C4}"/>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l="61234" t="51403" b="4500"/>
          <a:stretch/>
        </p:blipFill>
        <p:spPr>
          <a:xfrm>
            <a:off x="8973165" y="635000"/>
            <a:ext cx="2939626" cy="6223000"/>
          </a:xfrm>
          <a:prstGeom prst="rect">
            <a:avLst/>
          </a:prstGeom>
        </p:spPr>
      </p:pic>
      <p:pic>
        <p:nvPicPr>
          <p:cNvPr id="5" name="图片 4">
            <a:extLst>
              <a:ext uri="{FF2B5EF4-FFF2-40B4-BE49-F238E27FC236}">
                <a16:creationId xmlns:a16="http://schemas.microsoft.com/office/drawing/2014/main" id="{D9D1E807-27D0-430E-9EEC-8648E6B1CBA8}"/>
              </a:ext>
            </a:extLst>
          </p:cNvPr>
          <p:cNvPicPr>
            <a:picLocks noChangeAspect="1"/>
          </p:cNvPicPr>
          <p:nvPr userDrawn="1"/>
        </p:nvPicPr>
        <p:blipFill rotWithShape="1">
          <a:blip r:embed="rId4" cstate="screen">
            <a:extLst>
              <a:ext uri="{28A0092B-C50C-407E-A947-70E740481C1C}">
                <a14:useLocalDpi xmlns:a14="http://schemas.microsoft.com/office/drawing/2010/main" val="0"/>
              </a:ext>
            </a:extLst>
          </a:blip>
          <a:srcRect l="9593" t="52406" b="6394"/>
          <a:stretch/>
        </p:blipFill>
        <p:spPr>
          <a:xfrm>
            <a:off x="254000" y="926166"/>
            <a:ext cx="4191000" cy="5728634"/>
          </a:xfrm>
          <a:prstGeom prst="rect">
            <a:avLst/>
          </a:prstGeom>
        </p:spPr>
      </p:pic>
    </p:spTree>
    <p:extLst>
      <p:ext uri="{BB962C8B-B14F-4D97-AF65-F5344CB8AC3E}">
        <p14:creationId xmlns:p14="http://schemas.microsoft.com/office/powerpoint/2010/main" val="2732931627"/>
      </p:ext>
    </p:extLst>
  </p:cSld>
  <p:clrMapOvr>
    <a:masterClrMapping/>
  </p:clrMapOvr>
  <mc:AlternateContent xmlns:mc="http://schemas.openxmlformats.org/markup-compatibility/2006" xmlns:p14="http://schemas.microsoft.com/office/powerpoint/2010/main">
    <mc:Choice Requires="p14">
      <p:transition spd="slow" p14:dur="1400" advClick="0" advTm="5000">
        <p14:ripple/>
      </p:transition>
    </mc:Choice>
    <mc:Fallback xmlns="">
      <p:transition spd="slow" advClick="0" advTm="5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B79641AF-CDC1-4B6F-BC43-5FE3EE97151F}" type="datetimeFigureOut">
              <a:rPr lang="zh-CN" altLang="en-US" smtClean="0"/>
              <a:t>2018-04-24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6445960-4F08-4ABE-A08C-9047049F6BA4}" type="slidenum">
              <a:rPr lang="zh-CN" altLang="en-US" smtClean="0"/>
              <a:t>‹#›</a:t>
            </a:fld>
            <a:endParaRPr lang="zh-CN" altLang="en-US"/>
          </a:p>
        </p:txBody>
      </p:sp>
    </p:spTree>
    <p:extLst>
      <p:ext uri="{BB962C8B-B14F-4D97-AF65-F5344CB8AC3E}">
        <p14:creationId xmlns:p14="http://schemas.microsoft.com/office/powerpoint/2010/main" val="1196674356"/>
      </p:ext>
    </p:extLst>
  </p:cSld>
  <p:clrMapOvr>
    <a:masterClrMapping/>
  </p:clrMapOvr>
  <mc:AlternateContent xmlns:mc="http://schemas.openxmlformats.org/markup-compatibility/2006" xmlns:p14="http://schemas.microsoft.com/office/powerpoint/2010/main">
    <mc:Choice Requires="p14">
      <p:transition spd="slow" p14:dur="1250" advTm="3000">
        <p14:flip dir="r"/>
      </p:transition>
    </mc:Choice>
    <mc:Fallback xmlns="">
      <p:transition spd="slow" advTm="3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B79641AF-CDC1-4B6F-BC43-5FE3EE97151F}" type="datetimeFigureOut">
              <a:rPr lang="zh-CN" altLang="en-US" smtClean="0"/>
              <a:t>2018-04-24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6445960-4F08-4ABE-A08C-9047049F6BA4}" type="slidenum">
              <a:rPr lang="zh-CN" altLang="en-US" smtClean="0"/>
              <a:t>‹#›</a:t>
            </a:fld>
            <a:endParaRPr lang="zh-CN" altLang="en-US"/>
          </a:p>
        </p:txBody>
      </p:sp>
    </p:spTree>
    <p:extLst>
      <p:ext uri="{BB962C8B-B14F-4D97-AF65-F5344CB8AC3E}">
        <p14:creationId xmlns:p14="http://schemas.microsoft.com/office/powerpoint/2010/main" val="96752786"/>
      </p:ext>
    </p:extLst>
  </p:cSld>
  <p:clrMapOvr>
    <a:masterClrMapping/>
  </p:clrMapOvr>
  <mc:AlternateContent xmlns:mc="http://schemas.openxmlformats.org/markup-compatibility/2006" xmlns:p14="http://schemas.microsoft.com/office/powerpoint/2010/main">
    <mc:Choice Requires="p14">
      <p:transition spd="slow" p14:dur="1250" advTm="3000">
        <p14:flip dir="r"/>
      </p:transition>
    </mc:Choice>
    <mc:Fallback xmlns="">
      <p:transition spd="slow" advTm="3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B79641AF-CDC1-4B6F-BC43-5FE3EE97151F}" type="datetimeFigureOut">
              <a:rPr lang="zh-CN" altLang="en-US" smtClean="0"/>
              <a:t>2018-04-24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6445960-4F08-4ABE-A08C-9047049F6BA4}" type="slidenum">
              <a:rPr lang="zh-CN" altLang="en-US" smtClean="0"/>
              <a:t>‹#›</a:t>
            </a:fld>
            <a:endParaRPr lang="zh-CN" altLang="en-US"/>
          </a:p>
        </p:txBody>
      </p:sp>
    </p:spTree>
    <p:extLst>
      <p:ext uri="{BB962C8B-B14F-4D97-AF65-F5344CB8AC3E}">
        <p14:creationId xmlns:p14="http://schemas.microsoft.com/office/powerpoint/2010/main" val="2440724786"/>
      </p:ext>
    </p:extLst>
  </p:cSld>
  <p:clrMapOvr>
    <a:masterClrMapping/>
  </p:clrMapOvr>
  <mc:AlternateContent xmlns:mc="http://schemas.openxmlformats.org/markup-compatibility/2006" xmlns:p14="http://schemas.microsoft.com/office/powerpoint/2010/main">
    <mc:Choice Requires="p14">
      <p:transition spd="slow" p14:dur="1250" advTm="3000">
        <p14:flip dir="r"/>
      </p:transition>
    </mc:Choice>
    <mc:Fallback xmlns="">
      <p:transition spd="slow" advTm="3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79641AF-CDC1-4B6F-BC43-5FE3EE97151F}" type="datetimeFigureOut">
              <a:rPr lang="zh-CN" altLang="en-US" smtClean="0"/>
              <a:t>2018-04-24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6445960-4F08-4ABE-A08C-9047049F6BA4}" type="slidenum">
              <a:rPr lang="zh-CN" altLang="en-US" smtClean="0"/>
              <a:t>‹#›</a:t>
            </a:fld>
            <a:endParaRPr lang="zh-CN" altLang="en-US"/>
          </a:p>
        </p:txBody>
      </p:sp>
    </p:spTree>
    <p:extLst>
      <p:ext uri="{BB962C8B-B14F-4D97-AF65-F5344CB8AC3E}">
        <p14:creationId xmlns:p14="http://schemas.microsoft.com/office/powerpoint/2010/main" val="4189414383"/>
      </p:ext>
    </p:extLst>
  </p:cSld>
  <p:clrMapOvr>
    <a:masterClrMapping/>
  </p:clrMapOvr>
  <mc:AlternateContent xmlns:mc="http://schemas.openxmlformats.org/markup-compatibility/2006" xmlns:p14="http://schemas.microsoft.com/office/powerpoint/2010/main">
    <mc:Choice Requires="p14">
      <p:transition spd="slow" p14:dur="1250" advTm="3000">
        <p14:flip dir="r"/>
      </p:transition>
    </mc:Choice>
    <mc:Fallback xmlns="">
      <p:transition spd="slow" advTm="3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79641AF-CDC1-4B6F-BC43-5FE3EE97151F}" type="datetimeFigureOut">
              <a:rPr lang="zh-CN" altLang="en-US" smtClean="0"/>
              <a:t>2018-04-24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6445960-4F08-4ABE-A08C-9047049F6BA4}" type="slidenum">
              <a:rPr lang="zh-CN" altLang="en-US" smtClean="0"/>
              <a:t>‹#›</a:t>
            </a:fld>
            <a:endParaRPr lang="zh-CN" altLang="en-US"/>
          </a:p>
        </p:txBody>
      </p:sp>
    </p:spTree>
    <p:extLst>
      <p:ext uri="{BB962C8B-B14F-4D97-AF65-F5344CB8AC3E}">
        <p14:creationId xmlns:p14="http://schemas.microsoft.com/office/powerpoint/2010/main" val="1010345117"/>
      </p:ext>
    </p:extLst>
  </p:cSld>
  <p:clrMapOvr>
    <a:masterClrMapping/>
  </p:clrMapOvr>
  <mc:AlternateContent xmlns:mc="http://schemas.openxmlformats.org/markup-compatibility/2006" xmlns:p14="http://schemas.microsoft.com/office/powerpoint/2010/main">
    <mc:Choice Requires="p14">
      <p:transition spd="slow" p14:dur="1250" advTm="3000">
        <p14:flip dir="r"/>
      </p:transition>
    </mc:Choice>
    <mc:Fallback xmlns="">
      <p:transition spd="slow" advTm="3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79641AF-CDC1-4B6F-BC43-5FE3EE97151F}" type="datetimeFigureOut">
              <a:rPr lang="zh-CN" altLang="en-US" smtClean="0"/>
              <a:t>2018-04-24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6445960-4F08-4ABE-A08C-9047049F6BA4}" type="slidenum">
              <a:rPr lang="zh-CN" altLang="en-US" smtClean="0"/>
              <a:t>‹#›</a:t>
            </a:fld>
            <a:endParaRPr lang="zh-CN" altLang="en-US"/>
          </a:p>
        </p:txBody>
      </p:sp>
    </p:spTree>
    <p:extLst>
      <p:ext uri="{BB962C8B-B14F-4D97-AF65-F5344CB8AC3E}">
        <p14:creationId xmlns:p14="http://schemas.microsoft.com/office/powerpoint/2010/main" val="2578386463"/>
      </p:ext>
    </p:extLst>
  </p:cSld>
  <p:clrMapOvr>
    <a:masterClrMapping/>
  </p:clrMapOvr>
  <mc:AlternateContent xmlns:mc="http://schemas.openxmlformats.org/markup-compatibility/2006" xmlns:p14="http://schemas.microsoft.com/office/powerpoint/2010/main">
    <mc:Choice Requires="p14">
      <p:transition spd="slow" p14:dur="1250" advTm="3000">
        <p14:flip dir="r"/>
      </p:transition>
    </mc:Choice>
    <mc:Fallback xmlns="">
      <p:transition spd="slow" advTm="300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79641AF-CDC1-4B6F-BC43-5FE3EE97151F}" type="datetimeFigureOut">
              <a:rPr lang="zh-CN" altLang="en-US" smtClean="0"/>
              <a:t>2018-04-24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6445960-4F08-4ABE-A08C-9047049F6BA4}" type="slidenum">
              <a:rPr lang="zh-CN" altLang="en-US" smtClean="0"/>
              <a:t>‹#›</a:t>
            </a:fld>
            <a:endParaRPr lang="zh-CN" altLang="en-US"/>
          </a:p>
        </p:txBody>
      </p:sp>
    </p:spTree>
    <p:extLst>
      <p:ext uri="{BB962C8B-B14F-4D97-AF65-F5344CB8AC3E}">
        <p14:creationId xmlns:p14="http://schemas.microsoft.com/office/powerpoint/2010/main" val="3626092642"/>
      </p:ext>
    </p:extLst>
  </p:cSld>
  <p:clrMapOvr>
    <a:masterClrMapping/>
  </p:clrMapOvr>
  <mc:AlternateContent xmlns:mc="http://schemas.openxmlformats.org/markup-compatibility/2006" xmlns:p14="http://schemas.microsoft.com/office/powerpoint/2010/main">
    <mc:Choice Requires="p14">
      <p:transition spd="slow" p14:dur="1250" advTm="3000">
        <p14:flip dir="r"/>
      </p:transition>
    </mc:Choice>
    <mc:Fallback xmlns="">
      <p:transition spd="slow" advTm="300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79641AF-CDC1-4B6F-BC43-5FE3EE97151F}" type="datetimeFigureOut">
              <a:rPr lang="zh-CN" altLang="en-US" smtClean="0"/>
              <a:t>2018-04-24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6445960-4F08-4ABE-A08C-9047049F6BA4}" type="slidenum">
              <a:rPr lang="zh-CN" altLang="en-US" smtClean="0"/>
              <a:t>‹#›</a:t>
            </a:fld>
            <a:endParaRPr lang="zh-CN" altLang="en-US"/>
          </a:p>
        </p:txBody>
      </p:sp>
    </p:spTree>
    <p:extLst>
      <p:ext uri="{BB962C8B-B14F-4D97-AF65-F5344CB8AC3E}">
        <p14:creationId xmlns:p14="http://schemas.microsoft.com/office/powerpoint/2010/main" val="3745764310"/>
      </p:ext>
    </p:extLst>
  </p:cSld>
  <p:clrMapOvr>
    <a:masterClrMapping/>
  </p:clrMapOvr>
  <mc:AlternateContent xmlns:mc="http://schemas.openxmlformats.org/markup-compatibility/2006" xmlns:p14="http://schemas.microsoft.com/office/powerpoint/2010/main">
    <mc:Choice Requires="p14">
      <p:transition spd="slow" p14:dur="1250" advTm="3000">
        <p14:flip dir="r"/>
      </p:transition>
    </mc:Choice>
    <mc:Fallback xmlns="">
      <p:transition spd="slow" advTm="3000">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79641AF-CDC1-4B6F-BC43-5FE3EE97151F}" type="datetimeFigureOut">
              <a:rPr lang="zh-CN" altLang="en-US" smtClean="0"/>
              <a:t>2018-04-24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6445960-4F08-4ABE-A08C-9047049F6BA4}" type="slidenum">
              <a:rPr lang="zh-CN" altLang="en-US" smtClean="0"/>
              <a:t>‹#›</a:t>
            </a:fld>
            <a:endParaRPr lang="zh-CN" altLang="en-US"/>
          </a:p>
        </p:txBody>
      </p:sp>
    </p:spTree>
    <p:extLst>
      <p:ext uri="{BB962C8B-B14F-4D97-AF65-F5344CB8AC3E}">
        <p14:creationId xmlns:p14="http://schemas.microsoft.com/office/powerpoint/2010/main" val="2877572909"/>
      </p:ext>
    </p:extLst>
  </p:cSld>
  <p:clrMapOvr>
    <a:masterClrMapping/>
  </p:clrMapOvr>
  <mc:AlternateContent xmlns:mc="http://schemas.openxmlformats.org/markup-compatibility/2006" xmlns:p14="http://schemas.microsoft.com/office/powerpoint/2010/main">
    <mc:Choice Requires="p14">
      <p:transition spd="slow" p14:dur="1250" advTm="3000">
        <p14:flip dir="r"/>
      </p:transition>
    </mc:Choice>
    <mc:Fallback xmlns="">
      <p:transition spd="slow" advTm="3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9B410155-B45F-4B83-9ADC-419CC9AB307F}"/>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rot="16200000">
            <a:off x="2667000" y="-2565400"/>
            <a:ext cx="6858000" cy="11988800"/>
          </a:xfrm>
          <a:prstGeom prst="rect">
            <a:avLst/>
          </a:prstGeom>
        </p:spPr>
      </p:pic>
      <p:pic>
        <p:nvPicPr>
          <p:cNvPr id="4" name="图片 3">
            <a:extLst>
              <a:ext uri="{FF2B5EF4-FFF2-40B4-BE49-F238E27FC236}">
                <a16:creationId xmlns:a16="http://schemas.microsoft.com/office/drawing/2014/main" id="{EAB0EC9E-B08D-427E-AF6B-445807BF9269}"/>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l="860" t="7963" r="-860" b="54445"/>
          <a:stretch/>
        </p:blipFill>
        <p:spPr>
          <a:xfrm flipH="1">
            <a:off x="-266891" y="0"/>
            <a:ext cx="4368991" cy="4926430"/>
          </a:xfrm>
          <a:prstGeom prst="rect">
            <a:avLst/>
          </a:prstGeom>
        </p:spPr>
      </p:pic>
    </p:spTree>
    <p:extLst>
      <p:ext uri="{BB962C8B-B14F-4D97-AF65-F5344CB8AC3E}">
        <p14:creationId xmlns:p14="http://schemas.microsoft.com/office/powerpoint/2010/main" val="3657958244"/>
      </p:ext>
    </p:extLst>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6F3FE883-EC75-4FB7-A123-49950D7EA357}"/>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l="9593" t="52406" b="6394"/>
          <a:stretch/>
        </p:blipFill>
        <p:spPr>
          <a:xfrm>
            <a:off x="254000" y="926166"/>
            <a:ext cx="4191000" cy="5728634"/>
          </a:xfrm>
          <a:prstGeom prst="rect">
            <a:avLst/>
          </a:prstGeom>
        </p:spPr>
      </p:pic>
      <p:pic>
        <p:nvPicPr>
          <p:cNvPr id="5" name="图片 4">
            <a:extLst>
              <a:ext uri="{FF2B5EF4-FFF2-40B4-BE49-F238E27FC236}">
                <a16:creationId xmlns:a16="http://schemas.microsoft.com/office/drawing/2014/main" id="{970ED789-729B-43D2-A5E3-1F535BE80935}"/>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l="860" t="7963" r="-860" b="54445"/>
          <a:stretch/>
        </p:blipFill>
        <p:spPr>
          <a:xfrm>
            <a:off x="8127809" y="0"/>
            <a:ext cx="4368991" cy="4926430"/>
          </a:xfrm>
          <a:prstGeom prst="rect">
            <a:avLst/>
          </a:prstGeom>
        </p:spPr>
      </p:pic>
      <p:pic>
        <p:nvPicPr>
          <p:cNvPr id="6" name="图片 5">
            <a:extLst>
              <a:ext uri="{FF2B5EF4-FFF2-40B4-BE49-F238E27FC236}">
                <a16:creationId xmlns:a16="http://schemas.microsoft.com/office/drawing/2014/main" id="{84D21773-366E-4778-876E-AC0EAA415AEB}"/>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rot="16200000">
            <a:off x="2667000" y="-2565400"/>
            <a:ext cx="6858000" cy="11988800"/>
          </a:xfrm>
          <a:prstGeom prst="rect">
            <a:avLst/>
          </a:prstGeom>
        </p:spPr>
      </p:pic>
    </p:spTree>
    <p:extLst>
      <p:ext uri="{BB962C8B-B14F-4D97-AF65-F5344CB8AC3E}">
        <p14:creationId xmlns:p14="http://schemas.microsoft.com/office/powerpoint/2010/main" val="3267651553"/>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7C280F13-0EB6-4D2C-885E-ECBE2CDFEEFD}" type="datetimeFigureOut">
              <a:rPr lang="zh-CN" altLang="en-US" smtClean="0"/>
              <a:t>2018-04-24</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69A0DD02-B8AA-44C6-B642-A51275F27E9D}" type="slidenum">
              <a:rPr lang="zh-CN" altLang="en-US" smtClean="0"/>
              <a:t>‹#›</a:t>
            </a:fld>
            <a:endParaRPr lang="zh-CN" altLang="en-US"/>
          </a:p>
        </p:txBody>
      </p:sp>
    </p:spTree>
    <p:extLst>
      <p:ext uri="{BB962C8B-B14F-4D97-AF65-F5344CB8AC3E}">
        <p14:creationId xmlns:p14="http://schemas.microsoft.com/office/powerpoint/2010/main" val="42126741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228638661"/>
      </p:ext>
    </p:extLst>
  </p:cSld>
  <p:clrMapOvr>
    <a:masterClrMapping/>
  </p:clrMapOvr>
  <mc:AlternateContent xmlns:mc="http://schemas.openxmlformats.org/markup-compatibility/2006" xmlns:p14="http://schemas.microsoft.com/office/powerpoint/2010/main">
    <mc:Choice Requires="p14">
      <p:transition spd="slow" p14:dur="1250" advTm="3000">
        <p14:flip dir="r"/>
      </p:transition>
    </mc:Choice>
    <mc:Fallback xmlns="">
      <p:transition spd="slow" advTm="3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6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003305058"/>
      </p:ext>
    </p:extLst>
  </p:cSld>
  <p:clrMapOvr>
    <a:masterClrMapping/>
  </p:clrMapOvr>
  <mc:AlternateContent xmlns:mc="http://schemas.openxmlformats.org/markup-compatibility/2006" xmlns:p14="http://schemas.microsoft.com/office/powerpoint/2010/main">
    <mc:Choice Requires="p14">
      <p:transition spd="slow" p14:dur="2000" advTm="3000">
        <p:random/>
      </p:transition>
    </mc:Choice>
    <mc:Fallback xmlns="">
      <p:transition spd="slow" advTm="3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013154756"/>
      </p:ext>
    </p:extLst>
  </p:cSld>
  <p:clrMapOvr>
    <a:masterClrMapping/>
  </p:clrMapOvr>
  <mc:AlternateContent xmlns:mc="http://schemas.openxmlformats.org/markup-compatibility/2006" xmlns:p14="http://schemas.microsoft.com/office/powerpoint/2010/main">
    <mc:Choice Requires="p14">
      <p:transition spd="slow" p14:dur="1250" advTm="3000">
        <p14:flip dir="r"/>
      </p:transition>
    </mc:Choice>
    <mc:Fallback xmlns="">
      <p:transition spd="slow" advTm="3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B79641AF-CDC1-4B6F-BC43-5FE3EE97151F}" type="datetimeFigureOut">
              <a:rPr lang="zh-CN" altLang="en-US" smtClean="0"/>
              <a:t>2018-04-24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6445960-4F08-4ABE-A08C-9047049F6BA4}" type="slidenum">
              <a:rPr lang="zh-CN" altLang="en-US" smtClean="0"/>
              <a:t>‹#›</a:t>
            </a:fld>
            <a:endParaRPr lang="zh-CN" altLang="en-US"/>
          </a:p>
        </p:txBody>
      </p:sp>
    </p:spTree>
    <p:extLst>
      <p:ext uri="{BB962C8B-B14F-4D97-AF65-F5344CB8AC3E}">
        <p14:creationId xmlns:p14="http://schemas.microsoft.com/office/powerpoint/2010/main" val="1702347914"/>
      </p:ext>
    </p:extLst>
  </p:cSld>
  <p:clrMapOvr>
    <a:masterClrMapping/>
  </p:clrMapOvr>
  <mc:AlternateContent xmlns:mc="http://schemas.openxmlformats.org/markup-compatibility/2006" xmlns:p14="http://schemas.microsoft.com/office/powerpoint/2010/main">
    <mc:Choice Requires="p14">
      <p:transition spd="slow" p14:dur="1250" advTm="3000">
        <p14:flip dir="r"/>
      </p:transition>
    </mc:Choice>
    <mc:Fallback xmlns="">
      <p:transition spd="slow" advTm="3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79641AF-CDC1-4B6F-BC43-5FE3EE97151F}" type="datetimeFigureOut">
              <a:rPr lang="zh-CN" altLang="en-US" smtClean="0"/>
              <a:t>2018-04-24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6445960-4F08-4ABE-A08C-9047049F6BA4}" type="slidenum">
              <a:rPr lang="zh-CN" altLang="en-US" smtClean="0"/>
              <a:t>‹#›</a:t>
            </a:fld>
            <a:endParaRPr lang="zh-CN" altLang="en-US"/>
          </a:p>
        </p:txBody>
      </p:sp>
    </p:spTree>
    <p:extLst>
      <p:ext uri="{BB962C8B-B14F-4D97-AF65-F5344CB8AC3E}">
        <p14:creationId xmlns:p14="http://schemas.microsoft.com/office/powerpoint/2010/main" val="3290000220"/>
      </p:ext>
    </p:extLst>
  </p:cSld>
  <p:clrMapOvr>
    <a:masterClrMapping/>
  </p:clrMapOvr>
  <mc:AlternateContent xmlns:mc="http://schemas.openxmlformats.org/markup-compatibility/2006" xmlns:p14="http://schemas.microsoft.com/office/powerpoint/2010/main">
    <mc:Choice Requires="p14">
      <p:transition spd="slow" p14:dur="1250" advTm="3000">
        <p14:flip dir="r"/>
      </p:transition>
    </mc:Choice>
    <mc:Fallback xmlns="">
      <p:transition spd="slow" advTm="3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ags" Target="../tags/tag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theme" Target="../theme/theme2.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 name="PA_图片 24">
            <a:extLst>
              <a:ext uri="{FF2B5EF4-FFF2-40B4-BE49-F238E27FC236}">
                <a16:creationId xmlns:a16="http://schemas.microsoft.com/office/drawing/2014/main" id="{1187ACCD-CEF1-4E49-9946-AEC25BB803C9}"/>
              </a:ext>
            </a:extLst>
          </p:cNvPr>
          <p:cNvSpPr/>
          <p:nvPr userDrawn="1">
            <p:custDataLst>
              <p:tags r:id="rId9"/>
            </p:custDataLst>
          </p:nvPr>
        </p:nvSpPr>
        <p:spPr>
          <a:xfrm>
            <a:off x="0" y="0"/>
            <a:ext cx="12192001" cy="6858001"/>
          </a:xfrm>
          <a:custGeom>
            <a:avLst/>
            <a:gdLst/>
            <a:ahLst/>
            <a:cxnLst/>
            <a:rect l="0" t="0" r="0" b="0"/>
            <a:pathLst>
              <a:path w="12192001" h="6858001">
                <a:moveTo>
                  <a:pt x="0" y="0"/>
                </a:moveTo>
                <a:lnTo>
                  <a:pt x="12192000" y="0"/>
                </a:lnTo>
                <a:lnTo>
                  <a:pt x="12192000" y="6858000"/>
                </a:lnTo>
                <a:lnTo>
                  <a:pt x="0" y="6858000"/>
                </a:lnTo>
                <a:close/>
              </a:path>
            </a:pathLst>
          </a:custGeom>
          <a:blipFill dpi="0" rotWithShape="1">
            <a:blip r:embed="rId10">
              <a:alphaModFix amt="57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id="{7F7F1E35-4D32-4015-B35F-9F3C104C3CEB}"/>
              </a:ext>
            </a:extLst>
          </p:cNvPr>
          <p:cNvPicPr>
            <a:picLocks noChangeAspect="1"/>
          </p:cNvPicPr>
          <p:nvPr userDrawn="1"/>
        </p:nvPicPr>
        <p:blipFill rotWithShape="1">
          <a:blip r:embed="rId11">
            <a:extLst>
              <a:ext uri="{28A0092B-C50C-407E-A947-70E740481C1C}">
                <a14:useLocalDpi xmlns:a14="http://schemas.microsoft.com/office/drawing/2010/main" val="0"/>
              </a:ext>
            </a:extLst>
          </a:blip>
          <a:srcRect l="15625"/>
          <a:stretch/>
        </p:blipFill>
        <p:spPr>
          <a:xfrm rot="16200000">
            <a:off x="2667000" y="-2667000"/>
            <a:ext cx="6858000" cy="12192000"/>
          </a:xfrm>
          <a:prstGeom prst="rect">
            <a:avLst/>
          </a:prstGeom>
        </p:spPr>
      </p:pic>
    </p:spTree>
    <p:extLst>
      <p:ext uri="{BB962C8B-B14F-4D97-AF65-F5344CB8AC3E}">
        <p14:creationId xmlns:p14="http://schemas.microsoft.com/office/powerpoint/2010/main" val="2683356016"/>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785" r:id="rId4"/>
    <p:sldLayoutId id="2147483793" r:id="rId5"/>
    <p:sldLayoutId id="2147483791" r:id="rId6"/>
    <p:sldLayoutId id="2147483792" r:id="rId7"/>
  </p:sldLayoutIdLst>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79641AF-CDC1-4B6F-BC43-5FE3EE97151F}" type="datetimeFigureOut">
              <a:rPr lang="zh-CN" altLang="en-US" smtClean="0"/>
              <a:t>2018-04-24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6445960-4F08-4ABE-A08C-9047049F6BA4}" type="slidenum">
              <a:rPr lang="zh-CN" altLang="en-US" smtClean="0"/>
              <a:t>‹#›</a:t>
            </a:fld>
            <a:endParaRPr lang="zh-CN" altLang="en-US"/>
          </a:p>
        </p:txBody>
      </p:sp>
    </p:spTree>
    <p:extLst>
      <p:ext uri="{BB962C8B-B14F-4D97-AF65-F5344CB8AC3E}">
        <p14:creationId xmlns:p14="http://schemas.microsoft.com/office/powerpoint/2010/main" val="2532318614"/>
      </p:ext>
    </p:extLst>
  </p:cSld>
  <p:clrMap bg1="lt1" tx1="dk1" bg2="lt2" tx2="dk2" accent1="accent1" accent2="accent2" accent3="accent3" accent4="accent4" accent5="accent5" accent6="accent6" hlink="hlink" folHlink="folHlink"/>
  <p:sldLayoutIdLst>
    <p:sldLayoutId id="2147483934" r:id="rId1"/>
    <p:sldLayoutId id="2147483935" r:id="rId2"/>
    <p:sldLayoutId id="2147483936" r:id="rId3"/>
    <p:sldLayoutId id="2147483937" r:id="rId4"/>
    <p:sldLayoutId id="2147483938" r:id="rId5"/>
    <p:sldLayoutId id="2147483939" r:id="rId6"/>
    <p:sldLayoutId id="2147483940" r:id="rId7"/>
    <p:sldLayoutId id="2147483941" r:id="rId8"/>
    <p:sldLayoutId id="2147483942" r:id="rId9"/>
    <p:sldLayoutId id="2147483943" r:id="rId10"/>
    <p:sldLayoutId id="2147483944" r:id="rId11"/>
  </p:sldLayoutIdLst>
  <mc:AlternateContent xmlns:mc="http://schemas.openxmlformats.org/markup-compatibility/2006" xmlns:p14="http://schemas.microsoft.com/office/powerpoint/2010/main">
    <mc:Choice Requires="p14">
      <p:transition spd="slow" p14:dur="1250" advTm="3000">
        <p14:flip dir="r"/>
      </p:transition>
    </mc:Choice>
    <mc:Fallback xmlns="">
      <p:transition spd="slow"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slideLayout" Target="../slideLayouts/slideLayout5.xml"/><Relationship Id="rId7" Type="http://schemas.openxmlformats.org/officeDocument/2006/relationships/image" Target="../media/image9.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notesSlide" Target="../notesSlides/notesSlide1.xml"/><Relationship Id="rId9" Type="http://schemas.openxmlformats.org/officeDocument/2006/relationships/image" Target="../media/image11.png"/></Relationships>
</file>

<file path=ppt/slides/_rels/slide1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27.jpe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7.png"/><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29.png"/></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7.png"/><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6.xml"/><Relationship Id="rId1" Type="http://schemas.openxmlformats.org/officeDocument/2006/relationships/slideLayout" Target="../slideLayouts/slideLayout4.xml"/><Relationship Id="rId5" Type="http://schemas.openxmlformats.org/officeDocument/2006/relationships/image" Target="../media/image32.png"/><Relationship Id="rId4" Type="http://schemas.openxmlformats.org/officeDocument/2006/relationships/image" Target="../media/image31.png"/></Relationships>
</file>

<file path=ppt/slides/_rels/slide17.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7.xml"/><Relationship Id="rId1" Type="http://schemas.openxmlformats.org/officeDocument/2006/relationships/slideLayout" Target="../slideLayouts/slideLayout5.xml"/><Relationship Id="rId4" Type="http://schemas.openxmlformats.org/officeDocument/2006/relationships/image" Target="../media/image33.png"/></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4.xml"/><Relationship Id="rId5" Type="http://schemas.openxmlformats.org/officeDocument/2006/relationships/image" Target="../media/image16.png"/><Relationship Id="rId4" Type="http://schemas.openxmlformats.org/officeDocument/2006/relationships/image" Target="../media/image17.png"/></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5.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4.xml"/><Relationship Id="rId5" Type="http://schemas.openxmlformats.org/officeDocument/2006/relationships/image" Target="../media/image14.png"/><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7.png"/><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16.png"/></Relationships>
</file>

<file path=ppt/slides/_rels/slide5.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4.xml"/><Relationship Id="rId6" Type="http://schemas.openxmlformats.org/officeDocument/2006/relationships/image" Target="../media/image23.png"/><Relationship Id="rId5" Type="http://schemas.openxmlformats.org/officeDocument/2006/relationships/image" Target="../media/image22.jpg"/><Relationship Id="rId4" Type="http://schemas.openxmlformats.org/officeDocument/2006/relationships/image" Target="../media/image21.jp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7.png"/><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4.xml"/><Relationship Id="rId5" Type="http://schemas.openxmlformats.org/officeDocument/2006/relationships/image" Target="../media/image23.png"/><Relationship Id="rId4" Type="http://schemas.openxmlformats.org/officeDocument/2006/relationships/image" Target="../media/image24.png"/></Relationships>
</file>

<file path=ppt/slides/_rels/slide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wps稻壳儿佳誉设计原创">
            <a:extLst>
              <a:ext uri="{FF2B5EF4-FFF2-40B4-BE49-F238E27FC236}">
                <a16:creationId xmlns:a16="http://schemas.microsoft.com/office/drawing/2014/main" id="{3B433512-61C2-4E97-B9FD-4F0AA67BD3D3}"/>
              </a:ext>
            </a:extLst>
          </p:cNvPr>
          <p:cNvSpPr/>
          <p:nvPr/>
        </p:nvSpPr>
        <p:spPr>
          <a:xfrm>
            <a:off x="3745274" y="1052114"/>
            <a:ext cx="4672424" cy="4672424"/>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形状 30">
            <a:extLst>
              <a:ext uri="{FF2B5EF4-FFF2-40B4-BE49-F238E27FC236}">
                <a16:creationId xmlns:a16="http://schemas.microsoft.com/office/drawing/2014/main" id="{7164D7D1-1186-498F-B052-4138CE6346ED}"/>
              </a:ext>
            </a:extLst>
          </p:cNvPr>
          <p:cNvSpPr/>
          <p:nvPr/>
        </p:nvSpPr>
        <p:spPr>
          <a:xfrm>
            <a:off x="4084622" y="1777224"/>
            <a:ext cx="4332867" cy="3947314"/>
          </a:xfrm>
          <a:custGeom>
            <a:avLst/>
            <a:gdLst>
              <a:gd name="connsiteX0" fmla="*/ 307578 w 4332867"/>
              <a:gd name="connsiteY0" fmla="*/ 0 h 3947314"/>
              <a:gd name="connsiteX1" fmla="*/ 3685733 w 4332867"/>
              <a:gd name="connsiteY1" fmla="*/ 0 h 3947314"/>
              <a:gd name="connsiteX2" fmla="*/ 3799390 w 4332867"/>
              <a:gd name="connsiteY2" fmla="*/ 125054 h 3947314"/>
              <a:gd name="connsiteX3" fmla="*/ 4332867 w 4332867"/>
              <a:gd name="connsiteY3" fmla="*/ 1611102 h 3947314"/>
              <a:gd name="connsiteX4" fmla="*/ 1996655 w 4332867"/>
              <a:gd name="connsiteY4" fmla="*/ 3947314 h 3947314"/>
              <a:gd name="connsiteX5" fmla="*/ 59432 w 4332867"/>
              <a:gd name="connsiteY5" fmla="*/ 2917301 h 3947314"/>
              <a:gd name="connsiteX6" fmla="*/ 0 w 4332867"/>
              <a:gd name="connsiteY6" fmla="*/ 2819474 h 3947314"/>
              <a:gd name="connsiteX7" fmla="*/ 0 w 4332867"/>
              <a:gd name="connsiteY7" fmla="*/ 402731 h 3947314"/>
              <a:gd name="connsiteX8" fmla="*/ 59432 w 4332867"/>
              <a:gd name="connsiteY8" fmla="*/ 304904 h 3947314"/>
              <a:gd name="connsiteX9" fmla="*/ 193921 w 4332867"/>
              <a:gd name="connsiteY9" fmla="*/ 125054 h 3947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32867" h="3947314">
                <a:moveTo>
                  <a:pt x="307578" y="0"/>
                </a:moveTo>
                <a:lnTo>
                  <a:pt x="3685733" y="0"/>
                </a:lnTo>
                <a:lnTo>
                  <a:pt x="3799390" y="125054"/>
                </a:lnTo>
                <a:cubicBezTo>
                  <a:pt x="4132664" y="528890"/>
                  <a:pt x="4332867" y="1046616"/>
                  <a:pt x="4332867" y="1611102"/>
                </a:cubicBezTo>
                <a:cubicBezTo>
                  <a:pt x="4332867" y="2901356"/>
                  <a:pt x="3286909" y="3947314"/>
                  <a:pt x="1996655" y="3947314"/>
                </a:cubicBezTo>
                <a:cubicBezTo>
                  <a:pt x="1190247" y="3947314"/>
                  <a:pt x="479266" y="3538737"/>
                  <a:pt x="59432" y="2917301"/>
                </a:cubicBezTo>
                <a:lnTo>
                  <a:pt x="0" y="2819474"/>
                </a:lnTo>
                <a:lnTo>
                  <a:pt x="0" y="402731"/>
                </a:lnTo>
                <a:lnTo>
                  <a:pt x="59432" y="304904"/>
                </a:lnTo>
                <a:cubicBezTo>
                  <a:pt x="101415" y="242760"/>
                  <a:pt x="146310" y="182745"/>
                  <a:pt x="193921" y="125054"/>
                </a:cubicBezTo>
                <a:close/>
              </a:path>
            </a:pathLst>
          </a:custGeom>
          <a:blipFill dpi="0" rotWithShape="1">
            <a:blip r:embed="rId5">
              <a:extLst>
                <a:ext uri="{28A0092B-C50C-407E-A947-70E740481C1C}">
                  <a14:useLocalDpi xmlns:a14="http://schemas.microsoft.com/office/drawing/2010/main" val="0"/>
                </a:ext>
              </a:extLst>
            </a:blip>
            <a:srcRect/>
            <a:stretch>
              <a:fillRect r="-189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2" name="图片 31">
            <a:extLst>
              <a:ext uri="{FF2B5EF4-FFF2-40B4-BE49-F238E27FC236}">
                <a16:creationId xmlns:a16="http://schemas.microsoft.com/office/drawing/2014/main" id="{E118295F-4C08-4C2B-9CBA-E144D81249DB}"/>
              </a:ext>
            </a:extLst>
          </p:cNvPr>
          <p:cNvPicPr>
            <a:picLocks noChangeAspect="1"/>
          </p:cNvPicPr>
          <p:nvPr/>
        </p:nvPicPr>
        <p:blipFill rotWithShape="1">
          <a:blip r:embed="rId6">
            <a:extLst>
              <a:ext uri="{28A0092B-C50C-407E-A947-70E740481C1C}">
                <a14:useLocalDpi xmlns:a14="http://schemas.microsoft.com/office/drawing/2010/main" val="0"/>
              </a:ext>
            </a:extLst>
          </a:blip>
          <a:srcRect l="-1" t="6480" r="51482" b="37433"/>
          <a:stretch/>
        </p:blipFill>
        <p:spPr>
          <a:xfrm rot="5400000" flipH="1">
            <a:off x="842279" y="3723009"/>
            <a:ext cx="2295113" cy="3979676"/>
          </a:xfrm>
          <a:custGeom>
            <a:avLst/>
            <a:gdLst>
              <a:gd name="connsiteX0" fmla="*/ 0 w 2218235"/>
              <a:gd name="connsiteY0" fmla="*/ 0 h 4089400"/>
              <a:gd name="connsiteX1" fmla="*/ 1254555 w 2218235"/>
              <a:gd name="connsiteY1" fmla="*/ 0 h 4089400"/>
              <a:gd name="connsiteX2" fmla="*/ 1254555 w 2218235"/>
              <a:gd name="connsiteY2" fmla="*/ 281387 h 4089400"/>
              <a:gd name="connsiteX3" fmla="*/ 2218235 w 2218235"/>
              <a:gd name="connsiteY3" fmla="*/ 281387 h 4089400"/>
              <a:gd name="connsiteX4" fmla="*/ 2218235 w 2218235"/>
              <a:gd name="connsiteY4" fmla="*/ 4089400 h 4089400"/>
              <a:gd name="connsiteX5" fmla="*/ 0 w 2218235"/>
              <a:gd name="connsiteY5" fmla="*/ 4089400 h 4089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18235" h="4089400">
                <a:moveTo>
                  <a:pt x="0" y="0"/>
                </a:moveTo>
                <a:lnTo>
                  <a:pt x="1254555" y="0"/>
                </a:lnTo>
                <a:lnTo>
                  <a:pt x="1254555" y="281387"/>
                </a:lnTo>
                <a:lnTo>
                  <a:pt x="2218235" y="281387"/>
                </a:lnTo>
                <a:lnTo>
                  <a:pt x="2218235" y="4089400"/>
                </a:lnTo>
                <a:lnTo>
                  <a:pt x="0" y="4089400"/>
                </a:lnTo>
                <a:close/>
              </a:path>
            </a:pathLst>
          </a:custGeom>
        </p:spPr>
      </p:pic>
      <p:pic>
        <p:nvPicPr>
          <p:cNvPr id="33" name="wps稻壳儿佳誉设计原创">
            <a:extLst>
              <a:ext uri="{FF2B5EF4-FFF2-40B4-BE49-F238E27FC236}">
                <a16:creationId xmlns:a16="http://schemas.microsoft.com/office/drawing/2014/main" id="{3937455D-BB98-4D1B-B73B-11DC488F470E}"/>
              </a:ext>
            </a:extLst>
          </p:cNvPr>
          <p:cNvPicPr>
            <a:picLocks noChangeAspect="1"/>
          </p:cNvPicPr>
          <p:nvPr/>
        </p:nvPicPr>
        <p:blipFill rotWithShape="1">
          <a:blip r:embed="rId6">
            <a:extLst>
              <a:ext uri="{28A0092B-C50C-407E-A947-70E740481C1C}">
                <a14:useLocalDpi xmlns:a14="http://schemas.microsoft.com/office/drawing/2010/main" val="0"/>
              </a:ext>
            </a:extLst>
          </a:blip>
          <a:srcRect l="42510" t="67589" r="18181"/>
          <a:stretch/>
        </p:blipFill>
        <p:spPr>
          <a:xfrm>
            <a:off x="9652000" y="-1"/>
            <a:ext cx="2540002" cy="3141396"/>
          </a:xfrm>
          <a:prstGeom prst="rect">
            <a:avLst/>
          </a:prstGeom>
        </p:spPr>
      </p:pic>
      <p:sp>
        <p:nvSpPr>
          <p:cNvPr id="34" name="文本框 33">
            <a:extLst>
              <a:ext uri="{FF2B5EF4-FFF2-40B4-BE49-F238E27FC236}">
                <a16:creationId xmlns:a16="http://schemas.microsoft.com/office/drawing/2014/main" id="{A1910724-9E90-4015-ACC8-819B7258776E}"/>
              </a:ext>
            </a:extLst>
          </p:cNvPr>
          <p:cNvSpPr txBox="1"/>
          <p:nvPr/>
        </p:nvSpPr>
        <p:spPr>
          <a:xfrm>
            <a:off x="5602152" y="5267888"/>
            <a:ext cx="723900" cy="184666"/>
          </a:xfrm>
          <a:prstGeom prst="rect">
            <a:avLst/>
          </a:prstGeom>
          <a:noFill/>
        </p:spPr>
        <p:txBody>
          <a:bodyPr wrap="square" rtlCol="0">
            <a:spAutoFit/>
          </a:bodyPr>
          <a:lstStyle/>
          <a:p>
            <a:pPr algn="dist"/>
            <a:r>
              <a:rPr lang="zh-CN" altLang="en-US" sz="600">
                <a:solidFill>
                  <a:srgbClr val="464940"/>
                </a:solidFill>
                <a:latin typeface="造字工房悦黑体验版细体" pitchFamily="50" charset="-122"/>
                <a:ea typeface="造字工房悦黑体验版细体" pitchFamily="50" charset="-122"/>
              </a:rPr>
              <a:t>佳誉</a:t>
            </a:r>
            <a:r>
              <a:rPr lang="en-US" altLang="zh-CN" sz="600">
                <a:solidFill>
                  <a:srgbClr val="464940"/>
                </a:solidFill>
                <a:latin typeface="造字工房悦黑体验版细体" pitchFamily="50" charset="-122"/>
                <a:ea typeface="造字工房悦黑体验版细体" pitchFamily="50" charset="-122"/>
              </a:rPr>
              <a:t>/</a:t>
            </a:r>
            <a:r>
              <a:rPr lang="zh-CN" altLang="en-US" sz="600">
                <a:solidFill>
                  <a:srgbClr val="464940"/>
                </a:solidFill>
                <a:latin typeface="造字工房悦黑体验版细体" pitchFamily="50" charset="-122"/>
                <a:ea typeface="造字工房悦黑体验版细体" pitchFamily="50" charset="-122"/>
              </a:rPr>
              <a:t>设计</a:t>
            </a:r>
          </a:p>
        </p:txBody>
      </p:sp>
      <p:sp>
        <p:nvSpPr>
          <p:cNvPr id="35" name="文本框 34">
            <a:extLst>
              <a:ext uri="{FF2B5EF4-FFF2-40B4-BE49-F238E27FC236}">
                <a16:creationId xmlns:a16="http://schemas.microsoft.com/office/drawing/2014/main" id="{14BCB32B-DE1C-48DC-9AF6-EC552EA309E7}"/>
              </a:ext>
            </a:extLst>
          </p:cNvPr>
          <p:cNvSpPr txBox="1"/>
          <p:nvPr/>
        </p:nvSpPr>
        <p:spPr>
          <a:xfrm>
            <a:off x="5515365" y="5149944"/>
            <a:ext cx="915635" cy="200055"/>
          </a:xfrm>
          <a:prstGeom prst="rect">
            <a:avLst/>
          </a:prstGeom>
          <a:noFill/>
        </p:spPr>
        <p:txBody>
          <a:bodyPr wrap="none" rtlCol="0">
            <a:spAutoFit/>
          </a:bodyPr>
          <a:lstStyle/>
          <a:p>
            <a:pPr algn="ctr"/>
            <a:r>
              <a:rPr lang="en-US" altLang="zh-CN" sz="700">
                <a:solidFill>
                  <a:srgbClr val="464940"/>
                </a:solidFill>
                <a:latin typeface="造字工房悦黑体验版细体" pitchFamily="50" charset="-122"/>
                <a:ea typeface="造字工房悦黑体验版细体" pitchFamily="50" charset="-122"/>
              </a:rPr>
              <a:t>2018</a:t>
            </a:r>
            <a:r>
              <a:rPr lang="zh-CN" altLang="en-US" sz="700">
                <a:solidFill>
                  <a:srgbClr val="464940"/>
                </a:solidFill>
                <a:latin typeface="造字工房悦黑体验版细体" pitchFamily="50" charset="-122"/>
                <a:ea typeface="造字工房悦黑体验版细体" pitchFamily="50" charset="-122"/>
              </a:rPr>
              <a:t>年</a:t>
            </a:r>
            <a:r>
              <a:rPr lang="en-US" altLang="zh-CN" sz="700">
                <a:solidFill>
                  <a:srgbClr val="464940"/>
                </a:solidFill>
                <a:latin typeface="造字工房悦黑体验版细体" pitchFamily="50" charset="-122"/>
                <a:ea typeface="造字工房悦黑体验版细体" pitchFamily="50" charset="-122"/>
              </a:rPr>
              <a:t>-12</a:t>
            </a:r>
            <a:r>
              <a:rPr lang="zh-CN" altLang="en-US" sz="700">
                <a:solidFill>
                  <a:srgbClr val="464940"/>
                </a:solidFill>
                <a:latin typeface="造字工房悦黑体验版细体" pitchFamily="50" charset="-122"/>
                <a:ea typeface="造字工房悦黑体验版细体" pitchFamily="50" charset="-122"/>
              </a:rPr>
              <a:t>月</a:t>
            </a:r>
            <a:r>
              <a:rPr lang="en-US" altLang="zh-CN" sz="700">
                <a:solidFill>
                  <a:srgbClr val="464940"/>
                </a:solidFill>
                <a:latin typeface="造字工房悦黑体验版细体" pitchFamily="50" charset="-122"/>
                <a:ea typeface="造字工房悦黑体验版细体" pitchFamily="50" charset="-122"/>
              </a:rPr>
              <a:t>03</a:t>
            </a:r>
            <a:r>
              <a:rPr lang="zh-CN" altLang="en-US" sz="700">
                <a:solidFill>
                  <a:srgbClr val="464940"/>
                </a:solidFill>
                <a:latin typeface="造字工房悦黑体验版细体" pitchFamily="50" charset="-122"/>
                <a:ea typeface="造字工房悦黑体验版细体" pitchFamily="50" charset="-122"/>
              </a:rPr>
              <a:t>日</a:t>
            </a:r>
          </a:p>
        </p:txBody>
      </p:sp>
      <p:sp>
        <p:nvSpPr>
          <p:cNvPr id="36" name="矩形 35">
            <a:extLst>
              <a:ext uri="{FF2B5EF4-FFF2-40B4-BE49-F238E27FC236}">
                <a16:creationId xmlns:a16="http://schemas.microsoft.com/office/drawing/2014/main" id="{38B4821A-7FF4-4456-9451-153EF6B8BDA2}"/>
              </a:ext>
            </a:extLst>
          </p:cNvPr>
          <p:cNvSpPr/>
          <p:nvPr/>
        </p:nvSpPr>
        <p:spPr>
          <a:xfrm>
            <a:off x="5410158" y="1690140"/>
            <a:ext cx="1292662" cy="2426314"/>
          </a:xfrm>
          <a:prstGeom prst="rect">
            <a:avLst/>
          </a:prstGeom>
        </p:spPr>
        <p:txBody>
          <a:bodyPr vert="eaVert" wrap="square">
            <a:spAutoFit/>
          </a:bodyPr>
          <a:lstStyle/>
          <a:p>
            <a:pPr lvl="0" algn="dist">
              <a:defRPr/>
            </a:pPr>
            <a:r>
              <a:rPr lang="zh-CN" altLang="en-US" sz="7200">
                <a:solidFill>
                  <a:srgbClr val="9D855E"/>
                </a:solidFill>
                <a:latin typeface="方正楷体繁体" panose="03000509000000000000" pitchFamily="65" charset="-122"/>
                <a:ea typeface="方正楷体繁体" panose="03000509000000000000" pitchFamily="65" charset="-122"/>
              </a:rPr>
              <a:t>古 风</a:t>
            </a:r>
            <a:endParaRPr lang="zh-CN" altLang="en-US" sz="7200" dirty="0">
              <a:solidFill>
                <a:srgbClr val="9D855E"/>
              </a:solidFill>
              <a:latin typeface="方正楷体繁体" panose="03000509000000000000" pitchFamily="65" charset="-122"/>
              <a:ea typeface="方正楷体繁体" panose="03000509000000000000" pitchFamily="65" charset="-122"/>
            </a:endParaRPr>
          </a:p>
        </p:txBody>
      </p:sp>
      <p:sp>
        <p:nvSpPr>
          <p:cNvPr id="37" name="椭圆 16">
            <a:extLst>
              <a:ext uri="{FF2B5EF4-FFF2-40B4-BE49-F238E27FC236}">
                <a16:creationId xmlns:a16="http://schemas.microsoft.com/office/drawing/2014/main" id="{DFAD423E-06F9-49BC-B6C0-70B10E5F798D}"/>
              </a:ext>
            </a:extLst>
          </p:cNvPr>
          <p:cNvSpPr/>
          <p:nvPr/>
        </p:nvSpPr>
        <p:spPr>
          <a:xfrm>
            <a:off x="5973364" y="2793763"/>
            <a:ext cx="136548" cy="134144"/>
          </a:xfrm>
          <a:custGeom>
            <a:avLst/>
            <a:gdLst>
              <a:gd name="connsiteX0" fmla="*/ 0 w 127000"/>
              <a:gd name="connsiteY0" fmla="*/ 63500 h 127000"/>
              <a:gd name="connsiteX1" fmla="*/ 63500 w 127000"/>
              <a:gd name="connsiteY1" fmla="*/ 0 h 127000"/>
              <a:gd name="connsiteX2" fmla="*/ 127000 w 127000"/>
              <a:gd name="connsiteY2" fmla="*/ 63500 h 127000"/>
              <a:gd name="connsiteX3" fmla="*/ 63500 w 127000"/>
              <a:gd name="connsiteY3" fmla="*/ 127000 h 127000"/>
              <a:gd name="connsiteX4" fmla="*/ 0 w 127000"/>
              <a:gd name="connsiteY4" fmla="*/ 63500 h 127000"/>
              <a:gd name="connsiteX0" fmla="*/ 45 w 127045"/>
              <a:gd name="connsiteY0" fmla="*/ 63500 h 134144"/>
              <a:gd name="connsiteX1" fmla="*/ 63545 w 127045"/>
              <a:gd name="connsiteY1" fmla="*/ 0 h 134144"/>
              <a:gd name="connsiteX2" fmla="*/ 127045 w 127045"/>
              <a:gd name="connsiteY2" fmla="*/ 63500 h 134144"/>
              <a:gd name="connsiteX3" fmla="*/ 56401 w 127045"/>
              <a:gd name="connsiteY3" fmla="*/ 134144 h 134144"/>
              <a:gd name="connsiteX4" fmla="*/ 45 w 127045"/>
              <a:gd name="connsiteY4" fmla="*/ 63500 h 134144"/>
              <a:gd name="connsiteX0" fmla="*/ 23 w 136548"/>
              <a:gd name="connsiteY0" fmla="*/ 63500 h 134144"/>
              <a:gd name="connsiteX1" fmla="*/ 73048 w 136548"/>
              <a:gd name="connsiteY1" fmla="*/ 0 h 134144"/>
              <a:gd name="connsiteX2" fmla="*/ 136548 w 136548"/>
              <a:gd name="connsiteY2" fmla="*/ 63500 h 134144"/>
              <a:gd name="connsiteX3" fmla="*/ 65904 w 136548"/>
              <a:gd name="connsiteY3" fmla="*/ 134144 h 134144"/>
              <a:gd name="connsiteX4" fmla="*/ 23 w 136548"/>
              <a:gd name="connsiteY4" fmla="*/ 63500 h 134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548" h="134144">
                <a:moveTo>
                  <a:pt x="23" y="63500"/>
                </a:moveTo>
                <a:cubicBezTo>
                  <a:pt x="1214" y="41143"/>
                  <a:pt x="50294" y="0"/>
                  <a:pt x="73048" y="0"/>
                </a:cubicBezTo>
                <a:cubicBezTo>
                  <a:pt x="95802" y="0"/>
                  <a:pt x="136548" y="28430"/>
                  <a:pt x="136548" y="63500"/>
                </a:cubicBezTo>
                <a:cubicBezTo>
                  <a:pt x="136548" y="98570"/>
                  <a:pt x="88658" y="134144"/>
                  <a:pt x="65904" y="134144"/>
                </a:cubicBezTo>
                <a:cubicBezTo>
                  <a:pt x="43150" y="134144"/>
                  <a:pt x="-1168" y="85857"/>
                  <a:pt x="23" y="63500"/>
                </a:cubicBezTo>
                <a:close/>
              </a:path>
            </a:pathLst>
          </a:custGeom>
          <a:solidFill>
            <a:srgbClr val="9D85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pic>
        <p:nvPicPr>
          <p:cNvPr id="38" name="图片 37">
            <a:extLst>
              <a:ext uri="{FF2B5EF4-FFF2-40B4-BE49-F238E27FC236}">
                <a16:creationId xmlns:a16="http://schemas.microsoft.com/office/drawing/2014/main" id="{BDC03E7D-3908-41A7-8722-D46EA53899B9}"/>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5876140" y="4933949"/>
            <a:ext cx="219044" cy="257139"/>
          </a:xfrm>
          <a:prstGeom prst="rect">
            <a:avLst/>
          </a:prstGeom>
        </p:spPr>
      </p:pic>
      <p:pic>
        <p:nvPicPr>
          <p:cNvPr id="48" name="wps稻壳儿佳誉设计原创">
            <a:extLst>
              <a:ext uri="{FF2B5EF4-FFF2-40B4-BE49-F238E27FC236}">
                <a16:creationId xmlns:a16="http://schemas.microsoft.com/office/drawing/2014/main" id="{F1E4B49A-5A93-4564-B64D-84712354B16B}"/>
              </a:ext>
            </a:extLst>
          </p:cNvPr>
          <p:cNvPicPr>
            <a:picLocks noChangeAspect="1"/>
          </p:cNvPicPr>
          <p:nvPr/>
        </p:nvPicPr>
        <p:blipFill>
          <a:blip r:embed="rId8" cstate="email">
            <a:clrChange>
              <a:clrFrom>
                <a:srgbClr val="FFFFFF"/>
              </a:clrFrom>
              <a:clrTo>
                <a:srgbClr val="FFFFFF">
                  <a:alpha val="0"/>
                </a:srgbClr>
              </a:clrTo>
            </a:clrChange>
            <a:duotone>
              <a:prstClr val="black"/>
              <a:srgbClr val="9D855E">
                <a:tint val="45000"/>
                <a:satMod val="400000"/>
              </a:srgbClr>
            </a:duotone>
            <a:extLst>
              <a:ext uri="{28A0092B-C50C-407E-A947-70E740481C1C}">
                <a14:useLocalDpi xmlns:a14="http://schemas.microsoft.com/office/drawing/2010/main"/>
              </a:ext>
            </a:extLst>
          </a:blip>
          <a:stretch>
            <a:fillRect/>
          </a:stretch>
        </p:blipFill>
        <p:spPr>
          <a:xfrm flipH="1">
            <a:off x="4459509" y="3979708"/>
            <a:ext cx="627014" cy="310916"/>
          </a:xfrm>
          <a:prstGeom prst="rect">
            <a:avLst/>
          </a:prstGeom>
        </p:spPr>
      </p:pic>
      <p:pic>
        <p:nvPicPr>
          <p:cNvPr id="52" name="DJ OKAWARI-Luv Letter">
            <a:hlinkClick r:id="" action="ppaction://media"/>
            <a:extLst>
              <a:ext uri="{FF2B5EF4-FFF2-40B4-BE49-F238E27FC236}">
                <a16:creationId xmlns:a16="http://schemas.microsoft.com/office/drawing/2014/main" id="{C886F703-167D-4583-BA47-89ADEB67C2B1}"/>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0" y="-784147"/>
            <a:ext cx="609600" cy="609600"/>
          </a:xfrm>
          <a:prstGeom prst="rect">
            <a:avLst/>
          </a:prstGeom>
        </p:spPr>
      </p:pic>
    </p:spTree>
    <p:extLst>
      <p:ext uri="{BB962C8B-B14F-4D97-AF65-F5344CB8AC3E}">
        <p14:creationId xmlns:p14="http://schemas.microsoft.com/office/powerpoint/2010/main" val="352078993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77200" numSld="999" showWhenStopped="0">
                <p:cTn id="7" repeatCount="indefinite" fill="hold" display="0">
                  <p:stCondLst>
                    <p:cond delay="indefinite"/>
                  </p:stCondLst>
                  <p:endCondLst>
                    <p:cond evt="onStopAudio" delay="0">
                      <p:tgtEl>
                        <p:sldTgt/>
                      </p:tgtEl>
                    </p:cond>
                  </p:endCondLst>
                </p:cTn>
                <p:tgtEl>
                  <p:spTgt spid="5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a:extLst>
              <a:ext uri="{FF2B5EF4-FFF2-40B4-BE49-F238E27FC236}">
                <a16:creationId xmlns:a16="http://schemas.microsoft.com/office/drawing/2014/main" id="{1B8EC7AB-9D4D-4263-82E4-A75A977BD492}"/>
              </a:ext>
            </a:extLst>
          </p:cNvPr>
          <p:cNvSpPr/>
          <p:nvPr/>
        </p:nvSpPr>
        <p:spPr>
          <a:xfrm>
            <a:off x="0" y="355601"/>
            <a:ext cx="11849100" cy="6188074"/>
          </a:xfrm>
          <a:prstGeom prst="rect">
            <a:avLst/>
          </a:prstGeom>
          <a:solidFill>
            <a:srgbClr val="F3F8F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等线"/>
              <a:ea typeface="等线" panose="02010600030101010101" pitchFamily="2" charset="-122"/>
              <a:cs typeface="+mn-cs"/>
            </a:endParaRPr>
          </a:p>
        </p:txBody>
      </p:sp>
      <p:sp>
        <p:nvSpPr>
          <p:cNvPr id="2" name="wps稻壳儿佳誉设计原创">
            <a:extLst>
              <a:ext uri="{FF2B5EF4-FFF2-40B4-BE49-F238E27FC236}">
                <a16:creationId xmlns:a16="http://schemas.microsoft.com/office/drawing/2014/main" id="{25245F3C-7543-42BC-9FFD-C13281002736}"/>
              </a:ext>
            </a:extLst>
          </p:cNvPr>
          <p:cNvSpPr/>
          <p:nvPr/>
        </p:nvSpPr>
        <p:spPr>
          <a:xfrm>
            <a:off x="1479668" y="1763159"/>
            <a:ext cx="2620620" cy="1605650"/>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w="12700">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a:extLst>
              <a:ext uri="{FF2B5EF4-FFF2-40B4-BE49-F238E27FC236}">
                <a16:creationId xmlns:a16="http://schemas.microsoft.com/office/drawing/2014/main" id="{615D8F05-FFD5-4457-A02A-319F7FA9B115}"/>
              </a:ext>
            </a:extLst>
          </p:cNvPr>
          <p:cNvSpPr/>
          <p:nvPr/>
        </p:nvSpPr>
        <p:spPr>
          <a:xfrm>
            <a:off x="4632107" y="1763158"/>
            <a:ext cx="2620620" cy="1605650"/>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w="12700">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a:extLst>
              <a:ext uri="{FF2B5EF4-FFF2-40B4-BE49-F238E27FC236}">
                <a16:creationId xmlns:a16="http://schemas.microsoft.com/office/drawing/2014/main" id="{5C20CEC0-0BAB-47A2-9CBD-0E402537F371}"/>
              </a:ext>
            </a:extLst>
          </p:cNvPr>
          <p:cNvSpPr/>
          <p:nvPr/>
        </p:nvSpPr>
        <p:spPr>
          <a:xfrm>
            <a:off x="7723233" y="1763158"/>
            <a:ext cx="2620620" cy="1605651"/>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w="12700">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a:extLst>
              <a:ext uri="{FF2B5EF4-FFF2-40B4-BE49-F238E27FC236}">
                <a16:creationId xmlns:a16="http://schemas.microsoft.com/office/drawing/2014/main" id="{C28C0647-1383-4790-8317-970F98EE97D8}"/>
              </a:ext>
            </a:extLst>
          </p:cNvPr>
          <p:cNvSpPr txBox="1"/>
          <p:nvPr/>
        </p:nvSpPr>
        <p:spPr>
          <a:xfrm>
            <a:off x="9781510" y="3675010"/>
            <a:ext cx="738664" cy="1605651"/>
          </a:xfrm>
          <a:prstGeom prst="rect">
            <a:avLst/>
          </a:prstGeom>
          <a:noFill/>
        </p:spPr>
        <p:txBody>
          <a:bodyPr vert="eaVert" wrap="square" rtlCol="0">
            <a:spAutoFit/>
          </a:bodyPr>
          <a:lstStyle/>
          <a:p>
            <a:pPr lvl="0" algn="dist" defTabSz="914103">
              <a:defRPr/>
            </a:pPr>
            <a:r>
              <a:rPr lang="zh-CN" altLang="en-US" sz="3600" spc="-300">
                <a:solidFill>
                  <a:schemeClr val="tx1">
                    <a:lumMod val="95000"/>
                    <a:lumOff val="5000"/>
                  </a:schemeClr>
                </a:solidFill>
                <a:latin typeface="迷你简小隶书" panose="02010609000101010101" pitchFamily="49" charset="-122"/>
                <a:ea typeface="迷你简小隶书" panose="02010609000101010101" pitchFamily="49" charset="-122"/>
              </a:rPr>
              <a:t>天净沙</a:t>
            </a:r>
          </a:p>
        </p:txBody>
      </p:sp>
      <p:sp>
        <p:nvSpPr>
          <p:cNvPr id="27" name="wps稻壳儿佳誉设计原创">
            <a:extLst>
              <a:ext uri="{FF2B5EF4-FFF2-40B4-BE49-F238E27FC236}">
                <a16:creationId xmlns:a16="http://schemas.microsoft.com/office/drawing/2014/main" id="{715346A4-2977-4F83-8192-0697D39EFE54}"/>
              </a:ext>
            </a:extLst>
          </p:cNvPr>
          <p:cNvSpPr txBox="1"/>
          <p:nvPr/>
        </p:nvSpPr>
        <p:spPr>
          <a:xfrm>
            <a:off x="1304640" y="3769007"/>
            <a:ext cx="8710077" cy="1605651"/>
          </a:xfrm>
          <a:prstGeom prst="rect">
            <a:avLst/>
          </a:prstGeom>
          <a:noFill/>
        </p:spPr>
        <p:txBody>
          <a:bodyPr vert="eaVert" wrap="square" rtlCol="0">
            <a:spAutoFit/>
          </a:bodyPr>
          <a:lstStyle/>
          <a:p>
            <a:pPr marL="0" marR="0" lvl="0" indent="0" algn="l" defTabSz="914103" rtl="0" eaLnBrk="1" fontAlgn="auto" latinLnBrk="0" hangingPunct="1">
              <a:lnSpc>
                <a:spcPct val="250000"/>
              </a:lnSpc>
              <a:spcBef>
                <a:spcPts val="0"/>
              </a:spcBef>
              <a:spcAft>
                <a:spcPts val="0"/>
              </a:spcAft>
              <a:buClrTx/>
              <a:buSzTx/>
              <a:buFontTx/>
              <a:buNone/>
              <a:tabLst/>
              <a:defRPr/>
            </a:pPr>
            <a:r>
              <a:rPr lang="zh-CN" altLang="en-US" sz="1600" spc="300">
                <a:solidFill>
                  <a:srgbClr val="464940"/>
                </a:solidFill>
                <a:latin typeface="隶书" panose="02010509060101010101" pitchFamily="49" charset="-122"/>
                <a:ea typeface="隶书" panose="02010509060101010101" pitchFamily="49" charset="-122"/>
                <a:sym typeface="微软雅黑" panose="020B0503020204020204" pitchFamily="34" charset="-122"/>
              </a:rPr>
              <a:t>意境是指抒情性作品中所呈现的的那种情景交融、虚实相生的形象系统，及其所诱发和开拓的审美想象空间。他同文学典型一样，也是文学形象的高级形态之一。意境是指抒情性作品中所呈现</a:t>
            </a:r>
            <a:endParaRPr lang="zh-CN" altLang="en-US" sz="1600" spc="300" dirty="0">
              <a:solidFill>
                <a:srgbClr val="464940"/>
              </a:solidFill>
              <a:latin typeface="隶书" panose="02010509060101010101" pitchFamily="49" charset="-122"/>
              <a:ea typeface="隶书" panose="02010509060101010101" pitchFamily="49" charset="-122"/>
              <a:sym typeface="微软雅黑" panose="020B0503020204020204" pitchFamily="34" charset="-122"/>
            </a:endParaRPr>
          </a:p>
        </p:txBody>
      </p:sp>
    </p:spTree>
    <p:extLst>
      <p:ext uri="{BB962C8B-B14F-4D97-AF65-F5344CB8AC3E}">
        <p14:creationId xmlns:p14="http://schemas.microsoft.com/office/powerpoint/2010/main" val="9999204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椭圆 50">
            <a:extLst>
              <a:ext uri="{FF2B5EF4-FFF2-40B4-BE49-F238E27FC236}">
                <a16:creationId xmlns:a16="http://schemas.microsoft.com/office/drawing/2014/main" id="{B3F6B84B-92CE-47A4-95C9-A18BD5B4276C}"/>
              </a:ext>
            </a:extLst>
          </p:cNvPr>
          <p:cNvSpPr/>
          <p:nvPr/>
        </p:nvSpPr>
        <p:spPr>
          <a:xfrm>
            <a:off x="3987187" y="1320187"/>
            <a:ext cx="4192226" cy="4192226"/>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任意多边形: 形状 51">
            <a:extLst>
              <a:ext uri="{FF2B5EF4-FFF2-40B4-BE49-F238E27FC236}">
                <a16:creationId xmlns:a16="http://schemas.microsoft.com/office/drawing/2014/main" id="{F6150389-9841-4836-BF3C-DDC8C12C46AE}"/>
              </a:ext>
            </a:extLst>
          </p:cNvPr>
          <p:cNvSpPr/>
          <p:nvPr/>
        </p:nvSpPr>
        <p:spPr>
          <a:xfrm>
            <a:off x="4291659" y="1970775"/>
            <a:ext cx="3887566" cy="3541638"/>
          </a:xfrm>
          <a:custGeom>
            <a:avLst/>
            <a:gdLst>
              <a:gd name="connsiteX0" fmla="*/ 307578 w 4332867"/>
              <a:gd name="connsiteY0" fmla="*/ 0 h 3947314"/>
              <a:gd name="connsiteX1" fmla="*/ 3685733 w 4332867"/>
              <a:gd name="connsiteY1" fmla="*/ 0 h 3947314"/>
              <a:gd name="connsiteX2" fmla="*/ 3799390 w 4332867"/>
              <a:gd name="connsiteY2" fmla="*/ 125054 h 3947314"/>
              <a:gd name="connsiteX3" fmla="*/ 4332867 w 4332867"/>
              <a:gd name="connsiteY3" fmla="*/ 1611102 h 3947314"/>
              <a:gd name="connsiteX4" fmla="*/ 1996655 w 4332867"/>
              <a:gd name="connsiteY4" fmla="*/ 3947314 h 3947314"/>
              <a:gd name="connsiteX5" fmla="*/ 59432 w 4332867"/>
              <a:gd name="connsiteY5" fmla="*/ 2917301 h 3947314"/>
              <a:gd name="connsiteX6" fmla="*/ 0 w 4332867"/>
              <a:gd name="connsiteY6" fmla="*/ 2819474 h 3947314"/>
              <a:gd name="connsiteX7" fmla="*/ 0 w 4332867"/>
              <a:gd name="connsiteY7" fmla="*/ 402731 h 3947314"/>
              <a:gd name="connsiteX8" fmla="*/ 59432 w 4332867"/>
              <a:gd name="connsiteY8" fmla="*/ 304904 h 3947314"/>
              <a:gd name="connsiteX9" fmla="*/ 193921 w 4332867"/>
              <a:gd name="connsiteY9" fmla="*/ 125054 h 3947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32867" h="3947314">
                <a:moveTo>
                  <a:pt x="307578" y="0"/>
                </a:moveTo>
                <a:lnTo>
                  <a:pt x="3685733" y="0"/>
                </a:lnTo>
                <a:lnTo>
                  <a:pt x="3799390" y="125054"/>
                </a:lnTo>
                <a:cubicBezTo>
                  <a:pt x="4132664" y="528890"/>
                  <a:pt x="4332867" y="1046616"/>
                  <a:pt x="4332867" y="1611102"/>
                </a:cubicBezTo>
                <a:cubicBezTo>
                  <a:pt x="4332867" y="2901356"/>
                  <a:pt x="3286909" y="3947314"/>
                  <a:pt x="1996655" y="3947314"/>
                </a:cubicBezTo>
                <a:cubicBezTo>
                  <a:pt x="1190247" y="3947314"/>
                  <a:pt x="479266" y="3538737"/>
                  <a:pt x="59432" y="2917301"/>
                </a:cubicBezTo>
                <a:lnTo>
                  <a:pt x="0" y="2819474"/>
                </a:lnTo>
                <a:lnTo>
                  <a:pt x="0" y="402731"/>
                </a:lnTo>
                <a:lnTo>
                  <a:pt x="59432" y="304904"/>
                </a:lnTo>
                <a:cubicBezTo>
                  <a:pt x="101415" y="242760"/>
                  <a:pt x="146310" y="182745"/>
                  <a:pt x="193921" y="125054"/>
                </a:cubicBezTo>
                <a:close/>
              </a:path>
            </a:pathLst>
          </a:custGeom>
          <a:blipFill dpi="0" rotWithShape="1">
            <a:blip r:embed="rId2">
              <a:extLst>
                <a:ext uri="{28A0092B-C50C-407E-A947-70E740481C1C}">
                  <a14:useLocalDpi xmlns:a14="http://schemas.microsoft.com/office/drawing/2010/main" val="0"/>
                </a:ext>
              </a:extLst>
            </a:blip>
            <a:srcRect/>
            <a:stretch>
              <a:fillRect r="-189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9" name="wps稻壳儿佳誉设计原创">
            <a:extLst>
              <a:ext uri="{FF2B5EF4-FFF2-40B4-BE49-F238E27FC236}">
                <a16:creationId xmlns:a16="http://schemas.microsoft.com/office/drawing/2014/main" id="{E8987700-C418-4468-814A-0648072DC1F5}"/>
              </a:ext>
            </a:extLst>
          </p:cNvPr>
          <p:cNvGrpSpPr>
            <a:grpSpLocks/>
          </p:cNvGrpSpPr>
          <p:nvPr/>
        </p:nvGrpSpPr>
        <p:grpSpPr bwMode="auto">
          <a:xfrm>
            <a:off x="6108714" y="3740410"/>
            <a:ext cx="203032" cy="277254"/>
            <a:chOff x="4755469" y="4479245"/>
            <a:chExt cx="355600" cy="484188"/>
          </a:xfrm>
        </p:grpSpPr>
        <p:sp>
          <p:nvSpPr>
            <p:cNvPr id="60" name="Freeform 150">
              <a:extLst>
                <a:ext uri="{FF2B5EF4-FFF2-40B4-BE49-F238E27FC236}">
                  <a16:creationId xmlns:a16="http://schemas.microsoft.com/office/drawing/2014/main" id="{2241CC78-12FC-4B58-86B8-7ACC3FAA8A26}"/>
                </a:ext>
              </a:extLst>
            </p:cNvPr>
            <p:cNvSpPr>
              <a:spLocks/>
            </p:cNvSpPr>
            <p:nvPr/>
          </p:nvSpPr>
          <p:spPr bwMode="auto">
            <a:xfrm>
              <a:off x="4755469" y="4479245"/>
              <a:ext cx="355600" cy="484188"/>
            </a:xfrm>
            <a:custGeom>
              <a:avLst/>
              <a:gdLst>
                <a:gd name="T0" fmla="*/ 2147483646 w 931"/>
                <a:gd name="T1" fmla="*/ 2147483646 h 1310"/>
                <a:gd name="T2" fmla="*/ 2147483646 w 931"/>
                <a:gd name="T3" fmla="*/ 2147483646 h 1310"/>
                <a:gd name="T4" fmla="*/ 2147483646 w 931"/>
                <a:gd name="T5" fmla="*/ 2147483646 h 1310"/>
                <a:gd name="T6" fmla="*/ 2147483646 w 931"/>
                <a:gd name="T7" fmla="*/ 2147483646 h 1310"/>
                <a:gd name="T8" fmla="*/ 2147483646 w 931"/>
                <a:gd name="T9" fmla="*/ 2147483646 h 1310"/>
                <a:gd name="T10" fmla="*/ 2147483646 w 931"/>
                <a:gd name="T11" fmla="*/ 2147483646 h 1310"/>
                <a:gd name="T12" fmla="*/ 2147483646 w 931"/>
                <a:gd name="T13" fmla="*/ 2147483646 h 1310"/>
                <a:gd name="T14" fmla="*/ 2147483646 w 931"/>
                <a:gd name="T15" fmla="*/ 2147483646 h 1310"/>
                <a:gd name="T16" fmla="*/ 2147483646 w 931"/>
                <a:gd name="T17" fmla="*/ 2147483646 h 1310"/>
                <a:gd name="T18" fmla="*/ 2147483646 w 931"/>
                <a:gd name="T19" fmla="*/ 2147483646 h 1310"/>
                <a:gd name="T20" fmla="*/ 2147483646 w 931"/>
                <a:gd name="T21" fmla="*/ 2147483646 h 1310"/>
                <a:gd name="T22" fmla="*/ 2147483646 w 931"/>
                <a:gd name="T23" fmla="*/ 2147483646 h 1310"/>
                <a:gd name="T24" fmla="*/ 2147483646 w 931"/>
                <a:gd name="T25" fmla="*/ 2147483646 h 1310"/>
                <a:gd name="T26" fmla="*/ 2147483646 w 931"/>
                <a:gd name="T27" fmla="*/ 2147483646 h 1310"/>
                <a:gd name="T28" fmla="*/ 2147483646 w 931"/>
                <a:gd name="T29" fmla="*/ 2147483646 h 1310"/>
                <a:gd name="T30" fmla="*/ 2147483646 w 931"/>
                <a:gd name="T31" fmla="*/ 2147483646 h 1310"/>
                <a:gd name="T32" fmla="*/ 2147483646 w 931"/>
                <a:gd name="T33" fmla="*/ 2147483646 h 1310"/>
                <a:gd name="T34" fmla="*/ 2147483646 w 931"/>
                <a:gd name="T35" fmla="*/ 2147483646 h 1310"/>
                <a:gd name="T36" fmla="*/ 2147483646 w 931"/>
                <a:gd name="T37" fmla="*/ 2147483646 h 1310"/>
                <a:gd name="T38" fmla="*/ 2147483646 w 931"/>
                <a:gd name="T39" fmla="*/ 2147483646 h 1310"/>
                <a:gd name="T40" fmla="*/ 2147483646 w 931"/>
                <a:gd name="T41" fmla="*/ 2147483646 h 1310"/>
                <a:gd name="T42" fmla="*/ 2147483646 w 931"/>
                <a:gd name="T43" fmla="*/ 2147483646 h 1310"/>
                <a:gd name="T44" fmla="*/ 2147483646 w 931"/>
                <a:gd name="T45" fmla="*/ 2147483646 h 1310"/>
                <a:gd name="T46" fmla="*/ 2147483646 w 931"/>
                <a:gd name="T47" fmla="*/ 2147483646 h 1310"/>
                <a:gd name="T48" fmla="*/ 2147483646 w 931"/>
                <a:gd name="T49" fmla="*/ 2147483646 h 1310"/>
                <a:gd name="T50" fmla="*/ 2147483646 w 931"/>
                <a:gd name="T51" fmla="*/ 2147483646 h 1310"/>
                <a:gd name="T52" fmla="*/ 2147483646 w 931"/>
                <a:gd name="T53" fmla="*/ 2147483646 h 1310"/>
                <a:gd name="T54" fmla="*/ 2147483646 w 931"/>
                <a:gd name="T55" fmla="*/ 2147483646 h 1310"/>
                <a:gd name="T56" fmla="*/ 2147483646 w 931"/>
                <a:gd name="T57" fmla="*/ 2147483646 h 1310"/>
                <a:gd name="T58" fmla="*/ 2147483646 w 931"/>
                <a:gd name="T59" fmla="*/ 2147483646 h 1310"/>
                <a:gd name="T60" fmla="*/ 2147483646 w 931"/>
                <a:gd name="T61" fmla="*/ 2147483646 h 1310"/>
                <a:gd name="T62" fmla="*/ 2147483646 w 931"/>
                <a:gd name="T63" fmla="*/ 2147483646 h 1310"/>
                <a:gd name="T64" fmla="*/ 2147483646 w 931"/>
                <a:gd name="T65" fmla="*/ 2147483646 h 1310"/>
                <a:gd name="T66" fmla="*/ 2147483646 w 931"/>
                <a:gd name="T67" fmla="*/ 2147483646 h 1310"/>
                <a:gd name="T68" fmla="*/ 2147483646 w 931"/>
                <a:gd name="T69" fmla="*/ 2147483646 h 1310"/>
                <a:gd name="T70" fmla="*/ 2147483646 w 931"/>
                <a:gd name="T71" fmla="*/ 2147483646 h 1310"/>
                <a:gd name="T72" fmla="*/ 2147483646 w 931"/>
                <a:gd name="T73" fmla="*/ 2147483646 h 1310"/>
                <a:gd name="T74" fmla="*/ 2147483646 w 931"/>
                <a:gd name="T75" fmla="*/ 2147483646 h 1310"/>
                <a:gd name="T76" fmla="*/ 2147483646 w 931"/>
                <a:gd name="T77" fmla="*/ 2147483646 h 1310"/>
                <a:gd name="T78" fmla="*/ 2147483646 w 931"/>
                <a:gd name="T79" fmla="*/ 2147483646 h 1310"/>
                <a:gd name="T80" fmla="*/ 2147483646 w 931"/>
                <a:gd name="T81" fmla="*/ 2147483646 h 1310"/>
                <a:gd name="T82" fmla="*/ 2147483646 w 931"/>
                <a:gd name="T83" fmla="*/ 2147483646 h 1310"/>
                <a:gd name="T84" fmla="*/ 2147483646 w 931"/>
                <a:gd name="T85" fmla="*/ 2147483646 h 1310"/>
                <a:gd name="T86" fmla="*/ 2147483646 w 931"/>
                <a:gd name="T87" fmla="*/ 2147483646 h 1310"/>
                <a:gd name="T88" fmla="*/ 2147483646 w 931"/>
                <a:gd name="T89" fmla="*/ 2147483646 h 1310"/>
                <a:gd name="T90" fmla="*/ 2147483646 w 931"/>
                <a:gd name="T91" fmla="*/ 2147483646 h 1310"/>
                <a:gd name="T92" fmla="*/ 2147483646 w 931"/>
                <a:gd name="T93" fmla="*/ 2147483646 h 1310"/>
                <a:gd name="T94" fmla="*/ 2147483646 w 931"/>
                <a:gd name="T95" fmla="*/ 2147483646 h 1310"/>
                <a:gd name="T96" fmla="*/ 2147483646 w 931"/>
                <a:gd name="T97" fmla="*/ 2147483646 h 1310"/>
                <a:gd name="T98" fmla="*/ 2147483646 w 931"/>
                <a:gd name="T99" fmla="*/ 2147483646 h 1310"/>
                <a:gd name="T100" fmla="*/ 0 w 931"/>
                <a:gd name="T101" fmla="*/ 2147483646 h 131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931" h="1310">
                  <a:moveTo>
                    <a:pt x="5" y="1138"/>
                  </a:moveTo>
                  <a:lnTo>
                    <a:pt x="5" y="1121"/>
                  </a:lnTo>
                  <a:cubicBezTo>
                    <a:pt x="8" y="1116"/>
                    <a:pt x="9" y="1116"/>
                    <a:pt x="9" y="1111"/>
                  </a:cubicBezTo>
                  <a:lnTo>
                    <a:pt x="9" y="1096"/>
                  </a:lnTo>
                  <a:lnTo>
                    <a:pt x="12" y="1096"/>
                  </a:lnTo>
                  <a:lnTo>
                    <a:pt x="12" y="1091"/>
                  </a:lnTo>
                  <a:lnTo>
                    <a:pt x="18" y="1091"/>
                  </a:lnTo>
                  <a:cubicBezTo>
                    <a:pt x="22" y="1091"/>
                    <a:pt x="23" y="1092"/>
                    <a:pt x="26" y="1093"/>
                  </a:cubicBezTo>
                  <a:lnTo>
                    <a:pt x="28" y="1066"/>
                  </a:lnTo>
                  <a:cubicBezTo>
                    <a:pt x="23" y="1062"/>
                    <a:pt x="16" y="1057"/>
                    <a:pt x="16" y="1046"/>
                  </a:cubicBezTo>
                  <a:lnTo>
                    <a:pt x="16" y="1044"/>
                  </a:lnTo>
                  <a:cubicBezTo>
                    <a:pt x="16" y="1031"/>
                    <a:pt x="32" y="1039"/>
                    <a:pt x="32" y="1004"/>
                  </a:cubicBezTo>
                  <a:cubicBezTo>
                    <a:pt x="32" y="1000"/>
                    <a:pt x="27" y="975"/>
                    <a:pt x="25" y="970"/>
                  </a:cubicBezTo>
                  <a:lnTo>
                    <a:pt x="16" y="987"/>
                  </a:lnTo>
                  <a:lnTo>
                    <a:pt x="16" y="967"/>
                  </a:lnTo>
                  <a:cubicBezTo>
                    <a:pt x="18" y="962"/>
                    <a:pt x="19" y="962"/>
                    <a:pt x="19" y="957"/>
                  </a:cubicBezTo>
                  <a:lnTo>
                    <a:pt x="19" y="934"/>
                  </a:lnTo>
                  <a:cubicBezTo>
                    <a:pt x="19" y="925"/>
                    <a:pt x="17" y="934"/>
                    <a:pt x="16" y="919"/>
                  </a:cubicBezTo>
                  <a:lnTo>
                    <a:pt x="19" y="919"/>
                  </a:lnTo>
                  <a:lnTo>
                    <a:pt x="19" y="909"/>
                  </a:lnTo>
                  <a:cubicBezTo>
                    <a:pt x="19" y="903"/>
                    <a:pt x="24" y="900"/>
                    <a:pt x="27" y="894"/>
                  </a:cubicBezTo>
                  <a:lnTo>
                    <a:pt x="23" y="887"/>
                  </a:lnTo>
                  <a:lnTo>
                    <a:pt x="23" y="857"/>
                  </a:lnTo>
                  <a:cubicBezTo>
                    <a:pt x="21" y="853"/>
                    <a:pt x="19" y="853"/>
                    <a:pt x="19" y="847"/>
                  </a:cubicBezTo>
                  <a:lnTo>
                    <a:pt x="19" y="785"/>
                  </a:lnTo>
                  <a:cubicBezTo>
                    <a:pt x="23" y="783"/>
                    <a:pt x="28" y="770"/>
                    <a:pt x="28" y="763"/>
                  </a:cubicBezTo>
                  <a:lnTo>
                    <a:pt x="28" y="572"/>
                  </a:lnTo>
                  <a:cubicBezTo>
                    <a:pt x="28" y="562"/>
                    <a:pt x="23" y="566"/>
                    <a:pt x="23" y="557"/>
                  </a:cubicBezTo>
                  <a:lnTo>
                    <a:pt x="23" y="544"/>
                  </a:lnTo>
                  <a:cubicBezTo>
                    <a:pt x="23" y="535"/>
                    <a:pt x="28" y="538"/>
                    <a:pt x="28" y="529"/>
                  </a:cubicBezTo>
                  <a:lnTo>
                    <a:pt x="28" y="465"/>
                  </a:lnTo>
                  <a:cubicBezTo>
                    <a:pt x="28" y="459"/>
                    <a:pt x="25" y="457"/>
                    <a:pt x="23" y="452"/>
                  </a:cubicBezTo>
                  <a:lnTo>
                    <a:pt x="23" y="437"/>
                  </a:lnTo>
                  <a:cubicBezTo>
                    <a:pt x="22" y="435"/>
                    <a:pt x="16" y="415"/>
                    <a:pt x="16" y="413"/>
                  </a:cubicBezTo>
                  <a:lnTo>
                    <a:pt x="16" y="388"/>
                  </a:lnTo>
                  <a:lnTo>
                    <a:pt x="19" y="388"/>
                  </a:lnTo>
                  <a:lnTo>
                    <a:pt x="19" y="375"/>
                  </a:lnTo>
                  <a:lnTo>
                    <a:pt x="16" y="375"/>
                  </a:lnTo>
                  <a:cubicBezTo>
                    <a:pt x="17" y="361"/>
                    <a:pt x="19" y="370"/>
                    <a:pt x="19" y="360"/>
                  </a:cubicBezTo>
                  <a:lnTo>
                    <a:pt x="19" y="356"/>
                  </a:lnTo>
                  <a:lnTo>
                    <a:pt x="105" y="323"/>
                  </a:lnTo>
                  <a:cubicBezTo>
                    <a:pt x="108" y="319"/>
                    <a:pt x="113" y="316"/>
                    <a:pt x="117" y="315"/>
                  </a:cubicBezTo>
                  <a:cubicBezTo>
                    <a:pt x="124" y="313"/>
                    <a:pt x="122" y="310"/>
                    <a:pt x="128" y="309"/>
                  </a:cubicBezTo>
                  <a:cubicBezTo>
                    <a:pt x="138" y="306"/>
                    <a:pt x="164" y="335"/>
                    <a:pt x="176" y="292"/>
                  </a:cubicBezTo>
                  <a:cubicBezTo>
                    <a:pt x="179" y="283"/>
                    <a:pt x="187" y="263"/>
                    <a:pt x="191" y="254"/>
                  </a:cubicBezTo>
                  <a:cubicBezTo>
                    <a:pt x="197" y="240"/>
                    <a:pt x="204" y="238"/>
                    <a:pt x="210" y="230"/>
                  </a:cubicBezTo>
                  <a:cubicBezTo>
                    <a:pt x="211" y="228"/>
                    <a:pt x="216" y="193"/>
                    <a:pt x="217" y="189"/>
                  </a:cubicBezTo>
                  <a:cubicBezTo>
                    <a:pt x="218" y="184"/>
                    <a:pt x="226" y="152"/>
                    <a:pt x="225" y="149"/>
                  </a:cubicBezTo>
                  <a:lnTo>
                    <a:pt x="228" y="150"/>
                  </a:lnTo>
                  <a:cubicBezTo>
                    <a:pt x="227" y="141"/>
                    <a:pt x="231" y="137"/>
                    <a:pt x="236" y="136"/>
                  </a:cubicBezTo>
                  <a:lnTo>
                    <a:pt x="239" y="135"/>
                  </a:lnTo>
                  <a:lnTo>
                    <a:pt x="244" y="135"/>
                  </a:lnTo>
                  <a:cubicBezTo>
                    <a:pt x="245" y="142"/>
                    <a:pt x="250" y="142"/>
                    <a:pt x="252" y="147"/>
                  </a:cubicBezTo>
                  <a:cubicBezTo>
                    <a:pt x="254" y="151"/>
                    <a:pt x="254" y="157"/>
                    <a:pt x="259" y="158"/>
                  </a:cubicBezTo>
                  <a:cubicBezTo>
                    <a:pt x="263" y="159"/>
                    <a:pt x="271" y="148"/>
                    <a:pt x="278" y="147"/>
                  </a:cubicBezTo>
                  <a:lnTo>
                    <a:pt x="283" y="145"/>
                  </a:lnTo>
                  <a:lnTo>
                    <a:pt x="288" y="144"/>
                  </a:lnTo>
                  <a:cubicBezTo>
                    <a:pt x="294" y="144"/>
                    <a:pt x="298" y="145"/>
                    <a:pt x="302" y="147"/>
                  </a:cubicBezTo>
                  <a:lnTo>
                    <a:pt x="305" y="162"/>
                  </a:lnTo>
                  <a:lnTo>
                    <a:pt x="316" y="129"/>
                  </a:lnTo>
                  <a:cubicBezTo>
                    <a:pt x="321" y="131"/>
                    <a:pt x="334" y="137"/>
                    <a:pt x="340" y="136"/>
                  </a:cubicBezTo>
                  <a:cubicBezTo>
                    <a:pt x="347" y="134"/>
                    <a:pt x="346" y="103"/>
                    <a:pt x="352" y="96"/>
                  </a:cubicBezTo>
                  <a:cubicBezTo>
                    <a:pt x="349" y="90"/>
                    <a:pt x="345" y="76"/>
                    <a:pt x="340" y="81"/>
                  </a:cubicBezTo>
                  <a:lnTo>
                    <a:pt x="339" y="76"/>
                  </a:lnTo>
                  <a:cubicBezTo>
                    <a:pt x="337" y="78"/>
                    <a:pt x="321" y="71"/>
                    <a:pt x="317" y="72"/>
                  </a:cubicBezTo>
                  <a:cubicBezTo>
                    <a:pt x="314" y="73"/>
                    <a:pt x="296" y="75"/>
                    <a:pt x="291" y="78"/>
                  </a:cubicBezTo>
                  <a:cubicBezTo>
                    <a:pt x="277" y="72"/>
                    <a:pt x="297" y="58"/>
                    <a:pt x="299" y="51"/>
                  </a:cubicBezTo>
                  <a:cubicBezTo>
                    <a:pt x="304" y="54"/>
                    <a:pt x="305" y="53"/>
                    <a:pt x="311" y="51"/>
                  </a:cubicBezTo>
                  <a:cubicBezTo>
                    <a:pt x="324" y="48"/>
                    <a:pt x="322" y="46"/>
                    <a:pt x="336" y="31"/>
                  </a:cubicBezTo>
                  <a:cubicBezTo>
                    <a:pt x="343" y="22"/>
                    <a:pt x="349" y="9"/>
                    <a:pt x="359" y="7"/>
                  </a:cubicBezTo>
                  <a:lnTo>
                    <a:pt x="362" y="6"/>
                  </a:lnTo>
                  <a:cubicBezTo>
                    <a:pt x="366" y="5"/>
                    <a:pt x="374" y="10"/>
                    <a:pt x="373" y="0"/>
                  </a:cubicBezTo>
                  <a:lnTo>
                    <a:pt x="403" y="0"/>
                  </a:lnTo>
                  <a:cubicBezTo>
                    <a:pt x="406" y="9"/>
                    <a:pt x="409" y="8"/>
                    <a:pt x="417" y="8"/>
                  </a:cubicBezTo>
                  <a:cubicBezTo>
                    <a:pt x="419" y="9"/>
                    <a:pt x="429" y="17"/>
                    <a:pt x="431" y="18"/>
                  </a:cubicBezTo>
                  <a:lnTo>
                    <a:pt x="435" y="18"/>
                  </a:lnTo>
                  <a:cubicBezTo>
                    <a:pt x="441" y="18"/>
                    <a:pt x="438" y="13"/>
                    <a:pt x="444" y="13"/>
                  </a:cubicBezTo>
                  <a:lnTo>
                    <a:pt x="458" y="13"/>
                  </a:lnTo>
                  <a:lnTo>
                    <a:pt x="458" y="18"/>
                  </a:lnTo>
                  <a:lnTo>
                    <a:pt x="479" y="18"/>
                  </a:lnTo>
                  <a:cubicBezTo>
                    <a:pt x="481" y="18"/>
                    <a:pt x="494" y="27"/>
                    <a:pt x="496" y="27"/>
                  </a:cubicBezTo>
                  <a:lnTo>
                    <a:pt x="504" y="27"/>
                  </a:lnTo>
                  <a:cubicBezTo>
                    <a:pt x="507" y="27"/>
                    <a:pt x="507" y="26"/>
                    <a:pt x="511" y="23"/>
                  </a:cubicBezTo>
                  <a:cubicBezTo>
                    <a:pt x="512" y="27"/>
                    <a:pt x="523" y="37"/>
                    <a:pt x="526" y="37"/>
                  </a:cubicBezTo>
                  <a:cubicBezTo>
                    <a:pt x="532" y="37"/>
                    <a:pt x="541" y="23"/>
                    <a:pt x="542" y="18"/>
                  </a:cubicBezTo>
                  <a:lnTo>
                    <a:pt x="560" y="18"/>
                  </a:lnTo>
                  <a:cubicBezTo>
                    <a:pt x="566" y="18"/>
                    <a:pt x="563" y="13"/>
                    <a:pt x="569" y="13"/>
                  </a:cubicBezTo>
                  <a:lnTo>
                    <a:pt x="595" y="13"/>
                  </a:lnTo>
                  <a:lnTo>
                    <a:pt x="595" y="18"/>
                  </a:lnTo>
                  <a:lnTo>
                    <a:pt x="602" y="18"/>
                  </a:lnTo>
                  <a:cubicBezTo>
                    <a:pt x="608" y="18"/>
                    <a:pt x="605" y="13"/>
                    <a:pt x="611" y="13"/>
                  </a:cubicBezTo>
                  <a:lnTo>
                    <a:pt x="618" y="13"/>
                  </a:lnTo>
                  <a:lnTo>
                    <a:pt x="618" y="18"/>
                  </a:lnTo>
                  <a:cubicBezTo>
                    <a:pt x="630" y="17"/>
                    <a:pt x="623" y="13"/>
                    <a:pt x="630" y="13"/>
                  </a:cubicBezTo>
                  <a:lnTo>
                    <a:pt x="641" y="13"/>
                  </a:lnTo>
                  <a:cubicBezTo>
                    <a:pt x="646" y="13"/>
                    <a:pt x="644" y="14"/>
                    <a:pt x="646" y="18"/>
                  </a:cubicBezTo>
                  <a:cubicBezTo>
                    <a:pt x="647" y="16"/>
                    <a:pt x="650" y="13"/>
                    <a:pt x="651" y="13"/>
                  </a:cubicBezTo>
                  <a:cubicBezTo>
                    <a:pt x="655" y="13"/>
                    <a:pt x="655" y="14"/>
                    <a:pt x="658" y="18"/>
                  </a:cubicBezTo>
                  <a:lnTo>
                    <a:pt x="676" y="18"/>
                  </a:lnTo>
                  <a:lnTo>
                    <a:pt x="694" y="32"/>
                  </a:lnTo>
                  <a:lnTo>
                    <a:pt x="702" y="32"/>
                  </a:lnTo>
                  <a:lnTo>
                    <a:pt x="702" y="28"/>
                  </a:lnTo>
                  <a:lnTo>
                    <a:pt x="716" y="27"/>
                  </a:lnTo>
                  <a:lnTo>
                    <a:pt x="716" y="32"/>
                  </a:lnTo>
                  <a:lnTo>
                    <a:pt x="725" y="32"/>
                  </a:lnTo>
                  <a:cubicBezTo>
                    <a:pt x="731" y="32"/>
                    <a:pt x="728" y="27"/>
                    <a:pt x="734" y="27"/>
                  </a:cubicBezTo>
                  <a:lnTo>
                    <a:pt x="739" y="27"/>
                  </a:lnTo>
                  <a:cubicBezTo>
                    <a:pt x="740" y="30"/>
                    <a:pt x="752" y="55"/>
                    <a:pt x="755" y="55"/>
                  </a:cubicBezTo>
                  <a:cubicBezTo>
                    <a:pt x="761" y="55"/>
                    <a:pt x="767" y="41"/>
                    <a:pt x="771" y="37"/>
                  </a:cubicBezTo>
                  <a:lnTo>
                    <a:pt x="776" y="42"/>
                  </a:lnTo>
                  <a:lnTo>
                    <a:pt x="794" y="23"/>
                  </a:lnTo>
                  <a:lnTo>
                    <a:pt x="801" y="22"/>
                  </a:lnTo>
                  <a:cubicBezTo>
                    <a:pt x="805" y="22"/>
                    <a:pt x="805" y="21"/>
                    <a:pt x="808" y="18"/>
                  </a:cubicBezTo>
                  <a:lnTo>
                    <a:pt x="840" y="18"/>
                  </a:lnTo>
                  <a:cubicBezTo>
                    <a:pt x="843" y="15"/>
                    <a:pt x="843" y="13"/>
                    <a:pt x="847" y="13"/>
                  </a:cubicBezTo>
                  <a:lnTo>
                    <a:pt x="857" y="13"/>
                  </a:lnTo>
                  <a:cubicBezTo>
                    <a:pt x="863" y="12"/>
                    <a:pt x="860" y="18"/>
                    <a:pt x="866" y="18"/>
                  </a:cubicBezTo>
                  <a:lnTo>
                    <a:pt x="877" y="18"/>
                  </a:lnTo>
                  <a:cubicBezTo>
                    <a:pt x="879" y="25"/>
                    <a:pt x="907" y="36"/>
                    <a:pt x="907" y="60"/>
                  </a:cubicBezTo>
                  <a:lnTo>
                    <a:pt x="907" y="70"/>
                  </a:lnTo>
                  <a:lnTo>
                    <a:pt x="910" y="70"/>
                  </a:lnTo>
                  <a:lnTo>
                    <a:pt x="910" y="95"/>
                  </a:lnTo>
                  <a:cubicBezTo>
                    <a:pt x="910" y="104"/>
                    <a:pt x="915" y="100"/>
                    <a:pt x="915" y="109"/>
                  </a:cubicBezTo>
                  <a:lnTo>
                    <a:pt x="915" y="152"/>
                  </a:lnTo>
                  <a:lnTo>
                    <a:pt x="919" y="152"/>
                  </a:lnTo>
                  <a:lnTo>
                    <a:pt x="919" y="172"/>
                  </a:lnTo>
                  <a:cubicBezTo>
                    <a:pt x="919" y="177"/>
                    <a:pt x="920" y="177"/>
                    <a:pt x="922" y="182"/>
                  </a:cubicBezTo>
                  <a:lnTo>
                    <a:pt x="919" y="181"/>
                  </a:lnTo>
                  <a:lnTo>
                    <a:pt x="919" y="204"/>
                  </a:lnTo>
                  <a:cubicBezTo>
                    <a:pt x="919" y="213"/>
                    <a:pt x="922" y="208"/>
                    <a:pt x="922" y="216"/>
                  </a:cubicBezTo>
                  <a:lnTo>
                    <a:pt x="922" y="219"/>
                  </a:lnTo>
                  <a:cubicBezTo>
                    <a:pt x="922" y="227"/>
                    <a:pt x="919" y="223"/>
                    <a:pt x="919" y="231"/>
                  </a:cubicBezTo>
                  <a:lnTo>
                    <a:pt x="919" y="273"/>
                  </a:lnTo>
                  <a:cubicBezTo>
                    <a:pt x="919" y="282"/>
                    <a:pt x="931" y="297"/>
                    <a:pt x="931" y="311"/>
                  </a:cubicBezTo>
                  <a:cubicBezTo>
                    <a:pt x="931" y="326"/>
                    <a:pt x="909" y="361"/>
                    <a:pt x="903" y="373"/>
                  </a:cubicBezTo>
                  <a:cubicBezTo>
                    <a:pt x="905" y="377"/>
                    <a:pt x="907" y="377"/>
                    <a:pt x="907" y="383"/>
                  </a:cubicBezTo>
                  <a:lnTo>
                    <a:pt x="906" y="390"/>
                  </a:lnTo>
                  <a:lnTo>
                    <a:pt x="899" y="393"/>
                  </a:lnTo>
                  <a:lnTo>
                    <a:pt x="905" y="405"/>
                  </a:lnTo>
                  <a:lnTo>
                    <a:pt x="915" y="405"/>
                  </a:lnTo>
                  <a:cubicBezTo>
                    <a:pt x="918" y="410"/>
                    <a:pt x="919" y="409"/>
                    <a:pt x="919" y="415"/>
                  </a:cubicBezTo>
                  <a:lnTo>
                    <a:pt x="919" y="427"/>
                  </a:lnTo>
                  <a:cubicBezTo>
                    <a:pt x="919" y="436"/>
                    <a:pt x="915" y="431"/>
                    <a:pt x="915" y="440"/>
                  </a:cubicBezTo>
                  <a:lnTo>
                    <a:pt x="915" y="447"/>
                  </a:lnTo>
                  <a:lnTo>
                    <a:pt x="919" y="447"/>
                  </a:lnTo>
                  <a:lnTo>
                    <a:pt x="918" y="481"/>
                  </a:lnTo>
                  <a:lnTo>
                    <a:pt x="910" y="500"/>
                  </a:lnTo>
                  <a:lnTo>
                    <a:pt x="910" y="545"/>
                  </a:lnTo>
                  <a:lnTo>
                    <a:pt x="907" y="552"/>
                  </a:lnTo>
                  <a:lnTo>
                    <a:pt x="908" y="578"/>
                  </a:lnTo>
                  <a:lnTo>
                    <a:pt x="888" y="607"/>
                  </a:lnTo>
                  <a:lnTo>
                    <a:pt x="890" y="607"/>
                  </a:lnTo>
                  <a:lnTo>
                    <a:pt x="900" y="624"/>
                  </a:lnTo>
                  <a:lnTo>
                    <a:pt x="900" y="661"/>
                  </a:lnTo>
                  <a:lnTo>
                    <a:pt x="903" y="661"/>
                  </a:lnTo>
                  <a:lnTo>
                    <a:pt x="903" y="693"/>
                  </a:lnTo>
                  <a:lnTo>
                    <a:pt x="907" y="693"/>
                  </a:lnTo>
                  <a:cubicBezTo>
                    <a:pt x="906" y="710"/>
                    <a:pt x="903" y="701"/>
                    <a:pt x="903" y="711"/>
                  </a:cubicBezTo>
                  <a:lnTo>
                    <a:pt x="903" y="718"/>
                  </a:lnTo>
                  <a:cubicBezTo>
                    <a:pt x="897" y="719"/>
                    <a:pt x="887" y="729"/>
                    <a:pt x="887" y="738"/>
                  </a:cubicBezTo>
                  <a:lnTo>
                    <a:pt x="887" y="745"/>
                  </a:lnTo>
                  <a:cubicBezTo>
                    <a:pt x="887" y="757"/>
                    <a:pt x="899" y="757"/>
                    <a:pt x="900" y="773"/>
                  </a:cubicBezTo>
                  <a:lnTo>
                    <a:pt x="896" y="773"/>
                  </a:lnTo>
                  <a:lnTo>
                    <a:pt x="897" y="784"/>
                  </a:lnTo>
                  <a:lnTo>
                    <a:pt x="903" y="795"/>
                  </a:lnTo>
                  <a:lnTo>
                    <a:pt x="903" y="805"/>
                  </a:lnTo>
                  <a:cubicBezTo>
                    <a:pt x="903" y="814"/>
                    <a:pt x="907" y="809"/>
                    <a:pt x="907" y="818"/>
                  </a:cubicBezTo>
                  <a:lnTo>
                    <a:pt x="907" y="842"/>
                  </a:lnTo>
                  <a:cubicBezTo>
                    <a:pt x="907" y="848"/>
                    <a:pt x="905" y="848"/>
                    <a:pt x="903" y="852"/>
                  </a:cubicBezTo>
                  <a:lnTo>
                    <a:pt x="903" y="872"/>
                  </a:lnTo>
                  <a:cubicBezTo>
                    <a:pt x="901" y="877"/>
                    <a:pt x="900" y="877"/>
                    <a:pt x="900" y="882"/>
                  </a:cubicBezTo>
                  <a:lnTo>
                    <a:pt x="900" y="902"/>
                  </a:lnTo>
                  <a:lnTo>
                    <a:pt x="896" y="902"/>
                  </a:lnTo>
                  <a:lnTo>
                    <a:pt x="907" y="924"/>
                  </a:lnTo>
                  <a:lnTo>
                    <a:pt x="907" y="939"/>
                  </a:lnTo>
                  <a:cubicBezTo>
                    <a:pt x="907" y="948"/>
                    <a:pt x="910" y="943"/>
                    <a:pt x="910" y="952"/>
                  </a:cubicBezTo>
                  <a:lnTo>
                    <a:pt x="910" y="972"/>
                  </a:lnTo>
                  <a:cubicBezTo>
                    <a:pt x="910" y="980"/>
                    <a:pt x="907" y="975"/>
                    <a:pt x="907" y="984"/>
                  </a:cubicBezTo>
                  <a:lnTo>
                    <a:pt x="907" y="1014"/>
                  </a:lnTo>
                  <a:cubicBezTo>
                    <a:pt x="907" y="1022"/>
                    <a:pt x="910" y="1018"/>
                    <a:pt x="910" y="1026"/>
                  </a:cubicBezTo>
                  <a:lnTo>
                    <a:pt x="910" y="1059"/>
                  </a:lnTo>
                  <a:lnTo>
                    <a:pt x="907" y="1059"/>
                  </a:lnTo>
                  <a:lnTo>
                    <a:pt x="907" y="1069"/>
                  </a:lnTo>
                  <a:cubicBezTo>
                    <a:pt x="907" y="1077"/>
                    <a:pt x="903" y="1072"/>
                    <a:pt x="903" y="1081"/>
                  </a:cubicBezTo>
                  <a:lnTo>
                    <a:pt x="903" y="1091"/>
                  </a:lnTo>
                  <a:lnTo>
                    <a:pt x="907" y="1091"/>
                  </a:lnTo>
                  <a:lnTo>
                    <a:pt x="907" y="1101"/>
                  </a:lnTo>
                  <a:cubicBezTo>
                    <a:pt x="907" y="1109"/>
                    <a:pt x="903" y="1105"/>
                    <a:pt x="903" y="1113"/>
                  </a:cubicBezTo>
                  <a:lnTo>
                    <a:pt x="903" y="1198"/>
                  </a:lnTo>
                  <a:lnTo>
                    <a:pt x="900" y="1198"/>
                  </a:lnTo>
                  <a:lnTo>
                    <a:pt x="900" y="1208"/>
                  </a:lnTo>
                  <a:cubicBezTo>
                    <a:pt x="900" y="1209"/>
                    <a:pt x="893" y="1233"/>
                    <a:pt x="893" y="1235"/>
                  </a:cubicBezTo>
                  <a:lnTo>
                    <a:pt x="893" y="1245"/>
                  </a:lnTo>
                  <a:cubicBezTo>
                    <a:pt x="886" y="1248"/>
                    <a:pt x="882" y="1290"/>
                    <a:pt x="868" y="1290"/>
                  </a:cubicBezTo>
                  <a:lnTo>
                    <a:pt x="861" y="1290"/>
                  </a:lnTo>
                  <a:lnTo>
                    <a:pt x="861" y="1295"/>
                  </a:lnTo>
                  <a:lnTo>
                    <a:pt x="836" y="1295"/>
                  </a:lnTo>
                  <a:cubicBezTo>
                    <a:pt x="835" y="1290"/>
                    <a:pt x="826" y="1282"/>
                    <a:pt x="822" y="1282"/>
                  </a:cubicBezTo>
                  <a:lnTo>
                    <a:pt x="820" y="1282"/>
                  </a:lnTo>
                  <a:cubicBezTo>
                    <a:pt x="814" y="1282"/>
                    <a:pt x="810" y="1284"/>
                    <a:pt x="806" y="1287"/>
                  </a:cubicBezTo>
                  <a:cubicBezTo>
                    <a:pt x="800" y="1283"/>
                    <a:pt x="759" y="1257"/>
                    <a:pt x="755" y="1257"/>
                  </a:cubicBezTo>
                  <a:lnTo>
                    <a:pt x="694" y="1257"/>
                  </a:lnTo>
                  <a:cubicBezTo>
                    <a:pt x="696" y="1267"/>
                    <a:pt x="705" y="1267"/>
                    <a:pt x="712" y="1276"/>
                  </a:cubicBezTo>
                  <a:cubicBezTo>
                    <a:pt x="717" y="1282"/>
                    <a:pt x="726" y="1290"/>
                    <a:pt x="734" y="1290"/>
                  </a:cubicBezTo>
                  <a:lnTo>
                    <a:pt x="739" y="1300"/>
                  </a:lnTo>
                  <a:lnTo>
                    <a:pt x="736" y="1300"/>
                  </a:lnTo>
                  <a:lnTo>
                    <a:pt x="736" y="1305"/>
                  </a:lnTo>
                  <a:cubicBezTo>
                    <a:pt x="733" y="1301"/>
                    <a:pt x="733" y="1300"/>
                    <a:pt x="729" y="1300"/>
                  </a:cubicBezTo>
                  <a:cubicBezTo>
                    <a:pt x="723" y="1300"/>
                    <a:pt x="726" y="1305"/>
                    <a:pt x="720" y="1304"/>
                  </a:cubicBezTo>
                  <a:lnTo>
                    <a:pt x="680" y="1305"/>
                  </a:lnTo>
                  <a:cubicBezTo>
                    <a:pt x="678" y="1305"/>
                    <a:pt x="661" y="1295"/>
                    <a:pt x="660" y="1295"/>
                  </a:cubicBezTo>
                  <a:lnTo>
                    <a:pt x="650" y="1295"/>
                  </a:lnTo>
                  <a:lnTo>
                    <a:pt x="650" y="1290"/>
                  </a:lnTo>
                  <a:lnTo>
                    <a:pt x="627" y="1290"/>
                  </a:lnTo>
                  <a:cubicBezTo>
                    <a:pt x="622" y="1290"/>
                    <a:pt x="622" y="1286"/>
                    <a:pt x="618" y="1282"/>
                  </a:cubicBezTo>
                  <a:lnTo>
                    <a:pt x="609" y="1295"/>
                  </a:lnTo>
                  <a:lnTo>
                    <a:pt x="562" y="1295"/>
                  </a:lnTo>
                  <a:lnTo>
                    <a:pt x="562" y="1290"/>
                  </a:lnTo>
                  <a:lnTo>
                    <a:pt x="555" y="1290"/>
                  </a:lnTo>
                  <a:cubicBezTo>
                    <a:pt x="548" y="1290"/>
                    <a:pt x="549" y="1282"/>
                    <a:pt x="546" y="1282"/>
                  </a:cubicBezTo>
                  <a:cubicBezTo>
                    <a:pt x="541" y="1282"/>
                    <a:pt x="538" y="1290"/>
                    <a:pt x="537" y="1295"/>
                  </a:cubicBezTo>
                  <a:lnTo>
                    <a:pt x="511" y="1295"/>
                  </a:lnTo>
                  <a:lnTo>
                    <a:pt x="511" y="1300"/>
                  </a:lnTo>
                  <a:lnTo>
                    <a:pt x="477" y="1300"/>
                  </a:lnTo>
                  <a:lnTo>
                    <a:pt x="477" y="1295"/>
                  </a:lnTo>
                  <a:cubicBezTo>
                    <a:pt x="470" y="1297"/>
                    <a:pt x="474" y="1300"/>
                    <a:pt x="468" y="1300"/>
                  </a:cubicBezTo>
                  <a:lnTo>
                    <a:pt x="451" y="1300"/>
                  </a:lnTo>
                  <a:lnTo>
                    <a:pt x="451" y="1295"/>
                  </a:lnTo>
                  <a:lnTo>
                    <a:pt x="438" y="1295"/>
                  </a:lnTo>
                  <a:lnTo>
                    <a:pt x="438" y="1300"/>
                  </a:lnTo>
                  <a:lnTo>
                    <a:pt x="383" y="1299"/>
                  </a:lnTo>
                  <a:lnTo>
                    <a:pt x="379" y="1290"/>
                  </a:lnTo>
                  <a:lnTo>
                    <a:pt x="371" y="1290"/>
                  </a:lnTo>
                  <a:cubicBezTo>
                    <a:pt x="365" y="1290"/>
                    <a:pt x="366" y="1282"/>
                    <a:pt x="363" y="1282"/>
                  </a:cubicBezTo>
                  <a:cubicBezTo>
                    <a:pt x="358" y="1282"/>
                    <a:pt x="355" y="1290"/>
                    <a:pt x="354" y="1295"/>
                  </a:cubicBezTo>
                  <a:lnTo>
                    <a:pt x="271" y="1295"/>
                  </a:lnTo>
                  <a:cubicBezTo>
                    <a:pt x="265" y="1295"/>
                    <a:pt x="267" y="1300"/>
                    <a:pt x="264" y="1300"/>
                  </a:cubicBezTo>
                  <a:cubicBezTo>
                    <a:pt x="258" y="1300"/>
                    <a:pt x="261" y="1295"/>
                    <a:pt x="255" y="1295"/>
                  </a:cubicBezTo>
                  <a:lnTo>
                    <a:pt x="236" y="1295"/>
                  </a:lnTo>
                  <a:lnTo>
                    <a:pt x="236" y="1300"/>
                  </a:lnTo>
                  <a:lnTo>
                    <a:pt x="218" y="1300"/>
                  </a:lnTo>
                  <a:lnTo>
                    <a:pt x="218" y="1295"/>
                  </a:lnTo>
                  <a:lnTo>
                    <a:pt x="203" y="1295"/>
                  </a:lnTo>
                  <a:cubicBezTo>
                    <a:pt x="199" y="1295"/>
                    <a:pt x="199" y="1297"/>
                    <a:pt x="195" y="1300"/>
                  </a:cubicBezTo>
                  <a:lnTo>
                    <a:pt x="174" y="1299"/>
                  </a:lnTo>
                  <a:lnTo>
                    <a:pt x="169" y="1305"/>
                  </a:lnTo>
                  <a:lnTo>
                    <a:pt x="106" y="1305"/>
                  </a:lnTo>
                  <a:cubicBezTo>
                    <a:pt x="103" y="1308"/>
                    <a:pt x="103" y="1310"/>
                    <a:pt x="99" y="1310"/>
                  </a:cubicBezTo>
                  <a:lnTo>
                    <a:pt x="92" y="1309"/>
                  </a:lnTo>
                  <a:lnTo>
                    <a:pt x="92" y="1305"/>
                  </a:lnTo>
                  <a:lnTo>
                    <a:pt x="51" y="1305"/>
                  </a:lnTo>
                  <a:cubicBezTo>
                    <a:pt x="47" y="1304"/>
                    <a:pt x="47" y="1303"/>
                    <a:pt x="44" y="1300"/>
                  </a:cubicBezTo>
                  <a:lnTo>
                    <a:pt x="34" y="1300"/>
                  </a:lnTo>
                  <a:cubicBezTo>
                    <a:pt x="23" y="1289"/>
                    <a:pt x="13" y="1275"/>
                    <a:pt x="5" y="1260"/>
                  </a:cubicBezTo>
                  <a:cubicBezTo>
                    <a:pt x="5" y="1244"/>
                    <a:pt x="9" y="1217"/>
                    <a:pt x="0" y="1213"/>
                  </a:cubicBezTo>
                  <a:lnTo>
                    <a:pt x="0" y="1141"/>
                  </a:lnTo>
                  <a:lnTo>
                    <a:pt x="5" y="1138"/>
                  </a:lnTo>
                  <a:close/>
                </a:path>
              </a:pathLst>
            </a:custGeom>
            <a:solidFill>
              <a:srgbClr val="E5001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95000"/>
                    <a:lumOff val="5000"/>
                  </a:schemeClr>
                </a:solidFill>
                <a:uLnTx/>
                <a:uFillTx/>
                <a:latin typeface="等线" panose="020F0502020204030204"/>
                <a:ea typeface="等线" panose="02010600030101010101" pitchFamily="2" charset="-122"/>
                <a:cs typeface="+mn-cs"/>
              </a:endParaRPr>
            </a:p>
          </p:txBody>
        </p:sp>
        <p:sp>
          <p:nvSpPr>
            <p:cNvPr id="61" name="Freeform 151">
              <a:extLst>
                <a:ext uri="{FF2B5EF4-FFF2-40B4-BE49-F238E27FC236}">
                  <a16:creationId xmlns:a16="http://schemas.microsoft.com/office/drawing/2014/main" id="{4D2ACCDF-3402-47BE-85F0-2671F713E993}"/>
                </a:ext>
              </a:extLst>
            </p:cNvPr>
            <p:cNvSpPr>
              <a:spLocks noEditPoints="1"/>
            </p:cNvSpPr>
            <p:nvPr/>
          </p:nvSpPr>
          <p:spPr bwMode="auto">
            <a:xfrm>
              <a:off x="4933269" y="4482420"/>
              <a:ext cx="138113" cy="458788"/>
            </a:xfrm>
            <a:custGeom>
              <a:avLst/>
              <a:gdLst>
                <a:gd name="T0" fmla="*/ 2147483646 w 366"/>
                <a:gd name="T1" fmla="*/ 2147483646 h 1245"/>
                <a:gd name="T2" fmla="*/ 2147483646 w 366"/>
                <a:gd name="T3" fmla="*/ 2147483646 h 1245"/>
                <a:gd name="T4" fmla="*/ 2147483646 w 366"/>
                <a:gd name="T5" fmla="*/ 2147483646 h 1245"/>
                <a:gd name="T6" fmla="*/ 2147483646 w 366"/>
                <a:gd name="T7" fmla="*/ 2147483646 h 1245"/>
                <a:gd name="T8" fmla="*/ 2147483646 w 366"/>
                <a:gd name="T9" fmla="*/ 2147483646 h 1245"/>
                <a:gd name="T10" fmla="*/ 2147483646 w 366"/>
                <a:gd name="T11" fmla="*/ 2147483646 h 1245"/>
                <a:gd name="T12" fmla="*/ 2147483646 w 366"/>
                <a:gd name="T13" fmla="*/ 2147483646 h 1245"/>
                <a:gd name="T14" fmla="*/ 2147483646 w 366"/>
                <a:gd name="T15" fmla="*/ 2147483646 h 1245"/>
                <a:gd name="T16" fmla="*/ 2147483646 w 366"/>
                <a:gd name="T17" fmla="*/ 2147483646 h 1245"/>
                <a:gd name="T18" fmla="*/ 2147483646 w 366"/>
                <a:gd name="T19" fmla="*/ 2147483646 h 1245"/>
                <a:gd name="T20" fmla="*/ 2147483646 w 366"/>
                <a:gd name="T21" fmla="*/ 2147483646 h 1245"/>
                <a:gd name="T22" fmla="*/ 2147483646 w 366"/>
                <a:gd name="T23" fmla="*/ 2147483646 h 1245"/>
                <a:gd name="T24" fmla="*/ 2147483646 w 366"/>
                <a:gd name="T25" fmla="*/ 2147483646 h 1245"/>
                <a:gd name="T26" fmla="*/ 2147483646 w 366"/>
                <a:gd name="T27" fmla="*/ 2147483646 h 1245"/>
                <a:gd name="T28" fmla="*/ 2147483646 w 366"/>
                <a:gd name="T29" fmla="*/ 2147483646 h 1245"/>
                <a:gd name="T30" fmla="*/ 2147483646 w 366"/>
                <a:gd name="T31" fmla="*/ 2147483646 h 1245"/>
                <a:gd name="T32" fmla="*/ 2147483646 w 366"/>
                <a:gd name="T33" fmla="*/ 2147483646 h 1245"/>
                <a:gd name="T34" fmla="*/ 2147483646 w 366"/>
                <a:gd name="T35" fmla="*/ 2147483646 h 1245"/>
                <a:gd name="T36" fmla="*/ 2147483646 w 366"/>
                <a:gd name="T37" fmla="*/ 2147483646 h 1245"/>
                <a:gd name="T38" fmla="*/ 2147483646 w 366"/>
                <a:gd name="T39" fmla="*/ 2147483646 h 1245"/>
                <a:gd name="T40" fmla="*/ 2147483646 w 366"/>
                <a:gd name="T41" fmla="*/ 2147483646 h 1245"/>
                <a:gd name="T42" fmla="*/ 2147483646 w 366"/>
                <a:gd name="T43" fmla="*/ 2147483646 h 1245"/>
                <a:gd name="T44" fmla="*/ 2147483646 w 366"/>
                <a:gd name="T45" fmla="*/ 2147483646 h 1245"/>
                <a:gd name="T46" fmla="*/ 2147483646 w 366"/>
                <a:gd name="T47" fmla="*/ 2147483646 h 1245"/>
                <a:gd name="T48" fmla="*/ 2147483646 w 366"/>
                <a:gd name="T49" fmla="*/ 2147483646 h 1245"/>
                <a:gd name="T50" fmla="*/ 0 w 366"/>
                <a:gd name="T51" fmla="*/ 2147483646 h 1245"/>
                <a:gd name="T52" fmla="*/ 2147483646 w 366"/>
                <a:gd name="T53" fmla="*/ 2147483646 h 1245"/>
                <a:gd name="T54" fmla="*/ 2147483646 w 366"/>
                <a:gd name="T55" fmla="*/ 2147483646 h 1245"/>
                <a:gd name="T56" fmla="*/ 2147483646 w 366"/>
                <a:gd name="T57" fmla="*/ 2147483646 h 1245"/>
                <a:gd name="T58" fmla="*/ 2147483646 w 366"/>
                <a:gd name="T59" fmla="*/ 2147483646 h 1245"/>
                <a:gd name="T60" fmla="*/ 2147483646 w 366"/>
                <a:gd name="T61" fmla="*/ 2147483646 h 1245"/>
                <a:gd name="T62" fmla="*/ 2147483646 w 366"/>
                <a:gd name="T63" fmla="*/ 2147483646 h 1245"/>
                <a:gd name="T64" fmla="*/ 2147483646 w 366"/>
                <a:gd name="T65" fmla="*/ 2147483646 h 1245"/>
                <a:gd name="T66" fmla="*/ 2147483646 w 366"/>
                <a:gd name="T67" fmla="*/ 2147483646 h 1245"/>
                <a:gd name="T68" fmla="*/ 2147483646 w 366"/>
                <a:gd name="T69" fmla="*/ 2147483646 h 1245"/>
                <a:gd name="T70" fmla="*/ 2147483646 w 366"/>
                <a:gd name="T71" fmla="*/ 2147483646 h 1245"/>
                <a:gd name="T72" fmla="*/ 2147483646 w 366"/>
                <a:gd name="T73" fmla="*/ 2147483646 h 1245"/>
                <a:gd name="T74" fmla="*/ 2147483646 w 366"/>
                <a:gd name="T75" fmla="*/ 2147483646 h 1245"/>
                <a:gd name="T76" fmla="*/ 2147483646 w 366"/>
                <a:gd name="T77" fmla="*/ 2147483646 h 1245"/>
                <a:gd name="T78" fmla="*/ 2147483646 w 366"/>
                <a:gd name="T79" fmla="*/ 2147483646 h 1245"/>
                <a:gd name="T80" fmla="*/ 2147483646 w 366"/>
                <a:gd name="T81" fmla="*/ 2147483646 h 1245"/>
                <a:gd name="T82" fmla="*/ 2147483646 w 366"/>
                <a:gd name="T83" fmla="*/ 2147483646 h 1245"/>
                <a:gd name="T84" fmla="*/ 2147483646 w 366"/>
                <a:gd name="T85" fmla="*/ 2147483646 h 1245"/>
                <a:gd name="T86" fmla="*/ 2147483646 w 366"/>
                <a:gd name="T87" fmla="*/ 2147483646 h 1245"/>
                <a:gd name="T88" fmla="*/ 2147483646 w 366"/>
                <a:gd name="T89" fmla="*/ 2147483646 h 1245"/>
                <a:gd name="T90" fmla="*/ 2147483646 w 366"/>
                <a:gd name="T91" fmla="*/ 2147483646 h 1245"/>
                <a:gd name="T92" fmla="*/ 2147483646 w 366"/>
                <a:gd name="T93" fmla="*/ 2147483646 h 1245"/>
                <a:gd name="T94" fmla="*/ 2147483646 w 366"/>
                <a:gd name="T95" fmla="*/ 2147483646 h 1245"/>
                <a:gd name="T96" fmla="*/ 2147483646 w 366"/>
                <a:gd name="T97" fmla="*/ 2147483646 h 1245"/>
                <a:gd name="T98" fmla="*/ 2147483646 w 366"/>
                <a:gd name="T99" fmla="*/ 2147483646 h 1245"/>
                <a:gd name="T100" fmla="*/ 2147483646 w 366"/>
                <a:gd name="T101" fmla="*/ 2147483646 h 1245"/>
                <a:gd name="T102" fmla="*/ 2147483646 w 366"/>
                <a:gd name="T103" fmla="*/ 2147483646 h 1245"/>
                <a:gd name="T104" fmla="*/ 2147483646 w 366"/>
                <a:gd name="T105" fmla="*/ 2147483646 h 1245"/>
                <a:gd name="T106" fmla="*/ 2147483646 w 366"/>
                <a:gd name="T107" fmla="*/ 2147483646 h 1245"/>
                <a:gd name="T108" fmla="*/ 2147483646 w 366"/>
                <a:gd name="T109" fmla="*/ 2147483646 h 1245"/>
                <a:gd name="T110" fmla="*/ 2147483646 w 366"/>
                <a:gd name="T111" fmla="*/ 2147483646 h 1245"/>
                <a:gd name="T112" fmla="*/ 2147483646 w 366"/>
                <a:gd name="T113" fmla="*/ 2147483646 h 1245"/>
                <a:gd name="T114" fmla="*/ 2147483646 w 366"/>
                <a:gd name="T115" fmla="*/ 2147483646 h 1245"/>
                <a:gd name="T116" fmla="*/ 2147483646 w 366"/>
                <a:gd name="T117" fmla="*/ 2147483646 h 1245"/>
                <a:gd name="T118" fmla="*/ 2147483646 w 366"/>
                <a:gd name="T119" fmla="*/ 2147483646 h 1245"/>
                <a:gd name="T120" fmla="*/ 2147483646 w 366"/>
                <a:gd name="T121" fmla="*/ 2147483646 h 124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66" h="1245">
                  <a:moveTo>
                    <a:pt x="54" y="181"/>
                  </a:moveTo>
                  <a:lnTo>
                    <a:pt x="62" y="180"/>
                  </a:lnTo>
                  <a:lnTo>
                    <a:pt x="170" y="179"/>
                  </a:lnTo>
                  <a:lnTo>
                    <a:pt x="165" y="49"/>
                  </a:lnTo>
                  <a:cubicBezTo>
                    <a:pt x="164" y="31"/>
                    <a:pt x="165" y="20"/>
                    <a:pt x="168" y="15"/>
                  </a:cubicBezTo>
                  <a:cubicBezTo>
                    <a:pt x="172" y="11"/>
                    <a:pt x="176" y="7"/>
                    <a:pt x="182" y="3"/>
                  </a:cubicBezTo>
                  <a:cubicBezTo>
                    <a:pt x="188" y="0"/>
                    <a:pt x="194" y="0"/>
                    <a:pt x="200" y="3"/>
                  </a:cubicBezTo>
                  <a:cubicBezTo>
                    <a:pt x="205" y="8"/>
                    <a:pt x="208" y="14"/>
                    <a:pt x="208" y="21"/>
                  </a:cubicBezTo>
                  <a:lnTo>
                    <a:pt x="208" y="118"/>
                  </a:lnTo>
                  <a:lnTo>
                    <a:pt x="209" y="177"/>
                  </a:lnTo>
                  <a:lnTo>
                    <a:pt x="315" y="176"/>
                  </a:lnTo>
                  <a:lnTo>
                    <a:pt x="310" y="92"/>
                  </a:lnTo>
                  <a:cubicBezTo>
                    <a:pt x="309" y="84"/>
                    <a:pt x="310" y="77"/>
                    <a:pt x="314" y="73"/>
                  </a:cubicBezTo>
                  <a:cubicBezTo>
                    <a:pt x="317" y="68"/>
                    <a:pt x="322" y="66"/>
                    <a:pt x="328" y="65"/>
                  </a:cubicBezTo>
                  <a:cubicBezTo>
                    <a:pt x="333" y="65"/>
                    <a:pt x="337" y="68"/>
                    <a:pt x="342" y="74"/>
                  </a:cubicBezTo>
                  <a:cubicBezTo>
                    <a:pt x="346" y="81"/>
                    <a:pt x="349" y="93"/>
                    <a:pt x="350" y="112"/>
                  </a:cubicBezTo>
                  <a:lnTo>
                    <a:pt x="352" y="156"/>
                  </a:lnTo>
                  <a:cubicBezTo>
                    <a:pt x="352" y="163"/>
                    <a:pt x="352" y="172"/>
                    <a:pt x="352" y="184"/>
                  </a:cubicBezTo>
                  <a:cubicBezTo>
                    <a:pt x="352" y="215"/>
                    <a:pt x="349" y="242"/>
                    <a:pt x="345" y="264"/>
                  </a:cubicBezTo>
                  <a:cubicBezTo>
                    <a:pt x="341" y="287"/>
                    <a:pt x="331" y="303"/>
                    <a:pt x="314" y="313"/>
                  </a:cubicBezTo>
                  <a:cubicBezTo>
                    <a:pt x="298" y="324"/>
                    <a:pt x="263" y="331"/>
                    <a:pt x="209" y="337"/>
                  </a:cubicBezTo>
                  <a:lnTo>
                    <a:pt x="209" y="519"/>
                  </a:lnTo>
                  <a:cubicBezTo>
                    <a:pt x="209" y="548"/>
                    <a:pt x="210" y="570"/>
                    <a:pt x="211" y="583"/>
                  </a:cubicBezTo>
                  <a:cubicBezTo>
                    <a:pt x="211" y="596"/>
                    <a:pt x="212" y="605"/>
                    <a:pt x="212" y="610"/>
                  </a:cubicBezTo>
                  <a:cubicBezTo>
                    <a:pt x="211" y="620"/>
                    <a:pt x="209" y="628"/>
                    <a:pt x="205" y="634"/>
                  </a:cubicBezTo>
                  <a:cubicBezTo>
                    <a:pt x="202" y="641"/>
                    <a:pt x="197" y="644"/>
                    <a:pt x="192" y="643"/>
                  </a:cubicBezTo>
                  <a:cubicBezTo>
                    <a:pt x="178" y="643"/>
                    <a:pt x="170" y="626"/>
                    <a:pt x="170" y="592"/>
                  </a:cubicBezTo>
                  <a:lnTo>
                    <a:pt x="170" y="507"/>
                  </a:lnTo>
                  <a:lnTo>
                    <a:pt x="169" y="337"/>
                  </a:lnTo>
                  <a:cubicBezTo>
                    <a:pt x="125" y="337"/>
                    <a:pt x="92" y="334"/>
                    <a:pt x="70" y="330"/>
                  </a:cubicBezTo>
                  <a:cubicBezTo>
                    <a:pt x="48" y="325"/>
                    <a:pt x="33" y="310"/>
                    <a:pt x="26" y="284"/>
                  </a:cubicBezTo>
                  <a:cubicBezTo>
                    <a:pt x="19" y="259"/>
                    <a:pt x="15" y="237"/>
                    <a:pt x="15" y="221"/>
                  </a:cubicBezTo>
                  <a:cubicBezTo>
                    <a:pt x="15" y="204"/>
                    <a:pt x="15" y="194"/>
                    <a:pt x="15" y="191"/>
                  </a:cubicBezTo>
                  <a:lnTo>
                    <a:pt x="15" y="121"/>
                  </a:lnTo>
                  <a:cubicBezTo>
                    <a:pt x="15" y="106"/>
                    <a:pt x="18" y="95"/>
                    <a:pt x="22" y="87"/>
                  </a:cubicBezTo>
                  <a:cubicBezTo>
                    <a:pt x="27" y="79"/>
                    <a:pt x="33" y="76"/>
                    <a:pt x="39" y="76"/>
                  </a:cubicBezTo>
                  <a:cubicBezTo>
                    <a:pt x="45" y="77"/>
                    <a:pt x="50" y="80"/>
                    <a:pt x="54" y="87"/>
                  </a:cubicBezTo>
                  <a:cubicBezTo>
                    <a:pt x="58" y="94"/>
                    <a:pt x="61" y="102"/>
                    <a:pt x="61" y="112"/>
                  </a:cubicBezTo>
                  <a:lnTo>
                    <a:pt x="57" y="144"/>
                  </a:lnTo>
                  <a:lnTo>
                    <a:pt x="55" y="168"/>
                  </a:lnTo>
                  <a:lnTo>
                    <a:pt x="54" y="181"/>
                  </a:lnTo>
                  <a:close/>
                  <a:moveTo>
                    <a:pt x="54" y="220"/>
                  </a:moveTo>
                  <a:cubicBezTo>
                    <a:pt x="53" y="231"/>
                    <a:pt x="53" y="239"/>
                    <a:pt x="54" y="243"/>
                  </a:cubicBezTo>
                  <a:cubicBezTo>
                    <a:pt x="55" y="247"/>
                    <a:pt x="57" y="254"/>
                    <a:pt x="61" y="264"/>
                  </a:cubicBezTo>
                  <a:cubicBezTo>
                    <a:pt x="65" y="273"/>
                    <a:pt x="71" y="281"/>
                    <a:pt x="79" y="287"/>
                  </a:cubicBezTo>
                  <a:cubicBezTo>
                    <a:pt x="86" y="293"/>
                    <a:pt x="111" y="296"/>
                    <a:pt x="152" y="295"/>
                  </a:cubicBezTo>
                  <a:lnTo>
                    <a:pt x="161" y="295"/>
                  </a:lnTo>
                  <a:lnTo>
                    <a:pt x="170" y="295"/>
                  </a:lnTo>
                  <a:lnTo>
                    <a:pt x="169" y="218"/>
                  </a:lnTo>
                  <a:lnTo>
                    <a:pt x="54" y="220"/>
                  </a:lnTo>
                  <a:close/>
                  <a:moveTo>
                    <a:pt x="209" y="254"/>
                  </a:moveTo>
                  <a:lnTo>
                    <a:pt x="209" y="294"/>
                  </a:lnTo>
                  <a:cubicBezTo>
                    <a:pt x="245" y="294"/>
                    <a:pt x="272" y="289"/>
                    <a:pt x="289" y="280"/>
                  </a:cubicBezTo>
                  <a:cubicBezTo>
                    <a:pt x="306" y="272"/>
                    <a:pt x="315" y="255"/>
                    <a:pt x="315" y="230"/>
                  </a:cubicBezTo>
                  <a:lnTo>
                    <a:pt x="315" y="216"/>
                  </a:lnTo>
                  <a:lnTo>
                    <a:pt x="209" y="218"/>
                  </a:lnTo>
                  <a:lnTo>
                    <a:pt x="209" y="254"/>
                  </a:lnTo>
                  <a:close/>
                  <a:moveTo>
                    <a:pt x="62" y="975"/>
                  </a:moveTo>
                  <a:cubicBezTo>
                    <a:pt x="61" y="946"/>
                    <a:pt x="67" y="929"/>
                    <a:pt x="80" y="921"/>
                  </a:cubicBezTo>
                  <a:cubicBezTo>
                    <a:pt x="93" y="914"/>
                    <a:pt x="111" y="910"/>
                    <a:pt x="134" y="909"/>
                  </a:cubicBezTo>
                  <a:cubicBezTo>
                    <a:pt x="158" y="907"/>
                    <a:pt x="173" y="909"/>
                    <a:pt x="181" y="915"/>
                  </a:cubicBezTo>
                  <a:cubicBezTo>
                    <a:pt x="192" y="924"/>
                    <a:pt x="198" y="937"/>
                    <a:pt x="199" y="956"/>
                  </a:cubicBezTo>
                  <a:cubicBezTo>
                    <a:pt x="199" y="974"/>
                    <a:pt x="200" y="984"/>
                    <a:pt x="200" y="987"/>
                  </a:cubicBezTo>
                  <a:cubicBezTo>
                    <a:pt x="199" y="998"/>
                    <a:pt x="195" y="1010"/>
                    <a:pt x="187" y="1024"/>
                  </a:cubicBezTo>
                  <a:cubicBezTo>
                    <a:pt x="178" y="1038"/>
                    <a:pt x="158" y="1045"/>
                    <a:pt x="126" y="1045"/>
                  </a:cubicBezTo>
                  <a:cubicBezTo>
                    <a:pt x="99" y="1045"/>
                    <a:pt x="82" y="1039"/>
                    <a:pt x="74" y="1026"/>
                  </a:cubicBezTo>
                  <a:cubicBezTo>
                    <a:pt x="66" y="1014"/>
                    <a:pt x="62" y="996"/>
                    <a:pt x="62" y="975"/>
                  </a:cubicBezTo>
                  <a:close/>
                  <a:moveTo>
                    <a:pt x="124" y="1006"/>
                  </a:moveTo>
                  <a:cubicBezTo>
                    <a:pt x="141" y="1007"/>
                    <a:pt x="153" y="1006"/>
                    <a:pt x="157" y="1000"/>
                  </a:cubicBezTo>
                  <a:cubicBezTo>
                    <a:pt x="162" y="995"/>
                    <a:pt x="164" y="987"/>
                    <a:pt x="164" y="977"/>
                  </a:cubicBezTo>
                  <a:cubicBezTo>
                    <a:pt x="165" y="967"/>
                    <a:pt x="164" y="960"/>
                    <a:pt x="162" y="956"/>
                  </a:cubicBezTo>
                  <a:cubicBezTo>
                    <a:pt x="158" y="951"/>
                    <a:pt x="151" y="948"/>
                    <a:pt x="142" y="947"/>
                  </a:cubicBezTo>
                  <a:cubicBezTo>
                    <a:pt x="110" y="946"/>
                    <a:pt x="95" y="954"/>
                    <a:pt x="98" y="970"/>
                  </a:cubicBezTo>
                  <a:lnTo>
                    <a:pt x="99" y="975"/>
                  </a:lnTo>
                  <a:lnTo>
                    <a:pt x="101" y="994"/>
                  </a:lnTo>
                  <a:cubicBezTo>
                    <a:pt x="102" y="1002"/>
                    <a:pt x="109" y="1006"/>
                    <a:pt x="124" y="1006"/>
                  </a:cubicBezTo>
                  <a:close/>
                  <a:moveTo>
                    <a:pt x="0" y="964"/>
                  </a:moveTo>
                  <a:lnTo>
                    <a:pt x="0" y="880"/>
                  </a:lnTo>
                  <a:cubicBezTo>
                    <a:pt x="0" y="865"/>
                    <a:pt x="2" y="842"/>
                    <a:pt x="4" y="811"/>
                  </a:cubicBezTo>
                  <a:cubicBezTo>
                    <a:pt x="6" y="780"/>
                    <a:pt x="15" y="752"/>
                    <a:pt x="30" y="727"/>
                  </a:cubicBezTo>
                  <a:cubicBezTo>
                    <a:pt x="46" y="702"/>
                    <a:pt x="113" y="692"/>
                    <a:pt x="232" y="697"/>
                  </a:cubicBezTo>
                  <a:cubicBezTo>
                    <a:pt x="286" y="699"/>
                    <a:pt x="320" y="709"/>
                    <a:pt x="335" y="727"/>
                  </a:cubicBezTo>
                  <a:cubicBezTo>
                    <a:pt x="350" y="744"/>
                    <a:pt x="359" y="764"/>
                    <a:pt x="360" y="788"/>
                  </a:cubicBezTo>
                  <a:lnTo>
                    <a:pt x="364" y="859"/>
                  </a:lnTo>
                  <a:lnTo>
                    <a:pt x="366" y="991"/>
                  </a:lnTo>
                  <a:lnTo>
                    <a:pt x="362" y="1090"/>
                  </a:lnTo>
                  <a:cubicBezTo>
                    <a:pt x="359" y="1136"/>
                    <a:pt x="351" y="1170"/>
                    <a:pt x="338" y="1192"/>
                  </a:cubicBezTo>
                  <a:cubicBezTo>
                    <a:pt x="326" y="1213"/>
                    <a:pt x="312" y="1227"/>
                    <a:pt x="299" y="1235"/>
                  </a:cubicBezTo>
                  <a:cubicBezTo>
                    <a:pt x="286" y="1242"/>
                    <a:pt x="267" y="1245"/>
                    <a:pt x="244" y="1245"/>
                  </a:cubicBezTo>
                  <a:lnTo>
                    <a:pt x="156" y="1245"/>
                  </a:lnTo>
                  <a:cubicBezTo>
                    <a:pt x="111" y="1245"/>
                    <a:pt x="81" y="1241"/>
                    <a:pt x="67" y="1232"/>
                  </a:cubicBezTo>
                  <a:cubicBezTo>
                    <a:pt x="52" y="1223"/>
                    <a:pt x="39" y="1209"/>
                    <a:pt x="26" y="1191"/>
                  </a:cubicBezTo>
                  <a:cubicBezTo>
                    <a:pt x="14" y="1173"/>
                    <a:pt x="8" y="1149"/>
                    <a:pt x="7" y="1120"/>
                  </a:cubicBezTo>
                  <a:lnTo>
                    <a:pt x="3" y="1049"/>
                  </a:lnTo>
                  <a:lnTo>
                    <a:pt x="0" y="964"/>
                  </a:lnTo>
                  <a:close/>
                  <a:moveTo>
                    <a:pt x="41" y="1002"/>
                  </a:moveTo>
                  <a:lnTo>
                    <a:pt x="43" y="1063"/>
                  </a:lnTo>
                  <a:cubicBezTo>
                    <a:pt x="43" y="1070"/>
                    <a:pt x="44" y="1084"/>
                    <a:pt x="47" y="1105"/>
                  </a:cubicBezTo>
                  <a:cubicBezTo>
                    <a:pt x="49" y="1125"/>
                    <a:pt x="52" y="1142"/>
                    <a:pt x="57" y="1156"/>
                  </a:cubicBezTo>
                  <a:cubicBezTo>
                    <a:pt x="62" y="1170"/>
                    <a:pt x="72" y="1183"/>
                    <a:pt x="86" y="1194"/>
                  </a:cubicBezTo>
                  <a:cubicBezTo>
                    <a:pt x="100" y="1206"/>
                    <a:pt x="136" y="1211"/>
                    <a:pt x="193" y="1211"/>
                  </a:cubicBezTo>
                  <a:cubicBezTo>
                    <a:pt x="251" y="1211"/>
                    <a:pt x="285" y="1204"/>
                    <a:pt x="294" y="1190"/>
                  </a:cubicBezTo>
                  <a:cubicBezTo>
                    <a:pt x="304" y="1176"/>
                    <a:pt x="311" y="1157"/>
                    <a:pt x="316" y="1134"/>
                  </a:cubicBezTo>
                  <a:cubicBezTo>
                    <a:pt x="321" y="1111"/>
                    <a:pt x="323" y="1092"/>
                    <a:pt x="323" y="1077"/>
                  </a:cubicBezTo>
                  <a:lnTo>
                    <a:pt x="323" y="1062"/>
                  </a:lnTo>
                  <a:cubicBezTo>
                    <a:pt x="314" y="1066"/>
                    <a:pt x="306" y="1066"/>
                    <a:pt x="299" y="1063"/>
                  </a:cubicBezTo>
                  <a:cubicBezTo>
                    <a:pt x="292" y="1059"/>
                    <a:pt x="276" y="1045"/>
                    <a:pt x="251" y="1019"/>
                  </a:cubicBezTo>
                  <a:cubicBezTo>
                    <a:pt x="250" y="1025"/>
                    <a:pt x="249" y="1030"/>
                    <a:pt x="249" y="1036"/>
                  </a:cubicBezTo>
                  <a:cubicBezTo>
                    <a:pt x="248" y="1042"/>
                    <a:pt x="248" y="1053"/>
                    <a:pt x="247" y="1071"/>
                  </a:cubicBezTo>
                  <a:cubicBezTo>
                    <a:pt x="247" y="1088"/>
                    <a:pt x="249" y="1105"/>
                    <a:pt x="255" y="1121"/>
                  </a:cubicBezTo>
                  <a:cubicBezTo>
                    <a:pt x="265" y="1158"/>
                    <a:pt x="270" y="1178"/>
                    <a:pt x="271" y="1178"/>
                  </a:cubicBezTo>
                  <a:lnTo>
                    <a:pt x="271" y="1185"/>
                  </a:lnTo>
                  <a:cubicBezTo>
                    <a:pt x="271" y="1191"/>
                    <a:pt x="270" y="1195"/>
                    <a:pt x="269" y="1196"/>
                  </a:cubicBezTo>
                  <a:cubicBezTo>
                    <a:pt x="268" y="1198"/>
                    <a:pt x="264" y="1201"/>
                    <a:pt x="259" y="1203"/>
                  </a:cubicBezTo>
                  <a:cubicBezTo>
                    <a:pt x="254" y="1205"/>
                    <a:pt x="249" y="1204"/>
                    <a:pt x="244" y="1198"/>
                  </a:cubicBezTo>
                  <a:cubicBezTo>
                    <a:pt x="235" y="1192"/>
                    <a:pt x="228" y="1178"/>
                    <a:pt x="223" y="1154"/>
                  </a:cubicBezTo>
                  <a:cubicBezTo>
                    <a:pt x="217" y="1131"/>
                    <a:pt x="214" y="1114"/>
                    <a:pt x="212" y="1103"/>
                  </a:cubicBezTo>
                  <a:cubicBezTo>
                    <a:pt x="207" y="1109"/>
                    <a:pt x="204" y="1112"/>
                    <a:pt x="201" y="1114"/>
                  </a:cubicBezTo>
                  <a:cubicBezTo>
                    <a:pt x="197" y="1116"/>
                    <a:pt x="189" y="1117"/>
                    <a:pt x="174" y="1117"/>
                  </a:cubicBezTo>
                  <a:lnTo>
                    <a:pt x="81" y="1117"/>
                  </a:lnTo>
                  <a:cubicBezTo>
                    <a:pt x="64" y="1117"/>
                    <a:pt x="56" y="1112"/>
                    <a:pt x="57" y="1102"/>
                  </a:cubicBezTo>
                  <a:cubicBezTo>
                    <a:pt x="57" y="1087"/>
                    <a:pt x="75" y="1080"/>
                    <a:pt x="111" y="1081"/>
                  </a:cubicBezTo>
                  <a:lnTo>
                    <a:pt x="192" y="1081"/>
                  </a:lnTo>
                  <a:cubicBezTo>
                    <a:pt x="198" y="1082"/>
                    <a:pt x="204" y="1084"/>
                    <a:pt x="211" y="1087"/>
                  </a:cubicBezTo>
                  <a:cubicBezTo>
                    <a:pt x="211" y="1084"/>
                    <a:pt x="210" y="1081"/>
                    <a:pt x="210" y="1079"/>
                  </a:cubicBezTo>
                  <a:cubicBezTo>
                    <a:pt x="209" y="1076"/>
                    <a:pt x="210" y="1075"/>
                    <a:pt x="211" y="1074"/>
                  </a:cubicBezTo>
                  <a:lnTo>
                    <a:pt x="213" y="1022"/>
                  </a:lnTo>
                  <a:cubicBezTo>
                    <a:pt x="213" y="1006"/>
                    <a:pt x="215" y="995"/>
                    <a:pt x="217" y="988"/>
                  </a:cubicBezTo>
                  <a:cubicBezTo>
                    <a:pt x="220" y="982"/>
                    <a:pt x="221" y="978"/>
                    <a:pt x="221" y="975"/>
                  </a:cubicBezTo>
                  <a:lnTo>
                    <a:pt x="195" y="895"/>
                  </a:lnTo>
                  <a:lnTo>
                    <a:pt x="188" y="867"/>
                  </a:lnTo>
                  <a:lnTo>
                    <a:pt x="113" y="869"/>
                  </a:lnTo>
                  <a:lnTo>
                    <a:pt x="74" y="872"/>
                  </a:lnTo>
                  <a:cubicBezTo>
                    <a:pt x="64" y="870"/>
                    <a:pt x="60" y="864"/>
                    <a:pt x="61" y="855"/>
                  </a:cubicBezTo>
                  <a:cubicBezTo>
                    <a:pt x="61" y="841"/>
                    <a:pt x="70" y="834"/>
                    <a:pt x="90" y="833"/>
                  </a:cubicBezTo>
                  <a:lnTo>
                    <a:pt x="188" y="829"/>
                  </a:lnTo>
                  <a:cubicBezTo>
                    <a:pt x="187" y="824"/>
                    <a:pt x="187" y="820"/>
                    <a:pt x="187" y="817"/>
                  </a:cubicBezTo>
                  <a:lnTo>
                    <a:pt x="184" y="802"/>
                  </a:lnTo>
                  <a:lnTo>
                    <a:pt x="184" y="770"/>
                  </a:lnTo>
                  <a:cubicBezTo>
                    <a:pt x="183" y="756"/>
                    <a:pt x="183" y="748"/>
                    <a:pt x="185" y="746"/>
                  </a:cubicBezTo>
                  <a:lnTo>
                    <a:pt x="192" y="735"/>
                  </a:lnTo>
                  <a:lnTo>
                    <a:pt x="183" y="735"/>
                  </a:lnTo>
                  <a:cubicBezTo>
                    <a:pt x="172" y="735"/>
                    <a:pt x="159" y="736"/>
                    <a:pt x="145" y="738"/>
                  </a:cubicBezTo>
                  <a:lnTo>
                    <a:pt x="86" y="745"/>
                  </a:lnTo>
                  <a:cubicBezTo>
                    <a:pt x="71" y="747"/>
                    <a:pt x="60" y="755"/>
                    <a:pt x="53" y="767"/>
                  </a:cubicBezTo>
                  <a:cubicBezTo>
                    <a:pt x="47" y="779"/>
                    <a:pt x="43" y="793"/>
                    <a:pt x="43" y="808"/>
                  </a:cubicBezTo>
                  <a:lnTo>
                    <a:pt x="42" y="888"/>
                  </a:lnTo>
                  <a:lnTo>
                    <a:pt x="41" y="1002"/>
                  </a:lnTo>
                  <a:close/>
                  <a:moveTo>
                    <a:pt x="213" y="735"/>
                  </a:moveTo>
                  <a:cubicBezTo>
                    <a:pt x="219" y="742"/>
                    <a:pt x="222" y="751"/>
                    <a:pt x="223" y="761"/>
                  </a:cubicBezTo>
                  <a:cubicBezTo>
                    <a:pt x="223" y="767"/>
                    <a:pt x="223" y="771"/>
                    <a:pt x="223" y="771"/>
                  </a:cubicBezTo>
                  <a:lnTo>
                    <a:pt x="221" y="783"/>
                  </a:lnTo>
                  <a:cubicBezTo>
                    <a:pt x="226" y="783"/>
                    <a:pt x="230" y="782"/>
                    <a:pt x="235" y="781"/>
                  </a:cubicBezTo>
                  <a:cubicBezTo>
                    <a:pt x="240" y="780"/>
                    <a:pt x="244" y="779"/>
                    <a:pt x="247" y="777"/>
                  </a:cubicBezTo>
                  <a:lnTo>
                    <a:pt x="299" y="754"/>
                  </a:lnTo>
                  <a:cubicBezTo>
                    <a:pt x="306" y="757"/>
                    <a:pt x="310" y="761"/>
                    <a:pt x="310" y="767"/>
                  </a:cubicBezTo>
                  <a:cubicBezTo>
                    <a:pt x="309" y="792"/>
                    <a:pt x="280" y="808"/>
                    <a:pt x="223" y="816"/>
                  </a:cubicBezTo>
                  <a:lnTo>
                    <a:pt x="223" y="828"/>
                  </a:lnTo>
                  <a:cubicBezTo>
                    <a:pt x="238" y="830"/>
                    <a:pt x="255" y="830"/>
                    <a:pt x="274" y="829"/>
                  </a:cubicBezTo>
                  <a:cubicBezTo>
                    <a:pt x="293" y="828"/>
                    <a:pt x="303" y="832"/>
                    <a:pt x="302" y="840"/>
                  </a:cubicBezTo>
                  <a:cubicBezTo>
                    <a:pt x="302" y="848"/>
                    <a:pt x="301" y="854"/>
                    <a:pt x="299" y="858"/>
                  </a:cubicBezTo>
                  <a:cubicBezTo>
                    <a:pt x="297" y="862"/>
                    <a:pt x="295" y="865"/>
                    <a:pt x="292" y="867"/>
                  </a:cubicBezTo>
                  <a:cubicBezTo>
                    <a:pt x="288" y="868"/>
                    <a:pt x="284" y="869"/>
                    <a:pt x="278" y="868"/>
                  </a:cubicBezTo>
                  <a:lnTo>
                    <a:pt x="245" y="867"/>
                  </a:lnTo>
                  <a:lnTo>
                    <a:pt x="227" y="867"/>
                  </a:lnTo>
                  <a:cubicBezTo>
                    <a:pt x="234" y="898"/>
                    <a:pt x="238" y="915"/>
                    <a:pt x="240" y="917"/>
                  </a:cubicBezTo>
                  <a:lnTo>
                    <a:pt x="245" y="932"/>
                  </a:lnTo>
                  <a:cubicBezTo>
                    <a:pt x="268" y="905"/>
                    <a:pt x="286" y="892"/>
                    <a:pt x="299" y="891"/>
                  </a:cubicBezTo>
                  <a:cubicBezTo>
                    <a:pt x="309" y="891"/>
                    <a:pt x="314" y="895"/>
                    <a:pt x="314" y="905"/>
                  </a:cubicBezTo>
                  <a:cubicBezTo>
                    <a:pt x="315" y="914"/>
                    <a:pt x="315" y="920"/>
                    <a:pt x="314" y="921"/>
                  </a:cubicBezTo>
                  <a:cubicBezTo>
                    <a:pt x="312" y="925"/>
                    <a:pt x="299" y="934"/>
                    <a:pt x="276" y="950"/>
                  </a:cubicBezTo>
                  <a:lnTo>
                    <a:pt x="267" y="963"/>
                  </a:lnTo>
                  <a:cubicBezTo>
                    <a:pt x="264" y="966"/>
                    <a:pt x="263" y="967"/>
                    <a:pt x="264" y="968"/>
                  </a:cubicBezTo>
                  <a:cubicBezTo>
                    <a:pt x="264" y="969"/>
                    <a:pt x="265" y="970"/>
                    <a:pt x="266" y="972"/>
                  </a:cubicBezTo>
                  <a:cubicBezTo>
                    <a:pt x="268" y="973"/>
                    <a:pt x="273" y="980"/>
                    <a:pt x="282" y="992"/>
                  </a:cubicBezTo>
                  <a:lnTo>
                    <a:pt x="316" y="1026"/>
                  </a:lnTo>
                  <a:lnTo>
                    <a:pt x="324" y="1035"/>
                  </a:lnTo>
                  <a:lnTo>
                    <a:pt x="324" y="945"/>
                  </a:lnTo>
                  <a:cubicBezTo>
                    <a:pt x="324" y="938"/>
                    <a:pt x="324" y="926"/>
                    <a:pt x="323" y="909"/>
                  </a:cubicBezTo>
                  <a:cubicBezTo>
                    <a:pt x="322" y="892"/>
                    <a:pt x="322" y="879"/>
                    <a:pt x="322" y="869"/>
                  </a:cubicBezTo>
                  <a:lnTo>
                    <a:pt x="322" y="801"/>
                  </a:lnTo>
                  <a:cubicBezTo>
                    <a:pt x="320" y="775"/>
                    <a:pt x="315" y="759"/>
                    <a:pt x="307" y="753"/>
                  </a:cubicBezTo>
                  <a:cubicBezTo>
                    <a:pt x="299" y="748"/>
                    <a:pt x="268" y="742"/>
                    <a:pt x="213" y="735"/>
                  </a:cubicBez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95000"/>
                    <a:lumOff val="5000"/>
                  </a:schemeClr>
                </a:solidFill>
                <a:uLnTx/>
                <a:uFillTx/>
                <a:latin typeface="等线" panose="020F0502020204030204"/>
                <a:ea typeface="等线" panose="02010600030101010101" pitchFamily="2" charset="-122"/>
                <a:cs typeface="+mn-cs"/>
              </a:endParaRPr>
            </a:p>
          </p:txBody>
        </p:sp>
        <p:sp>
          <p:nvSpPr>
            <p:cNvPr id="62" name="Freeform 152">
              <a:extLst>
                <a:ext uri="{FF2B5EF4-FFF2-40B4-BE49-F238E27FC236}">
                  <a16:creationId xmlns:a16="http://schemas.microsoft.com/office/drawing/2014/main" id="{081C0F25-FAD2-4EA4-9250-10DBEB64973F}"/>
                </a:ext>
              </a:extLst>
            </p:cNvPr>
            <p:cNvSpPr>
              <a:spLocks noEditPoints="1"/>
            </p:cNvSpPr>
            <p:nvPr/>
          </p:nvSpPr>
          <p:spPr bwMode="auto">
            <a:xfrm>
              <a:off x="4777694" y="4674508"/>
              <a:ext cx="138113" cy="228600"/>
            </a:xfrm>
            <a:custGeom>
              <a:avLst/>
              <a:gdLst>
                <a:gd name="T0" fmla="*/ 2147483646 w 361"/>
                <a:gd name="T1" fmla="*/ 2147483646 h 618"/>
                <a:gd name="T2" fmla="*/ 2147483646 w 361"/>
                <a:gd name="T3" fmla="*/ 2147483646 h 618"/>
                <a:gd name="T4" fmla="*/ 2147483646 w 361"/>
                <a:gd name="T5" fmla="*/ 2147483646 h 618"/>
                <a:gd name="T6" fmla="*/ 2147483646 w 361"/>
                <a:gd name="T7" fmla="*/ 2147483646 h 618"/>
                <a:gd name="T8" fmla="*/ 2147483646 w 361"/>
                <a:gd name="T9" fmla="*/ 2147483646 h 618"/>
                <a:gd name="T10" fmla="*/ 2147483646 w 361"/>
                <a:gd name="T11" fmla="*/ 2147483646 h 618"/>
                <a:gd name="T12" fmla="*/ 2147483646 w 361"/>
                <a:gd name="T13" fmla="*/ 2147483646 h 618"/>
                <a:gd name="T14" fmla="*/ 2147483646 w 361"/>
                <a:gd name="T15" fmla="*/ 2147483646 h 618"/>
                <a:gd name="T16" fmla="*/ 2147483646 w 361"/>
                <a:gd name="T17" fmla="*/ 2147483646 h 618"/>
                <a:gd name="T18" fmla="*/ 2147483646 w 361"/>
                <a:gd name="T19" fmla="*/ 2147483646 h 618"/>
                <a:gd name="T20" fmla="*/ 2147483646 w 361"/>
                <a:gd name="T21" fmla="*/ 2147483646 h 618"/>
                <a:gd name="T22" fmla="*/ 2147483646 w 361"/>
                <a:gd name="T23" fmla="*/ 2147483646 h 618"/>
                <a:gd name="T24" fmla="*/ 2147483646 w 361"/>
                <a:gd name="T25" fmla="*/ 2147483646 h 618"/>
                <a:gd name="T26" fmla="*/ 2147483646 w 361"/>
                <a:gd name="T27" fmla="*/ 2147483646 h 618"/>
                <a:gd name="T28" fmla="*/ 2147483646 w 361"/>
                <a:gd name="T29" fmla="*/ 2147483646 h 618"/>
                <a:gd name="T30" fmla="*/ 2147483646 w 361"/>
                <a:gd name="T31" fmla="*/ 2147483646 h 618"/>
                <a:gd name="T32" fmla="*/ 2147483646 w 361"/>
                <a:gd name="T33" fmla="*/ 2147483646 h 618"/>
                <a:gd name="T34" fmla="*/ 2147483646 w 361"/>
                <a:gd name="T35" fmla="*/ 2147483646 h 618"/>
                <a:gd name="T36" fmla="*/ 2147483646 w 361"/>
                <a:gd name="T37" fmla="*/ 2147483646 h 618"/>
                <a:gd name="T38" fmla="*/ 2147483646 w 361"/>
                <a:gd name="T39" fmla="*/ 2147483646 h 618"/>
                <a:gd name="T40" fmla="*/ 2147483646 w 361"/>
                <a:gd name="T41" fmla="*/ 2147483646 h 618"/>
                <a:gd name="T42" fmla="*/ 2147483646 w 361"/>
                <a:gd name="T43" fmla="*/ 2147483646 h 618"/>
                <a:gd name="T44" fmla="*/ 2147483646 w 361"/>
                <a:gd name="T45" fmla="*/ 2147483646 h 618"/>
                <a:gd name="T46" fmla="*/ 2147483646 w 361"/>
                <a:gd name="T47" fmla="*/ 2147483646 h 618"/>
                <a:gd name="T48" fmla="*/ 2147483646 w 361"/>
                <a:gd name="T49" fmla="*/ 2147483646 h 618"/>
                <a:gd name="T50" fmla="*/ 2147483646 w 361"/>
                <a:gd name="T51" fmla="*/ 2147483646 h 618"/>
                <a:gd name="T52" fmla="*/ 2147483646 w 361"/>
                <a:gd name="T53" fmla="*/ 2147483646 h 618"/>
                <a:gd name="T54" fmla="*/ 2147483646 w 361"/>
                <a:gd name="T55" fmla="*/ 2147483646 h 618"/>
                <a:gd name="T56" fmla="*/ 2147483646 w 361"/>
                <a:gd name="T57" fmla="*/ 2147483646 h 618"/>
                <a:gd name="T58" fmla="*/ 2147483646 w 361"/>
                <a:gd name="T59" fmla="*/ 2147483646 h 618"/>
                <a:gd name="T60" fmla="*/ 2147483646 w 361"/>
                <a:gd name="T61" fmla="*/ 2147483646 h 618"/>
                <a:gd name="T62" fmla="*/ 2147483646 w 361"/>
                <a:gd name="T63" fmla="*/ 2147483646 h 618"/>
                <a:gd name="T64" fmla="*/ 2147483646 w 361"/>
                <a:gd name="T65" fmla="*/ 2147483646 h 618"/>
                <a:gd name="T66" fmla="*/ 0 w 361"/>
                <a:gd name="T67" fmla="*/ 2147483646 h 618"/>
                <a:gd name="T68" fmla="*/ 2147483646 w 361"/>
                <a:gd name="T69" fmla="*/ 2147483646 h 618"/>
                <a:gd name="T70" fmla="*/ 2147483646 w 361"/>
                <a:gd name="T71" fmla="*/ 2147483646 h 618"/>
                <a:gd name="T72" fmla="*/ 2147483646 w 361"/>
                <a:gd name="T73" fmla="*/ 2147483646 h 618"/>
                <a:gd name="T74" fmla="*/ 2147483646 w 361"/>
                <a:gd name="T75" fmla="*/ 2147483646 h 618"/>
                <a:gd name="T76" fmla="*/ 2147483646 w 361"/>
                <a:gd name="T77" fmla="*/ 2147483646 h 618"/>
                <a:gd name="T78" fmla="*/ 2147483646 w 361"/>
                <a:gd name="T79" fmla="*/ 2147483646 h 618"/>
                <a:gd name="T80" fmla="*/ 2147483646 w 361"/>
                <a:gd name="T81" fmla="*/ 2147483646 h 618"/>
                <a:gd name="T82" fmla="*/ 2147483646 w 361"/>
                <a:gd name="T83" fmla="*/ 2147483646 h 618"/>
                <a:gd name="T84" fmla="*/ 2147483646 w 361"/>
                <a:gd name="T85" fmla="*/ 2147483646 h 618"/>
                <a:gd name="T86" fmla="*/ 2147483646 w 361"/>
                <a:gd name="T87" fmla="*/ 2147483646 h 618"/>
                <a:gd name="T88" fmla="*/ 2147483646 w 361"/>
                <a:gd name="T89" fmla="*/ 2147483646 h 618"/>
                <a:gd name="T90" fmla="*/ 2147483646 w 361"/>
                <a:gd name="T91" fmla="*/ 2147483646 h 618"/>
                <a:gd name="T92" fmla="*/ 2147483646 w 361"/>
                <a:gd name="T93" fmla="*/ 2147483646 h 618"/>
                <a:gd name="T94" fmla="*/ 2147483646 w 361"/>
                <a:gd name="T95" fmla="*/ 2147483646 h 61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361" h="618">
                  <a:moveTo>
                    <a:pt x="199" y="244"/>
                  </a:moveTo>
                  <a:cubicBezTo>
                    <a:pt x="200" y="250"/>
                    <a:pt x="201" y="253"/>
                    <a:pt x="201" y="255"/>
                  </a:cubicBezTo>
                  <a:cubicBezTo>
                    <a:pt x="202" y="256"/>
                    <a:pt x="202" y="258"/>
                    <a:pt x="201" y="259"/>
                  </a:cubicBezTo>
                  <a:cubicBezTo>
                    <a:pt x="201" y="261"/>
                    <a:pt x="201" y="265"/>
                    <a:pt x="202" y="273"/>
                  </a:cubicBezTo>
                  <a:lnTo>
                    <a:pt x="202" y="283"/>
                  </a:lnTo>
                  <a:lnTo>
                    <a:pt x="202" y="287"/>
                  </a:lnTo>
                  <a:cubicBezTo>
                    <a:pt x="211" y="286"/>
                    <a:pt x="219" y="286"/>
                    <a:pt x="228" y="286"/>
                  </a:cubicBezTo>
                  <a:cubicBezTo>
                    <a:pt x="266" y="288"/>
                    <a:pt x="288" y="296"/>
                    <a:pt x="295" y="307"/>
                  </a:cubicBezTo>
                  <a:cubicBezTo>
                    <a:pt x="302" y="319"/>
                    <a:pt x="307" y="329"/>
                    <a:pt x="309" y="337"/>
                  </a:cubicBezTo>
                  <a:cubicBezTo>
                    <a:pt x="311" y="345"/>
                    <a:pt x="312" y="353"/>
                    <a:pt x="312" y="361"/>
                  </a:cubicBezTo>
                  <a:cubicBezTo>
                    <a:pt x="313" y="368"/>
                    <a:pt x="310" y="377"/>
                    <a:pt x="304" y="386"/>
                  </a:cubicBezTo>
                  <a:cubicBezTo>
                    <a:pt x="291" y="409"/>
                    <a:pt x="270" y="421"/>
                    <a:pt x="242" y="421"/>
                  </a:cubicBezTo>
                  <a:cubicBezTo>
                    <a:pt x="229" y="422"/>
                    <a:pt x="219" y="420"/>
                    <a:pt x="213" y="416"/>
                  </a:cubicBezTo>
                  <a:cubicBezTo>
                    <a:pt x="208" y="412"/>
                    <a:pt x="204" y="408"/>
                    <a:pt x="201" y="404"/>
                  </a:cubicBezTo>
                  <a:cubicBezTo>
                    <a:pt x="199" y="400"/>
                    <a:pt x="198" y="397"/>
                    <a:pt x="197" y="394"/>
                  </a:cubicBezTo>
                  <a:cubicBezTo>
                    <a:pt x="197" y="392"/>
                    <a:pt x="197" y="390"/>
                    <a:pt x="197" y="388"/>
                  </a:cubicBezTo>
                  <a:cubicBezTo>
                    <a:pt x="198" y="386"/>
                    <a:pt x="199" y="383"/>
                    <a:pt x="203" y="379"/>
                  </a:cubicBezTo>
                  <a:cubicBezTo>
                    <a:pt x="206" y="376"/>
                    <a:pt x="209" y="374"/>
                    <a:pt x="211" y="374"/>
                  </a:cubicBezTo>
                  <a:cubicBezTo>
                    <a:pt x="211" y="375"/>
                    <a:pt x="213" y="377"/>
                    <a:pt x="217" y="379"/>
                  </a:cubicBezTo>
                  <a:cubicBezTo>
                    <a:pt x="221" y="382"/>
                    <a:pt x="233" y="383"/>
                    <a:pt x="253" y="382"/>
                  </a:cubicBezTo>
                  <a:cubicBezTo>
                    <a:pt x="261" y="382"/>
                    <a:pt x="266" y="381"/>
                    <a:pt x="268" y="378"/>
                  </a:cubicBezTo>
                  <a:cubicBezTo>
                    <a:pt x="271" y="375"/>
                    <a:pt x="272" y="369"/>
                    <a:pt x="272" y="361"/>
                  </a:cubicBezTo>
                  <a:cubicBezTo>
                    <a:pt x="271" y="350"/>
                    <a:pt x="269" y="343"/>
                    <a:pt x="267" y="339"/>
                  </a:cubicBezTo>
                  <a:cubicBezTo>
                    <a:pt x="264" y="335"/>
                    <a:pt x="261" y="331"/>
                    <a:pt x="256" y="328"/>
                  </a:cubicBezTo>
                  <a:cubicBezTo>
                    <a:pt x="251" y="325"/>
                    <a:pt x="240" y="324"/>
                    <a:pt x="223" y="325"/>
                  </a:cubicBezTo>
                  <a:cubicBezTo>
                    <a:pt x="206" y="325"/>
                    <a:pt x="196" y="325"/>
                    <a:pt x="191" y="323"/>
                  </a:cubicBezTo>
                  <a:cubicBezTo>
                    <a:pt x="187" y="322"/>
                    <a:pt x="185" y="321"/>
                    <a:pt x="184" y="321"/>
                  </a:cubicBezTo>
                  <a:cubicBezTo>
                    <a:pt x="183" y="322"/>
                    <a:pt x="176" y="325"/>
                    <a:pt x="164" y="330"/>
                  </a:cubicBezTo>
                  <a:lnTo>
                    <a:pt x="124" y="335"/>
                  </a:lnTo>
                  <a:cubicBezTo>
                    <a:pt x="105" y="341"/>
                    <a:pt x="95" y="349"/>
                    <a:pt x="94" y="358"/>
                  </a:cubicBezTo>
                  <a:cubicBezTo>
                    <a:pt x="93" y="367"/>
                    <a:pt x="93" y="375"/>
                    <a:pt x="94" y="381"/>
                  </a:cubicBezTo>
                  <a:cubicBezTo>
                    <a:pt x="94" y="387"/>
                    <a:pt x="96" y="392"/>
                    <a:pt x="100" y="395"/>
                  </a:cubicBezTo>
                  <a:cubicBezTo>
                    <a:pt x="104" y="398"/>
                    <a:pt x="107" y="399"/>
                    <a:pt x="110" y="398"/>
                  </a:cubicBezTo>
                  <a:cubicBezTo>
                    <a:pt x="111" y="398"/>
                    <a:pt x="117" y="394"/>
                    <a:pt x="130" y="387"/>
                  </a:cubicBezTo>
                  <a:cubicBezTo>
                    <a:pt x="143" y="380"/>
                    <a:pt x="153" y="376"/>
                    <a:pt x="161" y="375"/>
                  </a:cubicBezTo>
                  <a:cubicBezTo>
                    <a:pt x="174" y="375"/>
                    <a:pt x="184" y="380"/>
                    <a:pt x="189" y="391"/>
                  </a:cubicBezTo>
                  <a:cubicBezTo>
                    <a:pt x="195" y="401"/>
                    <a:pt x="198" y="411"/>
                    <a:pt x="198" y="419"/>
                  </a:cubicBezTo>
                  <a:cubicBezTo>
                    <a:pt x="197" y="430"/>
                    <a:pt x="194" y="440"/>
                    <a:pt x="189" y="449"/>
                  </a:cubicBezTo>
                  <a:lnTo>
                    <a:pt x="168" y="483"/>
                  </a:lnTo>
                  <a:cubicBezTo>
                    <a:pt x="160" y="497"/>
                    <a:pt x="157" y="513"/>
                    <a:pt x="158" y="530"/>
                  </a:cubicBezTo>
                  <a:cubicBezTo>
                    <a:pt x="158" y="561"/>
                    <a:pt x="169" y="577"/>
                    <a:pt x="191" y="577"/>
                  </a:cubicBezTo>
                  <a:cubicBezTo>
                    <a:pt x="200" y="578"/>
                    <a:pt x="207" y="575"/>
                    <a:pt x="211" y="567"/>
                  </a:cubicBezTo>
                  <a:cubicBezTo>
                    <a:pt x="216" y="559"/>
                    <a:pt x="218" y="553"/>
                    <a:pt x="218" y="548"/>
                  </a:cubicBezTo>
                  <a:cubicBezTo>
                    <a:pt x="219" y="544"/>
                    <a:pt x="218" y="536"/>
                    <a:pt x="216" y="524"/>
                  </a:cubicBezTo>
                  <a:cubicBezTo>
                    <a:pt x="214" y="513"/>
                    <a:pt x="213" y="503"/>
                    <a:pt x="213" y="494"/>
                  </a:cubicBezTo>
                  <a:cubicBezTo>
                    <a:pt x="212" y="485"/>
                    <a:pt x="216" y="474"/>
                    <a:pt x="223" y="462"/>
                  </a:cubicBezTo>
                  <a:cubicBezTo>
                    <a:pt x="233" y="445"/>
                    <a:pt x="249" y="436"/>
                    <a:pt x="273" y="435"/>
                  </a:cubicBezTo>
                  <a:cubicBezTo>
                    <a:pt x="285" y="435"/>
                    <a:pt x="294" y="437"/>
                    <a:pt x="300" y="440"/>
                  </a:cubicBezTo>
                  <a:cubicBezTo>
                    <a:pt x="307" y="444"/>
                    <a:pt x="314" y="452"/>
                    <a:pt x="323" y="465"/>
                  </a:cubicBezTo>
                  <a:cubicBezTo>
                    <a:pt x="331" y="478"/>
                    <a:pt x="336" y="487"/>
                    <a:pt x="336" y="492"/>
                  </a:cubicBezTo>
                  <a:cubicBezTo>
                    <a:pt x="335" y="497"/>
                    <a:pt x="330" y="501"/>
                    <a:pt x="321" y="502"/>
                  </a:cubicBezTo>
                  <a:cubicBezTo>
                    <a:pt x="318" y="503"/>
                    <a:pt x="315" y="503"/>
                    <a:pt x="313" y="502"/>
                  </a:cubicBezTo>
                  <a:cubicBezTo>
                    <a:pt x="311" y="501"/>
                    <a:pt x="306" y="496"/>
                    <a:pt x="298" y="489"/>
                  </a:cubicBezTo>
                  <a:cubicBezTo>
                    <a:pt x="290" y="481"/>
                    <a:pt x="284" y="477"/>
                    <a:pt x="280" y="475"/>
                  </a:cubicBezTo>
                  <a:cubicBezTo>
                    <a:pt x="276" y="474"/>
                    <a:pt x="273" y="473"/>
                    <a:pt x="269" y="473"/>
                  </a:cubicBezTo>
                  <a:cubicBezTo>
                    <a:pt x="260" y="474"/>
                    <a:pt x="255" y="477"/>
                    <a:pt x="253" y="482"/>
                  </a:cubicBezTo>
                  <a:cubicBezTo>
                    <a:pt x="250" y="486"/>
                    <a:pt x="249" y="493"/>
                    <a:pt x="248" y="501"/>
                  </a:cubicBezTo>
                  <a:cubicBezTo>
                    <a:pt x="247" y="509"/>
                    <a:pt x="247" y="519"/>
                    <a:pt x="249" y="530"/>
                  </a:cubicBezTo>
                  <a:cubicBezTo>
                    <a:pt x="251" y="541"/>
                    <a:pt x="252" y="551"/>
                    <a:pt x="253" y="558"/>
                  </a:cubicBezTo>
                  <a:cubicBezTo>
                    <a:pt x="253" y="565"/>
                    <a:pt x="251" y="573"/>
                    <a:pt x="246" y="583"/>
                  </a:cubicBezTo>
                  <a:cubicBezTo>
                    <a:pt x="240" y="593"/>
                    <a:pt x="232" y="602"/>
                    <a:pt x="221" y="608"/>
                  </a:cubicBezTo>
                  <a:cubicBezTo>
                    <a:pt x="210" y="615"/>
                    <a:pt x="199" y="618"/>
                    <a:pt x="188" y="617"/>
                  </a:cubicBezTo>
                  <a:cubicBezTo>
                    <a:pt x="163" y="617"/>
                    <a:pt x="145" y="608"/>
                    <a:pt x="133" y="590"/>
                  </a:cubicBezTo>
                  <a:cubicBezTo>
                    <a:pt x="121" y="572"/>
                    <a:pt x="116" y="555"/>
                    <a:pt x="117" y="539"/>
                  </a:cubicBezTo>
                  <a:cubicBezTo>
                    <a:pt x="117" y="507"/>
                    <a:pt x="123" y="482"/>
                    <a:pt x="137" y="462"/>
                  </a:cubicBezTo>
                  <a:lnTo>
                    <a:pt x="158" y="432"/>
                  </a:lnTo>
                  <a:cubicBezTo>
                    <a:pt x="161" y="427"/>
                    <a:pt x="162" y="423"/>
                    <a:pt x="162" y="421"/>
                  </a:cubicBezTo>
                  <a:cubicBezTo>
                    <a:pt x="160" y="416"/>
                    <a:pt x="157" y="413"/>
                    <a:pt x="152" y="413"/>
                  </a:cubicBezTo>
                  <a:cubicBezTo>
                    <a:pt x="151" y="414"/>
                    <a:pt x="146" y="419"/>
                    <a:pt x="136" y="426"/>
                  </a:cubicBezTo>
                  <a:cubicBezTo>
                    <a:pt x="126" y="434"/>
                    <a:pt x="116" y="437"/>
                    <a:pt x="107" y="436"/>
                  </a:cubicBezTo>
                  <a:cubicBezTo>
                    <a:pt x="87" y="436"/>
                    <a:pt x="73" y="431"/>
                    <a:pt x="66" y="420"/>
                  </a:cubicBezTo>
                  <a:cubicBezTo>
                    <a:pt x="59" y="409"/>
                    <a:pt x="55" y="396"/>
                    <a:pt x="55" y="380"/>
                  </a:cubicBezTo>
                  <a:cubicBezTo>
                    <a:pt x="54" y="364"/>
                    <a:pt x="59" y="349"/>
                    <a:pt x="68" y="334"/>
                  </a:cubicBezTo>
                  <a:cubicBezTo>
                    <a:pt x="72" y="327"/>
                    <a:pt x="77" y="321"/>
                    <a:pt x="83" y="316"/>
                  </a:cubicBezTo>
                  <a:cubicBezTo>
                    <a:pt x="89" y="311"/>
                    <a:pt x="98" y="306"/>
                    <a:pt x="110" y="302"/>
                  </a:cubicBezTo>
                  <a:cubicBezTo>
                    <a:pt x="121" y="298"/>
                    <a:pt x="133" y="295"/>
                    <a:pt x="145" y="293"/>
                  </a:cubicBezTo>
                  <a:cubicBezTo>
                    <a:pt x="158" y="292"/>
                    <a:pt x="164" y="290"/>
                    <a:pt x="165" y="288"/>
                  </a:cubicBezTo>
                  <a:cubicBezTo>
                    <a:pt x="166" y="286"/>
                    <a:pt x="166" y="284"/>
                    <a:pt x="166" y="281"/>
                  </a:cubicBezTo>
                  <a:lnTo>
                    <a:pt x="166" y="268"/>
                  </a:lnTo>
                  <a:cubicBezTo>
                    <a:pt x="165" y="265"/>
                    <a:pt x="164" y="262"/>
                    <a:pt x="165" y="261"/>
                  </a:cubicBezTo>
                  <a:lnTo>
                    <a:pt x="166" y="257"/>
                  </a:lnTo>
                  <a:lnTo>
                    <a:pt x="168" y="247"/>
                  </a:lnTo>
                  <a:cubicBezTo>
                    <a:pt x="138" y="252"/>
                    <a:pt x="120" y="251"/>
                    <a:pt x="114" y="246"/>
                  </a:cubicBezTo>
                  <a:cubicBezTo>
                    <a:pt x="110" y="244"/>
                    <a:pt x="106" y="239"/>
                    <a:pt x="103" y="231"/>
                  </a:cubicBezTo>
                  <a:cubicBezTo>
                    <a:pt x="99" y="224"/>
                    <a:pt x="96" y="212"/>
                    <a:pt x="95" y="197"/>
                  </a:cubicBezTo>
                  <a:cubicBezTo>
                    <a:pt x="94" y="181"/>
                    <a:pt x="102" y="168"/>
                    <a:pt x="117" y="158"/>
                  </a:cubicBezTo>
                  <a:cubicBezTo>
                    <a:pt x="132" y="148"/>
                    <a:pt x="150" y="143"/>
                    <a:pt x="172" y="142"/>
                  </a:cubicBezTo>
                  <a:lnTo>
                    <a:pt x="233" y="140"/>
                  </a:lnTo>
                  <a:cubicBezTo>
                    <a:pt x="256" y="140"/>
                    <a:pt x="271" y="136"/>
                    <a:pt x="277" y="126"/>
                  </a:cubicBezTo>
                  <a:cubicBezTo>
                    <a:pt x="284" y="117"/>
                    <a:pt x="287" y="106"/>
                    <a:pt x="287" y="94"/>
                  </a:cubicBezTo>
                  <a:cubicBezTo>
                    <a:pt x="286" y="82"/>
                    <a:pt x="286" y="73"/>
                    <a:pt x="287" y="65"/>
                  </a:cubicBezTo>
                  <a:cubicBezTo>
                    <a:pt x="287" y="58"/>
                    <a:pt x="286" y="52"/>
                    <a:pt x="283" y="48"/>
                  </a:cubicBezTo>
                  <a:cubicBezTo>
                    <a:pt x="277" y="42"/>
                    <a:pt x="266" y="39"/>
                    <a:pt x="250" y="39"/>
                  </a:cubicBezTo>
                  <a:cubicBezTo>
                    <a:pt x="157" y="40"/>
                    <a:pt x="104" y="45"/>
                    <a:pt x="93" y="52"/>
                  </a:cubicBezTo>
                  <a:cubicBezTo>
                    <a:pt x="81" y="60"/>
                    <a:pt x="76" y="69"/>
                    <a:pt x="77" y="81"/>
                  </a:cubicBezTo>
                  <a:lnTo>
                    <a:pt x="80" y="160"/>
                  </a:lnTo>
                  <a:cubicBezTo>
                    <a:pt x="80" y="172"/>
                    <a:pt x="78" y="190"/>
                    <a:pt x="75" y="216"/>
                  </a:cubicBezTo>
                  <a:cubicBezTo>
                    <a:pt x="71" y="241"/>
                    <a:pt x="69" y="259"/>
                    <a:pt x="67" y="268"/>
                  </a:cubicBezTo>
                  <a:cubicBezTo>
                    <a:pt x="65" y="277"/>
                    <a:pt x="60" y="295"/>
                    <a:pt x="51" y="324"/>
                  </a:cubicBezTo>
                  <a:cubicBezTo>
                    <a:pt x="43" y="352"/>
                    <a:pt x="30" y="366"/>
                    <a:pt x="13" y="366"/>
                  </a:cubicBezTo>
                  <a:cubicBezTo>
                    <a:pt x="4" y="367"/>
                    <a:pt x="0" y="364"/>
                    <a:pt x="0" y="357"/>
                  </a:cubicBezTo>
                  <a:cubicBezTo>
                    <a:pt x="0" y="349"/>
                    <a:pt x="0" y="345"/>
                    <a:pt x="0" y="344"/>
                  </a:cubicBezTo>
                  <a:cubicBezTo>
                    <a:pt x="0" y="340"/>
                    <a:pt x="4" y="329"/>
                    <a:pt x="12" y="311"/>
                  </a:cubicBezTo>
                  <a:cubicBezTo>
                    <a:pt x="20" y="293"/>
                    <a:pt x="27" y="270"/>
                    <a:pt x="32" y="241"/>
                  </a:cubicBezTo>
                  <a:cubicBezTo>
                    <a:pt x="37" y="213"/>
                    <a:pt x="40" y="192"/>
                    <a:pt x="41" y="179"/>
                  </a:cubicBezTo>
                  <a:cubicBezTo>
                    <a:pt x="41" y="166"/>
                    <a:pt x="41" y="158"/>
                    <a:pt x="41" y="158"/>
                  </a:cubicBezTo>
                  <a:lnTo>
                    <a:pt x="38" y="86"/>
                  </a:lnTo>
                  <a:cubicBezTo>
                    <a:pt x="38" y="70"/>
                    <a:pt x="42" y="53"/>
                    <a:pt x="53" y="34"/>
                  </a:cubicBezTo>
                  <a:cubicBezTo>
                    <a:pt x="63" y="16"/>
                    <a:pt x="95" y="6"/>
                    <a:pt x="148" y="4"/>
                  </a:cubicBezTo>
                  <a:lnTo>
                    <a:pt x="256" y="0"/>
                  </a:lnTo>
                  <a:cubicBezTo>
                    <a:pt x="296" y="2"/>
                    <a:pt x="317" y="12"/>
                    <a:pt x="321" y="31"/>
                  </a:cubicBezTo>
                  <a:cubicBezTo>
                    <a:pt x="324" y="50"/>
                    <a:pt x="326" y="66"/>
                    <a:pt x="326" y="78"/>
                  </a:cubicBezTo>
                  <a:cubicBezTo>
                    <a:pt x="325" y="100"/>
                    <a:pt x="321" y="121"/>
                    <a:pt x="316" y="143"/>
                  </a:cubicBezTo>
                  <a:cubicBezTo>
                    <a:pt x="310" y="165"/>
                    <a:pt x="287" y="176"/>
                    <a:pt x="246" y="177"/>
                  </a:cubicBezTo>
                  <a:lnTo>
                    <a:pt x="154" y="180"/>
                  </a:lnTo>
                  <a:cubicBezTo>
                    <a:pt x="144" y="181"/>
                    <a:pt x="138" y="184"/>
                    <a:pt x="135" y="190"/>
                  </a:cubicBezTo>
                  <a:cubicBezTo>
                    <a:pt x="132" y="195"/>
                    <a:pt x="131" y="199"/>
                    <a:pt x="132" y="202"/>
                  </a:cubicBezTo>
                  <a:cubicBezTo>
                    <a:pt x="132" y="207"/>
                    <a:pt x="136" y="211"/>
                    <a:pt x="144" y="212"/>
                  </a:cubicBezTo>
                  <a:cubicBezTo>
                    <a:pt x="148" y="212"/>
                    <a:pt x="156" y="212"/>
                    <a:pt x="169" y="209"/>
                  </a:cubicBezTo>
                  <a:cubicBezTo>
                    <a:pt x="183" y="206"/>
                    <a:pt x="200" y="204"/>
                    <a:pt x="222" y="204"/>
                  </a:cubicBezTo>
                  <a:cubicBezTo>
                    <a:pt x="265" y="205"/>
                    <a:pt x="295" y="212"/>
                    <a:pt x="314" y="224"/>
                  </a:cubicBezTo>
                  <a:cubicBezTo>
                    <a:pt x="332" y="237"/>
                    <a:pt x="344" y="253"/>
                    <a:pt x="348" y="273"/>
                  </a:cubicBezTo>
                  <a:cubicBezTo>
                    <a:pt x="353" y="294"/>
                    <a:pt x="357" y="311"/>
                    <a:pt x="358" y="324"/>
                  </a:cubicBezTo>
                  <a:cubicBezTo>
                    <a:pt x="360" y="337"/>
                    <a:pt x="361" y="346"/>
                    <a:pt x="361" y="349"/>
                  </a:cubicBezTo>
                  <a:cubicBezTo>
                    <a:pt x="360" y="357"/>
                    <a:pt x="358" y="364"/>
                    <a:pt x="356" y="369"/>
                  </a:cubicBezTo>
                  <a:cubicBezTo>
                    <a:pt x="353" y="375"/>
                    <a:pt x="348" y="378"/>
                    <a:pt x="343" y="379"/>
                  </a:cubicBezTo>
                  <a:cubicBezTo>
                    <a:pt x="337" y="379"/>
                    <a:pt x="333" y="378"/>
                    <a:pt x="331" y="375"/>
                  </a:cubicBezTo>
                  <a:cubicBezTo>
                    <a:pt x="330" y="374"/>
                    <a:pt x="328" y="372"/>
                    <a:pt x="326" y="370"/>
                  </a:cubicBezTo>
                  <a:cubicBezTo>
                    <a:pt x="325" y="368"/>
                    <a:pt x="323" y="357"/>
                    <a:pt x="321" y="337"/>
                  </a:cubicBezTo>
                  <a:cubicBezTo>
                    <a:pt x="320" y="318"/>
                    <a:pt x="316" y="301"/>
                    <a:pt x="311" y="287"/>
                  </a:cubicBezTo>
                  <a:cubicBezTo>
                    <a:pt x="307" y="273"/>
                    <a:pt x="300" y="263"/>
                    <a:pt x="291" y="258"/>
                  </a:cubicBezTo>
                  <a:cubicBezTo>
                    <a:pt x="282" y="253"/>
                    <a:pt x="267" y="249"/>
                    <a:pt x="247" y="246"/>
                  </a:cubicBezTo>
                  <a:cubicBezTo>
                    <a:pt x="226" y="244"/>
                    <a:pt x="211" y="243"/>
                    <a:pt x="199" y="244"/>
                  </a:cubicBezTo>
                  <a:close/>
                  <a:moveTo>
                    <a:pt x="232" y="112"/>
                  </a:moveTo>
                  <a:lnTo>
                    <a:pt x="166" y="112"/>
                  </a:lnTo>
                  <a:cubicBezTo>
                    <a:pt x="149" y="112"/>
                    <a:pt x="137" y="113"/>
                    <a:pt x="130" y="115"/>
                  </a:cubicBezTo>
                  <a:cubicBezTo>
                    <a:pt x="123" y="117"/>
                    <a:pt x="119" y="118"/>
                    <a:pt x="118" y="118"/>
                  </a:cubicBezTo>
                  <a:cubicBezTo>
                    <a:pt x="112" y="119"/>
                    <a:pt x="107" y="117"/>
                    <a:pt x="104" y="113"/>
                  </a:cubicBezTo>
                  <a:cubicBezTo>
                    <a:pt x="101" y="108"/>
                    <a:pt x="99" y="105"/>
                    <a:pt x="99" y="102"/>
                  </a:cubicBezTo>
                  <a:cubicBezTo>
                    <a:pt x="99" y="99"/>
                    <a:pt x="99" y="96"/>
                    <a:pt x="101" y="93"/>
                  </a:cubicBezTo>
                  <a:cubicBezTo>
                    <a:pt x="103" y="89"/>
                    <a:pt x="107" y="85"/>
                    <a:pt x="112" y="83"/>
                  </a:cubicBezTo>
                  <a:cubicBezTo>
                    <a:pt x="118" y="82"/>
                    <a:pt x="137" y="79"/>
                    <a:pt x="169" y="76"/>
                  </a:cubicBezTo>
                  <a:cubicBezTo>
                    <a:pt x="205" y="75"/>
                    <a:pt x="229" y="74"/>
                    <a:pt x="240" y="74"/>
                  </a:cubicBezTo>
                  <a:cubicBezTo>
                    <a:pt x="253" y="75"/>
                    <a:pt x="261" y="78"/>
                    <a:pt x="264" y="83"/>
                  </a:cubicBezTo>
                  <a:cubicBezTo>
                    <a:pt x="267" y="88"/>
                    <a:pt x="269" y="92"/>
                    <a:pt x="269" y="93"/>
                  </a:cubicBezTo>
                  <a:cubicBezTo>
                    <a:pt x="268" y="106"/>
                    <a:pt x="256" y="112"/>
                    <a:pt x="232" y="112"/>
                  </a:cubicBez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95000"/>
                    <a:lumOff val="5000"/>
                  </a:schemeClr>
                </a:solidFill>
                <a:uLnTx/>
                <a:uFillTx/>
                <a:latin typeface="等线" panose="020F0502020204030204"/>
                <a:ea typeface="等线" panose="02010600030101010101" pitchFamily="2" charset="-122"/>
                <a:cs typeface="+mn-cs"/>
              </a:endParaRPr>
            </a:p>
          </p:txBody>
        </p:sp>
      </p:grpSp>
      <p:sp>
        <p:nvSpPr>
          <p:cNvPr id="63" name="文本框 62">
            <a:extLst>
              <a:ext uri="{FF2B5EF4-FFF2-40B4-BE49-F238E27FC236}">
                <a16:creationId xmlns:a16="http://schemas.microsoft.com/office/drawing/2014/main" id="{A537BE9C-0F9B-416C-9670-DB343BA2F97A}"/>
              </a:ext>
            </a:extLst>
          </p:cNvPr>
          <p:cNvSpPr txBox="1"/>
          <p:nvPr/>
        </p:nvSpPr>
        <p:spPr>
          <a:xfrm flipH="1">
            <a:off x="5856494" y="1717942"/>
            <a:ext cx="802646" cy="1938992"/>
          </a:xfrm>
          <a:prstGeom prst="rect">
            <a:avLst/>
          </a:prstGeom>
          <a:noFill/>
        </p:spPr>
        <p:txBody>
          <a:bodyPr vert="horz" wrap="square" rtlCol="0">
            <a:spAutoFit/>
          </a:bodyPr>
          <a:lstStyle/>
          <a:p>
            <a:pPr marL="0" marR="0" lvl="0" indent="0" algn="l" defTabSz="609402" rtl="0" eaLnBrk="1" fontAlgn="auto" latinLnBrk="0" hangingPunct="1">
              <a:lnSpc>
                <a:spcPct val="100000"/>
              </a:lnSpc>
              <a:spcBef>
                <a:spcPts val="0"/>
              </a:spcBef>
              <a:spcAft>
                <a:spcPts val="0"/>
              </a:spcAft>
              <a:buClrTx/>
              <a:buSzTx/>
              <a:buFontTx/>
              <a:buNone/>
              <a:tabLst/>
              <a:defRPr/>
            </a:pPr>
            <a:r>
              <a:rPr kumimoji="0" lang="zh-CN" altLang="en-US" sz="4000" b="0" i="0" u="none" strike="noStrike" kern="1200" cap="none" spc="-300" normalizeH="0" baseline="0" noProof="0">
                <a:ln>
                  <a:noFill/>
                </a:ln>
                <a:solidFill>
                  <a:schemeClr val="tx1">
                    <a:lumMod val="95000"/>
                    <a:lumOff val="5000"/>
                  </a:schemeClr>
                </a:solidFill>
                <a:uLnTx/>
                <a:uFillTx/>
                <a:latin typeface="迷你简小隶书" panose="02010609000101010101" pitchFamily="49" charset="-122"/>
                <a:ea typeface="迷你简小隶书" panose="02010609000101010101" pitchFamily="49" charset="-122"/>
                <a:cs typeface="+mn-cs"/>
              </a:rPr>
              <a:t>第</a:t>
            </a:r>
            <a:r>
              <a:rPr lang="zh-CN" altLang="en-US" sz="4000" spc="-300">
                <a:solidFill>
                  <a:schemeClr val="tx1">
                    <a:lumMod val="95000"/>
                    <a:lumOff val="5000"/>
                  </a:schemeClr>
                </a:solidFill>
                <a:latin typeface="迷你简小隶书" panose="02010609000101010101" pitchFamily="49" charset="-122"/>
                <a:ea typeface="迷你简小隶书" panose="02010609000101010101" pitchFamily="49" charset="-122"/>
              </a:rPr>
              <a:t>三</a:t>
            </a:r>
            <a:r>
              <a:rPr kumimoji="0" lang="zh-CN" altLang="en-US" sz="4000" b="0" i="0" u="none" strike="noStrike" kern="1200" cap="none" spc="-300" normalizeH="0" baseline="0" noProof="0">
                <a:ln>
                  <a:noFill/>
                </a:ln>
                <a:solidFill>
                  <a:schemeClr val="tx1">
                    <a:lumMod val="95000"/>
                    <a:lumOff val="5000"/>
                  </a:schemeClr>
                </a:solidFill>
                <a:uLnTx/>
                <a:uFillTx/>
                <a:latin typeface="迷你简小隶书" panose="02010609000101010101" pitchFamily="49" charset="-122"/>
                <a:ea typeface="迷你简小隶书" panose="02010609000101010101" pitchFamily="49" charset="-122"/>
                <a:cs typeface="+mn-cs"/>
              </a:rPr>
              <a:t>章 </a:t>
            </a:r>
            <a:endParaRPr kumimoji="0" lang="zh-CN" altLang="en-US" sz="4000" b="0" i="0" u="none" strike="noStrike" kern="1200" cap="none" spc="-300" normalizeH="0" baseline="0" noProof="0" dirty="0">
              <a:ln>
                <a:noFill/>
              </a:ln>
              <a:solidFill>
                <a:schemeClr val="tx1">
                  <a:lumMod val="95000"/>
                  <a:lumOff val="5000"/>
                </a:schemeClr>
              </a:solidFill>
              <a:uLnTx/>
              <a:uFillTx/>
              <a:latin typeface="迷你简小隶书" panose="02010609000101010101" pitchFamily="49" charset="-122"/>
              <a:ea typeface="迷你简小隶书" panose="02010609000101010101" pitchFamily="49" charset="-122"/>
              <a:cs typeface="+mn-cs"/>
            </a:endParaRPr>
          </a:p>
        </p:txBody>
      </p:sp>
      <p:sp>
        <p:nvSpPr>
          <p:cNvPr id="64" name="文本框 63">
            <a:extLst>
              <a:ext uri="{FF2B5EF4-FFF2-40B4-BE49-F238E27FC236}">
                <a16:creationId xmlns:a16="http://schemas.microsoft.com/office/drawing/2014/main" id="{1C3A6AC5-F6CC-457B-A9B6-0B82DEF75CC0}"/>
              </a:ext>
            </a:extLst>
          </p:cNvPr>
          <p:cNvSpPr txBox="1"/>
          <p:nvPr/>
        </p:nvSpPr>
        <p:spPr>
          <a:xfrm>
            <a:off x="4953511" y="2266842"/>
            <a:ext cx="1015663" cy="3324225"/>
          </a:xfrm>
          <a:prstGeom prst="rect">
            <a:avLst/>
          </a:prstGeom>
          <a:noFill/>
        </p:spPr>
        <p:txBody>
          <a:bodyPr vert="eaVert"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schemeClr val="tx1">
                    <a:lumMod val="95000"/>
                    <a:lumOff val="5000"/>
                  </a:schemeClr>
                </a:solidFill>
                <a:effectLst/>
                <a:uLnTx/>
                <a:uFillTx/>
                <a:latin typeface="华文楷体" panose="02010600040101010101" pitchFamily="2" charset="-122"/>
                <a:ea typeface="华文楷体" panose="02010600040101010101" pitchFamily="2" charset="-122"/>
                <a:cs typeface="+mn-cs"/>
              </a:rPr>
              <a:t>不复还。探虎穴兮入蛟宫</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schemeClr val="tx1">
                    <a:lumMod val="95000"/>
                    <a:lumOff val="5000"/>
                  </a:schemeClr>
                </a:solidFill>
                <a:effectLst/>
                <a:uLnTx/>
                <a:uFillTx/>
                <a:latin typeface="华文楷体" panose="02010600040101010101" pitchFamily="2" charset="-122"/>
                <a:ea typeface="华文楷体" panose="02010600040101010101" pitchFamily="2" charset="-122"/>
                <a:cs typeface="+mn-cs"/>
              </a:rPr>
              <a:t>仰天呼气兮成白虹。壮士一去</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schemeClr val="tx1">
                    <a:lumMod val="95000"/>
                    <a:lumOff val="5000"/>
                  </a:schemeClr>
                </a:solidFill>
                <a:effectLst/>
                <a:uLnTx/>
                <a:uFillTx/>
                <a:latin typeface="华文楷体" panose="02010600040101010101" pitchFamily="2" charset="-122"/>
                <a:ea typeface="华文楷体" panose="02010600040101010101" pitchFamily="2" charset="-122"/>
                <a:cs typeface="+mn-cs"/>
              </a:rPr>
              <a:t>壮士一去兮不复还</a:t>
            </a:r>
          </a:p>
        </p:txBody>
      </p:sp>
      <p:pic>
        <p:nvPicPr>
          <p:cNvPr id="65" name="图片 64">
            <a:extLst>
              <a:ext uri="{FF2B5EF4-FFF2-40B4-BE49-F238E27FC236}">
                <a16:creationId xmlns:a16="http://schemas.microsoft.com/office/drawing/2014/main" id="{366857EC-CEB8-46A6-9C08-BAC1B4035CFC}"/>
              </a:ext>
            </a:extLst>
          </p:cNvPr>
          <p:cNvPicPr>
            <a:picLocks noChangeAspect="1"/>
          </p:cNvPicPr>
          <p:nvPr/>
        </p:nvPicPr>
        <p:blipFill>
          <a:blip r:embed="rId3" cstate="email">
            <a:clrChange>
              <a:clrFrom>
                <a:srgbClr val="FFFFFF"/>
              </a:clrFrom>
              <a:clrTo>
                <a:srgbClr val="FFFFFF">
                  <a:alpha val="0"/>
                </a:srgbClr>
              </a:clrTo>
            </a:clrChange>
            <a:duotone>
              <a:prstClr val="black"/>
              <a:srgbClr val="9D855E">
                <a:tint val="45000"/>
                <a:satMod val="400000"/>
              </a:srgbClr>
            </a:duotone>
            <a:extLst>
              <a:ext uri="{28A0092B-C50C-407E-A947-70E740481C1C}">
                <a14:useLocalDpi xmlns:a14="http://schemas.microsoft.com/office/drawing/2010/main"/>
              </a:ext>
            </a:extLst>
          </a:blip>
          <a:stretch>
            <a:fillRect/>
          </a:stretch>
        </p:blipFill>
        <p:spPr>
          <a:xfrm>
            <a:off x="7173367" y="2757504"/>
            <a:ext cx="627014" cy="310916"/>
          </a:xfrm>
          <a:prstGeom prst="rect">
            <a:avLst/>
          </a:prstGeom>
        </p:spPr>
      </p:pic>
      <p:pic>
        <p:nvPicPr>
          <p:cNvPr id="12" name="wps稻壳儿佳誉设计原创">
            <a:extLst>
              <a:ext uri="{FF2B5EF4-FFF2-40B4-BE49-F238E27FC236}">
                <a16:creationId xmlns:a16="http://schemas.microsoft.com/office/drawing/2014/main" id="{28D7F9A6-1C05-4993-BD30-67ED8FEAAF5E}"/>
              </a:ext>
            </a:extLst>
          </p:cNvPr>
          <p:cNvPicPr>
            <a:picLocks noChangeAspect="1"/>
          </p:cNvPicPr>
          <p:nvPr/>
        </p:nvPicPr>
        <p:blipFill rotWithShape="1">
          <a:blip r:embed="rId4">
            <a:extLst>
              <a:ext uri="{28A0092B-C50C-407E-A947-70E740481C1C}">
                <a14:useLocalDpi xmlns:a14="http://schemas.microsoft.com/office/drawing/2010/main" val="0"/>
              </a:ext>
            </a:extLst>
          </a:blip>
          <a:srcRect l="42510" t="67589" r="18181"/>
          <a:stretch/>
        </p:blipFill>
        <p:spPr>
          <a:xfrm flipH="1">
            <a:off x="11318" y="3811"/>
            <a:ext cx="2134981" cy="2640479"/>
          </a:xfrm>
          <a:prstGeom prst="rect">
            <a:avLst/>
          </a:prstGeom>
        </p:spPr>
      </p:pic>
    </p:spTree>
    <p:extLst>
      <p:ext uri="{BB962C8B-B14F-4D97-AF65-F5344CB8AC3E}">
        <p14:creationId xmlns:p14="http://schemas.microsoft.com/office/powerpoint/2010/main" val="294069189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A0F6EFDC-080E-4FBF-B14F-95199E74BCEA}"/>
              </a:ext>
            </a:extLst>
          </p:cNvPr>
          <p:cNvSpPr/>
          <p:nvPr/>
        </p:nvSpPr>
        <p:spPr>
          <a:xfrm>
            <a:off x="1524001" y="906762"/>
            <a:ext cx="2581846" cy="5610151"/>
          </a:xfrm>
          <a:prstGeom prst="rect">
            <a:avLst/>
          </a:prstGeom>
          <a:solidFill>
            <a:srgbClr val="F3F8F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03" eaLnBrk="0" fontAlgn="base" hangingPunct="0">
              <a:spcBef>
                <a:spcPct val="0"/>
              </a:spcBef>
              <a:spcAft>
                <a:spcPct val="0"/>
              </a:spcAft>
              <a:defRPr/>
            </a:pPr>
            <a:endParaRPr lang="zh-CN" altLang="en-US" sz="1799">
              <a:solidFill>
                <a:prstClr val="white"/>
              </a:solidFill>
              <a:latin typeface="Montserrat ExtraLight"/>
              <a:ea typeface="方正兰亭黑简体"/>
            </a:endParaRPr>
          </a:p>
        </p:txBody>
      </p:sp>
      <p:pic>
        <p:nvPicPr>
          <p:cNvPr id="34" name="wps稻壳儿佳誉设计原创">
            <a:extLst>
              <a:ext uri="{FF2B5EF4-FFF2-40B4-BE49-F238E27FC236}">
                <a16:creationId xmlns:a16="http://schemas.microsoft.com/office/drawing/2014/main" id="{46519DD1-5A12-4592-8637-4F7C5E146C1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81520" y="145144"/>
            <a:ext cx="2066806" cy="2285887"/>
          </a:xfrm>
          <a:prstGeom prst="rect">
            <a:avLst/>
          </a:prstGeom>
        </p:spPr>
      </p:pic>
      <p:sp>
        <p:nvSpPr>
          <p:cNvPr id="41" name="文本框 40">
            <a:extLst>
              <a:ext uri="{FF2B5EF4-FFF2-40B4-BE49-F238E27FC236}">
                <a16:creationId xmlns:a16="http://schemas.microsoft.com/office/drawing/2014/main" id="{73715A3F-B19F-4964-AA01-69CCCA89F780}"/>
              </a:ext>
            </a:extLst>
          </p:cNvPr>
          <p:cNvSpPr txBox="1"/>
          <p:nvPr/>
        </p:nvSpPr>
        <p:spPr>
          <a:xfrm>
            <a:off x="2874705" y="2552334"/>
            <a:ext cx="615553" cy="1729380"/>
          </a:xfrm>
          <a:prstGeom prst="rect">
            <a:avLst/>
          </a:prstGeom>
          <a:noFill/>
        </p:spPr>
        <p:txBody>
          <a:bodyPr vert="eaVert" wrap="square" rtlCol="0">
            <a:spAutoFit/>
          </a:bodyPr>
          <a:lstStyle/>
          <a:p>
            <a:pPr algn="dist" defTabSz="914103">
              <a:defRPr/>
            </a:pPr>
            <a:r>
              <a:rPr lang="zh-CN" altLang="en-US" sz="2800" spc="-300">
                <a:solidFill>
                  <a:schemeClr val="tx1">
                    <a:lumMod val="95000"/>
                    <a:lumOff val="5000"/>
                  </a:schemeClr>
                </a:solidFill>
                <a:latin typeface="迷你简小隶书" panose="02010609000101010101" pitchFamily="49" charset="-122"/>
                <a:ea typeface="迷你简小隶书" panose="02010609000101010101" pitchFamily="49" charset="-122"/>
              </a:rPr>
              <a:t>极致设计</a:t>
            </a:r>
          </a:p>
        </p:txBody>
      </p:sp>
      <p:sp>
        <p:nvSpPr>
          <p:cNvPr id="43" name="文本框 42">
            <a:extLst>
              <a:ext uri="{FF2B5EF4-FFF2-40B4-BE49-F238E27FC236}">
                <a16:creationId xmlns:a16="http://schemas.microsoft.com/office/drawing/2014/main" id="{2B5A0198-F33F-4767-9738-2DD583375423}"/>
              </a:ext>
            </a:extLst>
          </p:cNvPr>
          <p:cNvSpPr txBox="1"/>
          <p:nvPr/>
        </p:nvSpPr>
        <p:spPr>
          <a:xfrm>
            <a:off x="2133934" y="2558745"/>
            <a:ext cx="830997" cy="3522743"/>
          </a:xfrm>
          <a:prstGeom prst="rect">
            <a:avLst/>
          </a:prstGeom>
          <a:noFill/>
        </p:spPr>
        <p:txBody>
          <a:bodyPr vert="eaVert" wrap="square" rtlCol="0">
            <a:spAutoFit/>
          </a:bodyPr>
          <a:lstStyle/>
          <a:p>
            <a:pPr lvl="0">
              <a:lnSpc>
                <a:spcPct val="150000"/>
              </a:lnSpc>
              <a:defRPr/>
            </a:pPr>
            <a:r>
              <a:rPr lang="zh-CN" altLang="en-US" sz="1400" spc="300">
                <a:solidFill>
                  <a:srgbClr val="464940"/>
                </a:solidFill>
                <a:latin typeface="隶书" panose="02010509060101010101" pitchFamily="49" charset="-122"/>
                <a:ea typeface="隶书" panose="02010509060101010101" pitchFamily="49" charset="-122"/>
              </a:rPr>
              <a:t>意境是指抒情性作品中所呈现的那种情景交虚实相生的形象</a:t>
            </a:r>
          </a:p>
        </p:txBody>
      </p:sp>
      <p:sp>
        <p:nvSpPr>
          <p:cNvPr id="49" name="矩形 48">
            <a:extLst>
              <a:ext uri="{FF2B5EF4-FFF2-40B4-BE49-F238E27FC236}">
                <a16:creationId xmlns:a16="http://schemas.microsoft.com/office/drawing/2014/main" id="{12596AA6-1C45-4DFA-A019-2507C6FC25F1}"/>
              </a:ext>
            </a:extLst>
          </p:cNvPr>
          <p:cNvSpPr/>
          <p:nvPr/>
        </p:nvSpPr>
        <p:spPr>
          <a:xfrm>
            <a:off x="4860157" y="906762"/>
            <a:ext cx="2581846" cy="5610151"/>
          </a:xfrm>
          <a:prstGeom prst="rect">
            <a:avLst/>
          </a:prstGeom>
          <a:solidFill>
            <a:srgbClr val="F3F8F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03" eaLnBrk="0" fontAlgn="base" hangingPunct="0">
              <a:spcBef>
                <a:spcPct val="0"/>
              </a:spcBef>
              <a:spcAft>
                <a:spcPct val="0"/>
              </a:spcAft>
              <a:defRPr/>
            </a:pPr>
            <a:endParaRPr lang="zh-CN" altLang="en-US" sz="1799">
              <a:solidFill>
                <a:prstClr val="white"/>
              </a:solidFill>
              <a:latin typeface="Montserrat ExtraLight"/>
              <a:ea typeface="方正兰亭黑简体"/>
            </a:endParaRPr>
          </a:p>
        </p:txBody>
      </p:sp>
      <p:pic>
        <p:nvPicPr>
          <p:cNvPr id="50" name="图片 49">
            <a:extLst>
              <a:ext uri="{FF2B5EF4-FFF2-40B4-BE49-F238E27FC236}">
                <a16:creationId xmlns:a16="http://schemas.microsoft.com/office/drawing/2014/main" id="{AE483FA7-60D5-4404-9B40-AEFBB897AB3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17676" y="145144"/>
            <a:ext cx="2066806" cy="2285887"/>
          </a:xfrm>
          <a:prstGeom prst="rect">
            <a:avLst/>
          </a:prstGeom>
        </p:spPr>
      </p:pic>
      <p:sp>
        <p:nvSpPr>
          <p:cNvPr id="51" name="文本框 50">
            <a:extLst>
              <a:ext uri="{FF2B5EF4-FFF2-40B4-BE49-F238E27FC236}">
                <a16:creationId xmlns:a16="http://schemas.microsoft.com/office/drawing/2014/main" id="{237CC031-5481-42EF-8AC8-B3F712424032}"/>
              </a:ext>
            </a:extLst>
          </p:cNvPr>
          <p:cNvSpPr txBox="1"/>
          <p:nvPr/>
        </p:nvSpPr>
        <p:spPr>
          <a:xfrm>
            <a:off x="6210861" y="2552334"/>
            <a:ext cx="615553" cy="1729380"/>
          </a:xfrm>
          <a:prstGeom prst="rect">
            <a:avLst/>
          </a:prstGeom>
          <a:noFill/>
        </p:spPr>
        <p:txBody>
          <a:bodyPr vert="eaVert" wrap="square" rtlCol="0">
            <a:spAutoFit/>
          </a:bodyPr>
          <a:lstStyle/>
          <a:p>
            <a:pPr algn="dist" defTabSz="914103">
              <a:defRPr/>
            </a:pPr>
            <a:r>
              <a:rPr lang="zh-CN" altLang="en-US" sz="2800" spc="-300">
                <a:solidFill>
                  <a:schemeClr val="tx1">
                    <a:lumMod val="95000"/>
                    <a:lumOff val="5000"/>
                  </a:schemeClr>
                </a:solidFill>
                <a:latin typeface="迷你简小隶书" panose="02010609000101010101" pitchFamily="49" charset="-122"/>
                <a:ea typeface="迷你简小隶书" panose="02010609000101010101" pitchFamily="49" charset="-122"/>
              </a:rPr>
              <a:t>极致设计</a:t>
            </a:r>
          </a:p>
        </p:txBody>
      </p:sp>
      <p:sp>
        <p:nvSpPr>
          <p:cNvPr id="52" name="文本框 51">
            <a:extLst>
              <a:ext uri="{FF2B5EF4-FFF2-40B4-BE49-F238E27FC236}">
                <a16:creationId xmlns:a16="http://schemas.microsoft.com/office/drawing/2014/main" id="{641F3578-35AF-4A34-8A0C-2066B7EC35AD}"/>
              </a:ext>
            </a:extLst>
          </p:cNvPr>
          <p:cNvSpPr txBox="1"/>
          <p:nvPr/>
        </p:nvSpPr>
        <p:spPr>
          <a:xfrm>
            <a:off x="5470090" y="2558745"/>
            <a:ext cx="830997" cy="3522743"/>
          </a:xfrm>
          <a:prstGeom prst="rect">
            <a:avLst/>
          </a:prstGeom>
          <a:noFill/>
        </p:spPr>
        <p:txBody>
          <a:bodyPr vert="eaVert" wrap="square" rtlCol="0">
            <a:spAutoFit/>
          </a:bodyPr>
          <a:lstStyle/>
          <a:p>
            <a:pPr lvl="0">
              <a:lnSpc>
                <a:spcPct val="150000"/>
              </a:lnSpc>
              <a:defRPr/>
            </a:pPr>
            <a:r>
              <a:rPr lang="zh-CN" altLang="en-US" sz="1400" spc="300">
                <a:solidFill>
                  <a:srgbClr val="464940"/>
                </a:solidFill>
                <a:latin typeface="隶书" panose="02010509060101010101" pitchFamily="49" charset="-122"/>
                <a:ea typeface="隶书" panose="02010509060101010101" pitchFamily="49" charset="-122"/>
              </a:rPr>
              <a:t>意境是指抒情性作品中所呈现的那种情景交虚实相生的形象</a:t>
            </a:r>
          </a:p>
        </p:txBody>
      </p:sp>
      <p:sp>
        <p:nvSpPr>
          <p:cNvPr id="53" name="矩形 52">
            <a:extLst>
              <a:ext uri="{FF2B5EF4-FFF2-40B4-BE49-F238E27FC236}">
                <a16:creationId xmlns:a16="http://schemas.microsoft.com/office/drawing/2014/main" id="{D026B539-BD35-480E-97C6-02822E5D7C3C}"/>
              </a:ext>
            </a:extLst>
          </p:cNvPr>
          <p:cNvSpPr/>
          <p:nvPr/>
        </p:nvSpPr>
        <p:spPr>
          <a:xfrm>
            <a:off x="8111554" y="906762"/>
            <a:ext cx="2581846" cy="5610151"/>
          </a:xfrm>
          <a:prstGeom prst="rect">
            <a:avLst/>
          </a:prstGeom>
          <a:solidFill>
            <a:srgbClr val="F3F8F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03" eaLnBrk="0" fontAlgn="base" hangingPunct="0">
              <a:spcBef>
                <a:spcPct val="0"/>
              </a:spcBef>
              <a:spcAft>
                <a:spcPct val="0"/>
              </a:spcAft>
              <a:defRPr/>
            </a:pPr>
            <a:endParaRPr lang="zh-CN" altLang="en-US" sz="1799">
              <a:solidFill>
                <a:prstClr val="white"/>
              </a:solidFill>
              <a:latin typeface="Montserrat ExtraLight"/>
              <a:ea typeface="方正兰亭黑简体"/>
            </a:endParaRPr>
          </a:p>
        </p:txBody>
      </p:sp>
      <p:pic>
        <p:nvPicPr>
          <p:cNvPr id="54" name="wps稻壳儿佳誉设计原创">
            <a:extLst>
              <a:ext uri="{FF2B5EF4-FFF2-40B4-BE49-F238E27FC236}">
                <a16:creationId xmlns:a16="http://schemas.microsoft.com/office/drawing/2014/main" id="{CFA31284-D923-4021-8A00-EC9322C6A9F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69073" y="145144"/>
            <a:ext cx="2066806" cy="2285887"/>
          </a:xfrm>
          <a:prstGeom prst="rect">
            <a:avLst/>
          </a:prstGeom>
        </p:spPr>
      </p:pic>
      <p:sp>
        <p:nvSpPr>
          <p:cNvPr id="55" name="文本框 54">
            <a:extLst>
              <a:ext uri="{FF2B5EF4-FFF2-40B4-BE49-F238E27FC236}">
                <a16:creationId xmlns:a16="http://schemas.microsoft.com/office/drawing/2014/main" id="{F4D75AEE-3363-4A21-A322-812E2F653671}"/>
              </a:ext>
            </a:extLst>
          </p:cNvPr>
          <p:cNvSpPr txBox="1"/>
          <p:nvPr/>
        </p:nvSpPr>
        <p:spPr>
          <a:xfrm>
            <a:off x="9462258" y="2552334"/>
            <a:ext cx="615553" cy="1729380"/>
          </a:xfrm>
          <a:prstGeom prst="rect">
            <a:avLst/>
          </a:prstGeom>
          <a:noFill/>
        </p:spPr>
        <p:txBody>
          <a:bodyPr vert="eaVert" wrap="square" rtlCol="0">
            <a:spAutoFit/>
          </a:bodyPr>
          <a:lstStyle/>
          <a:p>
            <a:pPr algn="dist" defTabSz="914103">
              <a:defRPr/>
            </a:pPr>
            <a:r>
              <a:rPr lang="zh-CN" altLang="en-US" sz="2800" spc="-300">
                <a:solidFill>
                  <a:schemeClr val="tx1">
                    <a:lumMod val="95000"/>
                    <a:lumOff val="5000"/>
                  </a:schemeClr>
                </a:solidFill>
                <a:latin typeface="迷你简小隶书" panose="02010609000101010101" pitchFamily="49" charset="-122"/>
                <a:ea typeface="迷你简小隶书" panose="02010609000101010101" pitchFamily="49" charset="-122"/>
              </a:rPr>
              <a:t>极致设计</a:t>
            </a:r>
          </a:p>
        </p:txBody>
      </p:sp>
      <p:sp>
        <p:nvSpPr>
          <p:cNvPr id="56" name="文本框 55">
            <a:extLst>
              <a:ext uri="{FF2B5EF4-FFF2-40B4-BE49-F238E27FC236}">
                <a16:creationId xmlns:a16="http://schemas.microsoft.com/office/drawing/2014/main" id="{8FA31B77-9E33-463B-B36E-5E980041AF59}"/>
              </a:ext>
            </a:extLst>
          </p:cNvPr>
          <p:cNvSpPr txBox="1"/>
          <p:nvPr/>
        </p:nvSpPr>
        <p:spPr>
          <a:xfrm>
            <a:off x="8721487" y="2558745"/>
            <a:ext cx="830997" cy="3522743"/>
          </a:xfrm>
          <a:prstGeom prst="rect">
            <a:avLst/>
          </a:prstGeom>
          <a:noFill/>
        </p:spPr>
        <p:txBody>
          <a:bodyPr vert="eaVert" wrap="square" rtlCol="0">
            <a:spAutoFit/>
          </a:bodyPr>
          <a:lstStyle/>
          <a:p>
            <a:pPr lvl="0">
              <a:lnSpc>
                <a:spcPct val="150000"/>
              </a:lnSpc>
              <a:defRPr/>
            </a:pPr>
            <a:r>
              <a:rPr lang="zh-CN" altLang="en-US" sz="1400" spc="300">
                <a:solidFill>
                  <a:srgbClr val="464940"/>
                </a:solidFill>
                <a:latin typeface="隶书" panose="02010509060101010101" pitchFamily="49" charset="-122"/>
                <a:ea typeface="隶书" panose="02010509060101010101" pitchFamily="49" charset="-122"/>
              </a:rPr>
              <a:t>意境是指抒情性作品中所呈现的那种情景交虚实相生的形象</a:t>
            </a:r>
          </a:p>
        </p:txBody>
      </p:sp>
    </p:spTree>
    <p:extLst>
      <p:ext uri="{BB962C8B-B14F-4D97-AF65-F5344CB8AC3E}">
        <p14:creationId xmlns:p14="http://schemas.microsoft.com/office/powerpoint/2010/main" val="215002433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wps稻壳儿佳誉设计  盗卖必究">
            <a:extLst>
              <a:ext uri="{FF2B5EF4-FFF2-40B4-BE49-F238E27FC236}">
                <a16:creationId xmlns:a16="http://schemas.microsoft.com/office/drawing/2014/main" id="{1CAE7EB8-9DAC-4431-9805-8B8C12C38786}"/>
              </a:ext>
            </a:extLst>
          </p:cNvPr>
          <p:cNvSpPr/>
          <p:nvPr/>
        </p:nvSpPr>
        <p:spPr>
          <a:xfrm>
            <a:off x="7534656" y="0"/>
            <a:ext cx="4657344" cy="6858000"/>
          </a:xfrm>
          <a:prstGeom prst="rect">
            <a:avLst/>
          </a:prstGeom>
          <a:solidFill>
            <a:srgbClr val="F3F8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52" name="图文框 51">
            <a:extLst>
              <a:ext uri="{FF2B5EF4-FFF2-40B4-BE49-F238E27FC236}">
                <a16:creationId xmlns:a16="http://schemas.microsoft.com/office/drawing/2014/main" id="{4E3B6619-2C06-4484-95B1-C0757464B50F}"/>
              </a:ext>
            </a:extLst>
          </p:cNvPr>
          <p:cNvSpPr/>
          <p:nvPr/>
        </p:nvSpPr>
        <p:spPr>
          <a:xfrm>
            <a:off x="7824192" y="603483"/>
            <a:ext cx="4032448" cy="5472608"/>
          </a:xfrm>
          <a:prstGeom prst="frame">
            <a:avLst>
              <a:gd name="adj1" fmla="val 6242"/>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prstClr val="black"/>
              </a:solidFill>
              <a:latin typeface="Calibri"/>
              <a:ea typeface="宋体" panose="02010600030101010101" pitchFamily="2" charset="-122"/>
            </a:endParaRPr>
          </a:p>
        </p:txBody>
      </p:sp>
      <p:sp>
        <p:nvSpPr>
          <p:cNvPr id="54" name="文本框 48">
            <a:extLst>
              <a:ext uri="{FF2B5EF4-FFF2-40B4-BE49-F238E27FC236}">
                <a16:creationId xmlns:a16="http://schemas.microsoft.com/office/drawing/2014/main" id="{FADF850F-CFC7-427F-A2A8-418217AA9DF2}"/>
              </a:ext>
            </a:extLst>
          </p:cNvPr>
          <p:cNvSpPr txBox="1"/>
          <p:nvPr/>
        </p:nvSpPr>
        <p:spPr>
          <a:xfrm>
            <a:off x="831660" y="2358916"/>
            <a:ext cx="5803378" cy="688173"/>
          </a:xfrm>
          <a:prstGeom prst="rect">
            <a:avLst/>
          </a:prstGeom>
          <a:noFill/>
        </p:spPr>
        <p:txBody>
          <a:bodyPr wrap="square" lIns="91412" tIns="45706" rIns="91412" bIns="45706" rtlCol="0">
            <a:spAutoFit/>
          </a:bodyPr>
          <a:lstStyle/>
          <a:p>
            <a:pPr algn="just" defTabSz="914103">
              <a:lnSpc>
                <a:spcPct val="150000"/>
              </a:lnSpc>
              <a:defRPr/>
            </a:pPr>
            <a:r>
              <a:rPr lang="zh-CN" altLang="en-US" sz="1400" spc="300">
                <a:solidFill>
                  <a:srgbClr val="F3F8F1"/>
                </a:solidFill>
                <a:latin typeface="隶书" panose="02010509060101010101" pitchFamily="49" charset="-122"/>
                <a:ea typeface="隶书" panose="02010509060101010101" pitchFamily="49" charset="-122"/>
                <a:sym typeface="Source Sans Pro"/>
              </a:rPr>
              <a:t>那种情景交融虚实相生的形象系统及其所诱发和开拓的审美想典那种情景形的审美那种情景交融虚实相生的形象</a:t>
            </a:r>
          </a:p>
        </p:txBody>
      </p:sp>
      <p:sp>
        <p:nvSpPr>
          <p:cNvPr id="55" name="矩形 54">
            <a:extLst>
              <a:ext uri="{FF2B5EF4-FFF2-40B4-BE49-F238E27FC236}">
                <a16:creationId xmlns:a16="http://schemas.microsoft.com/office/drawing/2014/main" id="{D1172203-13A0-49F0-9F44-AA4045E7F6F1}"/>
              </a:ext>
            </a:extLst>
          </p:cNvPr>
          <p:cNvSpPr/>
          <p:nvPr/>
        </p:nvSpPr>
        <p:spPr>
          <a:xfrm>
            <a:off x="793424" y="2020699"/>
            <a:ext cx="1935262" cy="523192"/>
          </a:xfrm>
          <a:prstGeom prst="rect">
            <a:avLst/>
          </a:prstGeom>
          <a:ln w="28575">
            <a:noFill/>
          </a:ln>
        </p:spPr>
        <p:txBody>
          <a:bodyPr vert="horz" wrap="square" lIns="91412" tIns="45706" rIns="91412" bIns="45706">
            <a:spAutoFit/>
          </a:bodyPr>
          <a:lstStyle/>
          <a:p>
            <a:pPr algn="dist" defTabSz="914103">
              <a:defRPr/>
            </a:pPr>
            <a:r>
              <a:rPr lang="zh-CN" altLang="en-US" sz="2800" spc="-300">
                <a:solidFill>
                  <a:schemeClr val="bg1"/>
                </a:solidFill>
                <a:latin typeface="迷你简小隶书" panose="02010609000101010101" pitchFamily="49" charset="-122"/>
                <a:ea typeface="迷你简小隶书" panose="02010609000101010101" pitchFamily="49" charset="-122"/>
              </a:rPr>
              <a:t>极致设计</a:t>
            </a:r>
          </a:p>
        </p:txBody>
      </p:sp>
      <p:sp>
        <p:nvSpPr>
          <p:cNvPr id="56" name="文本框 48">
            <a:extLst>
              <a:ext uri="{FF2B5EF4-FFF2-40B4-BE49-F238E27FC236}">
                <a16:creationId xmlns:a16="http://schemas.microsoft.com/office/drawing/2014/main" id="{3331DDE3-5341-4378-900C-B37946B05378}"/>
              </a:ext>
            </a:extLst>
          </p:cNvPr>
          <p:cNvSpPr txBox="1"/>
          <p:nvPr/>
        </p:nvSpPr>
        <p:spPr>
          <a:xfrm>
            <a:off x="784245" y="4094786"/>
            <a:ext cx="5865080" cy="688173"/>
          </a:xfrm>
          <a:prstGeom prst="rect">
            <a:avLst/>
          </a:prstGeom>
          <a:noFill/>
        </p:spPr>
        <p:txBody>
          <a:bodyPr wrap="square" lIns="91412" tIns="45706" rIns="91412" bIns="45706" rtlCol="0">
            <a:spAutoFit/>
          </a:bodyPr>
          <a:lstStyle/>
          <a:p>
            <a:pPr algn="just" defTabSz="914103">
              <a:lnSpc>
                <a:spcPct val="150000"/>
              </a:lnSpc>
              <a:defRPr/>
            </a:pPr>
            <a:r>
              <a:rPr lang="zh-CN" altLang="en-US" sz="1400" spc="300">
                <a:solidFill>
                  <a:srgbClr val="F3F8F1"/>
                </a:solidFill>
                <a:latin typeface="隶书" panose="02010509060101010101" pitchFamily="49" charset="-122"/>
                <a:ea typeface="隶书" panose="02010509060101010101" pitchFamily="49" charset="-122"/>
                <a:sym typeface="Source Sans Pro"/>
              </a:rPr>
              <a:t>那种情景交融虚实相生的形象系统及其所诱发和开拓的审美想典那种情景形的审美那种情景交融虚实相生的形象</a:t>
            </a:r>
          </a:p>
        </p:txBody>
      </p:sp>
      <p:cxnSp>
        <p:nvCxnSpPr>
          <p:cNvPr id="58" name="直接连接符 57">
            <a:extLst>
              <a:ext uri="{FF2B5EF4-FFF2-40B4-BE49-F238E27FC236}">
                <a16:creationId xmlns:a16="http://schemas.microsoft.com/office/drawing/2014/main" id="{73399125-A6DA-4E98-A436-790449E4B217}"/>
              </a:ext>
            </a:extLst>
          </p:cNvPr>
          <p:cNvCxnSpPr>
            <a:cxnSpLocks/>
          </p:cNvCxnSpPr>
          <p:nvPr/>
        </p:nvCxnSpPr>
        <p:spPr>
          <a:xfrm>
            <a:off x="831316" y="3381829"/>
            <a:ext cx="5865080" cy="0"/>
          </a:xfrm>
          <a:prstGeom prst="line">
            <a:avLst/>
          </a:prstGeom>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pic>
        <p:nvPicPr>
          <p:cNvPr id="26" name="图片 25">
            <a:extLst>
              <a:ext uri="{FF2B5EF4-FFF2-40B4-BE49-F238E27FC236}">
                <a16:creationId xmlns:a16="http://schemas.microsoft.com/office/drawing/2014/main" id="{81605543-4597-42D5-9DD7-FCA847354499}"/>
              </a:ext>
            </a:extLst>
          </p:cNvPr>
          <p:cNvPicPr>
            <a:picLocks noChangeAspect="1"/>
          </p:cNvPicPr>
          <p:nvPr/>
        </p:nvPicPr>
        <p:blipFill rotWithShape="1">
          <a:blip r:embed="rId4">
            <a:extLst>
              <a:ext uri="{28A0092B-C50C-407E-A947-70E740481C1C}">
                <a14:useLocalDpi xmlns:a14="http://schemas.microsoft.com/office/drawing/2010/main" val="0"/>
              </a:ext>
            </a:extLst>
          </a:blip>
          <a:srcRect r="32232"/>
          <a:stretch/>
        </p:blipFill>
        <p:spPr>
          <a:xfrm flipH="1">
            <a:off x="8199178" y="3145394"/>
            <a:ext cx="3403810" cy="2669688"/>
          </a:xfrm>
          <a:prstGeom prst="rect">
            <a:avLst/>
          </a:prstGeom>
        </p:spPr>
      </p:pic>
      <p:pic>
        <p:nvPicPr>
          <p:cNvPr id="27" name="wps稻壳儿佳誉设计  盗卖必究">
            <a:extLst>
              <a:ext uri="{FF2B5EF4-FFF2-40B4-BE49-F238E27FC236}">
                <a16:creationId xmlns:a16="http://schemas.microsoft.com/office/drawing/2014/main" id="{0F8010D8-DADA-48DE-A556-1E4D8394E2BC}"/>
              </a:ext>
            </a:extLst>
          </p:cNvPr>
          <p:cNvPicPr>
            <a:picLocks noChangeAspect="1"/>
          </p:cNvPicPr>
          <p:nvPr/>
        </p:nvPicPr>
        <p:blipFill rotWithShape="1">
          <a:blip r:embed="rId4">
            <a:extLst>
              <a:ext uri="{28A0092B-C50C-407E-A947-70E740481C1C}">
                <a14:useLocalDpi xmlns:a14="http://schemas.microsoft.com/office/drawing/2010/main" val="0"/>
              </a:ext>
            </a:extLst>
          </a:blip>
          <a:srcRect l="81426" b="45610"/>
          <a:stretch/>
        </p:blipFill>
        <p:spPr>
          <a:xfrm>
            <a:off x="10523633" y="1042496"/>
            <a:ext cx="1183402" cy="1841889"/>
          </a:xfrm>
          <a:prstGeom prst="rect">
            <a:avLst/>
          </a:prstGeom>
        </p:spPr>
      </p:pic>
      <p:sp>
        <p:nvSpPr>
          <p:cNvPr id="28" name="文本框 27">
            <a:extLst>
              <a:ext uri="{FF2B5EF4-FFF2-40B4-BE49-F238E27FC236}">
                <a16:creationId xmlns:a16="http://schemas.microsoft.com/office/drawing/2014/main" id="{4A20B319-FED8-43AD-8776-E127DA0208DC}"/>
              </a:ext>
            </a:extLst>
          </p:cNvPr>
          <p:cNvSpPr txBox="1"/>
          <p:nvPr/>
        </p:nvSpPr>
        <p:spPr>
          <a:xfrm>
            <a:off x="9307236" y="1278585"/>
            <a:ext cx="1015663" cy="1761522"/>
          </a:xfrm>
          <a:prstGeom prst="rect">
            <a:avLst/>
          </a:prstGeom>
          <a:noFill/>
        </p:spPr>
        <p:txBody>
          <a:bodyPr vert="eaVert" wrap="square" rtlCol="0">
            <a:spAutoFit/>
          </a:bodyPr>
          <a:lstStyle/>
          <a:p>
            <a:pPr algn="ctr">
              <a:defRPr/>
            </a:pPr>
            <a:r>
              <a:rPr lang="zh-CN" altLang="en-US" sz="5400">
                <a:solidFill>
                  <a:srgbClr val="464940"/>
                </a:solidFill>
                <a:latin typeface="方正楷体繁体" panose="03000509000000000000" pitchFamily="65" charset="-122"/>
                <a:ea typeface="方正楷体繁体" panose="03000509000000000000" pitchFamily="65" charset="-122"/>
              </a:rPr>
              <a:t>古 风</a:t>
            </a:r>
            <a:endParaRPr lang="zh-CN" altLang="en-US" sz="5400" dirty="0">
              <a:solidFill>
                <a:srgbClr val="464940"/>
              </a:solidFill>
              <a:latin typeface="方正楷体繁体" panose="03000509000000000000" pitchFamily="65" charset="-122"/>
              <a:ea typeface="方正楷体繁体" panose="03000509000000000000" pitchFamily="65" charset="-122"/>
            </a:endParaRPr>
          </a:p>
        </p:txBody>
      </p:sp>
      <p:sp>
        <p:nvSpPr>
          <p:cNvPr id="21" name="矩形 20">
            <a:extLst>
              <a:ext uri="{FF2B5EF4-FFF2-40B4-BE49-F238E27FC236}">
                <a16:creationId xmlns:a16="http://schemas.microsoft.com/office/drawing/2014/main" id="{AAAD9E93-53F7-4F77-AF72-80B58275CF5D}"/>
              </a:ext>
            </a:extLst>
          </p:cNvPr>
          <p:cNvSpPr/>
          <p:nvPr/>
        </p:nvSpPr>
        <p:spPr>
          <a:xfrm>
            <a:off x="793424" y="3669421"/>
            <a:ext cx="1935262" cy="523192"/>
          </a:xfrm>
          <a:prstGeom prst="rect">
            <a:avLst/>
          </a:prstGeom>
          <a:ln w="28575">
            <a:noFill/>
          </a:ln>
        </p:spPr>
        <p:txBody>
          <a:bodyPr vert="horz" wrap="square" lIns="91412" tIns="45706" rIns="91412" bIns="45706">
            <a:spAutoFit/>
          </a:bodyPr>
          <a:lstStyle/>
          <a:p>
            <a:pPr algn="dist" defTabSz="914103">
              <a:defRPr/>
            </a:pPr>
            <a:r>
              <a:rPr lang="zh-CN" altLang="en-US" sz="2800" spc="-300">
                <a:solidFill>
                  <a:schemeClr val="bg1"/>
                </a:solidFill>
                <a:latin typeface="迷你简小隶书" panose="02010609000101010101" pitchFamily="49" charset="-122"/>
                <a:ea typeface="迷你简小隶书" panose="02010609000101010101" pitchFamily="49" charset="-122"/>
              </a:rPr>
              <a:t>极致设计</a:t>
            </a:r>
          </a:p>
        </p:txBody>
      </p:sp>
    </p:spTree>
    <p:extLst>
      <p:ext uri="{BB962C8B-B14F-4D97-AF65-F5344CB8AC3E}">
        <p14:creationId xmlns:p14="http://schemas.microsoft.com/office/powerpoint/2010/main" val="251940468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extLst>
              <a:ext uri="{FF2B5EF4-FFF2-40B4-BE49-F238E27FC236}">
                <a16:creationId xmlns:a16="http://schemas.microsoft.com/office/drawing/2014/main" id="{F2353833-FD4C-45FC-85A7-62460BA1688C}"/>
              </a:ext>
            </a:extLst>
          </p:cNvPr>
          <p:cNvSpPr/>
          <p:nvPr/>
        </p:nvSpPr>
        <p:spPr>
          <a:xfrm>
            <a:off x="0" y="551543"/>
            <a:ext cx="12192000" cy="5718628"/>
          </a:xfrm>
          <a:prstGeom prst="rect">
            <a:avLst/>
          </a:prstGeom>
          <a:solidFill>
            <a:srgbClr val="F3F8F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方正清刻本悦宋简体" panose="02000000000000000000" pitchFamily="2" charset="-122"/>
              <a:ea typeface="方正清刻本悦宋简体" panose="02000000000000000000" pitchFamily="2" charset="-122"/>
              <a:cs typeface="+mn-cs"/>
            </a:endParaRPr>
          </a:p>
        </p:txBody>
      </p:sp>
      <p:pic>
        <p:nvPicPr>
          <p:cNvPr id="17" name="wps稻壳儿佳誉设计原创">
            <a:extLst>
              <a:ext uri="{FF2B5EF4-FFF2-40B4-BE49-F238E27FC236}">
                <a16:creationId xmlns:a16="http://schemas.microsoft.com/office/drawing/2014/main" id="{44BBBBC0-E565-4559-BC2E-2729013F603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92086"/>
            <a:ext cx="3450406" cy="5183415"/>
          </a:xfrm>
          <a:prstGeom prst="rect">
            <a:avLst/>
          </a:prstGeom>
        </p:spPr>
      </p:pic>
      <p:sp>
        <p:nvSpPr>
          <p:cNvPr id="25" name="Text Box 12">
            <a:extLst>
              <a:ext uri="{FF2B5EF4-FFF2-40B4-BE49-F238E27FC236}">
                <a16:creationId xmlns:a16="http://schemas.microsoft.com/office/drawing/2014/main" id="{9C261BCB-58ED-4C85-8A86-D8A9AFA8C5A5}"/>
              </a:ext>
            </a:extLst>
          </p:cNvPr>
          <p:cNvSpPr txBox="1">
            <a:spLocks noChangeArrowheads="1"/>
          </p:cNvSpPr>
          <p:nvPr/>
        </p:nvSpPr>
        <p:spPr bwMode="auto">
          <a:xfrm>
            <a:off x="10273109" y="2159880"/>
            <a:ext cx="738664" cy="1536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eaLnBrk="1" hangingPunct="1">
              <a:defRPr/>
            </a:pPr>
            <a:r>
              <a:rPr lang="zh-CN" altLang="en-US" sz="3600" spc="-300">
                <a:solidFill>
                  <a:srgbClr val="464940"/>
                </a:solidFill>
                <a:latin typeface="迷你简小隶书" panose="02010609000101010101" pitchFamily="49" charset="-122"/>
                <a:ea typeface="迷你简小隶书" panose="02010609000101010101" pitchFamily="49" charset="-122"/>
              </a:rPr>
              <a:t>天净沙</a:t>
            </a:r>
            <a:endParaRPr lang="zh-CN" altLang="en-US" sz="3600" spc="-300" dirty="0">
              <a:solidFill>
                <a:srgbClr val="464940"/>
              </a:solidFill>
              <a:latin typeface="迷你简小隶书" panose="02010609000101010101" pitchFamily="49" charset="-122"/>
              <a:ea typeface="迷你简小隶书" panose="02010609000101010101" pitchFamily="49" charset="-122"/>
            </a:endParaRPr>
          </a:p>
        </p:txBody>
      </p:sp>
      <p:sp>
        <p:nvSpPr>
          <p:cNvPr id="26" name="Text Box 14">
            <a:extLst>
              <a:ext uri="{FF2B5EF4-FFF2-40B4-BE49-F238E27FC236}">
                <a16:creationId xmlns:a16="http://schemas.microsoft.com/office/drawing/2014/main" id="{E4B341A3-C2E9-49C2-B85F-3032819719AA}"/>
              </a:ext>
            </a:extLst>
          </p:cNvPr>
          <p:cNvSpPr txBox="1">
            <a:spLocks noChangeArrowheads="1"/>
          </p:cNvSpPr>
          <p:nvPr/>
        </p:nvSpPr>
        <p:spPr bwMode="auto">
          <a:xfrm>
            <a:off x="10006335" y="2172580"/>
            <a:ext cx="400110" cy="1828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300" normalizeH="0" baseline="0" noProof="0">
                <a:ln>
                  <a:noFill/>
                </a:ln>
                <a:solidFill>
                  <a:prstClr val="black">
                    <a:lumMod val="95000"/>
                    <a:lumOff val="5000"/>
                  </a:prstClr>
                </a:solidFill>
                <a:effectLst/>
                <a:uLnTx/>
                <a:uFillTx/>
                <a:latin typeface="迷你简小隶书" panose="02010609000101010101" pitchFamily="49" charset="-122"/>
                <a:ea typeface="迷你简小隶书" panose="02010609000101010101" pitchFamily="49" charset="-122"/>
                <a:cs typeface="+mn-cs"/>
              </a:rPr>
              <a:t>Click to add up your title here</a:t>
            </a:r>
            <a:endParaRPr kumimoji="0" lang="zh-CN" altLang="en-US" sz="1400" b="0" i="0" u="none" strike="noStrike" kern="1200" cap="none" spc="-300" normalizeH="0" baseline="0" noProof="0" dirty="0">
              <a:ln>
                <a:noFill/>
              </a:ln>
              <a:solidFill>
                <a:prstClr val="black">
                  <a:lumMod val="95000"/>
                  <a:lumOff val="5000"/>
                </a:prstClr>
              </a:solidFill>
              <a:effectLst/>
              <a:uLnTx/>
              <a:uFillTx/>
              <a:latin typeface="迷你简小隶书" panose="02010609000101010101" pitchFamily="49" charset="-122"/>
              <a:ea typeface="迷你简小隶书" panose="02010609000101010101" pitchFamily="49" charset="-122"/>
              <a:cs typeface="+mn-cs"/>
            </a:endParaRPr>
          </a:p>
        </p:txBody>
      </p:sp>
      <p:sp>
        <p:nvSpPr>
          <p:cNvPr id="27" name="Text Box 16">
            <a:extLst>
              <a:ext uri="{FF2B5EF4-FFF2-40B4-BE49-F238E27FC236}">
                <a16:creationId xmlns:a16="http://schemas.microsoft.com/office/drawing/2014/main" id="{3E5A0389-6029-4909-808F-11C40EBEC75E}"/>
              </a:ext>
            </a:extLst>
          </p:cNvPr>
          <p:cNvSpPr txBox="1">
            <a:spLocks noChangeArrowheads="1"/>
          </p:cNvSpPr>
          <p:nvPr/>
        </p:nvSpPr>
        <p:spPr bwMode="auto">
          <a:xfrm>
            <a:off x="6237847" y="2137646"/>
            <a:ext cx="3785652" cy="22497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auto" latinLnBrk="0" hangingPunct="0">
              <a:lnSpc>
                <a:spcPct val="250000"/>
              </a:lnSpc>
              <a:spcBef>
                <a:spcPts val="0"/>
              </a:spcBef>
              <a:spcAft>
                <a:spcPts val="0"/>
              </a:spcAft>
              <a:buClrTx/>
              <a:buSzTx/>
              <a:buFontTx/>
              <a:buNone/>
              <a:tabLst/>
              <a:defRPr/>
            </a:pPr>
            <a:r>
              <a:rPr lang="zh-CN" altLang="en-US" sz="1600" spc="300">
                <a:solidFill>
                  <a:srgbClr val="464940"/>
                </a:solidFill>
                <a:latin typeface="隶书" panose="02010509060101010101" pitchFamily="49" charset="-122"/>
                <a:ea typeface="隶书" panose="02010509060101010101" pitchFamily="49" charset="-122"/>
              </a:rPr>
              <a:t>意境是指抒情性作品中所呈现的的那种情景交融诱发和开拓的他同文学典型意境是指中呈现的的那种所</a:t>
            </a:r>
          </a:p>
        </p:txBody>
      </p:sp>
      <p:sp>
        <p:nvSpPr>
          <p:cNvPr id="29" name="Text Box 16">
            <a:extLst>
              <a:ext uri="{FF2B5EF4-FFF2-40B4-BE49-F238E27FC236}">
                <a16:creationId xmlns:a16="http://schemas.microsoft.com/office/drawing/2014/main" id="{44FAAFDE-6688-42E7-B3DA-BCD07F5A8F44}"/>
              </a:ext>
            </a:extLst>
          </p:cNvPr>
          <p:cNvSpPr txBox="1">
            <a:spLocks noChangeArrowheads="1"/>
          </p:cNvSpPr>
          <p:nvPr/>
        </p:nvSpPr>
        <p:spPr bwMode="auto">
          <a:xfrm>
            <a:off x="3211645" y="2137646"/>
            <a:ext cx="3170099" cy="22497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auto" latinLnBrk="0" hangingPunct="0">
              <a:lnSpc>
                <a:spcPct val="250000"/>
              </a:lnSpc>
              <a:spcBef>
                <a:spcPts val="0"/>
              </a:spcBef>
              <a:spcAft>
                <a:spcPts val="0"/>
              </a:spcAft>
              <a:buClrTx/>
              <a:buSzTx/>
              <a:buFontTx/>
              <a:buNone/>
              <a:tabLst/>
              <a:defRPr/>
            </a:pPr>
            <a:r>
              <a:rPr lang="zh-CN" altLang="en-US" sz="1600" spc="300">
                <a:solidFill>
                  <a:srgbClr val="464940"/>
                </a:solidFill>
                <a:latin typeface="隶书" panose="02010509060101010101" pitchFamily="49" charset="-122"/>
                <a:ea typeface="隶书" panose="02010509060101010101" pitchFamily="49" charset="-122"/>
              </a:rPr>
              <a:t>意境是指抒情性作品中所呈现的的那种情景交融诱发和开拓的他同文学典型意境是</a:t>
            </a:r>
          </a:p>
        </p:txBody>
      </p:sp>
      <p:pic>
        <p:nvPicPr>
          <p:cNvPr id="12" name="wps稻壳儿佳誉设计  盗卖必究">
            <a:extLst>
              <a:ext uri="{FF2B5EF4-FFF2-40B4-BE49-F238E27FC236}">
                <a16:creationId xmlns:a16="http://schemas.microsoft.com/office/drawing/2014/main" id="{4E32B7FC-076A-4A21-8F4A-656FBFC774A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47335" y="3779165"/>
            <a:ext cx="190977" cy="193218"/>
          </a:xfrm>
          <a:prstGeom prst="rect">
            <a:avLst/>
          </a:prstGeom>
        </p:spPr>
      </p:pic>
    </p:spTree>
    <p:extLst>
      <p:ext uri="{BB962C8B-B14F-4D97-AF65-F5344CB8AC3E}">
        <p14:creationId xmlns:p14="http://schemas.microsoft.com/office/powerpoint/2010/main" val="235755430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椭圆 50">
            <a:extLst>
              <a:ext uri="{FF2B5EF4-FFF2-40B4-BE49-F238E27FC236}">
                <a16:creationId xmlns:a16="http://schemas.microsoft.com/office/drawing/2014/main" id="{B3F6B84B-92CE-47A4-95C9-A18BD5B4276C}"/>
              </a:ext>
            </a:extLst>
          </p:cNvPr>
          <p:cNvSpPr/>
          <p:nvPr/>
        </p:nvSpPr>
        <p:spPr>
          <a:xfrm>
            <a:off x="3987187" y="1320187"/>
            <a:ext cx="4192226" cy="4192226"/>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任意多边形: 形状 51">
            <a:extLst>
              <a:ext uri="{FF2B5EF4-FFF2-40B4-BE49-F238E27FC236}">
                <a16:creationId xmlns:a16="http://schemas.microsoft.com/office/drawing/2014/main" id="{F6150389-9841-4836-BF3C-DDC8C12C46AE}"/>
              </a:ext>
            </a:extLst>
          </p:cNvPr>
          <p:cNvSpPr/>
          <p:nvPr/>
        </p:nvSpPr>
        <p:spPr>
          <a:xfrm>
            <a:off x="4291659" y="1970775"/>
            <a:ext cx="3887566" cy="3541638"/>
          </a:xfrm>
          <a:custGeom>
            <a:avLst/>
            <a:gdLst>
              <a:gd name="connsiteX0" fmla="*/ 307578 w 4332867"/>
              <a:gd name="connsiteY0" fmla="*/ 0 h 3947314"/>
              <a:gd name="connsiteX1" fmla="*/ 3685733 w 4332867"/>
              <a:gd name="connsiteY1" fmla="*/ 0 h 3947314"/>
              <a:gd name="connsiteX2" fmla="*/ 3799390 w 4332867"/>
              <a:gd name="connsiteY2" fmla="*/ 125054 h 3947314"/>
              <a:gd name="connsiteX3" fmla="*/ 4332867 w 4332867"/>
              <a:gd name="connsiteY3" fmla="*/ 1611102 h 3947314"/>
              <a:gd name="connsiteX4" fmla="*/ 1996655 w 4332867"/>
              <a:gd name="connsiteY4" fmla="*/ 3947314 h 3947314"/>
              <a:gd name="connsiteX5" fmla="*/ 59432 w 4332867"/>
              <a:gd name="connsiteY5" fmla="*/ 2917301 h 3947314"/>
              <a:gd name="connsiteX6" fmla="*/ 0 w 4332867"/>
              <a:gd name="connsiteY6" fmla="*/ 2819474 h 3947314"/>
              <a:gd name="connsiteX7" fmla="*/ 0 w 4332867"/>
              <a:gd name="connsiteY7" fmla="*/ 402731 h 3947314"/>
              <a:gd name="connsiteX8" fmla="*/ 59432 w 4332867"/>
              <a:gd name="connsiteY8" fmla="*/ 304904 h 3947314"/>
              <a:gd name="connsiteX9" fmla="*/ 193921 w 4332867"/>
              <a:gd name="connsiteY9" fmla="*/ 125054 h 3947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32867" h="3947314">
                <a:moveTo>
                  <a:pt x="307578" y="0"/>
                </a:moveTo>
                <a:lnTo>
                  <a:pt x="3685733" y="0"/>
                </a:lnTo>
                <a:lnTo>
                  <a:pt x="3799390" y="125054"/>
                </a:lnTo>
                <a:cubicBezTo>
                  <a:pt x="4132664" y="528890"/>
                  <a:pt x="4332867" y="1046616"/>
                  <a:pt x="4332867" y="1611102"/>
                </a:cubicBezTo>
                <a:cubicBezTo>
                  <a:pt x="4332867" y="2901356"/>
                  <a:pt x="3286909" y="3947314"/>
                  <a:pt x="1996655" y="3947314"/>
                </a:cubicBezTo>
                <a:cubicBezTo>
                  <a:pt x="1190247" y="3947314"/>
                  <a:pt x="479266" y="3538737"/>
                  <a:pt x="59432" y="2917301"/>
                </a:cubicBezTo>
                <a:lnTo>
                  <a:pt x="0" y="2819474"/>
                </a:lnTo>
                <a:lnTo>
                  <a:pt x="0" y="402731"/>
                </a:lnTo>
                <a:lnTo>
                  <a:pt x="59432" y="304904"/>
                </a:lnTo>
                <a:cubicBezTo>
                  <a:pt x="101415" y="242760"/>
                  <a:pt x="146310" y="182745"/>
                  <a:pt x="193921" y="125054"/>
                </a:cubicBezTo>
                <a:close/>
              </a:path>
            </a:pathLst>
          </a:custGeom>
          <a:blipFill dpi="0" rotWithShape="1">
            <a:blip r:embed="rId2">
              <a:extLst>
                <a:ext uri="{28A0092B-C50C-407E-A947-70E740481C1C}">
                  <a14:useLocalDpi xmlns:a14="http://schemas.microsoft.com/office/drawing/2010/main" val="0"/>
                </a:ext>
              </a:extLst>
            </a:blip>
            <a:srcRect/>
            <a:stretch>
              <a:fillRect r="-189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9" name="组合 8">
            <a:extLst>
              <a:ext uri="{FF2B5EF4-FFF2-40B4-BE49-F238E27FC236}">
                <a16:creationId xmlns:a16="http://schemas.microsoft.com/office/drawing/2014/main" id="{E8987700-C418-4468-814A-0648072DC1F5}"/>
              </a:ext>
            </a:extLst>
          </p:cNvPr>
          <p:cNvGrpSpPr>
            <a:grpSpLocks/>
          </p:cNvGrpSpPr>
          <p:nvPr/>
        </p:nvGrpSpPr>
        <p:grpSpPr bwMode="auto">
          <a:xfrm>
            <a:off x="6108714" y="3740410"/>
            <a:ext cx="203032" cy="277254"/>
            <a:chOff x="4755469" y="4479245"/>
            <a:chExt cx="355600" cy="484188"/>
          </a:xfrm>
        </p:grpSpPr>
        <p:sp>
          <p:nvSpPr>
            <p:cNvPr id="60" name="Freeform 150">
              <a:extLst>
                <a:ext uri="{FF2B5EF4-FFF2-40B4-BE49-F238E27FC236}">
                  <a16:creationId xmlns:a16="http://schemas.microsoft.com/office/drawing/2014/main" id="{2241CC78-12FC-4B58-86B8-7ACC3FAA8A26}"/>
                </a:ext>
              </a:extLst>
            </p:cNvPr>
            <p:cNvSpPr>
              <a:spLocks/>
            </p:cNvSpPr>
            <p:nvPr/>
          </p:nvSpPr>
          <p:spPr bwMode="auto">
            <a:xfrm>
              <a:off x="4755469" y="4479245"/>
              <a:ext cx="355600" cy="484188"/>
            </a:xfrm>
            <a:custGeom>
              <a:avLst/>
              <a:gdLst>
                <a:gd name="T0" fmla="*/ 2147483646 w 931"/>
                <a:gd name="T1" fmla="*/ 2147483646 h 1310"/>
                <a:gd name="T2" fmla="*/ 2147483646 w 931"/>
                <a:gd name="T3" fmla="*/ 2147483646 h 1310"/>
                <a:gd name="T4" fmla="*/ 2147483646 w 931"/>
                <a:gd name="T5" fmla="*/ 2147483646 h 1310"/>
                <a:gd name="T6" fmla="*/ 2147483646 w 931"/>
                <a:gd name="T7" fmla="*/ 2147483646 h 1310"/>
                <a:gd name="T8" fmla="*/ 2147483646 w 931"/>
                <a:gd name="T9" fmla="*/ 2147483646 h 1310"/>
                <a:gd name="T10" fmla="*/ 2147483646 w 931"/>
                <a:gd name="T11" fmla="*/ 2147483646 h 1310"/>
                <a:gd name="T12" fmla="*/ 2147483646 w 931"/>
                <a:gd name="T13" fmla="*/ 2147483646 h 1310"/>
                <a:gd name="T14" fmla="*/ 2147483646 w 931"/>
                <a:gd name="T15" fmla="*/ 2147483646 h 1310"/>
                <a:gd name="T16" fmla="*/ 2147483646 w 931"/>
                <a:gd name="T17" fmla="*/ 2147483646 h 1310"/>
                <a:gd name="T18" fmla="*/ 2147483646 w 931"/>
                <a:gd name="T19" fmla="*/ 2147483646 h 1310"/>
                <a:gd name="T20" fmla="*/ 2147483646 w 931"/>
                <a:gd name="T21" fmla="*/ 2147483646 h 1310"/>
                <a:gd name="T22" fmla="*/ 2147483646 w 931"/>
                <a:gd name="T23" fmla="*/ 2147483646 h 1310"/>
                <a:gd name="T24" fmla="*/ 2147483646 w 931"/>
                <a:gd name="T25" fmla="*/ 2147483646 h 1310"/>
                <a:gd name="T26" fmla="*/ 2147483646 w 931"/>
                <a:gd name="T27" fmla="*/ 2147483646 h 1310"/>
                <a:gd name="T28" fmla="*/ 2147483646 w 931"/>
                <a:gd name="T29" fmla="*/ 2147483646 h 1310"/>
                <a:gd name="T30" fmla="*/ 2147483646 w 931"/>
                <a:gd name="T31" fmla="*/ 2147483646 h 1310"/>
                <a:gd name="T32" fmla="*/ 2147483646 w 931"/>
                <a:gd name="T33" fmla="*/ 2147483646 h 1310"/>
                <a:gd name="T34" fmla="*/ 2147483646 w 931"/>
                <a:gd name="T35" fmla="*/ 2147483646 h 1310"/>
                <a:gd name="T36" fmla="*/ 2147483646 w 931"/>
                <a:gd name="T37" fmla="*/ 2147483646 h 1310"/>
                <a:gd name="T38" fmla="*/ 2147483646 w 931"/>
                <a:gd name="T39" fmla="*/ 2147483646 h 1310"/>
                <a:gd name="T40" fmla="*/ 2147483646 w 931"/>
                <a:gd name="T41" fmla="*/ 2147483646 h 1310"/>
                <a:gd name="T42" fmla="*/ 2147483646 w 931"/>
                <a:gd name="T43" fmla="*/ 2147483646 h 1310"/>
                <a:gd name="T44" fmla="*/ 2147483646 w 931"/>
                <a:gd name="T45" fmla="*/ 2147483646 h 1310"/>
                <a:gd name="T46" fmla="*/ 2147483646 w 931"/>
                <a:gd name="T47" fmla="*/ 2147483646 h 1310"/>
                <a:gd name="T48" fmla="*/ 2147483646 w 931"/>
                <a:gd name="T49" fmla="*/ 2147483646 h 1310"/>
                <a:gd name="T50" fmla="*/ 2147483646 w 931"/>
                <a:gd name="T51" fmla="*/ 2147483646 h 1310"/>
                <a:gd name="T52" fmla="*/ 2147483646 w 931"/>
                <a:gd name="T53" fmla="*/ 2147483646 h 1310"/>
                <a:gd name="T54" fmla="*/ 2147483646 w 931"/>
                <a:gd name="T55" fmla="*/ 2147483646 h 1310"/>
                <a:gd name="T56" fmla="*/ 2147483646 w 931"/>
                <a:gd name="T57" fmla="*/ 2147483646 h 1310"/>
                <a:gd name="T58" fmla="*/ 2147483646 w 931"/>
                <a:gd name="T59" fmla="*/ 2147483646 h 1310"/>
                <a:gd name="T60" fmla="*/ 2147483646 w 931"/>
                <a:gd name="T61" fmla="*/ 2147483646 h 1310"/>
                <a:gd name="T62" fmla="*/ 2147483646 w 931"/>
                <a:gd name="T63" fmla="*/ 2147483646 h 1310"/>
                <a:gd name="T64" fmla="*/ 2147483646 w 931"/>
                <a:gd name="T65" fmla="*/ 2147483646 h 1310"/>
                <a:gd name="T66" fmla="*/ 2147483646 w 931"/>
                <a:gd name="T67" fmla="*/ 2147483646 h 1310"/>
                <a:gd name="T68" fmla="*/ 2147483646 w 931"/>
                <a:gd name="T69" fmla="*/ 2147483646 h 1310"/>
                <a:gd name="T70" fmla="*/ 2147483646 w 931"/>
                <a:gd name="T71" fmla="*/ 2147483646 h 1310"/>
                <a:gd name="T72" fmla="*/ 2147483646 w 931"/>
                <a:gd name="T73" fmla="*/ 2147483646 h 1310"/>
                <a:gd name="T74" fmla="*/ 2147483646 w 931"/>
                <a:gd name="T75" fmla="*/ 2147483646 h 1310"/>
                <a:gd name="T76" fmla="*/ 2147483646 w 931"/>
                <a:gd name="T77" fmla="*/ 2147483646 h 1310"/>
                <a:gd name="T78" fmla="*/ 2147483646 w 931"/>
                <a:gd name="T79" fmla="*/ 2147483646 h 1310"/>
                <a:gd name="T80" fmla="*/ 2147483646 w 931"/>
                <a:gd name="T81" fmla="*/ 2147483646 h 1310"/>
                <a:gd name="T82" fmla="*/ 2147483646 w 931"/>
                <a:gd name="T83" fmla="*/ 2147483646 h 1310"/>
                <a:gd name="T84" fmla="*/ 2147483646 w 931"/>
                <a:gd name="T85" fmla="*/ 2147483646 h 1310"/>
                <a:gd name="T86" fmla="*/ 2147483646 w 931"/>
                <a:gd name="T87" fmla="*/ 2147483646 h 1310"/>
                <a:gd name="T88" fmla="*/ 2147483646 w 931"/>
                <a:gd name="T89" fmla="*/ 2147483646 h 1310"/>
                <a:gd name="T90" fmla="*/ 2147483646 w 931"/>
                <a:gd name="T91" fmla="*/ 2147483646 h 1310"/>
                <a:gd name="T92" fmla="*/ 2147483646 w 931"/>
                <a:gd name="T93" fmla="*/ 2147483646 h 1310"/>
                <a:gd name="T94" fmla="*/ 2147483646 w 931"/>
                <a:gd name="T95" fmla="*/ 2147483646 h 1310"/>
                <a:gd name="T96" fmla="*/ 2147483646 w 931"/>
                <a:gd name="T97" fmla="*/ 2147483646 h 1310"/>
                <a:gd name="T98" fmla="*/ 2147483646 w 931"/>
                <a:gd name="T99" fmla="*/ 2147483646 h 1310"/>
                <a:gd name="T100" fmla="*/ 0 w 931"/>
                <a:gd name="T101" fmla="*/ 2147483646 h 131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931" h="1310">
                  <a:moveTo>
                    <a:pt x="5" y="1138"/>
                  </a:moveTo>
                  <a:lnTo>
                    <a:pt x="5" y="1121"/>
                  </a:lnTo>
                  <a:cubicBezTo>
                    <a:pt x="8" y="1116"/>
                    <a:pt x="9" y="1116"/>
                    <a:pt x="9" y="1111"/>
                  </a:cubicBezTo>
                  <a:lnTo>
                    <a:pt x="9" y="1096"/>
                  </a:lnTo>
                  <a:lnTo>
                    <a:pt x="12" y="1096"/>
                  </a:lnTo>
                  <a:lnTo>
                    <a:pt x="12" y="1091"/>
                  </a:lnTo>
                  <a:lnTo>
                    <a:pt x="18" y="1091"/>
                  </a:lnTo>
                  <a:cubicBezTo>
                    <a:pt x="22" y="1091"/>
                    <a:pt x="23" y="1092"/>
                    <a:pt x="26" y="1093"/>
                  </a:cubicBezTo>
                  <a:lnTo>
                    <a:pt x="28" y="1066"/>
                  </a:lnTo>
                  <a:cubicBezTo>
                    <a:pt x="23" y="1062"/>
                    <a:pt x="16" y="1057"/>
                    <a:pt x="16" y="1046"/>
                  </a:cubicBezTo>
                  <a:lnTo>
                    <a:pt x="16" y="1044"/>
                  </a:lnTo>
                  <a:cubicBezTo>
                    <a:pt x="16" y="1031"/>
                    <a:pt x="32" y="1039"/>
                    <a:pt x="32" y="1004"/>
                  </a:cubicBezTo>
                  <a:cubicBezTo>
                    <a:pt x="32" y="1000"/>
                    <a:pt x="27" y="975"/>
                    <a:pt x="25" y="970"/>
                  </a:cubicBezTo>
                  <a:lnTo>
                    <a:pt x="16" y="987"/>
                  </a:lnTo>
                  <a:lnTo>
                    <a:pt x="16" y="967"/>
                  </a:lnTo>
                  <a:cubicBezTo>
                    <a:pt x="18" y="962"/>
                    <a:pt x="19" y="962"/>
                    <a:pt x="19" y="957"/>
                  </a:cubicBezTo>
                  <a:lnTo>
                    <a:pt x="19" y="934"/>
                  </a:lnTo>
                  <a:cubicBezTo>
                    <a:pt x="19" y="925"/>
                    <a:pt x="17" y="934"/>
                    <a:pt x="16" y="919"/>
                  </a:cubicBezTo>
                  <a:lnTo>
                    <a:pt x="19" y="919"/>
                  </a:lnTo>
                  <a:lnTo>
                    <a:pt x="19" y="909"/>
                  </a:lnTo>
                  <a:cubicBezTo>
                    <a:pt x="19" y="903"/>
                    <a:pt x="24" y="900"/>
                    <a:pt x="27" y="894"/>
                  </a:cubicBezTo>
                  <a:lnTo>
                    <a:pt x="23" y="887"/>
                  </a:lnTo>
                  <a:lnTo>
                    <a:pt x="23" y="857"/>
                  </a:lnTo>
                  <a:cubicBezTo>
                    <a:pt x="21" y="853"/>
                    <a:pt x="19" y="853"/>
                    <a:pt x="19" y="847"/>
                  </a:cubicBezTo>
                  <a:lnTo>
                    <a:pt x="19" y="785"/>
                  </a:lnTo>
                  <a:cubicBezTo>
                    <a:pt x="23" y="783"/>
                    <a:pt x="28" y="770"/>
                    <a:pt x="28" y="763"/>
                  </a:cubicBezTo>
                  <a:lnTo>
                    <a:pt x="28" y="572"/>
                  </a:lnTo>
                  <a:cubicBezTo>
                    <a:pt x="28" y="562"/>
                    <a:pt x="23" y="566"/>
                    <a:pt x="23" y="557"/>
                  </a:cubicBezTo>
                  <a:lnTo>
                    <a:pt x="23" y="544"/>
                  </a:lnTo>
                  <a:cubicBezTo>
                    <a:pt x="23" y="535"/>
                    <a:pt x="28" y="538"/>
                    <a:pt x="28" y="529"/>
                  </a:cubicBezTo>
                  <a:lnTo>
                    <a:pt x="28" y="465"/>
                  </a:lnTo>
                  <a:cubicBezTo>
                    <a:pt x="28" y="459"/>
                    <a:pt x="25" y="457"/>
                    <a:pt x="23" y="452"/>
                  </a:cubicBezTo>
                  <a:lnTo>
                    <a:pt x="23" y="437"/>
                  </a:lnTo>
                  <a:cubicBezTo>
                    <a:pt x="22" y="435"/>
                    <a:pt x="16" y="415"/>
                    <a:pt x="16" y="413"/>
                  </a:cubicBezTo>
                  <a:lnTo>
                    <a:pt x="16" y="388"/>
                  </a:lnTo>
                  <a:lnTo>
                    <a:pt x="19" y="388"/>
                  </a:lnTo>
                  <a:lnTo>
                    <a:pt x="19" y="375"/>
                  </a:lnTo>
                  <a:lnTo>
                    <a:pt x="16" y="375"/>
                  </a:lnTo>
                  <a:cubicBezTo>
                    <a:pt x="17" y="361"/>
                    <a:pt x="19" y="370"/>
                    <a:pt x="19" y="360"/>
                  </a:cubicBezTo>
                  <a:lnTo>
                    <a:pt x="19" y="356"/>
                  </a:lnTo>
                  <a:lnTo>
                    <a:pt x="105" y="323"/>
                  </a:lnTo>
                  <a:cubicBezTo>
                    <a:pt x="108" y="319"/>
                    <a:pt x="113" y="316"/>
                    <a:pt x="117" y="315"/>
                  </a:cubicBezTo>
                  <a:cubicBezTo>
                    <a:pt x="124" y="313"/>
                    <a:pt x="122" y="310"/>
                    <a:pt x="128" y="309"/>
                  </a:cubicBezTo>
                  <a:cubicBezTo>
                    <a:pt x="138" y="306"/>
                    <a:pt x="164" y="335"/>
                    <a:pt x="176" y="292"/>
                  </a:cubicBezTo>
                  <a:cubicBezTo>
                    <a:pt x="179" y="283"/>
                    <a:pt x="187" y="263"/>
                    <a:pt x="191" y="254"/>
                  </a:cubicBezTo>
                  <a:cubicBezTo>
                    <a:pt x="197" y="240"/>
                    <a:pt x="204" y="238"/>
                    <a:pt x="210" y="230"/>
                  </a:cubicBezTo>
                  <a:cubicBezTo>
                    <a:pt x="211" y="228"/>
                    <a:pt x="216" y="193"/>
                    <a:pt x="217" y="189"/>
                  </a:cubicBezTo>
                  <a:cubicBezTo>
                    <a:pt x="218" y="184"/>
                    <a:pt x="226" y="152"/>
                    <a:pt x="225" y="149"/>
                  </a:cubicBezTo>
                  <a:lnTo>
                    <a:pt x="228" y="150"/>
                  </a:lnTo>
                  <a:cubicBezTo>
                    <a:pt x="227" y="141"/>
                    <a:pt x="231" y="137"/>
                    <a:pt x="236" y="136"/>
                  </a:cubicBezTo>
                  <a:lnTo>
                    <a:pt x="239" y="135"/>
                  </a:lnTo>
                  <a:lnTo>
                    <a:pt x="244" y="135"/>
                  </a:lnTo>
                  <a:cubicBezTo>
                    <a:pt x="245" y="142"/>
                    <a:pt x="250" y="142"/>
                    <a:pt x="252" y="147"/>
                  </a:cubicBezTo>
                  <a:cubicBezTo>
                    <a:pt x="254" y="151"/>
                    <a:pt x="254" y="157"/>
                    <a:pt x="259" y="158"/>
                  </a:cubicBezTo>
                  <a:cubicBezTo>
                    <a:pt x="263" y="159"/>
                    <a:pt x="271" y="148"/>
                    <a:pt x="278" y="147"/>
                  </a:cubicBezTo>
                  <a:lnTo>
                    <a:pt x="283" y="145"/>
                  </a:lnTo>
                  <a:lnTo>
                    <a:pt x="288" y="144"/>
                  </a:lnTo>
                  <a:cubicBezTo>
                    <a:pt x="294" y="144"/>
                    <a:pt x="298" y="145"/>
                    <a:pt x="302" y="147"/>
                  </a:cubicBezTo>
                  <a:lnTo>
                    <a:pt x="305" y="162"/>
                  </a:lnTo>
                  <a:lnTo>
                    <a:pt x="316" y="129"/>
                  </a:lnTo>
                  <a:cubicBezTo>
                    <a:pt x="321" y="131"/>
                    <a:pt x="334" y="137"/>
                    <a:pt x="340" y="136"/>
                  </a:cubicBezTo>
                  <a:cubicBezTo>
                    <a:pt x="347" y="134"/>
                    <a:pt x="346" y="103"/>
                    <a:pt x="352" y="96"/>
                  </a:cubicBezTo>
                  <a:cubicBezTo>
                    <a:pt x="349" y="90"/>
                    <a:pt x="345" y="76"/>
                    <a:pt x="340" y="81"/>
                  </a:cubicBezTo>
                  <a:lnTo>
                    <a:pt x="339" y="76"/>
                  </a:lnTo>
                  <a:cubicBezTo>
                    <a:pt x="337" y="78"/>
                    <a:pt x="321" y="71"/>
                    <a:pt x="317" y="72"/>
                  </a:cubicBezTo>
                  <a:cubicBezTo>
                    <a:pt x="314" y="73"/>
                    <a:pt x="296" y="75"/>
                    <a:pt x="291" y="78"/>
                  </a:cubicBezTo>
                  <a:cubicBezTo>
                    <a:pt x="277" y="72"/>
                    <a:pt x="297" y="58"/>
                    <a:pt x="299" y="51"/>
                  </a:cubicBezTo>
                  <a:cubicBezTo>
                    <a:pt x="304" y="54"/>
                    <a:pt x="305" y="53"/>
                    <a:pt x="311" y="51"/>
                  </a:cubicBezTo>
                  <a:cubicBezTo>
                    <a:pt x="324" y="48"/>
                    <a:pt x="322" y="46"/>
                    <a:pt x="336" y="31"/>
                  </a:cubicBezTo>
                  <a:cubicBezTo>
                    <a:pt x="343" y="22"/>
                    <a:pt x="349" y="9"/>
                    <a:pt x="359" y="7"/>
                  </a:cubicBezTo>
                  <a:lnTo>
                    <a:pt x="362" y="6"/>
                  </a:lnTo>
                  <a:cubicBezTo>
                    <a:pt x="366" y="5"/>
                    <a:pt x="374" y="10"/>
                    <a:pt x="373" y="0"/>
                  </a:cubicBezTo>
                  <a:lnTo>
                    <a:pt x="403" y="0"/>
                  </a:lnTo>
                  <a:cubicBezTo>
                    <a:pt x="406" y="9"/>
                    <a:pt x="409" y="8"/>
                    <a:pt x="417" y="8"/>
                  </a:cubicBezTo>
                  <a:cubicBezTo>
                    <a:pt x="419" y="9"/>
                    <a:pt x="429" y="17"/>
                    <a:pt x="431" y="18"/>
                  </a:cubicBezTo>
                  <a:lnTo>
                    <a:pt x="435" y="18"/>
                  </a:lnTo>
                  <a:cubicBezTo>
                    <a:pt x="441" y="18"/>
                    <a:pt x="438" y="13"/>
                    <a:pt x="444" y="13"/>
                  </a:cubicBezTo>
                  <a:lnTo>
                    <a:pt x="458" y="13"/>
                  </a:lnTo>
                  <a:lnTo>
                    <a:pt x="458" y="18"/>
                  </a:lnTo>
                  <a:lnTo>
                    <a:pt x="479" y="18"/>
                  </a:lnTo>
                  <a:cubicBezTo>
                    <a:pt x="481" y="18"/>
                    <a:pt x="494" y="27"/>
                    <a:pt x="496" y="27"/>
                  </a:cubicBezTo>
                  <a:lnTo>
                    <a:pt x="504" y="27"/>
                  </a:lnTo>
                  <a:cubicBezTo>
                    <a:pt x="507" y="27"/>
                    <a:pt x="507" y="26"/>
                    <a:pt x="511" y="23"/>
                  </a:cubicBezTo>
                  <a:cubicBezTo>
                    <a:pt x="512" y="27"/>
                    <a:pt x="523" y="37"/>
                    <a:pt x="526" y="37"/>
                  </a:cubicBezTo>
                  <a:cubicBezTo>
                    <a:pt x="532" y="37"/>
                    <a:pt x="541" y="23"/>
                    <a:pt x="542" y="18"/>
                  </a:cubicBezTo>
                  <a:lnTo>
                    <a:pt x="560" y="18"/>
                  </a:lnTo>
                  <a:cubicBezTo>
                    <a:pt x="566" y="18"/>
                    <a:pt x="563" y="13"/>
                    <a:pt x="569" y="13"/>
                  </a:cubicBezTo>
                  <a:lnTo>
                    <a:pt x="595" y="13"/>
                  </a:lnTo>
                  <a:lnTo>
                    <a:pt x="595" y="18"/>
                  </a:lnTo>
                  <a:lnTo>
                    <a:pt x="602" y="18"/>
                  </a:lnTo>
                  <a:cubicBezTo>
                    <a:pt x="608" y="18"/>
                    <a:pt x="605" y="13"/>
                    <a:pt x="611" y="13"/>
                  </a:cubicBezTo>
                  <a:lnTo>
                    <a:pt x="618" y="13"/>
                  </a:lnTo>
                  <a:lnTo>
                    <a:pt x="618" y="18"/>
                  </a:lnTo>
                  <a:cubicBezTo>
                    <a:pt x="630" y="17"/>
                    <a:pt x="623" y="13"/>
                    <a:pt x="630" y="13"/>
                  </a:cubicBezTo>
                  <a:lnTo>
                    <a:pt x="641" y="13"/>
                  </a:lnTo>
                  <a:cubicBezTo>
                    <a:pt x="646" y="13"/>
                    <a:pt x="644" y="14"/>
                    <a:pt x="646" y="18"/>
                  </a:cubicBezTo>
                  <a:cubicBezTo>
                    <a:pt x="647" y="16"/>
                    <a:pt x="650" y="13"/>
                    <a:pt x="651" y="13"/>
                  </a:cubicBezTo>
                  <a:cubicBezTo>
                    <a:pt x="655" y="13"/>
                    <a:pt x="655" y="14"/>
                    <a:pt x="658" y="18"/>
                  </a:cubicBezTo>
                  <a:lnTo>
                    <a:pt x="676" y="18"/>
                  </a:lnTo>
                  <a:lnTo>
                    <a:pt x="694" y="32"/>
                  </a:lnTo>
                  <a:lnTo>
                    <a:pt x="702" y="32"/>
                  </a:lnTo>
                  <a:lnTo>
                    <a:pt x="702" y="28"/>
                  </a:lnTo>
                  <a:lnTo>
                    <a:pt x="716" y="27"/>
                  </a:lnTo>
                  <a:lnTo>
                    <a:pt x="716" y="32"/>
                  </a:lnTo>
                  <a:lnTo>
                    <a:pt x="725" y="32"/>
                  </a:lnTo>
                  <a:cubicBezTo>
                    <a:pt x="731" y="32"/>
                    <a:pt x="728" y="27"/>
                    <a:pt x="734" y="27"/>
                  </a:cubicBezTo>
                  <a:lnTo>
                    <a:pt x="739" y="27"/>
                  </a:lnTo>
                  <a:cubicBezTo>
                    <a:pt x="740" y="30"/>
                    <a:pt x="752" y="55"/>
                    <a:pt x="755" y="55"/>
                  </a:cubicBezTo>
                  <a:cubicBezTo>
                    <a:pt x="761" y="55"/>
                    <a:pt x="767" y="41"/>
                    <a:pt x="771" y="37"/>
                  </a:cubicBezTo>
                  <a:lnTo>
                    <a:pt x="776" y="42"/>
                  </a:lnTo>
                  <a:lnTo>
                    <a:pt x="794" y="23"/>
                  </a:lnTo>
                  <a:lnTo>
                    <a:pt x="801" y="22"/>
                  </a:lnTo>
                  <a:cubicBezTo>
                    <a:pt x="805" y="22"/>
                    <a:pt x="805" y="21"/>
                    <a:pt x="808" y="18"/>
                  </a:cubicBezTo>
                  <a:lnTo>
                    <a:pt x="840" y="18"/>
                  </a:lnTo>
                  <a:cubicBezTo>
                    <a:pt x="843" y="15"/>
                    <a:pt x="843" y="13"/>
                    <a:pt x="847" y="13"/>
                  </a:cubicBezTo>
                  <a:lnTo>
                    <a:pt x="857" y="13"/>
                  </a:lnTo>
                  <a:cubicBezTo>
                    <a:pt x="863" y="12"/>
                    <a:pt x="860" y="18"/>
                    <a:pt x="866" y="18"/>
                  </a:cubicBezTo>
                  <a:lnTo>
                    <a:pt x="877" y="18"/>
                  </a:lnTo>
                  <a:cubicBezTo>
                    <a:pt x="879" y="25"/>
                    <a:pt x="907" y="36"/>
                    <a:pt x="907" y="60"/>
                  </a:cubicBezTo>
                  <a:lnTo>
                    <a:pt x="907" y="70"/>
                  </a:lnTo>
                  <a:lnTo>
                    <a:pt x="910" y="70"/>
                  </a:lnTo>
                  <a:lnTo>
                    <a:pt x="910" y="95"/>
                  </a:lnTo>
                  <a:cubicBezTo>
                    <a:pt x="910" y="104"/>
                    <a:pt x="915" y="100"/>
                    <a:pt x="915" y="109"/>
                  </a:cubicBezTo>
                  <a:lnTo>
                    <a:pt x="915" y="152"/>
                  </a:lnTo>
                  <a:lnTo>
                    <a:pt x="919" y="152"/>
                  </a:lnTo>
                  <a:lnTo>
                    <a:pt x="919" y="172"/>
                  </a:lnTo>
                  <a:cubicBezTo>
                    <a:pt x="919" y="177"/>
                    <a:pt x="920" y="177"/>
                    <a:pt x="922" y="182"/>
                  </a:cubicBezTo>
                  <a:lnTo>
                    <a:pt x="919" y="181"/>
                  </a:lnTo>
                  <a:lnTo>
                    <a:pt x="919" y="204"/>
                  </a:lnTo>
                  <a:cubicBezTo>
                    <a:pt x="919" y="213"/>
                    <a:pt x="922" y="208"/>
                    <a:pt x="922" y="216"/>
                  </a:cubicBezTo>
                  <a:lnTo>
                    <a:pt x="922" y="219"/>
                  </a:lnTo>
                  <a:cubicBezTo>
                    <a:pt x="922" y="227"/>
                    <a:pt x="919" y="223"/>
                    <a:pt x="919" y="231"/>
                  </a:cubicBezTo>
                  <a:lnTo>
                    <a:pt x="919" y="273"/>
                  </a:lnTo>
                  <a:cubicBezTo>
                    <a:pt x="919" y="282"/>
                    <a:pt x="931" y="297"/>
                    <a:pt x="931" y="311"/>
                  </a:cubicBezTo>
                  <a:cubicBezTo>
                    <a:pt x="931" y="326"/>
                    <a:pt x="909" y="361"/>
                    <a:pt x="903" y="373"/>
                  </a:cubicBezTo>
                  <a:cubicBezTo>
                    <a:pt x="905" y="377"/>
                    <a:pt x="907" y="377"/>
                    <a:pt x="907" y="383"/>
                  </a:cubicBezTo>
                  <a:lnTo>
                    <a:pt x="906" y="390"/>
                  </a:lnTo>
                  <a:lnTo>
                    <a:pt x="899" y="393"/>
                  </a:lnTo>
                  <a:lnTo>
                    <a:pt x="905" y="405"/>
                  </a:lnTo>
                  <a:lnTo>
                    <a:pt x="915" y="405"/>
                  </a:lnTo>
                  <a:cubicBezTo>
                    <a:pt x="918" y="410"/>
                    <a:pt x="919" y="409"/>
                    <a:pt x="919" y="415"/>
                  </a:cubicBezTo>
                  <a:lnTo>
                    <a:pt x="919" y="427"/>
                  </a:lnTo>
                  <a:cubicBezTo>
                    <a:pt x="919" y="436"/>
                    <a:pt x="915" y="431"/>
                    <a:pt x="915" y="440"/>
                  </a:cubicBezTo>
                  <a:lnTo>
                    <a:pt x="915" y="447"/>
                  </a:lnTo>
                  <a:lnTo>
                    <a:pt x="919" y="447"/>
                  </a:lnTo>
                  <a:lnTo>
                    <a:pt x="918" y="481"/>
                  </a:lnTo>
                  <a:lnTo>
                    <a:pt x="910" y="500"/>
                  </a:lnTo>
                  <a:lnTo>
                    <a:pt x="910" y="545"/>
                  </a:lnTo>
                  <a:lnTo>
                    <a:pt x="907" y="552"/>
                  </a:lnTo>
                  <a:lnTo>
                    <a:pt x="908" y="578"/>
                  </a:lnTo>
                  <a:lnTo>
                    <a:pt x="888" y="607"/>
                  </a:lnTo>
                  <a:lnTo>
                    <a:pt x="890" y="607"/>
                  </a:lnTo>
                  <a:lnTo>
                    <a:pt x="900" y="624"/>
                  </a:lnTo>
                  <a:lnTo>
                    <a:pt x="900" y="661"/>
                  </a:lnTo>
                  <a:lnTo>
                    <a:pt x="903" y="661"/>
                  </a:lnTo>
                  <a:lnTo>
                    <a:pt x="903" y="693"/>
                  </a:lnTo>
                  <a:lnTo>
                    <a:pt x="907" y="693"/>
                  </a:lnTo>
                  <a:cubicBezTo>
                    <a:pt x="906" y="710"/>
                    <a:pt x="903" y="701"/>
                    <a:pt x="903" y="711"/>
                  </a:cubicBezTo>
                  <a:lnTo>
                    <a:pt x="903" y="718"/>
                  </a:lnTo>
                  <a:cubicBezTo>
                    <a:pt x="897" y="719"/>
                    <a:pt x="887" y="729"/>
                    <a:pt x="887" y="738"/>
                  </a:cubicBezTo>
                  <a:lnTo>
                    <a:pt x="887" y="745"/>
                  </a:lnTo>
                  <a:cubicBezTo>
                    <a:pt x="887" y="757"/>
                    <a:pt x="899" y="757"/>
                    <a:pt x="900" y="773"/>
                  </a:cubicBezTo>
                  <a:lnTo>
                    <a:pt x="896" y="773"/>
                  </a:lnTo>
                  <a:lnTo>
                    <a:pt x="897" y="784"/>
                  </a:lnTo>
                  <a:lnTo>
                    <a:pt x="903" y="795"/>
                  </a:lnTo>
                  <a:lnTo>
                    <a:pt x="903" y="805"/>
                  </a:lnTo>
                  <a:cubicBezTo>
                    <a:pt x="903" y="814"/>
                    <a:pt x="907" y="809"/>
                    <a:pt x="907" y="818"/>
                  </a:cubicBezTo>
                  <a:lnTo>
                    <a:pt x="907" y="842"/>
                  </a:lnTo>
                  <a:cubicBezTo>
                    <a:pt x="907" y="848"/>
                    <a:pt x="905" y="848"/>
                    <a:pt x="903" y="852"/>
                  </a:cubicBezTo>
                  <a:lnTo>
                    <a:pt x="903" y="872"/>
                  </a:lnTo>
                  <a:cubicBezTo>
                    <a:pt x="901" y="877"/>
                    <a:pt x="900" y="877"/>
                    <a:pt x="900" y="882"/>
                  </a:cubicBezTo>
                  <a:lnTo>
                    <a:pt x="900" y="902"/>
                  </a:lnTo>
                  <a:lnTo>
                    <a:pt x="896" y="902"/>
                  </a:lnTo>
                  <a:lnTo>
                    <a:pt x="907" y="924"/>
                  </a:lnTo>
                  <a:lnTo>
                    <a:pt x="907" y="939"/>
                  </a:lnTo>
                  <a:cubicBezTo>
                    <a:pt x="907" y="948"/>
                    <a:pt x="910" y="943"/>
                    <a:pt x="910" y="952"/>
                  </a:cubicBezTo>
                  <a:lnTo>
                    <a:pt x="910" y="972"/>
                  </a:lnTo>
                  <a:cubicBezTo>
                    <a:pt x="910" y="980"/>
                    <a:pt x="907" y="975"/>
                    <a:pt x="907" y="984"/>
                  </a:cubicBezTo>
                  <a:lnTo>
                    <a:pt x="907" y="1014"/>
                  </a:lnTo>
                  <a:cubicBezTo>
                    <a:pt x="907" y="1022"/>
                    <a:pt x="910" y="1018"/>
                    <a:pt x="910" y="1026"/>
                  </a:cubicBezTo>
                  <a:lnTo>
                    <a:pt x="910" y="1059"/>
                  </a:lnTo>
                  <a:lnTo>
                    <a:pt x="907" y="1059"/>
                  </a:lnTo>
                  <a:lnTo>
                    <a:pt x="907" y="1069"/>
                  </a:lnTo>
                  <a:cubicBezTo>
                    <a:pt x="907" y="1077"/>
                    <a:pt x="903" y="1072"/>
                    <a:pt x="903" y="1081"/>
                  </a:cubicBezTo>
                  <a:lnTo>
                    <a:pt x="903" y="1091"/>
                  </a:lnTo>
                  <a:lnTo>
                    <a:pt x="907" y="1091"/>
                  </a:lnTo>
                  <a:lnTo>
                    <a:pt x="907" y="1101"/>
                  </a:lnTo>
                  <a:cubicBezTo>
                    <a:pt x="907" y="1109"/>
                    <a:pt x="903" y="1105"/>
                    <a:pt x="903" y="1113"/>
                  </a:cubicBezTo>
                  <a:lnTo>
                    <a:pt x="903" y="1198"/>
                  </a:lnTo>
                  <a:lnTo>
                    <a:pt x="900" y="1198"/>
                  </a:lnTo>
                  <a:lnTo>
                    <a:pt x="900" y="1208"/>
                  </a:lnTo>
                  <a:cubicBezTo>
                    <a:pt x="900" y="1209"/>
                    <a:pt x="893" y="1233"/>
                    <a:pt x="893" y="1235"/>
                  </a:cubicBezTo>
                  <a:lnTo>
                    <a:pt x="893" y="1245"/>
                  </a:lnTo>
                  <a:cubicBezTo>
                    <a:pt x="886" y="1248"/>
                    <a:pt x="882" y="1290"/>
                    <a:pt x="868" y="1290"/>
                  </a:cubicBezTo>
                  <a:lnTo>
                    <a:pt x="861" y="1290"/>
                  </a:lnTo>
                  <a:lnTo>
                    <a:pt x="861" y="1295"/>
                  </a:lnTo>
                  <a:lnTo>
                    <a:pt x="836" y="1295"/>
                  </a:lnTo>
                  <a:cubicBezTo>
                    <a:pt x="835" y="1290"/>
                    <a:pt x="826" y="1282"/>
                    <a:pt x="822" y="1282"/>
                  </a:cubicBezTo>
                  <a:lnTo>
                    <a:pt x="820" y="1282"/>
                  </a:lnTo>
                  <a:cubicBezTo>
                    <a:pt x="814" y="1282"/>
                    <a:pt x="810" y="1284"/>
                    <a:pt x="806" y="1287"/>
                  </a:cubicBezTo>
                  <a:cubicBezTo>
                    <a:pt x="800" y="1283"/>
                    <a:pt x="759" y="1257"/>
                    <a:pt x="755" y="1257"/>
                  </a:cubicBezTo>
                  <a:lnTo>
                    <a:pt x="694" y="1257"/>
                  </a:lnTo>
                  <a:cubicBezTo>
                    <a:pt x="696" y="1267"/>
                    <a:pt x="705" y="1267"/>
                    <a:pt x="712" y="1276"/>
                  </a:cubicBezTo>
                  <a:cubicBezTo>
                    <a:pt x="717" y="1282"/>
                    <a:pt x="726" y="1290"/>
                    <a:pt x="734" y="1290"/>
                  </a:cubicBezTo>
                  <a:lnTo>
                    <a:pt x="739" y="1300"/>
                  </a:lnTo>
                  <a:lnTo>
                    <a:pt x="736" y="1300"/>
                  </a:lnTo>
                  <a:lnTo>
                    <a:pt x="736" y="1305"/>
                  </a:lnTo>
                  <a:cubicBezTo>
                    <a:pt x="733" y="1301"/>
                    <a:pt x="733" y="1300"/>
                    <a:pt x="729" y="1300"/>
                  </a:cubicBezTo>
                  <a:cubicBezTo>
                    <a:pt x="723" y="1300"/>
                    <a:pt x="726" y="1305"/>
                    <a:pt x="720" y="1304"/>
                  </a:cubicBezTo>
                  <a:lnTo>
                    <a:pt x="680" y="1305"/>
                  </a:lnTo>
                  <a:cubicBezTo>
                    <a:pt x="678" y="1305"/>
                    <a:pt x="661" y="1295"/>
                    <a:pt x="660" y="1295"/>
                  </a:cubicBezTo>
                  <a:lnTo>
                    <a:pt x="650" y="1295"/>
                  </a:lnTo>
                  <a:lnTo>
                    <a:pt x="650" y="1290"/>
                  </a:lnTo>
                  <a:lnTo>
                    <a:pt x="627" y="1290"/>
                  </a:lnTo>
                  <a:cubicBezTo>
                    <a:pt x="622" y="1290"/>
                    <a:pt x="622" y="1286"/>
                    <a:pt x="618" y="1282"/>
                  </a:cubicBezTo>
                  <a:lnTo>
                    <a:pt x="609" y="1295"/>
                  </a:lnTo>
                  <a:lnTo>
                    <a:pt x="562" y="1295"/>
                  </a:lnTo>
                  <a:lnTo>
                    <a:pt x="562" y="1290"/>
                  </a:lnTo>
                  <a:lnTo>
                    <a:pt x="555" y="1290"/>
                  </a:lnTo>
                  <a:cubicBezTo>
                    <a:pt x="548" y="1290"/>
                    <a:pt x="549" y="1282"/>
                    <a:pt x="546" y="1282"/>
                  </a:cubicBezTo>
                  <a:cubicBezTo>
                    <a:pt x="541" y="1282"/>
                    <a:pt x="538" y="1290"/>
                    <a:pt x="537" y="1295"/>
                  </a:cubicBezTo>
                  <a:lnTo>
                    <a:pt x="511" y="1295"/>
                  </a:lnTo>
                  <a:lnTo>
                    <a:pt x="511" y="1300"/>
                  </a:lnTo>
                  <a:lnTo>
                    <a:pt x="477" y="1300"/>
                  </a:lnTo>
                  <a:lnTo>
                    <a:pt x="477" y="1295"/>
                  </a:lnTo>
                  <a:cubicBezTo>
                    <a:pt x="470" y="1297"/>
                    <a:pt x="474" y="1300"/>
                    <a:pt x="468" y="1300"/>
                  </a:cubicBezTo>
                  <a:lnTo>
                    <a:pt x="451" y="1300"/>
                  </a:lnTo>
                  <a:lnTo>
                    <a:pt x="451" y="1295"/>
                  </a:lnTo>
                  <a:lnTo>
                    <a:pt x="438" y="1295"/>
                  </a:lnTo>
                  <a:lnTo>
                    <a:pt x="438" y="1300"/>
                  </a:lnTo>
                  <a:lnTo>
                    <a:pt x="383" y="1299"/>
                  </a:lnTo>
                  <a:lnTo>
                    <a:pt x="379" y="1290"/>
                  </a:lnTo>
                  <a:lnTo>
                    <a:pt x="371" y="1290"/>
                  </a:lnTo>
                  <a:cubicBezTo>
                    <a:pt x="365" y="1290"/>
                    <a:pt x="366" y="1282"/>
                    <a:pt x="363" y="1282"/>
                  </a:cubicBezTo>
                  <a:cubicBezTo>
                    <a:pt x="358" y="1282"/>
                    <a:pt x="355" y="1290"/>
                    <a:pt x="354" y="1295"/>
                  </a:cubicBezTo>
                  <a:lnTo>
                    <a:pt x="271" y="1295"/>
                  </a:lnTo>
                  <a:cubicBezTo>
                    <a:pt x="265" y="1295"/>
                    <a:pt x="267" y="1300"/>
                    <a:pt x="264" y="1300"/>
                  </a:cubicBezTo>
                  <a:cubicBezTo>
                    <a:pt x="258" y="1300"/>
                    <a:pt x="261" y="1295"/>
                    <a:pt x="255" y="1295"/>
                  </a:cubicBezTo>
                  <a:lnTo>
                    <a:pt x="236" y="1295"/>
                  </a:lnTo>
                  <a:lnTo>
                    <a:pt x="236" y="1300"/>
                  </a:lnTo>
                  <a:lnTo>
                    <a:pt x="218" y="1300"/>
                  </a:lnTo>
                  <a:lnTo>
                    <a:pt x="218" y="1295"/>
                  </a:lnTo>
                  <a:lnTo>
                    <a:pt x="203" y="1295"/>
                  </a:lnTo>
                  <a:cubicBezTo>
                    <a:pt x="199" y="1295"/>
                    <a:pt x="199" y="1297"/>
                    <a:pt x="195" y="1300"/>
                  </a:cubicBezTo>
                  <a:lnTo>
                    <a:pt x="174" y="1299"/>
                  </a:lnTo>
                  <a:lnTo>
                    <a:pt x="169" y="1305"/>
                  </a:lnTo>
                  <a:lnTo>
                    <a:pt x="106" y="1305"/>
                  </a:lnTo>
                  <a:cubicBezTo>
                    <a:pt x="103" y="1308"/>
                    <a:pt x="103" y="1310"/>
                    <a:pt x="99" y="1310"/>
                  </a:cubicBezTo>
                  <a:lnTo>
                    <a:pt x="92" y="1309"/>
                  </a:lnTo>
                  <a:lnTo>
                    <a:pt x="92" y="1305"/>
                  </a:lnTo>
                  <a:lnTo>
                    <a:pt x="51" y="1305"/>
                  </a:lnTo>
                  <a:cubicBezTo>
                    <a:pt x="47" y="1304"/>
                    <a:pt x="47" y="1303"/>
                    <a:pt x="44" y="1300"/>
                  </a:cubicBezTo>
                  <a:lnTo>
                    <a:pt x="34" y="1300"/>
                  </a:lnTo>
                  <a:cubicBezTo>
                    <a:pt x="23" y="1289"/>
                    <a:pt x="13" y="1275"/>
                    <a:pt x="5" y="1260"/>
                  </a:cubicBezTo>
                  <a:cubicBezTo>
                    <a:pt x="5" y="1244"/>
                    <a:pt x="9" y="1217"/>
                    <a:pt x="0" y="1213"/>
                  </a:cubicBezTo>
                  <a:lnTo>
                    <a:pt x="0" y="1141"/>
                  </a:lnTo>
                  <a:lnTo>
                    <a:pt x="5" y="1138"/>
                  </a:lnTo>
                  <a:close/>
                </a:path>
              </a:pathLst>
            </a:custGeom>
            <a:solidFill>
              <a:srgbClr val="E5001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95000"/>
                    <a:lumOff val="5000"/>
                  </a:schemeClr>
                </a:solidFill>
                <a:uLnTx/>
                <a:uFillTx/>
                <a:latin typeface="等线" panose="020F0502020204030204"/>
                <a:ea typeface="等线" panose="02010600030101010101" pitchFamily="2" charset="-122"/>
                <a:cs typeface="+mn-cs"/>
              </a:endParaRPr>
            </a:p>
          </p:txBody>
        </p:sp>
        <p:sp>
          <p:nvSpPr>
            <p:cNvPr id="61" name="Freeform 151">
              <a:extLst>
                <a:ext uri="{FF2B5EF4-FFF2-40B4-BE49-F238E27FC236}">
                  <a16:creationId xmlns:a16="http://schemas.microsoft.com/office/drawing/2014/main" id="{4D2ACCDF-3402-47BE-85F0-2671F713E993}"/>
                </a:ext>
              </a:extLst>
            </p:cNvPr>
            <p:cNvSpPr>
              <a:spLocks noEditPoints="1"/>
            </p:cNvSpPr>
            <p:nvPr/>
          </p:nvSpPr>
          <p:spPr bwMode="auto">
            <a:xfrm>
              <a:off x="4933269" y="4482420"/>
              <a:ext cx="138113" cy="458788"/>
            </a:xfrm>
            <a:custGeom>
              <a:avLst/>
              <a:gdLst>
                <a:gd name="T0" fmla="*/ 2147483646 w 366"/>
                <a:gd name="T1" fmla="*/ 2147483646 h 1245"/>
                <a:gd name="T2" fmla="*/ 2147483646 w 366"/>
                <a:gd name="T3" fmla="*/ 2147483646 h 1245"/>
                <a:gd name="T4" fmla="*/ 2147483646 w 366"/>
                <a:gd name="T5" fmla="*/ 2147483646 h 1245"/>
                <a:gd name="T6" fmla="*/ 2147483646 w 366"/>
                <a:gd name="T7" fmla="*/ 2147483646 h 1245"/>
                <a:gd name="T8" fmla="*/ 2147483646 w 366"/>
                <a:gd name="T9" fmla="*/ 2147483646 h 1245"/>
                <a:gd name="T10" fmla="*/ 2147483646 w 366"/>
                <a:gd name="T11" fmla="*/ 2147483646 h 1245"/>
                <a:gd name="T12" fmla="*/ 2147483646 w 366"/>
                <a:gd name="T13" fmla="*/ 2147483646 h 1245"/>
                <a:gd name="T14" fmla="*/ 2147483646 w 366"/>
                <a:gd name="T15" fmla="*/ 2147483646 h 1245"/>
                <a:gd name="T16" fmla="*/ 2147483646 w 366"/>
                <a:gd name="T17" fmla="*/ 2147483646 h 1245"/>
                <a:gd name="T18" fmla="*/ 2147483646 w 366"/>
                <a:gd name="T19" fmla="*/ 2147483646 h 1245"/>
                <a:gd name="T20" fmla="*/ 2147483646 w 366"/>
                <a:gd name="T21" fmla="*/ 2147483646 h 1245"/>
                <a:gd name="T22" fmla="*/ 2147483646 w 366"/>
                <a:gd name="T23" fmla="*/ 2147483646 h 1245"/>
                <a:gd name="T24" fmla="*/ 2147483646 w 366"/>
                <a:gd name="T25" fmla="*/ 2147483646 h 1245"/>
                <a:gd name="T26" fmla="*/ 2147483646 w 366"/>
                <a:gd name="T27" fmla="*/ 2147483646 h 1245"/>
                <a:gd name="T28" fmla="*/ 2147483646 w 366"/>
                <a:gd name="T29" fmla="*/ 2147483646 h 1245"/>
                <a:gd name="T30" fmla="*/ 2147483646 w 366"/>
                <a:gd name="T31" fmla="*/ 2147483646 h 1245"/>
                <a:gd name="T32" fmla="*/ 2147483646 w 366"/>
                <a:gd name="T33" fmla="*/ 2147483646 h 1245"/>
                <a:gd name="T34" fmla="*/ 2147483646 w 366"/>
                <a:gd name="T35" fmla="*/ 2147483646 h 1245"/>
                <a:gd name="T36" fmla="*/ 2147483646 w 366"/>
                <a:gd name="T37" fmla="*/ 2147483646 h 1245"/>
                <a:gd name="T38" fmla="*/ 2147483646 w 366"/>
                <a:gd name="T39" fmla="*/ 2147483646 h 1245"/>
                <a:gd name="T40" fmla="*/ 2147483646 w 366"/>
                <a:gd name="T41" fmla="*/ 2147483646 h 1245"/>
                <a:gd name="T42" fmla="*/ 2147483646 w 366"/>
                <a:gd name="T43" fmla="*/ 2147483646 h 1245"/>
                <a:gd name="T44" fmla="*/ 2147483646 w 366"/>
                <a:gd name="T45" fmla="*/ 2147483646 h 1245"/>
                <a:gd name="T46" fmla="*/ 2147483646 w 366"/>
                <a:gd name="T47" fmla="*/ 2147483646 h 1245"/>
                <a:gd name="T48" fmla="*/ 2147483646 w 366"/>
                <a:gd name="T49" fmla="*/ 2147483646 h 1245"/>
                <a:gd name="T50" fmla="*/ 0 w 366"/>
                <a:gd name="T51" fmla="*/ 2147483646 h 1245"/>
                <a:gd name="T52" fmla="*/ 2147483646 w 366"/>
                <a:gd name="T53" fmla="*/ 2147483646 h 1245"/>
                <a:gd name="T54" fmla="*/ 2147483646 w 366"/>
                <a:gd name="T55" fmla="*/ 2147483646 h 1245"/>
                <a:gd name="T56" fmla="*/ 2147483646 w 366"/>
                <a:gd name="T57" fmla="*/ 2147483646 h 1245"/>
                <a:gd name="T58" fmla="*/ 2147483646 w 366"/>
                <a:gd name="T59" fmla="*/ 2147483646 h 1245"/>
                <a:gd name="T60" fmla="*/ 2147483646 w 366"/>
                <a:gd name="T61" fmla="*/ 2147483646 h 1245"/>
                <a:gd name="T62" fmla="*/ 2147483646 w 366"/>
                <a:gd name="T63" fmla="*/ 2147483646 h 1245"/>
                <a:gd name="T64" fmla="*/ 2147483646 w 366"/>
                <a:gd name="T65" fmla="*/ 2147483646 h 1245"/>
                <a:gd name="T66" fmla="*/ 2147483646 w 366"/>
                <a:gd name="T67" fmla="*/ 2147483646 h 1245"/>
                <a:gd name="T68" fmla="*/ 2147483646 w 366"/>
                <a:gd name="T69" fmla="*/ 2147483646 h 1245"/>
                <a:gd name="T70" fmla="*/ 2147483646 w 366"/>
                <a:gd name="T71" fmla="*/ 2147483646 h 1245"/>
                <a:gd name="T72" fmla="*/ 2147483646 w 366"/>
                <a:gd name="T73" fmla="*/ 2147483646 h 1245"/>
                <a:gd name="T74" fmla="*/ 2147483646 w 366"/>
                <a:gd name="T75" fmla="*/ 2147483646 h 1245"/>
                <a:gd name="T76" fmla="*/ 2147483646 w 366"/>
                <a:gd name="T77" fmla="*/ 2147483646 h 1245"/>
                <a:gd name="T78" fmla="*/ 2147483646 w 366"/>
                <a:gd name="T79" fmla="*/ 2147483646 h 1245"/>
                <a:gd name="T80" fmla="*/ 2147483646 w 366"/>
                <a:gd name="T81" fmla="*/ 2147483646 h 1245"/>
                <a:gd name="T82" fmla="*/ 2147483646 w 366"/>
                <a:gd name="T83" fmla="*/ 2147483646 h 1245"/>
                <a:gd name="T84" fmla="*/ 2147483646 w 366"/>
                <a:gd name="T85" fmla="*/ 2147483646 h 1245"/>
                <a:gd name="T86" fmla="*/ 2147483646 w 366"/>
                <a:gd name="T87" fmla="*/ 2147483646 h 1245"/>
                <a:gd name="T88" fmla="*/ 2147483646 w 366"/>
                <a:gd name="T89" fmla="*/ 2147483646 h 1245"/>
                <a:gd name="T90" fmla="*/ 2147483646 w 366"/>
                <a:gd name="T91" fmla="*/ 2147483646 h 1245"/>
                <a:gd name="T92" fmla="*/ 2147483646 w 366"/>
                <a:gd name="T93" fmla="*/ 2147483646 h 1245"/>
                <a:gd name="T94" fmla="*/ 2147483646 w 366"/>
                <a:gd name="T95" fmla="*/ 2147483646 h 1245"/>
                <a:gd name="T96" fmla="*/ 2147483646 w 366"/>
                <a:gd name="T97" fmla="*/ 2147483646 h 1245"/>
                <a:gd name="T98" fmla="*/ 2147483646 w 366"/>
                <a:gd name="T99" fmla="*/ 2147483646 h 1245"/>
                <a:gd name="T100" fmla="*/ 2147483646 w 366"/>
                <a:gd name="T101" fmla="*/ 2147483646 h 1245"/>
                <a:gd name="T102" fmla="*/ 2147483646 w 366"/>
                <a:gd name="T103" fmla="*/ 2147483646 h 1245"/>
                <a:gd name="T104" fmla="*/ 2147483646 w 366"/>
                <a:gd name="T105" fmla="*/ 2147483646 h 1245"/>
                <a:gd name="T106" fmla="*/ 2147483646 w 366"/>
                <a:gd name="T107" fmla="*/ 2147483646 h 1245"/>
                <a:gd name="T108" fmla="*/ 2147483646 w 366"/>
                <a:gd name="T109" fmla="*/ 2147483646 h 1245"/>
                <a:gd name="T110" fmla="*/ 2147483646 w 366"/>
                <a:gd name="T111" fmla="*/ 2147483646 h 1245"/>
                <a:gd name="T112" fmla="*/ 2147483646 w 366"/>
                <a:gd name="T113" fmla="*/ 2147483646 h 1245"/>
                <a:gd name="T114" fmla="*/ 2147483646 w 366"/>
                <a:gd name="T115" fmla="*/ 2147483646 h 1245"/>
                <a:gd name="T116" fmla="*/ 2147483646 w 366"/>
                <a:gd name="T117" fmla="*/ 2147483646 h 1245"/>
                <a:gd name="T118" fmla="*/ 2147483646 w 366"/>
                <a:gd name="T119" fmla="*/ 2147483646 h 1245"/>
                <a:gd name="T120" fmla="*/ 2147483646 w 366"/>
                <a:gd name="T121" fmla="*/ 2147483646 h 124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66" h="1245">
                  <a:moveTo>
                    <a:pt x="54" y="181"/>
                  </a:moveTo>
                  <a:lnTo>
                    <a:pt x="62" y="180"/>
                  </a:lnTo>
                  <a:lnTo>
                    <a:pt x="170" y="179"/>
                  </a:lnTo>
                  <a:lnTo>
                    <a:pt x="165" y="49"/>
                  </a:lnTo>
                  <a:cubicBezTo>
                    <a:pt x="164" y="31"/>
                    <a:pt x="165" y="20"/>
                    <a:pt x="168" y="15"/>
                  </a:cubicBezTo>
                  <a:cubicBezTo>
                    <a:pt x="172" y="11"/>
                    <a:pt x="176" y="7"/>
                    <a:pt x="182" y="3"/>
                  </a:cubicBezTo>
                  <a:cubicBezTo>
                    <a:pt x="188" y="0"/>
                    <a:pt x="194" y="0"/>
                    <a:pt x="200" y="3"/>
                  </a:cubicBezTo>
                  <a:cubicBezTo>
                    <a:pt x="205" y="8"/>
                    <a:pt x="208" y="14"/>
                    <a:pt x="208" y="21"/>
                  </a:cubicBezTo>
                  <a:lnTo>
                    <a:pt x="208" y="118"/>
                  </a:lnTo>
                  <a:lnTo>
                    <a:pt x="209" y="177"/>
                  </a:lnTo>
                  <a:lnTo>
                    <a:pt x="315" y="176"/>
                  </a:lnTo>
                  <a:lnTo>
                    <a:pt x="310" y="92"/>
                  </a:lnTo>
                  <a:cubicBezTo>
                    <a:pt x="309" y="84"/>
                    <a:pt x="310" y="77"/>
                    <a:pt x="314" y="73"/>
                  </a:cubicBezTo>
                  <a:cubicBezTo>
                    <a:pt x="317" y="68"/>
                    <a:pt x="322" y="66"/>
                    <a:pt x="328" y="65"/>
                  </a:cubicBezTo>
                  <a:cubicBezTo>
                    <a:pt x="333" y="65"/>
                    <a:pt x="337" y="68"/>
                    <a:pt x="342" y="74"/>
                  </a:cubicBezTo>
                  <a:cubicBezTo>
                    <a:pt x="346" y="81"/>
                    <a:pt x="349" y="93"/>
                    <a:pt x="350" y="112"/>
                  </a:cubicBezTo>
                  <a:lnTo>
                    <a:pt x="352" y="156"/>
                  </a:lnTo>
                  <a:cubicBezTo>
                    <a:pt x="352" y="163"/>
                    <a:pt x="352" y="172"/>
                    <a:pt x="352" y="184"/>
                  </a:cubicBezTo>
                  <a:cubicBezTo>
                    <a:pt x="352" y="215"/>
                    <a:pt x="349" y="242"/>
                    <a:pt x="345" y="264"/>
                  </a:cubicBezTo>
                  <a:cubicBezTo>
                    <a:pt x="341" y="287"/>
                    <a:pt x="331" y="303"/>
                    <a:pt x="314" y="313"/>
                  </a:cubicBezTo>
                  <a:cubicBezTo>
                    <a:pt x="298" y="324"/>
                    <a:pt x="263" y="331"/>
                    <a:pt x="209" y="337"/>
                  </a:cubicBezTo>
                  <a:lnTo>
                    <a:pt x="209" y="519"/>
                  </a:lnTo>
                  <a:cubicBezTo>
                    <a:pt x="209" y="548"/>
                    <a:pt x="210" y="570"/>
                    <a:pt x="211" y="583"/>
                  </a:cubicBezTo>
                  <a:cubicBezTo>
                    <a:pt x="211" y="596"/>
                    <a:pt x="212" y="605"/>
                    <a:pt x="212" y="610"/>
                  </a:cubicBezTo>
                  <a:cubicBezTo>
                    <a:pt x="211" y="620"/>
                    <a:pt x="209" y="628"/>
                    <a:pt x="205" y="634"/>
                  </a:cubicBezTo>
                  <a:cubicBezTo>
                    <a:pt x="202" y="641"/>
                    <a:pt x="197" y="644"/>
                    <a:pt x="192" y="643"/>
                  </a:cubicBezTo>
                  <a:cubicBezTo>
                    <a:pt x="178" y="643"/>
                    <a:pt x="170" y="626"/>
                    <a:pt x="170" y="592"/>
                  </a:cubicBezTo>
                  <a:lnTo>
                    <a:pt x="170" y="507"/>
                  </a:lnTo>
                  <a:lnTo>
                    <a:pt x="169" y="337"/>
                  </a:lnTo>
                  <a:cubicBezTo>
                    <a:pt x="125" y="337"/>
                    <a:pt x="92" y="334"/>
                    <a:pt x="70" y="330"/>
                  </a:cubicBezTo>
                  <a:cubicBezTo>
                    <a:pt x="48" y="325"/>
                    <a:pt x="33" y="310"/>
                    <a:pt x="26" y="284"/>
                  </a:cubicBezTo>
                  <a:cubicBezTo>
                    <a:pt x="19" y="259"/>
                    <a:pt x="15" y="237"/>
                    <a:pt x="15" y="221"/>
                  </a:cubicBezTo>
                  <a:cubicBezTo>
                    <a:pt x="15" y="204"/>
                    <a:pt x="15" y="194"/>
                    <a:pt x="15" y="191"/>
                  </a:cubicBezTo>
                  <a:lnTo>
                    <a:pt x="15" y="121"/>
                  </a:lnTo>
                  <a:cubicBezTo>
                    <a:pt x="15" y="106"/>
                    <a:pt x="18" y="95"/>
                    <a:pt x="22" y="87"/>
                  </a:cubicBezTo>
                  <a:cubicBezTo>
                    <a:pt x="27" y="79"/>
                    <a:pt x="33" y="76"/>
                    <a:pt x="39" y="76"/>
                  </a:cubicBezTo>
                  <a:cubicBezTo>
                    <a:pt x="45" y="77"/>
                    <a:pt x="50" y="80"/>
                    <a:pt x="54" y="87"/>
                  </a:cubicBezTo>
                  <a:cubicBezTo>
                    <a:pt x="58" y="94"/>
                    <a:pt x="61" y="102"/>
                    <a:pt x="61" y="112"/>
                  </a:cubicBezTo>
                  <a:lnTo>
                    <a:pt x="57" y="144"/>
                  </a:lnTo>
                  <a:lnTo>
                    <a:pt x="55" y="168"/>
                  </a:lnTo>
                  <a:lnTo>
                    <a:pt x="54" y="181"/>
                  </a:lnTo>
                  <a:close/>
                  <a:moveTo>
                    <a:pt x="54" y="220"/>
                  </a:moveTo>
                  <a:cubicBezTo>
                    <a:pt x="53" y="231"/>
                    <a:pt x="53" y="239"/>
                    <a:pt x="54" y="243"/>
                  </a:cubicBezTo>
                  <a:cubicBezTo>
                    <a:pt x="55" y="247"/>
                    <a:pt x="57" y="254"/>
                    <a:pt x="61" y="264"/>
                  </a:cubicBezTo>
                  <a:cubicBezTo>
                    <a:pt x="65" y="273"/>
                    <a:pt x="71" y="281"/>
                    <a:pt x="79" y="287"/>
                  </a:cubicBezTo>
                  <a:cubicBezTo>
                    <a:pt x="86" y="293"/>
                    <a:pt x="111" y="296"/>
                    <a:pt x="152" y="295"/>
                  </a:cubicBezTo>
                  <a:lnTo>
                    <a:pt x="161" y="295"/>
                  </a:lnTo>
                  <a:lnTo>
                    <a:pt x="170" y="295"/>
                  </a:lnTo>
                  <a:lnTo>
                    <a:pt x="169" y="218"/>
                  </a:lnTo>
                  <a:lnTo>
                    <a:pt x="54" y="220"/>
                  </a:lnTo>
                  <a:close/>
                  <a:moveTo>
                    <a:pt x="209" y="254"/>
                  </a:moveTo>
                  <a:lnTo>
                    <a:pt x="209" y="294"/>
                  </a:lnTo>
                  <a:cubicBezTo>
                    <a:pt x="245" y="294"/>
                    <a:pt x="272" y="289"/>
                    <a:pt x="289" y="280"/>
                  </a:cubicBezTo>
                  <a:cubicBezTo>
                    <a:pt x="306" y="272"/>
                    <a:pt x="315" y="255"/>
                    <a:pt x="315" y="230"/>
                  </a:cubicBezTo>
                  <a:lnTo>
                    <a:pt x="315" y="216"/>
                  </a:lnTo>
                  <a:lnTo>
                    <a:pt x="209" y="218"/>
                  </a:lnTo>
                  <a:lnTo>
                    <a:pt x="209" y="254"/>
                  </a:lnTo>
                  <a:close/>
                  <a:moveTo>
                    <a:pt x="62" y="975"/>
                  </a:moveTo>
                  <a:cubicBezTo>
                    <a:pt x="61" y="946"/>
                    <a:pt x="67" y="929"/>
                    <a:pt x="80" y="921"/>
                  </a:cubicBezTo>
                  <a:cubicBezTo>
                    <a:pt x="93" y="914"/>
                    <a:pt x="111" y="910"/>
                    <a:pt x="134" y="909"/>
                  </a:cubicBezTo>
                  <a:cubicBezTo>
                    <a:pt x="158" y="907"/>
                    <a:pt x="173" y="909"/>
                    <a:pt x="181" y="915"/>
                  </a:cubicBezTo>
                  <a:cubicBezTo>
                    <a:pt x="192" y="924"/>
                    <a:pt x="198" y="937"/>
                    <a:pt x="199" y="956"/>
                  </a:cubicBezTo>
                  <a:cubicBezTo>
                    <a:pt x="199" y="974"/>
                    <a:pt x="200" y="984"/>
                    <a:pt x="200" y="987"/>
                  </a:cubicBezTo>
                  <a:cubicBezTo>
                    <a:pt x="199" y="998"/>
                    <a:pt x="195" y="1010"/>
                    <a:pt x="187" y="1024"/>
                  </a:cubicBezTo>
                  <a:cubicBezTo>
                    <a:pt x="178" y="1038"/>
                    <a:pt x="158" y="1045"/>
                    <a:pt x="126" y="1045"/>
                  </a:cubicBezTo>
                  <a:cubicBezTo>
                    <a:pt x="99" y="1045"/>
                    <a:pt x="82" y="1039"/>
                    <a:pt x="74" y="1026"/>
                  </a:cubicBezTo>
                  <a:cubicBezTo>
                    <a:pt x="66" y="1014"/>
                    <a:pt x="62" y="996"/>
                    <a:pt x="62" y="975"/>
                  </a:cubicBezTo>
                  <a:close/>
                  <a:moveTo>
                    <a:pt x="124" y="1006"/>
                  </a:moveTo>
                  <a:cubicBezTo>
                    <a:pt x="141" y="1007"/>
                    <a:pt x="153" y="1006"/>
                    <a:pt x="157" y="1000"/>
                  </a:cubicBezTo>
                  <a:cubicBezTo>
                    <a:pt x="162" y="995"/>
                    <a:pt x="164" y="987"/>
                    <a:pt x="164" y="977"/>
                  </a:cubicBezTo>
                  <a:cubicBezTo>
                    <a:pt x="165" y="967"/>
                    <a:pt x="164" y="960"/>
                    <a:pt x="162" y="956"/>
                  </a:cubicBezTo>
                  <a:cubicBezTo>
                    <a:pt x="158" y="951"/>
                    <a:pt x="151" y="948"/>
                    <a:pt x="142" y="947"/>
                  </a:cubicBezTo>
                  <a:cubicBezTo>
                    <a:pt x="110" y="946"/>
                    <a:pt x="95" y="954"/>
                    <a:pt x="98" y="970"/>
                  </a:cubicBezTo>
                  <a:lnTo>
                    <a:pt x="99" y="975"/>
                  </a:lnTo>
                  <a:lnTo>
                    <a:pt x="101" y="994"/>
                  </a:lnTo>
                  <a:cubicBezTo>
                    <a:pt x="102" y="1002"/>
                    <a:pt x="109" y="1006"/>
                    <a:pt x="124" y="1006"/>
                  </a:cubicBezTo>
                  <a:close/>
                  <a:moveTo>
                    <a:pt x="0" y="964"/>
                  </a:moveTo>
                  <a:lnTo>
                    <a:pt x="0" y="880"/>
                  </a:lnTo>
                  <a:cubicBezTo>
                    <a:pt x="0" y="865"/>
                    <a:pt x="2" y="842"/>
                    <a:pt x="4" y="811"/>
                  </a:cubicBezTo>
                  <a:cubicBezTo>
                    <a:pt x="6" y="780"/>
                    <a:pt x="15" y="752"/>
                    <a:pt x="30" y="727"/>
                  </a:cubicBezTo>
                  <a:cubicBezTo>
                    <a:pt x="46" y="702"/>
                    <a:pt x="113" y="692"/>
                    <a:pt x="232" y="697"/>
                  </a:cubicBezTo>
                  <a:cubicBezTo>
                    <a:pt x="286" y="699"/>
                    <a:pt x="320" y="709"/>
                    <a:pt x="335" y="727"/>
                  </a:cubicBezTo>
                  <a:cubicBezTo>
                    <a:pt x="350" y="744"/>
                    <a:pt x="359" y="764"/>
                    <a:pt x="360" y="788"/>
                  </a:cubicBezTo>
                  <a:lnTo>
                    <a:pt x="364" y="859"/>
                  </a:lnTo>
                  <a:lnTo>
                    <a:pt x="366" y="991"/>
                  </a:lnTo>
                  <a:lnTo>
                    <a:pt x="362" y="1090"/>
                  </a:lnTo>
                  <a:cubicBezTo>
                    <a:pt x="359" y="1136"/>
                    <a:pt x="351" y="1170"/>
                    <a:pt x="338" y="1192"/>
                  </a:cubicBezTo>
                  <a:cubicBezTo>
                    <a:pt x="326" y="1213"/>
                    <a:pt x="312" y="1227"/>
                    <a:pt x="299" y="1235"/>
                  </a:cubicBezTo>
                  <a:cubicBezTo>
                    <a:pt x="286" y="1242"/>
                    <a:pt x="267" y="1245"/>
                    <a:pt x="244" y="1245"/>
                  </a:cubicBezTo>
                  <a:lnTo>
                    <a:pt x="156" y="1245"/>
                  </a:lnTo>
                  <a:cubicBezTo>
                    <a:pt x="111" y="1245"/>
                    <a:pt x="81" y="1241"/>
                    <a:pt x="67" y="1232"/>
                  </a:cubicBezTo>
                  <a:cubicBezTo>
                    <a:pt x="52" y="1223"/>
                    <a:pt x="39" y="1209"/>
                    <a:pt x="26" y="1191"/>
                  </a:cubicBezTo>
                  <a:cubicBezTo>
                    <a:pt x="14" y="1173"/>
                    <a:pt x="8" y="1149"/>
                    <a:pt x="7" y="1120"/>
                  </a:cubicBezTo>
                  <a:lnTo>
                    <a:pt x="3" y="1049"/>
                  </a:lnTo>
                  <a:lnTo>
                    <a:pt x="0" y="964"/>
                  </a:lnTo>
                  <a:close/>
                  <a:moveTo>
                    <a:pt x="41" y="1002"/>
                  </a:moveTo>
                  <a:lnTo>
                    <a:pt x="43" y="1063"/>
                  </a:lnTo>
                  <a:cubicBezTo>
                    <a:pt x="43" y="1070"/>
                    <a:pt x="44" y="1084"/>
                    <a:pt x="47" y="1105"/>
                  </a:cubicBezTo>
                  <a:cubicBezTo>
                    <a:pt x="49" y="1125"/>
                    <a:pt x="52" y="1142"/>
                    <a:pt x="57" y="1156"/>
                  </a:cubicBezTo>
                  <a:cubicBezTo>
                    <a:pt x="62" y="1170"/>
                    <a:pt x="72" y="1183"/>
                    <a:pt x="86" y="1194"/>
                  </a:cubicBezTo>
                  <a:cubicBezTo>
                    <a:pt x="100" y="1206"/>
                    <a:pt x="136" y="1211"/>
                    <a:pt x="193" y="1211"/>
                  </a:cubicBezTo>
                  <a:cubicBezTo>
                    <a:pt x="251" y="1211"/>
                    <a:pt x="285" y="1204"/>
                    <a:pt x="294" y="1190"/>
                  </a:cubicBezTo>
                  <a:cubicBezTo>
                    <a:pt x="304" y="1176"/>
                    <a:pt x="311" y="1157"/>
                    <a:pt x="316" y="1134"/>
                  </a:cubicBezTo>
                  <a:cubicBezTo>
                    <a:pt x="321" y="1111"/>
                    <a:pt x="323" y="1092"/>
                    <a:pt x="323" y="1077"/>
                  </a:cubicBezTo>
                  <a:lnTo>
                    <a:pt x="323" y="1062"/>
                  </a:lnTo>
                  <a:cubicBezTo>
                    <a:pt x="314" y="1066"/>
                    <a:pt x="306" y="1066"/>
                    <a:pt x="299" y="1063"/>
                  </a:cubicBezTo>
                  <a:cubicBezTo>
                    <a:pt x="292" y="1059"/>
                    <a:pt x="276" y="1045"/>
                    <a:pt x="251" y="1019"/>
                  </a:cubicBezTo>
                  <a:cubicBezTo>
                    <a:pt x="250" y="1025"/>
                    <a:pt x="249" y="1030"/>
                    <a:pt x="249" y="1036"/>
                  </a:cubicBezTo>
                  <a:cubicBezTo>
                    <a:pt x="248" y="1042"/>
                    <a:pt x="248" y="1053"/>
                    <a:pt x="247" y="1071"/>
                  </a:cubicBezTo>
                  <a:cubicBezTo>
                    <a:pt x="247" y="1088"/>
                    <a:pt x="249" y="1105"/>
                    <a:pt x="255" y="1121"/>
                  </a:cubicBezTo>
                  <a:cubicBezTo>
                    <a:pt x="265" y="1158"/>
                    <a:pt x="270" y="1178"/>
                    <a:pt x="271" y="1178"/>
                  </a:cubicBezTo>
                  <a:lnTo>
                    <a:pt x="271" y="1185"/>
                  </a:lnTo>
                  <a:cubicBezTo>
                    <a:pt x="271" y="1191"/>
                    <a:pt x="270" y="1195"/>
                    <a:pt x="269" y="1196"/>
                  </a:cubicBezTo>
                  <a:cubicBezTo>
                    <a:pt x="268" y="1198"/>
                    <a:pt x="264" y="1201"/>
                    <a:pt x="259" y="1203"/>
                  </a:cubicBezTo>
                  <a:cubicBezTo>
                    <a:pt x="254" y="1205"/>
                    <a:pt x="249" y="1204"/>
                    <a:pt x="244" y="1198"/>
                  </a:cubicBezTo>
                  <a:cubicBezTo>
                    <a:pt x="235" y="1192"/>
                    <a:pt x="228" y="1178"/>
                    <a:pt x="223" y="1154"/>
                  </a:cubicBezTo>
                  <a:cubicBezTo>
                    <a:pt x="217" y="1131"/>
                    <a:pt x="214" y="1114"/>
                    <a:pt x="212" y="1103"/>
                  </a:cubicBezTo>
                  <a:cubicBezTo>
                    <a:pt x="207" y="1109"/>
                    <a:pt x="204" y="1112"/>
                    <a:pt x="201" y="1114"/>
                  </a:cubicBezTo>
                  <a:cubicBezTo>
                    <a:pt x="197" y="1116"/>
                    <a:pt x="189" y="1117"/>
                    <a:pt x="174" y="1117"/>
                  </a:cubicBezTo>
                  <a:lnTo>
                    <a:pt x="81" y="1117"/>
                  </a:lnTo>
                  <a:cubicBezTo>
                    <a:pt x="64" y="1117"/>
                    <a:pt x="56" y="1112"/>
                    <a:pt x="57" y="1102"/>
                  </a:cubicBezTo>
                  <a:cubicBezTo>
                    <a:pt x="57" y="1087"/>
                    <a:pt x="75" y="1080"/>
                    <a:pt x="111" y="1081"/>
                  </a:cubicBezTo>
                  <a:lnTo>
                    <a:pt x="192" y="1081"/>
                  </a:lnTo>
                  <a:cubicBezTo>
                    <a:pt x="198" y="1082"/>
                    <a:pt x="204" y="1084"/>
                    <a:pt x="211" y="1087"/>
                  </a:cubicBezTo>
                  <a:cubicBezTo>
                    <a:pt x="211" y="1084"/>
                    <a:pt x="210" y="1081"/>
                    <a:pt x="210" y="1079"/>
                  </a:cubicBezTo>
                  <a:cubicBezTo>
                    <a:pt x="209" y="1076"/>
                    <a:pt x="210" y="1075"/>
                    <a:pt x="211" y="1074"/>
                  </a:cubicBezTo>
                  <a:lnTo>
                    <a:pt x="213" y="1022"/>
                  </a:lnTo>
                  <a:cubicBezTo>
                    <a:pt x="213" y="1006"/>
                    <a:pt x="215" y="995"/>
                    <a:pt x="217" y="988"/>
                  </a:cubicBezTo>
                  <a:cubicBezTo>
                    <a:pt x="220" y="982"/>
                    <a:pt x="221" y="978"/>
                    <a:pt x="221" y="975"/>
                  </a:cubicBezTo>
                  <a:lnTo>
                    <a:pt x="195" y="895"/>
                  </a:lnTo>
                  <a:lnTo>
                    <a:pt x="188" y="867"/>
                  </a:lnTo>
                  <a:lnTo>
                    <a:pt x="113" y="869"/>
                  </a:lnTo>
                  <a:lnTo>
                    <a:pt x="74" y="872"/>
                  </a:lnTo>
                  <a:cubicBezTo>
                    <a:pt x="64" y="870"/>
                    <a:pt x="60" y="864"/>
                    <a:pt x="61" y="855"/>
                  </a:cubicBezTo>
                  <a:cubicBezTo>
                    <a:pt x="61" y="841"/>
                    <a:pt x="70" y="834"/>
                    <a:pt x="90" y="833"/>
                  </a:cubicBezTo>
                  <a:lnTo>
                    <a:pt x="188" y="829"/>
                  </a:lnTo>
                  <a:cubicBezTo>
                    <a:pt x="187" y="824"/>
                    <a:pt x="187" y="820"/>
                    <a:pt x="187" y="817"/>
                  </a:cubicBezTo>
                  <a:lnTo>
                    <a:pt x="184" y="802"/>
                  </a:lnTo>
                  <a:lnTo>
                    <a:pt x="184" y="770"/>
                  </a:lnTo>
                  <a:cubicBezTo>
                    <a:pt x="183" y="756"/>
                    <a:pt x="183" y="748"/>
                    <a:pt x="185" y="746"/>
                  </a:cubicBezTo>
                  <a:lnTo>
                    <a:pt x="192" y="735"/>
                  </a:lnTo>
                  <a:lnTo>
                    <a:pt x="183" y="735"/>
                  </a:lnTo>
                  <a:cubicBezTo>
                    <a:pt x="172" y="735"/>
                    <a:pt x="159" y="736"/>
                    <a:pt x="145" y="738"/>
                  </a:cubicBezTo>
                  <a:lnTo>
                    <a:pt x="86" y="745"/>
                  </a:lnTo>
                  <a:cubicBezTo>
                    <a:pt x="71" y="747"/>
                    <a:pt x="60" y="755"/>
                    <a:pt x="53" y="767"/>
                  </a:cubicBezTo>
                  <a:cubicBezTo>
                    <a:pt x="47" y="779"/>
                    <a:pt x="43" y="793"/>
                    <a:pt x="43" y="808"/>
                  </a:cubicBezTo>
                  <a:lnTo>
                    <a:pt x="42" y="888"/>
                  </a:lnTo>
                  <a:lnTo>
                    <a:pt x="41" y="1002"/>
                  </a:lnTo>
                  <a:close/>
                  <a:moveTo>
                    <a:pt x="213" y="735"/>
                  </a:moveTo>
                  <a:cubicBezTo>
                    <a:pt x="219" y="742"/>
                    <a:pt x="222" y="751"/>
                    <a:pt x="223" y="761"/>
                  </a:cubicBezTo>
                  <a:cubicBezTo>
                    <a:pt x="223" y="767"/>
                    <a:pt x="223" y="771"/>
                    <a:pt x="223" y="771"/>
                  </a:cubicBezTo>
                  <a:lnTo>
                    <a:pt x="221" y="783"/>
                  </a:lnTo>
                  <a:cubicBezTo>
                    <a:pt x="226" y="783"/>
                    <a:pt x="230" y="782"/>
                    <a:pt x="235" y="781"/>
                  </a:cubicBezTo>
                  <a:cubicBezTo>
                    <a:pt x="240" y="780"/>
                    <a:pt x="244" y="779"/>
                    <a:pt x="247" y="777"/>
                  </a:cubicBezTo>
                  <a:lnTo>
                    <a:pt x="299" y="754"/>
                  </a:lnTo>
                  <a:cubicBezTo>
                    <a:pt x="306" y="757"/>
                    <a:pt x="310" y="761"/>
                    <a:pt x="310" y="767"/>
                  </a:cubicBezTo>
                  <a:cubicBezTo>
                    <a:pt x="309" y="792"/>
                    <a:pt x="280" y="808"/>
                    <a:pt x="223" y="816"/>
                  </a:cubicBezTo>
                  <a:lnTo>
                    <a:pt x="223" y="828"/>
                  </a:lnTo>
                  <a:cubicBezTo>
                    <a:pt x="238" y="830"/>
                    <a:pt x="255" y="830"/>
                    <a:pt x="274" y="829"/>
                  </a:cubicBezTo>
                  <a:cubicBezTo>
                    <a:pt x="293" y="828"/>
                    <a:pt x="303" y="832"/>
                    <a:pt x="302" y="840"/>
                  </a:cubicBezTo>
                  <a:cubicBezTo>
                    <a:pt x="302" y="848"/>
                    <a:pt x="301" y="854"/>
                    <a:pt x="299" y="858"/>
                  </a:cubicBezTo>
                  <a:cubicBezTo>
                    <a:pt x="297" y="862"/>
                    <a:pt x="295" y="865"/>
                    <a:pt x="292" y="867"/>
                  </a:cubicBezTo>
                  <a:cubicBezTo>
                    <a:pt x="288" y="868"/>
                    <a:pt x="284" y="869"/>
                    <a:pt x="278" y="868"/>
                  </a:cubicBezTo>
                  <a:lnTo>
                    <a:pt x="245" y="867"/>
                  </a:lnTo>
                  <a:lnTo>
                    <a:pt x="227" y="867"/>
                  </a:lnTo>
                  <a:cubicBezTo>
                    <a:pt x="234" y="898"/>
                    <a:pt x="238" y="915"/>
                    <a:pt x="240" y="917"/>
                  </a:cubicBezTo>
                  <a:lnTo>
                    <a:pt x="245" y="932"/>
                  </a:lnTo>
                  <a:cubicBezTo>
                    <a:pt x="268" y="905"/>
                    <a:pt x="286" y="892"/>
                    <a:pt x="299" y="891"/>
                  </a:cubicBezTo>
                  <a:cubicBezTo>
                    <a:pt x="309" y="891"/>
                    <a:pt x="314" y="895"/>
                    <a:pt x="314" y="905"/>
                  </a:cubicBezTo>
                  <a:cubicBezTo>
                    <a:pt x="315" y="914"/>
                    <a:pt x="315" y="920"/>
                    <a:pt x="314" y="921"/>
                  </a:cubicBezTo>
                  <a:cubicBezTo>
                    <a:pt x="312" y="925"/>
                    <a:pt x="299" y="934"/>
                    <a:pt x="276" y="950"/>
                  </a:cubicBezTo>
                  <a:lnTo>
                    <a:pt x="267" y="963"/>
                  </a:lnTo>
                  <a:cubicBezTo>
                    <a:pt x="264" y="966"/>
                    <a:pt x="263" y="967"/>
                    <a:pt x="264" y="968"/>
                  </a:cubicBezTo>
                  <a:cubicBezTo>
                    <a:pt x="264" y="969"/>
                    <a:pt x="265" y="970"/>
                    <a:pt x="266" y="972"/>
                  </a:cubicBezTo>
                  <a:cubicBezTo>
                    <a:pt x="268" y="973"/>
                    <a:pt x="273" y="980"/>
                    <a:pt x="282" y="992"/>
                  </a:cubicBezTo>
                  <a:lnTo>
                    <a:pt x="316" y="1026"/>
                  </a:lnTo>
                  <a:lnTo>
                    <a:pt x="324" y="1035"/>
                  </a:lnTo>
                  <a:lnTo>
                    <a:pt x="324" y="945"/>
                  </a:lnTo>
                  <a:cubicBezTo>
                    <a:pt x="324" y="938"/>
                    <a:pt x="324" y="926"/>
                    <a:pt x="323" y="909"/>
                  </a:cubicBezTo>
                  <a:cubicBezTo>
                    <a:pt x="322" y="892"/>
                    <a:pt x="322" y="879"/>
                    <a:pt x="322" y="869"/>
                  </a:cubicBezTo>
                  <a:lnTo>
                    <a:pt x="322" y="801"/>
                  </a:lnTo>
                  <a:cubicBezTo>
                    <a:pt x="320" y="775"/>
                    <a:pt x="315" y="759"/>
                    <a:pt x="307" y="753"/>
                  </a:cubicBezTo>
                  <a:cubicBezTo>
                    <a:pt x="299" y="748"/>
                    <a:pt x="268" y="742"/>
                    <a:pt x="213" y="735"/>
                  </a:cubicBez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95000"/>
                    <a:lumOff val="5000"/>
                  </a:schemeClr>
                </a:solidFill>
                <a:uLnTx/>
                <a:uFillTx/>
                <a:latin typeface="等线" panose="020F0502020204030204"/>
                <a:ea typeface="等线" panose="02010600030101010101" pitchFamily="2" charset="-122"/>
                <a:cs typeface="+mn-cs"/>
              </a:endParaRPr>
            </a:p>
          </p:txBody>
        </p:sp>
        <p:sp>
          <p:nvSpPr>
            <p:cNvPr id="62" name="Freeform 152">
              <a:extLst>
                <a:ext uri="{FF2B5EF4-FFF2-40B4-BE49-F238E27FC236}">
                  <a16:creationId xmlns:a16="http://schemas.microsoft.com/office/drawing/2014/main" id="{081C0F25-FAD2-4EA4-9250-10DBEB64973F}"/>
                </a:ext>
              </a:extLst>
            </p:cNvPr>
            <p:cNvSpPr>
              <a:spLocks noEditPoints="1"/>
            </p:cNvSpPr>
            <p:nvPr/>
          </p:nvSpPr>
          <p:spPr bwMode="auto">
            <a:xfrm>
              <a:off x="4777694" y="4674508"/>
              <a:ext cx="138113" cy="228600"/>
            </a:xfrm>
            <a:custGeom>
              <a:avLst/>
              <a:gdLst>
                <a:gd name="T0" fmla="*/ 2147483646 w 361"/>
                <a:gd name="T1" fmla="*/ 2147483646 h 618"/>
                <a:gd name="T2" fmla="*/ 2147483646 w 361"/>
                <a:gd name="T3" fmla="*/ 2147483646 h 618"/>
                <a:gd name="T4" fmla="*/ 2147483646 w 361"/>
                <a:gd name="T5" fmla="*/ 2147483646 h 618"/>
                <a:gd name="T6" fmla="*/ 2147483646 w 361"/>
                <a:gd name="T7" fmla="*/ 2147483646 h 618"/>
                <a:gd name="T8" fmla="*/ 2147483646 w 361"/>
                <a:gd name="T9" fmla="*/ 2147483646 h 618"/>
                <a:gd name="T10" fmla="*/ 2147483646 w 361"/>
                <a:gd name="T11" fmla="*/ 2147483646 h 618"/>
                <a:gd name="T12" fmla="*/ 2147483646 w 361"/>
                <a:gd name="T13" fmla="*/ 2147483646 h 618"/>
                <a:gd name="T14" fmla="*/ 2147483646 w 361"/>
                <a:gd name="T15" fmla="*/ 2147483646 h 618"/>
                <a:gd name="T16" fmla="*/ 2147483646 w 361"/>
                <a:gd name="T17" fmla="*/ 2147483646 h 618"/>
                <a:gd name="T18" fmla="*/ 2147483646 w 361"/>
                <a:gd name="T19" fmla="*/ 2147483646 h 618"/>
                <a:gd name="T20" fmla="*/ 2147483646 w 361"/>
                <a:gd name="T21" fmla="*/ 2147483646 h 618"/>
                <a:gd name="T22" fmla="*/ 2147483646 w 361"/>
                <a:gd name="T23" fmla="*/ 2147483646 h 618"/>
                <a:gd name="T24" fmla="*/ 2147483646 w 361"/>
                <a:gd name="T25" fmla="*/ 2147483646 h 618"/>
                <a:gd name="T26" fmla="*/ 2147483646 w 361"/>
                <a:gd name="T27" fmla="*/ 2147483646 h 618"/>
                <a:gd name="T28" fmla="*/ 2147483646 w 361"/>
                <a:gd name="T29" fmla="*/ 2147483646 h 618"/>
                <a:gd name="T30" fmla="*/ 2147483646 w 361"/>
                <a:gd name="T31" fmla="*/ 2147483646 h 618"/>
                <a:gd name="T32" fmla="*/ 2147483646 w 361"/>
                <a:gd name="T33" fmla="*/ 2147483646 h 618"/>
                <a:gd name="T34" fmla="*/ 2147483646 w 361"/>
                <a:gd name="T35" fmla="*/ 2147483646 h 618"/>
                <a:gd name="T36" fmla="*/ 2147483646 w 361"/>
                <a:gd name="T37" fmla="*/ 2147483646 h 618"/>
                <a:gd name="T38" fmla="*/ 2147483646 w 361"/>
                <a:gd name="T39" fmla="*/ 2147483646 h 618"/>
                <a:gd name="T40" fmla="*/ 2147483646 w 361"/>
                <a:gd name="T41" fmla="*/ 2147483646 h 618"/>
                <a:gd name="T42" fmla="*/ 2147483646 w 361"/>
                <a:gd name="T43" fmla="*/ 2147483646 h 618"/>
                <a:gd name="T44" fmla="*/ 2147483646 w 361"/>
                <a:gd name="T45" fmla="*/ 2147483646 h 618"/>
                <a:gd name="T46" fmla="*/ 2147483646 w 361"/>
                <a:gd name="T47" fmla="*/ 2147483646 h 618"/>
                <a:gd name="T48" fmla="*/ 2147483646 w 361"/>
                <a:gd name="T49" fmla="*/ 2147483646 h 618"/>
                <a:gd name="T50" fmla="*/ 2147483646 w 361"/>
                <a:gd name="T51" fmla="*/ 2147483646 h 618"/>
                <a:gd name="T52" fmla="*/ 2147483646 w 361"/>
                <a:gd name="T53" fmla="*/ 2147483646 h 618"/>
                <a:gd name="T54" fmla="*/ 2147483646 w 361"/>
                <a:gd name="T55" fmla="*/ 2147483646 h 618"/>
                <a:gd name="T56" fmla="*/ 2147483646 w 361"/>
                <a:gd name="T57" fmla="*/ 2147483646 h 618"/>
                <a:gd name="T58" fmla="*/ 2147483646 w 361"/>
                <a:gd name="T59" fmla="*/ 2147483646 h 618"/>
                <a:gd name="T60" fmla="*/ 2147483646 w 361"/>
                <a:gd name="T61" fmla="*/ 2147483646 h 618"/>
                <a:gd name="T62" fmla="*/ 2147483646 w 361"/>
                <a:gd name="T63" fmla="*/ 2147483646 h 618"/>
                <a:gd name="T64" fmla="*/ 2147483646 w 361"/>
                <a:gd name="T65" fmla="*/ 2147483646 h 618"/>
                <a:gd name="T66" fmla="*/ 0 w 361"/>
                <a:gd name="T67" fmla="*/ 2147483646 h 618"/>
                <a:gd name="T68" fmla="*/ 2147483646 w 361"/>
                <a:gd name="T69" fmla="*/ 2147483646 h 618"/>
                <a:gd name="T70" fmla="*/ 2147483646 w 361"/>
                <a:gd name="T71" fmla="*/ 2147483646 h 618"/>
                <a:gd name="T72" fmla="*/ 2147483646 w 361"/>
                <a:gd name="T73" fmla="*/ 2147483646 h 618"/>
                <a:gd name="T74" fmla="*/ 2147483646 w 361"/>
                <a:gd name="T75" fmla="*/ 2147483646 h 618"/>
                <a:gd name="T76" fmla="*/ 2147483646 w 361"/>
                <a:gd name="T77" fmla="*/ 2147483646 h 618"/>
                <a:gd name="T78" fmla="*/ 2147483646 w 361"/>
                <a:gd name="T79" fmla="*/ 2147483646 h 618"/>
                <a:gd name="T80" fmla="*/ 2147483646 w 361"/>
                <a:gd name="T81" fmla="*/ 2147483646 h 618"/>
                <a:gd name="T82" fmla="*/ 2147483646 w 361"/>
                <a:gd name="T83" fmla="*/ 2147483646 h 618"/>
                <a:gd name="T84" fmla="*/ 2147483646 w 361"/>
                <a:gd name="T85" fmla="*/ 2147483646 h 618"/>
                <a:gd name="T86" fmla="*/ 2147483646 w 361"/>
                <a:gd name="T87" fmla="*/ 2147483646 h 618"/>
                <a:gd name="T88" fmla="*/ 2147483646 w 361"/>
                <a:gd name="T89" fmla="*/ 2147483646 h 618"/>
                <a:gd name="T90" fmla="*/ 2147483646 w 361"/>
                <a:gd name="T91" fmla="*/ 2147483646 h 618"/>
                <a:gd name="T92" fmla="*/ 2147483646 w 361"/>
                <a:gd name="T93" fmla="*/ 2147483646 h 618"/>
                <a:gd name="T94" fmla="*/ 2147483646 w 361"/>
                <a:gd name="T95" fmla="*/ 2147483646 h 61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361" h="618">
                  <a:moveTo>
                    <a:pt x="199" y="244"/>
                  </a:moveTo>
                  <a:cubicBezTo>
                    <a:pt x="200" y="250"/>
                    <a:pt x="201" y="253"/>
                    <a:pt x="201" y="255"/>
                  </a:cubicBezTo>
                  <a:cubicBezTo>
                    <a:pt x="202" y="256"/>
                    <a:pt x="202" y="258"/>
                    <a:pt x="201" y="259"/>
                  </a:cubicBezTo>
                  <a:cubicBezTo>
                    <a:pt x="201" y="261"/>
                    <a:pt x="201" y="265"/>
                    <a:pt x="202" y="273"/>
                  </a:cubicBezTo>
                  <a:lnTo>
                    <a:pt x="202" y="283"/>
                  </a:lnTo>
                  <a:lnTo>
                    <a:pt x="202" y="287"/>
                  </a:lnTo>
                  <a:cubicBezTo>
                    <a:pt x="211" y="286"/>
                    <a:pt x="219" y="286"/>
                    <a:pt x="228" y="286"/>
                  </a:cubicBezTo>
                  <a:cubicBezTo>
                    <a:pt x="266" y="288"/>
                    <a:pt x="288" y="296"/>
                    <a:pt x="295" y="307"/>
                  </a:cubicBezTo>
                  <a:cubicBezTo>
                    <a:pt x="302" y="319"/>
                    <a:pt x="307" y="329"/>
                    <a:pt x="309" y="337"/>
                  </a:cubicBezTo>
                  <a:cubicBezTo>
                    <a:pt x="311" y="345"/>
                    <a:pt x="312" y="353"/>
                    <a:pt x="312" y="361"/>
                  </a:cubicBezTo>
                  <a:cubicBezTo>
                    <a:pt x="313" y="368"/>
                    <a:pt x="310" y="377"/>
                    <a:pt x="304" y="386"/>
                  </a:cubicBezTo>
                  <a:cubicBezTo>
                    <a:pt x="291" y="409"/>
                    <a:pt x="270" y="421"/>
                    <a:pt x="242" y="421"/>
                  </a:cubicBezTo>
                  <a:cubicBezTo>
                    <a:pt x="229" y="422"/>
                    <a:pt x="219" y="420"/>
                    <a:pt x="213" y="416"/>
                  </a:cubicBezTo>
                  <a:cubicBezTo>
                    <a:pt x="208" y="412"/>
                    <a:pt x="204" y="408"/>
                    <a:pt x="201" y="404"/>
                  </a:cubicBezTo>
                  <a:cubicBezTo>
                    <a:pt x="199" y="400"/>
                    <a:pt x="198" y="397"/>
                    <a:pt x="197" y="394"/>
                  </a:cubicBezTo>
                  <a:cubicBezTo>
                    <a:pt x="197" y="392"/>
                    <a:pt x="197" y="390"/>
                    <a:pt x="197" y="388"/>
                  </a:cubicBezTo>
                  <a:cubicBezTo>
                    <a:pt x="198" y="386"/>
                    <a:pt x="199" y="383"/>
                    <a:pt x="203" y="379"/>
                  </a:cubicBezTo>
                  <a:cubicBezTo>
                    <a:pt x="206" y="376"/>
                    <a:pt x="209" y="374"/>
                    <a:pt x="211" y="374"/>
                  </a:cubicBezTo>
                  <a:cubicBezTo>
                    <a:pt x="211" y="375"/>
                    <a:pt x="213" y="377"/>
                    <a:pt x="217" y="379"/>
                  </a:cubicBezTo>
                  <a:cubicBezTo>
                    <a:pt x="221" y="382"/>
                    <a:pt x="233" y="383"/>
                    <a:pt x="253" y="382"/>
                  </a:cubicBezTo>
                  <a:cubicBezTo>
                    <a:pt x="261" y="382"/>
                    <a:pt x="266" y="381"/>
                    <a:pt x="268" y="378"/>
                  </a:cubicBezTo>
                  <a:cubicBezTo>
                    <a:pt x="271" y="375"/>
                    <a:pt x="272" y="369"/>
                    <a:pt x="272" y="361"/>
                  </a:cubicBezTo>
                  <a:cubicBezTo>
                    <a:pt x="271" y="350"/>
                    <a:pt x="269" y="343"/>
                    <a:pt x="267" y="339"/>
                  </a:cubicBezTo>
                  <a:cubicBezTo>
                    <a:pt x="264" y="335"/>
                    <a:pt x="261" y="331"/>
                    <a:pt x="256" y="328"/>
                  </a:cubicBezTo>
                  <a:cubicBezTo>
                    <a:pt x="251" y="325"/>
                    <a:pt x="240" y="324"/>
                    <a:pt x="223" y="325"/>
                  </a:cubicBezTo>
                  <a:cubicBezTo>
                    <a:pt x="206" y="325"/>
                    <a:pt x="196" y="325"/>
                    <a:pt x="191" y="323"/>
                  </a:cubicBezTo>
                  <a:cubicBezTo>
                    <a:pt x="187" y="322"/>
                    <a:pt x="185" y="321"/>
                    <a:pt x="184" y="321"/>
                  </a:cubicBezTo>
                  <a:cubicBezTo>
                    <a:pt x="183" y="322"/>
                    <a:pt x="176" y="325"/>
                    <a:pt x="164" y="330"/>
                  </a:cubicBezTo>
                  <a:lnTo>
                    <a:pt x="124" y="335"/>
                  </a:lnTo>
                  <a:cubicBezTo>
                    <a:pt x="105" y="341"/>
                    <a:pt x="95" y="349"/>
                    <a:pt x="94" y="358"/>
                  </a:cubicBezTo>
                  <a:cubicBezTo>
                    <a:pt x="93" y="367"/>
                    <a:pt x="93" y="375"/>
                    <a:pt x="94" y="381"/>
                  </a:cubicBezTo>
                  <a:cubicBezTo>
                    <a:pt x="94" y="387"/>
                    <a:pt x="96" y="392"/>
                    <a:pt x="100" y="395"/>
                  </a:cubicBezTo>
                  <a:cubicBezTo>
                    <a:pt x="104" y="398"/>
                    <a:pt x="107" y="399"/>
                    <a:pt x="110" y="398"/>
                  </a:cubicBezTo>
                  <a:cubicBezTo>
                    <a:pt x="111" y="398"/>
                    <a:pt x="117" y="394"/>
                    <a:pt x="130" y="387"/>
                  </a:cubicBezTo>
                  <a:cubicBezTo>
                    <a:pt x="143" y="380"/>
                    <a:pt x="153" y="376"/>
                    <a:pt x="161" y="375"/>
                  </a:cubicBezTo>
                  <a:cubicBezTo>
                    <a:pt x="174" y="375"/>
                    <a:pt x="184" y="380"/>
                    <a:pt x="189" y="391"/>
                  </a:cubicBezTo>
                  <a:cubicBezTo>
                    <a:pt x="195" y="401"/>
                    <a:pt x="198" y="411"/>
                    <a:pt x="198" y="419"/>
                  </a:cubicBezTo>
                  <a:cubicBezTo>
                    <a:pt x="197" y="430"/>
                    <a:pt x="194" y="440"/>
                    <a:pt x="189" y="449"/>
                  </a:cubicBezTo>
                  <a:lnTo>
                    <a:pt x="168" y="483"/>
                  </a:lnTo>
                  <a:cubicBezTo>
                    <a:pt x="160" y="497"/>
                    <a:pt x="157" y="513"/>
                    <a:pt x="158" y="530"/>
                  </a:cubicBezTo>
                  <a:cubicBezTo>
                    <a:pt x="158" y="561"/>
                    <a:pt x="169" y="577"/>
                    <a:pt x="191" y="577"/>
                  </a:cubicBezTo>
                  <a:cubicBezTo>
                    <a:pt x="200" y="578"/>
                    <a:pt x="207" y="575"/>
                    <a:pt x="211" y="567"/>
                  </a:cubicBezTo>
                  <a:cubicBezTo>
                    <a:pt x="216" y="559"/>
                    <a:pt x="218" y="553"/>
                    <a:pt x="218" y="548"/>
                  </a:cubicBezTo>
                  <a:cubicBezTo>
                    <a:pt x="219" y="544"/>
                    <a:pt x="218" y="536"/>
                    <a:pt x="216" y="524"/>
                  </a:cubicBezTo>
                  <a:cubicBezTo>
                    <a:pt x="214" y="513"/>
                    <a:pt x="213" y="503"/>
                    <a:pt x="213" y="494"/>
                  </a:cubicBezTo>
                  <a:cubicBezTo>
                    <a:pt x="212" y="485"/>
                    <a:pt x="216" y="474"/>
                    <a:pt x="223" y="462"/>
                  </a:cubicBezTo>
                  <a:cubicBezTo>
                    <a:pt x="233" y="445"/>
                    <a:pt x="249" y="436"/>
                    <a:pt x="273" y="435"/>
                  </a:cubicBezTo>
                  <a:cubicBezTo>
                    <a:pt x="285" y="435"/>
                    <a:pt x="294" y="437"/>
                    <a:pt x="300" y="440"/>
                  </a:cubicBezTo>
                  <a:cubicBezTo>
                    <a:pt x="307" y="444"/>
                    <a:pt x="314" y="452"/>
                    <a:pt x="323" y="465"/>
                  </a:cubicBezTo>
                  <a:cubicBezTo>
                    <a:pt x="331" y="478"/>
                    <a:pt x="336" y="487"/>
                    <a:pt x="336" y="492"/>
                  </a:cubicBezTo>
                  <a:cubicBezTo>
                    <a:pt x="335" y="497"/>
                    <a:pt x="330" y="501"/>
                    <a:pt x="321" y="502"/>
                  </a:cubicBezTo>
                  <a:cubicBezTo>
                    <a:pt x="318" y="503"/>
                    <a:pt x="315" y="503"/>
                    <a:pt x="313" y="502"/>
                  </a:cubicBezTo>
                  <a:cubicBezTo>
                    <a:pt x="311" y="501"/>
                    <a:pt x="306" y="496"/>
                    <a:pt x="298" y="489"/>
                  </a:cubicBezTo>
                  <a:cubicBezTo>
                    <a:pt x="290" y="481"/>
                    <a:pt x="284" y="477"/>
                    <a:pt x="280" y="475"/>
                  </a:cubicBezTo>
                  <a:cubicBezTo>
                    <a:pt x="276" y="474"/>
                    <a:pt x="273" y="473"/>
                    <a:pt x="269" y="473"/>
                  </a:cubicBezTo>
                  <a:cubicBezTo>
                    <a:pt x="260" y="474"/>
                    <a:pt x="255" y="477"/>
                    <a:pt x="253" y="482"/>
                  </a:cubicBezTo>
                  <a:cubicBezTo>
                    <a:pt x="250" y="486"/>
                    <a:pt x="249" y="493"/>
                    <a:pt x="248" y="501"/>
                  </a:cubicBezTo>
                  <a:cubicBezTo>
                    <a:pt x="247" y="509"/>
                    <a:pt x="247" y="519"/>
                    <a:pt x="249" y="530"/>
                  </a:cubicBezTo>
                  <a:cubicBezTo>
                    <a:pt x="251" y="541"/>
                    <a:pt x="252" y="551"/>
                    <a:pt x="253" y="558"/>
                  </a:cubicBezTo>
                  <a:cubicBezTo>
                    <a:pt x="253" y="565"/>
                    <a:pt x="251" y="573"/>
                    <a:pt x="246" y="583"/>
                  </a:cubicBezTo>
                  <a:cubicBezTo>
                    <a:pt x="240" y="593"/>
                    <a:pt x="232" y="602"/>
                    <a:pt x="221" y="608"/>
                  </a:cubicBezTo>
                  <a:cubicBezTo>
                    <a:pt x="210" y="615"/>
                    <a:pt x="199" y="618"/>
                    <a:pt x="188" y="617"/>
                  </a:cubicBezTo>
                  <a:cubicBezTo>
                    <a:pt x="163" y="617"/>
                    <a:pt x="145" y="608"/>
                    <a:pt x="133" y="590"/>
                  </a:cubicBezTo>
                  <a:cubicBezTo>
                    <a:pt x="121" y="572"/>
                    <a:pt x="116" y="555"/>
                    <a:pt x="117" y="539"/>
                  </a:cubicBezTo>
                  <a:cubicBezTo>
                    <a:pt x="117" y="507"/>
                    <a:pt x="123" y="482"/>
                    <a:pt x="137" y="462"/>
                  </a:cubicBezTo>
                  <a:lnTo>
                    <a:pt x="158" y="432"/>
                  </a:lnTo>
                  <a:cubicBezTo>
                    <a:pt x="161" y="427"/>
                    <a:pt x="162" y="423"/>
                    <a:pt x="162" y="421"/>
                  </a:cubicBezTo>
                  <a:cubicBezTo>
                    <a:pt x="160" y="416"/>
                    <a:pt x="157" y="413"/>
                    <a:pt x="152" y="413"/>
                  </a:cubicBezTo>
                  <a:cubicBezTo>
                    <a:pt x="151" y="414"/>
                    <a:pt x="146" y="419"/>
                    <a:pt x="136" y="426"/>
                  </a:cubicBezTo>
                  <a:cubicBezTo>
                    <a:pt x="126" y="434"/>
                    <a:pt x="116" y="437"/>
                    <a:pt x="107" y="436"/>
                  </a:cubicBezTo>
                  <a:cubicBezTo>
                    <a:pt x="87" y="436"/>
                    <a:pt x="73" y="431"/>
                    <a:pt x="66" y="420"/>
                  </a:cubicBezTo>
                  <a:cubicBezTo>
                    <a:pt x="59" y="409"/>
                    <a:pt x="55" y="396"/>
                    <a:pt x="55" y="380"/>
                  </a:cubicBezTo>
                  <a:cubicBezTo>
                    <a:pt x="54" y="364"/>
                    <a:pt x="59" y="349"/>
                    <a:pt x="68" y="334"/>
                  </a:cubicBezTo>
                  <a:cubicBezTo>
                    <a:pt x="72" y="327"/>
                    <a:pt x="77" y="321"/>
                    <a:pt x="83" y="316"/>
                  </a:cubicBezTo>
                  <a:cubicBezTo>
                    <a:pt x="89" y="311"/>
                    <a:pt x="98" y="306"/>
                    <a:pt x="110" y="302"/>
                  </a:cubicBezTo>
                  <a:cubicBezTo>
                    <a:pt x="121" y="298"/>
                    <a:pt x="133" y="295"/>
                    <a:pt x="145" y="293"/>
                  </a:cubicBezTo>
                  <a:cubicBezTo>
                    <a:pt x="158" y="292"/>
                    <a:pt x="164" y="290"/>
                    <a:pt x="165" y="288"/>
                  </a:cubicBezTo>
                  <a:cubicBezTo>
                    <a:pt x="166" y="286"/>
                    <a:pt x="166" y="284"/>
                    <a:pt x="166" y="281"/>
                  </a:cubicBezTo>
                  <a:lnTo>
                    <a:pt x="166" y="268"/>
                  </a:lnTo>
                  <a:cubicBezTo>
                    <a:pt x="165" y="265"/>
                    <a:pt x="164" y="262"/>
                    <a:pt x="165" y="261"/>
                  </a:cubicBezTo>
                  <a:lnTo>
                    <a:pt x="166" y="257"/>
                  </a:lnTo>
                  <a:lnTo>
                    <a:pt x="168" y="247"/>
                  </a:lnTo>
                  <a:cubicBezTo>
                    <a:pt x="138" y="252"/>
                    <a:pt x="120" y="251"/>
                    <a:pt x="114" y="246"/>
                  </a:cubicBezTo>
                  <a:cubicBezTo>
                    <a:pt x="110" y="244"/>
                    <a:pt x="106" y="239"/>
                    <a:pt x="103" y="231"/>
                  </a:cubicBezTo>
                  <a:cubicBezTo>
                    <a:pt x="99" y="224"/>
                    <a:pt x="96" y="212"/>
                    <a:pt x="95" y="197"/>
                  </a:cubicBezTo>
                  <a:cubicBezTo>
                    <a:pt x="94" y="181"/>
                    <a:pt x="102" y="168"/>
                    <a:pt x="117" y="158"/>
                  </a:cubicBezTo>
                  <a:cubicBezTo>
                    <a:pt x="132" y="148"/>
                    <a:pt x="150" y="143"/>
                    <a:pt x="172" y="142"/>
                  </a:cubicBezTo>
                  <a:lnTo>
                    <a:pt x="233" y="140"/>
                  </a:lnTo>
                  <a:cubicBezTo>
                    <a:pt x="256" y="140"/>
                    <a:pt x="271" y="136"/>
                    <a:pt x="277" y="126"/>
                  </a:cubicBezTo>
                  <a:cubicBezTo>
                    <a:pt x="284" y="117"/>
                    <a:pt x="287" y="106"/>
                    <a:pt x="287" y="94"/>
                  </a:cubicBezTo>
                  <a:cubicBezTo>
                    <a:pt x="286" y="82"/>
                    <a:pt x="286" y="73"/>
                    <a:pt x="287" y="65"/>
                  </a:cubicBezTo>
                  <a:cubicBezTo>
                    <a:pt x="287" y="58"/>
                    <a:pt x="286" y="52"/>
                    <a:pt x="283" y="48"/>
                  </a:cubicBezTo>
                  <a:cubicBezTo>
                    <a:pt x="277" y="42"/>
                    <a:pt x="266" y="39"/>
                    <a:pt x="250" y="39"/>
                  </a:cubicBezTo>
                  <a:cubicBezTo>
                    <a:pt x="157" y="40"/>
                    <a:pt x="104" y="45"/>
                    <a:pt x="93" y="52"/>
                  </a:cubicBezTo>
                  <a:cubicBezTo>
                    <a:pt x="81" y="60"/>
                    <a:pt x="76" y="69"/>
                    <a:pt x="77" y="81"/>
                  </a:cubicBezTo>
                  <a:lnTo>
                    <a:pt x="80" y="160"/>
                  </a:lnTo>
                  <a:cubicBezTo>
                    <a:pt x="80" y="172"/>
                    <a:pt x="78" y="190"/>
                    <a:pt x="75" y="216"/>
                  </a:cubicBezTo>
                  <a:cubicBezTo>
                    <a:pt x="71" y="241"/>
                    <a:pt x="69" y="259"/>
                    <a:pt x="67" y="268"/>
                  </a:cubicBezTo>
                  <a:cubicBezTo>
                    <a:pt x="65" y="277"/>
                    <a:pt x="60" y="295"/>
                    <a:pt x="51" y="324"/>
                  </a:cubicBezTo>
                  <a:cubicBezTo>
                    <a:pt x="43" y="352"/>
                    <a:pt x="30" y="366"/>
                    <a:pt x="13" y="366"/>
                  </a:cubicBezTo>
                  <a:cubicBezTo>
                    <a:pt x="4" y="367"/>
                    <a:pt x="0" y="364"/>
                    <a:pt x="0" y="357"/>
                  </a:cubicBezTo>
                  <a:cubicBezTo>
                    <a:pt x="0" y="349"/>
                    <a:pt x="0" y="345"/>
                    <a:pt x="0" y="344"/>
                  </a:cubicBezTo>
                  <a:cubicBezTo>
                    <a:pt x="0" y="340"/>
                    <a:pt x="4" y="329"/>
                    <a:pt x="12" y="311"/>
                  </a:cubicBezTo>
                  <a:cubicBezTo>
                    <a:pt x="20" y="293"/>
                    <a:pt x="27" y="270"/>
                    <a:pt x="32" y="241"/>
                  </a:cubicBezTo>
                  <a:cubicBezTo>
                    <a:pt x="37" y="213"/>
                    <a:pt x="40" y="192"/>
                    <a:pt x="41" y="179"/>
                  </a:cubicBezTo>
                  <a:cubicBezTo>
                    <a:pt x="41" y="166"/>
                    <a:pt x="41" y="158"/>
                    <a:pt x="41" y="158"/>
                  </a:cubicBezTo>
                  <a:lnTo>
                    <a:pt x="38" y="86"/>
                  </a:lnTo>
                  <a:cubicBezTo>
                    <a:pt x="38" y="70"/>
                    <a:pt x="42" y="53"/>
                    <a:pt x="53" y="34"/>
                  </a:cubicBezTo>
                  <a:cubicBezTo>
                    <a:pt x="63" y="16"/>
                    <a:pt x="95" y="6"/>
                    <a:pt x="148" y="4"/>
                  </a:cubicBezTo>
                  <a:lnTo>
                    <a:pt x="256" y="0"/>
                  </a:lnTo>
                  <a:cubicBezTo>
                    <a:pt x="296" y="2"/>
                    <a:pt x="317" y="12"/>
                    <a:pt x="321" y="31"/>
                  </a:cubicBezTo>
                  <a:cubicBezTo>
                    <a:pt x="324" y="50"/>
                    <a:pt x="326" y="66"/>
                    <a:pt x="326" y="78"/>
                  </a:cubicBezTo>
                  <a:cubicBezTo>
                    <a:pt x="325" y="100"/>
                    <a:pt x="321" y="121"/>
                    <a:pt x="316" y="143"/>
                  </a:cubicBezTo>
                  <a:cubicBezTo>
                    <a:pt x="310" y="165"/>
                    <a:pt x="287" y="176"/>
                    <a:pt x="246" y="177"/>
                  </a:cubicBezTo>
                  <a:lnTo>
                    <a:pt x="154" y="180"/>
                  </a:lnTo>
                  <a:cubicBezTo>
                    <a:pt x="144" y="181"/>
                    <a:pt x="138" y="184"/>
                    <a:pt x="135" y="190"/>
                  </a:cubicBezTo>
                  <a:cubicBezTo>
                    <a:pt x="132" y="195"/>
                    <a:pt x="131" y="199"/>
                    <a:pt x="132" y="202"/>
                  </a:cubicBezTo>
                  <a:cubicBezTo>
                    <a:pt x="132" y="207"/>
                    <a:pt x="136" y="211"/>
                    <a:pt x="144" y="212"/>
                  </a:cubicBezTo>
                  <a:cubicBezTo>
                    <a:pt x="148" y="212"/>
                    <a:pt x="156" y="212"/>
                    <a:pt x="169" y="209"/>
                  </a:cubicBezTo>
                  <a:cubicBezTo>
                    <a:pt x="183" y="206"/>
                    <a:pt x="200" y="204"/>
                    <a:pt x="222" y="204"/>
                  </a:cubicBezTo>
                  <a:cubicBezTo>
                    <a:pt x="265" y="205"/>
                    <a:pt x="295" y="212"/>
                    <a:pt x="314" y="224"/>
                  </a:cubicBezTo>
                  <a:cubicBezTo>
                    <a:pt x="332" y="237"/>
                    <a:pt x="344" y="253"/>
                    <a:pt x="348" y="273"/>
                  </a:cubicBezTo>
                  <a:cubicBezTo>
                    <a:pt x="353" y="294"/>
                    <a:pt x="357" y="311"/>
                    <a:pt x="358" y="324"/>
                  </a:cubicBezTo>
                  <a:cubicBezTo>
                    <a:pt x="360" y="337"/>
                    <a:pt x="361" y="346"/>
                    <a:pt x="361" y="349"/>
                  </a:cubicBezTo>
                  <a:cubicBezTo>
                    <a:pt x="360" y="357"/>
                    <a:pt x="358" y="364"/>
                    <a:pt x="356" y="369"/>
                  </a:cubicBezTo>
                  <a:cubicBezTo>
                    <a:pt x="353" y="375"/>
                    <a:pt x="348" y="378"/>
                    <a:pt x="343" y="379"/>
                  </a:cubicBezTo>
                  <a:cubicBezTo>
                    <a:pt x="337" y="379"/>
                    <a:pt x="333" y="378"/>
                    <a:pt x="331" y="375"/>
                  </a:cubicBezTo>
                  <a:cubicBezTo>
                    <a:pt x="330" y="374"/>
                    <a:pt x="328" y="372"/>
                    <a:pt x="326" y="370"/>
                  </a:cubicBezTo>
                  <a:cubicBezTo>
                    <a:pt x="325" y="368"/>
                    <a:pt x="323" y="357"/>
                    <a:pt x="321" y="337"/>
                  </a:cubicBezTo>
                  <a:cubicBezTo>
                    <a:pt x="320" y="318"/>
                    <a:pt x="316" y="301"/>
                    <a:pt x="311" y="287"/>
                  </a:cubicBezTo>
                  <a:cubicBezTo>
                    <a:pt x="307" y="273"/>
                    <a:pt x="300" y="263"/>
                    <a:pt x="291" y="258"/>
                  </a:cubicBezTo>
                  <a:cubicBezTo>
                    <a:pt x="282" y="253"/>
                    <a:pt x="267" y="249"/>
                    <a:pt x="247" y="246"/>
                  </a:cubicBezTo>
                  <a:cubicBezTo>
                    <a:pt x="226" y="244"/>
                    <a:pt x="211" y="243"/>
                    <a:pt x="199" y="244"/>
                  </a:cubicBezTo>
                  <a:close/>
                  <a:moveTo>
                    <a:pt x="232" y="112"/>
                  </a:moveTo>
                  <a:lnTo>
                    <a:pt x="166" y="112"/>
                  </a:lnTo>
                  <a:cubicBezTo>
                    <a:pt x="149" y="112"/>
                    <a:pt x="137" y="113"/>
                    <a:pt x="130" y="115"/>
                  </a:cubicBezTo>
                  <a:cubicBezTo>
                    <a:pt x="123" y="117"/>
                    <a:pt x="119" y="118"/>
                    <a:pt x="118" y="118"/>
                  </a:cubicBezTo>
                  <a:cubicBezTo>
                    <a:pt x="112" y="119"/>
                    <a:pt x="107" y="117"/>
                    <a:pt x="104" y="113"/>
                  </a:cubicBezTo>
                  <a:cubicBezTo>
                    <a:pt x="101" y="108"/>
                    <a:pt x="99" y="105"/>
                    <a:pt x="99" y="102"/>
                  </a:cubicBezTo>
                  <a:cubicBezTo>
                    <a:pt x="99" y="99"/>
                    <a:pt x="99" y="96"/>
                    <a:pt x="101" y="93"/>
                  </a:cubicBezTo>
                  <a:cubicBezTo>
                    <a:pt x="103" y="89"/>
                    <a:pt x="107" y="85"/>
                    <a:pt x="112" y="83"/>
                  </a:cubicBezTo>
                  <a:cubicBezTo>
                    <a:pt x="118" y="82"/>
                    <a:pt x="137" y="79"/>
                    <a:pt x="169" y="76"/>
                  </a:cubicBezTo>
                  <a:cubicBezTo>
                    <a:pt x="205" y="75"/>
                    <a:pt x="229" y="74"/>
                    <a:pt x="240" y="74"/>
                  </a:cubicBezTo>
                  <a:cubicBezTo>
                    <a:pt x="253" y="75"/>
                    <a:pt x="261" y="78"/>
                    <a:pt x="264" y="83"/>
                  </a:cubicBezTo>
                  <a:cubicBezTo>
                    <a:pt x="267" y="88"/>
                    <a:pt x="269" y="92"/>
                    <a:pt x="269" y="93"/>
                  </a:cubicBezTo>
                  <a:cubicBezTo>
                    <a:pt x="268" y="106"/>
                    <a:pt x="256" y="112"/>
                    <a:pt x="232" y="112"/>
                  </a:cubicBez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95000"/>
                    <a:lumOff val="5000"/>
                  </a:schemeClr>
                </a:solidFill>
                <a:uLnTx/>
                <a:uFillTx/>
                <a:latin typeface="等线" panose="020F0502020204030204"/>
                <a:ea typeface="等线" panose="02010600030101010101" pitchFamily="2" charset="-122"/>
                <a:cs typeface="+mn-cs"/>
              </a:endParaRPr>
            </a:p>
          </p:txBody>
        </p:sp>
      </p:grpSp>
      <p:sp>
        <p:nvSpPr>
          <p:cNvPr id="63" name="文本框 62">
            <a:extLst>
              <a:ext uri="{FF2B5EF4-FFF2-40B4-BE49-F238E27FC236}">
                <a16:creationId xmlns:a16="http://schemas.microsoft.com/office/drawing/2014/main" id="{A537BE9C-0F9B-416C-9670-DB343BA2F97A}"/>
              </a:ext>
            </a:extLst>
          </p:cNvPr>
          <p:cNvSpPr txBox="1"/>
          <p:nvPr/>
        </p:nvSpPr>
        <p:spPr>
          <a:xfrm flipH="1">
            <a:off x="5856494" y="1717942"/>
            <a:ext cx="802646" cy="1938992"/>
          </a:xfrm>
          <a:prstGeom prst="rect">
            <a:avLst/>
          </a:prstGeom>
          <a:noFill/>
        </p:spPr>
        <p:txBody>
          <a:bodyPr vert="horz" wrap="square" rtlCol="0">
            <a:spAutoFit/>
          </a:bodyPr>
          <a:lstStyle/>
          <a:p>
            <a:pPr marL="0" marR="0" lvl="0" indent="0" algn="l" defTabSz="609402" rtl="0" eaLnBrk="1" fontAlgn="auto" latinLnBrk="0" hangingPunct="1">
              <a:lnSpc>
                <a:spcPct val="100000"/>
              </a:lnSpc>
              <a:spcBef>
                <a:spcPts val="0"/>
              </a:spcBef>
              <a:spcAft>
                <a:spcPts val="0"/>
              </a:spcAft>
              <a:buClrTx/>
              <a:buSzTx/>
              <a:buFontTx/>
              <a:buNone/>
              <a:tabLst/>
              <a:defRPr/>
            </a:pPr>
            <a:r>
              <a:rPr kumimoji="0" lang="zh-CN" altLang="en-US" sz="4000" b="0" i="0" u="none" strike="noStrike" kern="1200" cap="none" spc="-300" normalizeH="0" baseline="0" noProof="0">
                <a:ln>
                  <a:noFill/>
                </a:ln>
                <a:solidFill>
                  <a:schemeClr val="tx1">
                    <a:lumMod val="95000"/>
                    <a:lumOff val="5000"/>
                  </a:schemeClr>
                </a:solidFill>
                <a:uLnTx/>
                <a:uFillTx/>
                <a:latin typeface="迷你简小隶书" panose="02010609000101010101" pitchFamily="49" charset="-122"/>
                <a:ea typeface="迷你简小隶书" panose="02010609000101010101" pitchFamily="49" charset="-122"/>
                <a:cs typeface="+mn-cs"/>
              </a:rPr>
              <a:t>第四章 </a:t>
            </a:r>
            <a:endParaRPr kumimoji="0" lang="zh-CN" altLang="en-US" sz="4000" b="0" i="0" u="none" strike="noStrike" kern="1200" cap="none" spc="-300" normalizeH="0" baseline="0" noProof="0" dirty="0">
              <a:ln>
                <a:noFill/>
              </a:ln>
              <a:solidFill>
                <a:schemeClr val="tx1">
                  <a:lumMod val="95000"/>
                  <a:lumOff val="5000"/>
                </a:schemeClr>
              </a:solidFill>
              <a:uLnTx/>
              <a:uFillTx/>
              <a:latin typeface="迷你简小隶书" panose="02010609000101010101" pitchFamily="49" charset="-122"/>
              <a:ea typeface="迷你简小隶书" panose="02010609000101010101" pitchFamily="49" charset="-122"/>
              <a:cs typeface="+mn-cs"/>
            </a:endParaRPr>
          </a:p>
        </p:txBody>
      </p:sp>
      <p:sp>
        <p:nvSpPr>
          <p:cNvPr id="64" name="文本框 63">
            <a:extLst>
              <a:ext uri="{FF2B5EF4-FFF2-40B4-BE49-F238E27FC236}">
                <a16:creationId xmlns:a16="http://schemas.microsoft.com/office/drawing/2014/main" id="{1C3A6AC5-F6CC-457B-A9B6-0B82DEF75CC0}"/>
              </a:ext>
            </a:extLst>
          </p:cNvPr>
          <p:cNvSpPr txBox="1"/>
          <p:nvPr/>
        </p:nvSpPr>
        <p:spPr>
          <a:xfrm>
            <a:off x="4953511" y="2266842"/>
            <a:ext cx="1015663" cy="3324225"/>
          </a:xfrm>
          <a:prstGeom prst="rect">
            <a:avLst/>
          </a:prstGeom>
          <a:noFill/>
        </p:spPr>
        <p:txBody>
          <a:bodyPr vert="eaVert"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schemeClr val="tx1">
                    <a:lumMod val="95000"/>
                    <a:lumOff val="5000"/>
                  </a:schemeClr>
                </a:solidFill>
                <a:effectLst/>
                <a:uLnTx/>
                <a:uFillTx/>
                <a:latin typeface="华文楷体" panose="02010600040101010101" pitchFamily="2" charset="-122"/>
                <a:ea typeface="华文楷体" panose="02010600040101010101" pitchFamily="2" charset="-122"/>
                <a:cs typeface="+mn-cs"/>
              </a:rPr>
              <a:t>不复还。探虎穴兮入蛟宫</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schemeClr val="tx1">
                    <a:lumMod val="95000"/>
                    <a:lumOff val="5000"/>
                  </a:schemeClr>
                </a:solidFill>
                <a:effectLst/>
                <a:uLnTx/>
                <a:uFillTx/>
                <a:latin typeface="华文楷体" panose="02010600040101010101" pitchFamily="2" charset="-122"/>
                <a:ea typeface="华文楷体" panose="02010600040101010101" pitchFamily="2" charset="-122"/>
                <a:cs typeface="+mn-cs"/>
              </a:rPr>
              <a:t>仰天呼气兮成白虹。壮士一去</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schemeClr val="tx1">
                    <a:lumMod val="95000"/>
                    <a:lumOff val="5000"/>
                  </a:schemeClr>
                </a:solidFill>
                <a:effectLst/>
                <a:uLnTx/>
                <a:uFillTx/>
                <a:latin typeface="华文楷体" panose="02010600040101010101" pitchFamily="2" charset="-122"/>
                <a:ea typeface="华文楷体" panose="02010600040101010101" pitchFamily="2" charset="-122"/>
                <a:cs typeface="+mn-cs"/>
              </a:rPr>
              <a:t>壮士一去兮不复还</a:t>
            </a:r>
          </a:p>
        </p:txBody>
      </p:sp>
      <p:pic>
        <p:nvPicPr>
          <p:cNvPr id="65" name="图片 64">
            <a:extLst>
              <a:ext uri="{FF2B5EF4-FFF2-40B4-BE49-F238E27FC236}">
                <a16:creationId xmlns:a16="http://schemas.microsoft.com/office/drawing/2014/main" id="{366857EC-CEB8-46A6-9C08-BAC1B4035CFC}"/>
              </a:ext>
            </a:extLst>
          </p:cNvPr>
          <p:cNvPicPr>
            <a:picLocks noChangeAspect="1"/>
          </p:cNvPicPr>
          <p:nvPr/>
        </p:nvPicPr>
        <p:blipFill>
          <a:blip r:embed="rId3" cstate="email">
            <a:clrChange>
              <a:clrFrom>
                <a:srgbClr val="FFFFFF"/>
              </a:clrFrom>
              <a:clrTo>
                <a:srgbClr val="FFFFFF">
                  <a:alpha val="0"/>
                </a:srgbClr>
              </a:clrTo>
            </a:clrChange>
            <a:duotone>
              <a:prstClr val="black"/>
              <a:srgbClr val="9D855E">
                <a:tint val="45000"/>
                <a:satMod val="400000"/>
              </a:srgbClr>
            </a:duotone>
            <a:extLst>
              <a:ext uri="{28A0092B-C50C-407E-A947-70E740481C1C}">
                <a14:useLocalDpi xmlns:a14="http://schemas.microsoft.com/office/drawing/2010/main"/>
              </a:ext>
            </a:extLst>
          </a:blip>
          <a:stretch>
            <a:fillRect/>
          </a:stretch>
        </p:blipFill>
        <p:spPr>
          <a:xfrm>
            <a:off x="7173367" y="2757504"/>
            <a:ext cx="627014" cy="310916"/>
          </a:xfrm>
          <a:prstGeom prst="rect">
            <a:avLst/>
          </a:prstGeom>
        </p:spPr>
      </p:pic>
      <p:pic>
        <p:nvPicPr>
          <p:cNvPr id="12" name="wps稻壳儿佳誉设计原创">
            <a:extLst>
              <a:ext uri="{FF2B5EF4-FFF2-40B4-BE49-F238E27FC236}">
                <a16:creationId xmlns:a16="http://schemas.microsoft.com/office/drawing/2014/main" id="{28D7F9A6-1C05-4993-BD30-67ED8FEAAF5E}"/>
              </a:ext>
            </a:extLst>
          </p:cNvPr>
          <p:cNvPicPr>
            <a:picLocks noChangeAspect="1"/>
          </p:cNvPicPr>
          <p:nvPr/>
        </p:nvPicPr>
        <p:blipFill rotWithShape="1">
          <a:blip r:embed="rId4">
            <a:extLst>
              <a:ext uri="{28A0092B-C50C-407E-A947-70E740481C1C}">
                <a14:useLocalDpi xmlns:a14="http://schemas.microsoft.com/office/drawing/2010/main" val="0"/>
              </a:ext>
            </a:extLst>
          </a:blip>
          <a:srcRect l="42510" t="67589" r="18181"/>
          <a:stretch/>
        </p:blipFill>
        <p:spPr>
          <a:xfrm flipH="1">
            <a:off x="11318" y="3811"/>
            <a:ext cx="2134981" cy="2640479"/>
          </a:xfrm>
          <a:prstGeom prst="rect">
            <a:avLst/>
          </a:prstGeom>
        </p:spPr>
      </p:pic>
    </p:spTree>
    <p:extLst>
      <p:ext uri="{BB962C8B-B14F-4D97-AF65-F5344CB8AC3E}">
        <p14:creationId xmlns:p14="http://schemas.microsoft.com/office/powerpoint/2010/main" val="411439798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a:extLst>
              <a:ext uri="{FF2B5EF4-FFF2-40B4-BE49-F238E27FC236}">
                <a16:creationId xmlns:a16="http://schemas.microsoft.com/office/drawing/2014/main" id="{8EF12C93-B5B8-4E32-8EA6-E682B3FD0925}"/>
              </a:ext>
            </a:extLst>
          </p:cNvPr>
          <p:cNvSpPr/>
          <p:nvPr/>
        </p:nvSpPr>
        <p:spPr>
          <a:xfrm>
            <a:off x="1025603" y="802306"/>
            <a:ext cx="2942493" cy="5247250"/>
          </a:xfrm>
          <a:prstGeom prst="rect">
            <a:avLst/>
          </a:prstGeom>
          <a:solidFill>
            <a:srgbClr val="F3F8F1"/>
          </a:solidFill>
          <a:ln>
            <a:noFill/>
          </a:ln>
          <a:effectLst>
            <a:outerShdw blurRad="63500" dist="38100" dir="5400000" sx="101000" sy="10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方正清刻本悦宋简体" panose="02000000000000000000" pitchFamily="2" charset="-122"/>
              <a:ea typeface="方正清刻本悦宋简体" panose="02000000000000000000" pitchFamily="2" charset="-122"/>
              <a:cs typeface="+mn-cs"/>
            </a:endParaRPr>
          </a:p>
        </p:txBody>
      </p:sp>
      <p:sp>
        <p:nvSpPr>
          <p:cNvPr id="14" name="矩形 13">
            <a:extLst>
              <a:ext uri="{FF2B5EF4-FFF2-40B4-BE49-F238E27FC236}">
                <a16:creationId xmlns:a16="http://schemas.microsoft.com/office/drawing/2014/main" id="{DD8AAE8B-3AFA-41AF-BD93-6E3A364008E7}"/>
              </a:ext>
            </a:extLst>
          </p:cNvPr>
          <p:cNvSpPr/>
          <p:nvPr/>
        </p:nvSpPr>
        <p:spPr>
          <a:xfrm>
            <a:off x="4694926" y="802306"/>
            <a:ext cx="2942493" cy="5247250"/>
          </a:xfrm>
          <a:prstGeom prst="rect">
            <a:avLst/>
          </a:prstGeom>
          <a:solidFill>
            <a:srgbClr val="F3F8F1"/>
          </a:solidFill>
          <a:ln>
            <a:noFill/>
          </a:ln>
          <a:effectLst>
            <a:outerShdw blurRad="63500" dist="38100" dir="5400000" sx="101000" sy="10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方正清刻本悦宋简体" panose="02000000000000000000" pitchFamily="2" charset="-122"/>
              <a:ea typeface="方正清刻本悦宋简体" panose="02000000000000000000" pitchFamily="2" charset="-122"/>
              <a:cs typeface="+mn-cs"/>
            </a:endParaRPr>
          </a:p>
        </p:txBody>
      </p:sp>
      <p:sp>
        <p:nvSpPr>
          <p:cNvPr id="15" name="wps稻壳儿佳誉设计原创">
            <a:extLst>
              <a:ext uri="{FF2B5EF4-FFF2-40B4-BE49-F238E27FC236}">
                <a16:creationId xmlns:a16="http://schemas.microsoft.com/office/drawing/2014/main" id="{F7D02D58-F131-4CE6-BAD1-B4379F2832F8}"/>
              </a:ext>
            </a:extLst>
          </p:cNvPr>
          <p:cNvSpPr/>
          <p:nvPr/>
        </p:nvSpPr>
        <p:spPr>
          <a:xfrm>
            <a:off x="8364249" y="802305"/>
            <a:ext cx="2942493" cy="5247250"/>
          </a:xfrm>
          <a:prstGeom prst="rect">
            <a:avLst/>
          </a:prstGeom>
          <a:solidFill>
            <a:srgbClr val="F3F8F1"/>
          </a:solidFill>
          <a:ln>
            <a:noFill/>
          </a:ln>
          <a:effectLst>
            <a:outerShdw blurRad="63500" dist="38100" dir="5400000" sx="101000" sy="10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方正清刻本悦宋简体" panose="02000000000000000000" pitchFamily="2" charset="-122"/>
              <a:ea typeface="方正清刻本悦宋简体" panose="02000000000000000000" pitchFamily="2" charset="-122"/>
              <a:cs typeface="+mn-cs"/>
            </a:endParaRPr>
          </a:p>
        </p:txBody>
      </p:sp>
      <p:sp>
        <p:nvSpPr>
          <p:cNvPr id="18" name="文本框 17">
            <a:extLst>
              <a:ext uri="{FF2B5EF4-FFF2-40B4-BE49-F238E27FC236}">
                <a16:creationId xmlns:a16="http://schemas.microsoft.com/office/drawing/2014/main" id="{E323EECA-6196-44F1-9A17-F026E313657E}"/>
              </a:ext>
            </a:extLst>
          </p:cNvPr>
          <p:cNvSpPr txBox="1"/>
          <p:nvPr/>
        </p:nvSpPr>
        <p:spPr>
          <a:xfrm>
            <a:off x="2106158" y="1026255"/>
            <a:ext cx="697446"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4000" spc="-300" dirty="0">
                <a:solidFill>
                  <a:schemeClr val="tx1">
                    <a:lumMod val="95000"/>
                    <a:lumOff val="5000"/>
                  </a:schemeClr>
                </a:solidFill>
                <a:latin typeface="迷你简小隶书" panose="02010609000101010101" pitchFamily="49" charset="-122"/>
                <a:ea typeface="迷你简小隶书" panose="02010609000101010101" pitchFamily="49" charset="-122"/>
              </a:rPr>
              <a:t>壹</a:t>
            </a:r>
          </a:p>
        </p:txBody>
      </p:sp>
      <p:sp>
        <p:nvSpPr>
          <p:cNvPr id="22" name="文本框 21">
            <a:extLst>
              <a:ext uri="{FF2B5EF4-FFF2-40B4-BE49-F238E27FC236}">
                <a16:creationId xmlns:a16="http://schemas.microsoft.com/office/drawing/2014/main" id="{8E7E4C0E-FD75-41E1-8864-D000EB8F5172}"/>
              </a:ext>
            </a:extLst>
          </p:cNvPr>
          <p:cNvSpPr txBox="1"/>
          <p:nvPr/>
        </p:nvSpPr>
        <p:spPr>
          <a:xfrm>
            <a:off x="5826281" y="1795513"/>
            <a:ext cx="697446" cy="707886"/>
          </a:xfrm>
          <a:prstGeom prst="rect">
            <a:avLst/>
          </a:prstGeom>
          <a:noFill/>
        </p:spPr>
        <p:txBody>
          <a:bodyPr wrap="square" rtlCol="0">
            <a:spAutoFit/>
          </a:bodyPr>
          <a:lstStyle/>
          <a:p>
            <a:pPr algn="ctr">
              <a:defRPr/>
            </a:pPr>
            <a:r>
              <a:rPr lang="zh-CN" altLang="en-US" sz="4000" spc="-300" dirty="0">
                <a:solidFill>
                  <a:schemeClr val="tx1">
                    <a:lumMod val="95000"/>
                    <a:lumOff val="5000"/>
                  </a:schemeClr>
                </a:solidFill>
                <a:latin typeface="迷你简小隶书" panose="02010609000101010101" pitchFamily="49" charset="-122"/>
                <a:ea typeface="迷你简小隶书" panose="02010609000101010101" pitchFamily="49" charset="-122"/>
              </a:rPr>
              <a:t>贰</a:t>
            </a:r>
          </a:p>
        </p:txBody>
      </p:sp>
      <p:sp>
        <p:nvSpPr>
          <p:cNvPr id="25" name="文本框 24">
            <a:extLst>
              <a:ext uri="{FF2B5EF4-FFF2-40B4-BE49-F238E27FC236}">
                <a16:creationId xmlns:a16="http://schemas.microsoft.com/office/drawing/2014/main" id="{FDB11B86-8625-4D59-882B-B9D34561C934}"/>
              </a:ext>
            </a:extLst>
          </p:cNvPr>
          <p:cNvSpPr txBox="1"/>
          <p:nvPr/>
        </p:nvSpPr>
        <p:spPr>
          <a:xfrm>
            <a:off x="9531887" y="996092"/>
            <a:ext cx="697446" cy="707886"/>
          </a:xfrm>
          <a:prstGeom prst="rect">
            <a:avLst/>
          </a:prstGeom>
          <a:noFill/>
        </p:spPr>
        <p:txBody>
          <a:bodyPr wrap="square" rtlCol="0">
            <a:spAutoFit/>
          </a:bodyPr>
          <a:lstStyle/>
          <a:p>
            <a:pPr marR="0" lvl="0" indent="0" algn="ctr" fontAlgn="auto">
              <a:lnSpc>
                <a:spcPct val="100000"/>
              </a:lnSpc>
              <a:spcBef>
                <a:spcPts val="0"/>
              </a:spcBef>
              <a:spcAft>
                <a:spcPts val="0"/>
              </a:spcAft>
              <a:buClrTx/>
              <a:buSzTx/>
              <a:buFontTx/>
              <a:buNone/>
              <a:tabLst/>
              <a:defRPr/>
            </a:pPr>
            <a:r>
              <a:rPr lang="zh-CN" altLang="en-US" sz="4000" spc="-300" dirty="0">
                <a:solidFill>
                  <a:schemeClr val="tx1">
                    <a:lumMod val="95000"/>
                    <a:lumOff val="5000"/>
                  </a:schemeClr>
                </a:solidFill>
                <a:latin typeface="迷你简小隶书" panose="02010609000101010101" pitchFamily="49" charset="-122"/>
                <a:ea typeface="迷你简小隶书" panose="02010609000101010101" pitchFamily="49" charset="-122"/>
              </a:rPr>
              <a:t>叁</a:t>
            </a:r>
          </a:p>
        </p:txBody>
      </p:sp>
      <p:sp>
        <p:nvSpPr>
          <p:cNvPr id="29" name="文本框 28">
            <a:extLst>
              <a:ext uri="{FF2B5EF4-FFF2-40B4-BE49-F238E27FC236}">
                <a16:creationId xmlns:a16="http://schemas.microsoft.com/office/drawing/2014/main" id="{312BC65F-34E7-4BC5-B33B-EA70D890EE42}"/>
              </a:ext>
            </a:extLst>
          </p:cNvPr>
          <p:cNvSpPr txBox="1"/>
          <p:nvPr/>
        </p:nvSpPr>
        <p:spPr>
          <a:xfrm>
            <a:off x="1815606" y="1719448"/>
            <a:ext cx="1477328" cy="3445566"/>
          </a:xfrm>
          <a:prstGeom prst="rect">
            <a:avLst/>
          </a:prstGeom>
          <a:noFill/>
        </p:spPr>
        <p:txBody>
          <a:bodyPr vert="eaVert" wrap="square" rtlCol="0">
            <a:spAutoFit/>
          </a:bodyPr>
          <a:lstStyle/>
          <a:p>
            <a:pPr lvl="0">
              <a:lnSpc>
                <a:spcPct val="200000"/>
              </a:lnSpc>
              <a:defRPr/>
            </a:pPr>
            <a:r>
              <a:rPr lang="zh-CN" altLang="en-US" sz="1400" spc="300">
                <a:solidFill>
                  <a:srgbClr val="464940"/>
                </a:solidFill>
                <a:latin typeface="隶书" panose="02010509060101010101" pitchFamily="49" charset="-122"/>
                <a:ea typeface="隶书" panose="02010509060101010101" pitchFamily="49" charset="-122"/>
              </a:rPr>
              <a:t>那种情景交融虚实相生的形象系统及其所诱发和开拓的审美想典那种情景交融虚实相生的审美</a:t>
            </a:r>
            <a:endParaRPr lang="zh-CN" altLang="en-US" sz="1400" spc="300" dirty="0">
              <a:solidFill>
                <a:srgbClr val="464940"/>
              </a:solidFill>
              <a:latin typeface="隶书" panose="02010509060101010101" pitchFamily="49" charset="-122"/>
              <a:ea typeface="隶书" panose="02010509060101010101" pitchFamily="49" charset="-122"/>
            </a:endParaRPr>
          </a:p>
        </p:txBody>
      </p:sp>
      <p:sp>
        <p:nvSpPr>
          <p:cNvPr id="30" name="文本框 29">
            <a:extLst>
              <a:ext uri="{FF2B5EF4-FFF2-40B4-BE49-F238E27FC236}">
                <a16:creationId xmlns:a16="http://schemas.microsoft.com/office/drawing/2014/main" id="{D88A247C-B9ED-4107-A083-513B51EACE1C}"/>
              </a:ext>
            </a:extLst>
          </p:cNvPr>
          <p:cNvSpPr txBox="1"/>
          <p:nvPr/>
        </p:nvSpPr>
        <p:spPr>
          <a:xfrm>
            <a:off x="5506698" y="2488706"/>
            <a:ext cx="1477328" cy="3445566"/>
          </a:xfrm>
          <a:prstGeom prst="rect">
            <a:avLst/>
          </a:prstGeom>
          <a:noFill/>
        </p:spPr>
        <p:txBody>
          <a:bodyPr vert="eaVert" wrap="square" rtlCol="0">
            <a:spAutoFit/>
          </a:bodyPr>
          <a:lstStyle/>
          <a:p>
            <a:pPr lvl="0">
              <a:lnSpc>
                <a:spcPct val="200000"/>
              </a:lnSpc>
              <a:defRPr/>
            </a:pPr>
            <a:r>
              <a:rPr lang="zh-CN" altLang="en-US" sz="1400" spc="300">
                <a:solidFill>
                  <a:srgbClr val="464940"/>
                </a:solidFill>
                <a:latin typeface="隶书" panose="02010509060101010101" pitchFamily="49" charset="-122"/>
                <a:ea typeface="隶书" panose="02010509060101010101" pitchFamily="49" charset="-122"/>
              </a:rPr>
              <a:t>那种情景交融虚实相生的形象系统及其所诱发和开拓的审美想典那种情景交融虚实相生的审美</a:t>
            </a:r>
            <a:endParaRPr lang="zh-CN" altLang="en-US" sz="1400" spc="300" dirty="0">
              <a:solidFill>
                <a:srgbClr val="464940"/>
              </a:solidFill>
              <a:latin typeface="隶书" panose="02010509060101010101" pitchFamily="49" charset="-122"/>
              <a:ea typeface="隶书" panose="02010509060101010101" pitchFamily="49" charset="-122"/>
            </a:endParaRPr>
          </a:p>
        </p:txBody>
      </p:sp>
      <p:sp>
        <p:nvSpPr>
          <p:cNvPr id="31" name="文本框 30">
            <a:extLst>
              <a:ext uri="{FF2B5EF4-FFF2-40B4-BE49-F238E27FC236}">
                <a16:creationId xmlns:a16="http://schemas.microsoft.com/office/drawing/2014/main" id="{CA414BFD-2A2F-40A6-8490-B9274A7F7B0A}"/>
              </a:ext>
            </a:extLst>
          </p:cNvPr>
          <p:cNvSpPr txBox="1"/>
          <p:nvPr/>
        </p:nvSpPr>
        <p:spPr>
          <a:xfrm>
            <a:off x="9154248" y="1719448"/>
            <a:ext cx="1477328" cy="3445566"/>
          </a:xfrm>
          <a:prstGeom prst="rect">
            <a:avLst/>
          </a:prstGeom>
          <a:noFill/>
        </p:spPr>
        <p:txBody>
          <a:bodyPr vert="eaVert" wrap="square" rtlCol="0">
            <a:spAutoFit/>
          </a:bodyPr>
          <a:lstStyle/>
          <a:p>
            <a:pPr lvl="0">
              <a:lnSpc>
                <a:spcPct val="200000"/>
              </a:lnSpc>
              <a:defRPr/>
            </a:pPr>
            <a:r>
              <a:rPr lang="zh-CN" altLang="en-US" sz="1400" spc="300">
                <a:solidFill>
                  <a:srgbClr val="464940"/>
                </a:solidFill>
                <a:latin typeface="隶书" panose="02010509060101010101" pitchFamily="49" charset="-122"/>
                <a:ea typeface="隶书" panose="02010509060101010101" pitchFamily="49" charset="-122"/>
              </a:rPr>
              <a:t>那种情景交融虚实相生的形象系统及其所诱发和开拓的审美想典那种情景交融虚实相生的审美</a:t>
            </a:r>
            <a:endParaRPr lang="zh-CN" altLang="en-US" sz="1400" spc="300" dirty="0">
              <a:solidFill>
                <a:srgbClr val="464940"/>
              </a:solidFill>
              <a:latin typeface="隶书" panose="02010509060101010101" pitchFamily="49" charset="-122"/>
              <a:ea typeface="隶书" panose="02010509060101010101" pitchFamily="49" charset="-122"/>
            </a:endParaRPr>
          </a:p>
        </p:txBody>
      </p:sp>
      <p:pic>
        <p:nvPicPr>
          <p:cNvPr id="36" name="图片 35">
            <a:extLst>
              <a:ext uri="{FF2B5EF4-FFF2-40B4-BE49-F238E27FC236}">
                <a16:creationId xmlns:a16="http://schemas.microsoft.com/office/drawing/2014/main" id="{C427FE1F-96F9-447D-AEC8-59DD19B9DC2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9638" r="49944"/>
          <a:stretch/>
        </p:blipFill>
        <p:spPr>
          <a:xfrm>
            <a:off x="1144063" y="-1266060"/>
            <a:ext cx="1659541" cy="1073197"/>
          </a:xfrm>
          <a:prstGeom prst="rect">
            <a:avLst/>
          </a:prstGeom>
        </p:spPr>
      </p:pic>
      <p:pic>
        <p:nvPicPr>
          <p:cNvPr id="41" name="wps稻壳儿佳誉设计原创">
            <a:extLst>
              <a:ext uri="{FF2B5EF4-FFF2-40B4-BE49-F238E27FC236}">
                <a16:creationId xmlns:a16="http://schemas.microsoft.com/office/drawing/2014/main" id="{590E955E-4359-45D6-923D-51FBD589A02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44599"/>
          <a:stretch/>
        </p:blipFill>
        <p:spPr>
          <a:xfrm flipV="1">
            <a:off x="9121023" y="5107842"/>
            <a:ext cx="1668005" cy="924092"/>
          </a:xfrm>
          <a:custGeom>
            <a:avLst/>
            <a:gdLst>
              <a:gd name="connsiteX0" fmla="*/ 0 w 2332218"/>
              <a:gd name="connsiteY0" fmla="*/ 0 h 1292073"/>
              <a:gd name="connsiteX1" fmla="*/ 2332218 w 2332218"/>
              <a:gd name="connsiteY1" fmla="*/ 0 h 1292073"/>
              <a:gd name="connsiteX2" fmla="*/ 2332218 w 2332218"/>
              <a:gd name="connsiteY2" fmla="*/ 1292073 h 1292073"/>
              <a:gd name="connsiteX3" fmla="*/ 1533038 w 2332218"/>
              <a:gd name="connsiteY3" fmla="*/ 1292073 h 1292073"/>
              <a:gd name="connsiteX4" fmla="*/ 1533038 w 2332218"/>
              <a:gd name="connsiteY4" fmla="*/ 1126838 h 1292073"/>
              <a:gd name="connsiteX5" fmla="*/ 774555 w 2332218"/>
              <a:gd name="connsiteY5" fmla="*/ 1126838 h 1292073"/>
              <a:gd name="connsiteX6" fmla="*/ 774555 w 2332218"/>
              <a:gd name="connsiteY6" fmla="*/ 1292073 h 1292073"/>
              <a:gd name="connsiteX7" fmla="*/ 0 w 2332218"/>
              <a:gd name="connsiteY7" fmla="*/ 1292073 h 1292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32218" h="1292073">
                <a:moveTo>
                  <a:pt x="0" y="0"/>
                </a:moveTo>
                <a:lnTo>
                  <a:pt x="2332218" y="0"/>
                </a:lnTo>
                <a:lnTo>
                  <a:pt x="2332218" y="1292073"/>
                </a:lnTo>
                <a:lnTo>
                  <a:pt x="1533038" y="1292073"/>
                </a:lnTo>
                <a:lnTo>
                  <a:pt x="1533038" y="1126838"/>
                </a:lnTo>
                <a:lnTo>
                  <a:pt x="774555" y="1126838"/>
                </a:lnTo>
                <a:lnTo>
                  <a:pt x="774555" y="1292073"/>
                </a:lnTo>
                <a:lnTo>
                  <a:pt x="0" y="1292073"/>
                </a:lnTo>
                <a:close/>
              </a:path>
            </a:pathLst>
          </a:custGeom>
        </p:spPr>
      </p:pic>
      <p:pic>
        <p:nvPicPr>
          <p:cNvPr id="42" name="图片 41">
            <a:extLst>
              <a:ext uri="{FF2B5EF4-FFF2-40B4-BE49-F238E27FC236}">
                <a16:creationId xmlns:a16="http://schemas.microsoft.com/office/drawing/2014/main" id="{DA1D6A4D-1B03-47EA-9B9E-68652822E8BA}"/>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b="44599"/>
          <a:stretch/>
        </p:blipFill>
        <p:spPr>
          <a:xfrm>
            <a:off x="5057345" y="818076"/>
            <a:ext cx="2332218" cy="1292073"/>
          </a:xfrm>
          <a:custGeom>
            <a:avLst/>
            <a:gdLst>
              <a:gd name="connsiteX0" fmla="*/ 0 w 2332218"/>
              <a:gd name="connsiteY0" fmla="*/ 0 h 1292073"/>
              <a:gd name="connsiteX1" fmla="*/ 2332218 w 2332218"/>
              <a:gd name="connsiteY1" fmla="*/ 0 h 1292073"/>
              <a:gd name="connsiteX2" fmla="*/ 2332218 w 2332218"/>
              <a:gd name="connsiteY2" fmla="*/ 1292073 h 1292073"/>
              <a:gd name="connsiteX3" fmla="*/ 1533038 w 2332218"/>
              <a:gd name="connsiteY3" fmla="*/ 1292073 h 1292073"/>
              <a:gd name="connsiteX4" fmla="*/ 1533038 w 2332218"/>
              <a:gd name="connsiteY4" fmla="*/ 1126838 h 1292073"/>
              <a:gd name="connsiteX5" fmla="*/ 774555 w 2332218"/>
              <a:gd name="connsiteY5" fmla="*/ 1126838 h 1292073"/>
              <a:gd name="connsiteX6" fmla="*/ 774555 w 2332218"/>
              <a:gd name="connsiteY6" fmla="*/ 1292073 h 1292073"/>
              <a:gd name="connsiteX7" fmla="*/ 0 w 2332218"/>
              <a:gd name="connsiteY7" fmla="*/ 1292073 h 1292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32218" h="1292073">
                <a:moveTo>
                  <a:pt x="0" y="0"/>
                </a:moveTo>
                <a:lnTo>
                  <a:pt x="2332218" y="0"/>
                </a:lnTo>
                <a:lnTo>
                  <a:pt x="2332218" y="1292073"/>
                </a:lnTo>
                <a:lnTo>
                  <a:pt x="1533038" y="1292073"/>
                </a:lnTo>
                <a:lnTo>
                  <a:pt x="1533038" y="1126838"/>
                </a:lnTo>
                <a:lnTo>
                  <a:pt x="774555" y="1126838"/>
                </a:lnTo>
                <a:lnTo>
                  <a:pt x="774555" y="1292073"/>
                </a:lnTo>
                <a:lnTo>
                  <a:pt x="0" y="1292073"/>
                </a:lnTo>
                <a:close/>
              </a:path>
            </a:pathLst>
          </a:custGeom>
        </p:spPr>
      </p:pic>
      <p:pic>
        <p:nvPicPr>
          <p:cNvPr id="43" name="wps稻壳儿佳誉设计原创">
            <a:extLst>
              <a:ext uri="{FF2B5EF4-FFF2-40B4-BE49-F238E27FC236}">
                <a16:creationId xmlns:a16="http://schemas.microsoft.com/office/drawing/2014/main" id="{B1809A40-E52F-423D-81BB-CF7FB030971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44599"/>
          <a:stretch/>
        </p:blipFill>
        <p:spPr>
          <a:xfrm flipV="1">
            <a:off x="1704668" y="5107842"/>
            <a:ext cx="1668005" cy="924092"/>
          </a:xfrm>
          <a:custGeom>
            <a:avLst/>
            <a:gdLst>
              <a:gd name="connsiteX0" fmla="*/ 0 w 2332218"/>
              <a:gd name="connsiteY0" fmla="*/ 0 h 1292073"/>
              <a:gd name="connsiteX1" fmla="*/ 2332218 w 2332218"/>
              <a:gd name="connsiteY1" fmla="*/ 0 h 1292073"/>
              <a:gd name="connsiteX2" fmla="*/ 2332218 w 2332218"/>
              <a:gd name="connsiteY2" fmla="*/ 1292073 h 1292073"/>
              <a:gd name="connsiteX3" fmla="*/ 1533038 w 2332218"/>
              <a:gd name="connsiteY3" fmla="*/ 1292073 h 1292073"/>
              <a:gd name="connsiteX4" fmla="*/ 1533038 w 2332218"/>
              <a:gd name="connsiteY4" fmla="*/ 1126838 h 1292073"/>
              <a:gd name="connsiteX5" fmla="*/ 774555 w 2332218"/>
              <a:gd name="connsiteY5" fmla="*/ 1126838 h 1292073"/>
              <a:gd name="connsiteX6" fmla="*/ 774555 w 2332218"/>
              <a:gd name="connsiteY6" fmla="*/ 1292073 h 1292073"/>
              <a:gd name="connsiteX7" fmla="*/ 0 w 2332218"/>
              <a:gd name="connsiteY7" fmla="*/ 1292073 h 1292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32218" h="1292073">
                <a:moveTo>
                  <a:pt x="0" y="0"/>
                </a:moveTo>
                <a:lnTo>
                  <a:pt x="2332218" y="0"/>
                </a:lnTo>
                <a:lnTo>
                  <a:pt x="2332218" y="1292073"/>
                </a:lnTo>
                <a:lnTo>
                  <a:pt x="1533038" y="1292073"/>
                </a:lnTo>
                <a:lnTo>
                  <a:pt x="1533038" y="1126838"/>
                </a:lnTo>
                <a:lnTo>
                  <a:pt x="774555" y="1126838"/>
                </a:lnTo>
                <a:lnTo>
                  <a:pt x="774555" y="1292073"/>
                </a:lnTo>
                <a:lnTo>
                  <a:pt x="0" y="1292073"/>
                </a:lnTo>
                <a:close/>
              </a:path>
            </a:pathLst>
          </a:custGeom>
        </p:spPr>
      </p:pic>
    </p:spTree>
    <p:extLst>
      <p:ext uri="{BB962C8B-B14F-4D97-AF65-F5344CB8AC3E}">
        <p14:creationId xmlns:p14="http://schemas.microsoft.com/office/powerpoint/2010/main" val="147818672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extLst>
              <a:ext uri="{FF2B5EF4-FFF2-40B4-BE49-F238E27FC236}">
                <a16:creationId xmlns:a16="http://schemas.microsoft.com/office/drawing/2014/main" id="{AB508C52-C84C-4271-A6C7-A815C8B593E2}"/>
              </a:ext>
            </a:extLst>
          </p:cNvPr>
          <p:cNvSpPr/>
          <p:nvPr/>
        </p:nvSpPr>
        <p:spPr>
          <a:xfrm>
            <a:off x="969711" y="1057732"/>
            <a:ext cx="2137958" cy="3877169"/>
          </a:xfrm>
          <a:prstGeom prst="rect">
            <a:avLst/>
          </a:prstGeom>
          <a:noFill/>
          <a:ln w="57150">
            <a:solidFill>
              <a:srgbClr val="F3F8F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wps稻壳儿佳誉设计原创">
            <a:extLst>
              <a:ext uri="{FF2B5EF4-FFF2-40B4-BE49-F238E27FC236}">
                <a16:creationId xmlns:a16="http://schemas.microsoft.com/office/drawing/2014/main" id="{47F2A690-B934-431D-AA00-89DC911596DA}"/>
              </a:ext>
            </a:extLst>
          </p:cNvPr>
          <p:cNvSpPr txBox="1"/>
          <p:nvPr/>
        </p:nvSpPr>
        <p:spPr>
          <a:xfrm>
            <a:off x="998740" y="5330494"/>
            <a:ext cx="2108930" cy="603050"/>
          </a:xfrm>
          <a:prstGeom prst="rect">
            <a:avLst/>
          </a:prstGeom>
          <a:noFill/>
        </p:spPr>
        <p:txBody>
          <a:bodyPr vert="horz" wrap="square" rtlCol="0">
            <a:spAutoFit/>
          </a:bodyPr>
          <a:lstStyle/>
          <a:p>
            <a:pPr marL="0" marR="0" lvl="0" indent="0" algn="ctr" defTabSz="609402" rtl="0" eaLnBrk="1" fontAlgn="auto" latinLnBrk="0" hangingPunct="1">
              <a:lnSpc>
                <a:spcPct val="150000"/>
              </a:lnSpc>
              <a:spcBef>
                <a:spcPts val="0"/>
              </a:spcBef>
              <a:spcAft>
                <a:spcPts val="0"/>
              </a:spcAft>
              <a:buClrTx/>
              <a:buSzTx/>
              <a:buFontTx/>
              <a:buNone/>
              <a:tabLst/>
              <a:defRPr/>
            </a:pPr>
            <a:r>
              <a:rPr lang="zh-CN" altLang="en-US" sz="1200" spc="300">
                <a:solidFill>
                  <a:srgbClr val="F3F8F1"/>
                </a:solidFill>
                <a:latin typeface="隶书" panose="02010509060101010101" pitchFamily="49" charset="-122"/>
                <a:ea typeface="隶书" panose="02010509060101010101" pitchFamily="49" charset="-122"/>
              </a:rPr>
              <a:t>意境是指抒情性作品中所呈现的的那种情景</a:t>
            </a:r>
          </a:p>
        </p:txBody>
      </p:sp>
      <p:sp>
        <p:nvSpPr>
          <p:cNvPr id="14" name="矩形 13">
            <a:extLst>
              <a:ext uri="{FF2B5EF4-FFF2-40B4-BE49-F238E27FC236}">
                <a16:creationId xmlns:a16="http://schemas.microsoft.com/office/drawing/2014/main" id="{1476D75C-C912-4B4B-A247-6FDFE1B6C2BC}"/>
              </a:ext>
            </a:extLst>
          </p:cNvPr>
          <p:cNvSpPr/>
          <p:nvPr/>
        </p:nvSpPr>
        <p:spPr>
          <a:xfrm>
            <a:off x="969711" y="1086779"/>
            <a:ext cx="2137958" cy="3526449"/>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矩形 15">
            <a:extLst>
              <a:ext uri="{FF2B5EF4-FFF2-40B4-BE49-F238E27FC236}">
                <a16:creationId xmlns:a16="http://schemas.microsoft.com/office/drawing/2014/main" id="{DCDBE5F7-9607-4884-B6C4-F9162ACF2F42}"/>
              </a:ext>
            </a:extLst>
          </p:cNvPr>
          <p:cNvSpPr/>
          <p:nvPr/>
        </p:nvSpPr>
        <p:spPr>
          <a:xfrm>
            <a:off x="1787005" y="4359628"/>
            <a:ext cx="503370" cy="924522"/>
          </a:xfrm>
          <a:prstGeom prst="rect">
            <a:avLst/>
          </a:prstGeom>
          <a:solidFill>
            <a:srgbClr val="F3F8F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i="0" u="none" strike="noStrike" kern="1200" cap="none" spc="0" normalizeH="0" baseline="0" noProof="0">
              <a:ln>
                <a:noFill/>
              </a:ln>
              <a:solidFill>
                <a:srgbClr val="464940"/>
              </a:solidFill>
              <a:effectLst/>
              <a:uLnTx/>
              <a:uFillTx/>
              <a:latin typeface="迷你简小隶书" panose="02010609000101010101" pitchFamily="49" charset="-122"/>
              <a:ea typeface="迷你简小隶书" panose="02010609000101010101" pitchFamily="49" charset="-122"/>
              <a:cs typeface="+mn-cs"/>
            </a:endParaRPr>
          </a:p>
        </p:txBody>
      </p:sp>
      <p:pic>
        <p:nvPicPr>
          <p:cNvPr id="17" name="图片 16">
            <a:extLst>
              <a:ext uri="{FF2B5EF4-FFF2-40B4-BE49-F238E27FC236}">
                <a16:creationId xmlns:a16="http://schemas.microsoft.com/office/drawing/2014/main" id="{D9562297-DE78-4659-88C9-56C8B00641E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949020" y="1288544"/>
            <a:ext cx="179340" cy="173361"/>
          </a:xfrm>
          <a:prstGeom prst="rect">
            <a:avLst/>
          </a:prstGeom>
        </p:spPr>
      </p:pic>
      <p:sp>
        <p:nvSpPr>
          <p:cNvPr id="18" name="矩形 17">
            <a:extLst>
              <a:ext uri="{FF2B5EF4-FFF2-40B4-BE49-F238E27FC236}">
                <a16:creationId xmlns:a16="http://schemas.microsoft.com/office/drawing/2014/main" id="{69D6FD43-090A-4809-89FF-A92EA5161565}"/>
              </a:ext>
            </a:extLst>
          </p:cNvPr>
          <p:cNvSpPr/>
          <p:nvPr/>
        </p:nvSpPr>
        <p:spPr>
          <a:xfrm>
            <a:off x="3723615" y="1086779"/>
            <a:ext cx="2118385" cy="3526449"/>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Calibri"/>
              <a:ea typeface="宋体" panose="02010600030101010101" pitchFamily="2" charset="-122"/>
            </a:endParaRPr>
          </a:p>
        </p:txBody>
      </p:sp>
      <p:sp>
        <p:nvSpPr>
          <p:cNvPr id="19" name="矩形 18">
            <a:extLst>
              <a:ext uri="{FF2B5EF4-FFF2-40B4-BE49-F238E27FC236}">
                <a16:creationId xmlns:a16="http://schemas.microsoft.com/office/drawing/2014/main" id="{1A5A5440-34A6-429C-9565-323796EA6196}"/>
              </a:ext>
            </a:extLst>
          </p:cNvPr>
          <p:cNvSpPr/>
          <p:nvPr/>
        </p:nvSpPr>
        <p:spPr>
          <a:xfrm>
            <a:off x="3729078" y="1057732"/>
            <a:ext cx="2137958" cy="3877169"/>
          </a:xfrm>
          <a:prstGeom prst="rect">
            <a:avLst/>
          </a:prstGeom>
          <a:noFill/>
          <a:ln w="57150">
            <a:solidFill>
              <a:srgbClr val="F3F8F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0" name="矩形 19">
            <a:extLst>
              <a:ext uri="{FF2B5EF4-FFF2-40B4-BE49-F238E27FC236}">
                <a16:creationId xmlns:a16="http://schemas.microsoft.com/office/drawing/2014/main" id="{BE1CEE26-CD29-4B72-B9DD-1C215919C478}"/>
              </a:ext>
            </a:extLst>
          </p:cNvPr>
          <p:cNvSpPr/>
          <p:nvPr/>
        </p:nvSpPr>
        <p:spPr>
          <a:xfrm>
            <a:off x="4546372" y="4359628"/>
            <a:ext cx="503370" cy="924522"/>
          </a:xfrm>
          <a:prstGeom prst="rect">
            <a:avLst/>
          </a:prstGeom>
          <a:solidFill>
            <a:srgbClr val="F3F8F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i="0" u="none" strike="noStrike" kern="1200" cap="none" spc="0" normalizeH="0" baseline="0" noProof="0">
              <a:ln>
                <a:noFill/>
              </a:ln>
              <a:solidFill>
                <a:srgbClr val="464940"/>
              </a:solidFill>
              <a:effectLst/>
              <a:uLnTx/>
              <a:uFillTx/>
              <a:latin typeface="迷你简小隶书" panose="02010609000101010101" pitchFamily="49" charset="-122"/>
              <a:ea typeface="迷你简小隶书" panose="02010609000101010101" pitchFamily="49" charset="-122"/>
              <a:cs typeface="+mn-cs"/>
            </a:endParaRPr>
          </a:p>
        </p:txBody>
      </p:sp>
      <p:sp>
        <p:nvSpPr>
          <p:cNvPr id="23" name="文本框 22">
            <a:extLst>
              <a:ext uri="{FF2B5EF4-FFF2-40B4-BE49-F238E27FC236}">
                <a16:creationId xmlns:a16="http://schemas.microsoft.com/office/drawing/2014/main" id="{83B1F237-E94B-4C59-9C7B-75C1B2081DB5}"/>
              </a:ext>
            </a:extLst>
          </p:cNvPr>
          <p:cNvSpPr txBox="1"/>
          <p:nvPr/>
        </p:nvSpPr>
        <p:spPr>
          <a:xfrm>
            <a:off x="3758107" y="5374672"/>
            <a:ext cx="2108930" cy="603050"/>
          </a:xfrm>
          <a:prstGeom prst="rect">
            <a:avLst/>
          </a:prstGeom>
          <a:noFill/>
        </p:spPr>
        <p:txBody>
          <a:bodyPr vert="horz" wrap="square" rtlCol="0">
            <a:spAutoFit/>
          </a:bodyPr>
          <a:lstStyle>
            <a:defPPr>
              <a:defRPr lang="zh-CN"/>
            </a:defPPr>
            <a:lvl1pPr>
              <a:defRPr sz="1200">
                <a:solidFill>
                  <a:schemeClr val="bg1"/>
                </a:solidFill>
                <a:latin typeface="苏新诗柳楷繁" panose="02010600000101010101" pitchFamily="2" charset="-122"/>
                <a:ea typeface="苏新诗柳楷繁" panose="02010600000101010101" pitchFamily="2" charset="-122"/>
              </a:defRPr>
            </a:lvl1pPr>
          </a:lstStyle>
          <a:p>
            <a:pPr lvl="0" algn="ctr" defTabSz="609402">
              <a:lnSpc>
                <a:spcPct val="150000"/>
              </a:lnSpc>
              <a:defRPr/>
            </a:pPr>
            <a:r>
              <a:rPr lang="zh-CN" altLang="en-US" spc="300">
                <a:solidFill>
                  <a:srgbClr val="F3F8F1"/>
                </a:solidFill>
                <a:latin typeface="隶书" panose="02010509060101010101" pitchFamily="49" charset="-122"/>
                <a:ea typeface="隶书" panose="02010509060101010101" pitchFamily="49" charset="-122"/>
              </a:rPr>
              <a:t>意境是指抒情性作品中所呈现的的那种情景</a:t>
            </a:r>
          </a:p>
        </p:txBody>
      </p:sp>
      <p:sp>
        <p:nvSpPr>
          <p:cNvPr id="24" name="矩形 23">
            <a:extLst>
              <a:ext uri="{FF2B5EF4-FFF2-40B4-BE49-F238E27FC236}">
                <a16:creationId xmlns:a16="http://schemas.microsoft.com/office/drawing/2014/main" id="{0AD28EEA-7C71-4E29-914E-34CBBCAC6AFF}"/>
              </a:ext>
            </a:extLst>
          </p:cNvPr>
          <p:cNvSpPr/>
          <p:nvPr/>
        </p:nvSpPr>
        <p:spPr>
          <a:xfrm>
            <a:off x="6426421" y="1086779"/>
            <a:ext cx="2137958" cy="3526449"/>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Calibri"/>
              <a:ea typeface="宋体" panose="02010600030101010101" pitchFamily="2" charset="-122"/>
            </a:endParaRPr>
          </a:p>
        </p:txBody>
      </p:sp>
      <p:sp>
        <p:nvSpPr>
          <p:cNvPr id="25" name="矩形 24">
            <a:extLst>
              <a:ext uri="{FF2B5EF4-FFF2-40B4-BE49-F238E27FC236}">
                <a16:creationId xmlns:a16="http://schemas.microsoft.com/office/drawing/2014/main" id="{59BF8BDF-0679-4874-8B1D-41DCCF3FFFE4}"/>
              </a:ext>
            </a:extLst>
          </p:cNvPr>
          <p:cNvSpPr/>
          <p:nvPr/>
        </p:nvSpPr>
        <p:spPr>
          <a:xfrm>
            <a:off x="6426421" y="1057732"/>
            <a:ext cx="2137958" cy="3877169"/>
          </a:xfrm>
          <a:prstGeom prst="rect">
            <a:avLst/>
          </a:prstGeom>
          <a:noFill/>
          <a:ln w="57150">
            <a:solidFill>
              <a:srgbClr val="F3F8F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Calibri"/>
              <a:ea typeface="宋体" panose="02010600030101010101" pitchFamily="2" charset="-122"/>
            </a:endParaRPr>
          </a:p>
        </p:txBody>
      </p:sp>
      <p:sp>
        <p:nvSpPr>
          <p:cNvPr id="26" name="矩形 25">
            <a:extLst>
              <a:ext uri="{FF2B5EF4-FFF2-40B4-BE49-F238E27FC236}">
                <a16:creationId xmlns:a16="http://schemas.microsoft.com/office/drawing/2014/main" id="{01F2DF3D-B22B-446A-9011-36C4330ADF74}"/>
              </a:ext>
            </a:extLst>
          </p:cNvPr>
          <p:cNvSpPr/>
          <p:nvPr/>
        </p:nvSpPr>
        <p:spPr>
          <a:xfrm>
            <a:off x="7243715" y="4359628"/>
            <a:ext cx="503370" cy="924522"/>
          </a:xfrm>
          <a:prstGeom prst="rect">
            <a:avLst/>
          </a:prstGeom>
          <a:solidFill>
            <a:srgbClr val="F3F8F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i="0" u="none" strike="noStrike" kern="1200" cap="none" spc="0" normalizeH="0" baseline="0" noProof="0">
              <a:ln>
                <a:noFill/>
              </a:ln>
              <a:solidFill>
                <a:srgbClr val="464940"/>
              </a:solidFill>
              <a:effectLst/>
              <a:uLnTx/>
              <a:uFillTx/>
              <a:latin typeface="迷你简小隶书" panose="02010609000101010101" pitchFamily="49" charset="-122"/>
              <a:ea typeface="迷你简小隶书" panose="02010609000101010101" pitchFamily="49" charset="-122"/>
              <a:cs typeface="+mn-cs"/>
            </a:endParaRPr>
          </a:p>
        </p:txBody>
      </p:sp>
      <p:pic>
        <p:nvPicPr>
          <p:cNvPr id="28" name="图片 27">
            <a:extLst>
              <a:ext uri="{FF2B5EF4-FFF2-40B4-BE49-F238E27FC236}">
                <a16:creationId xmlns:a16="http://schemas.microsoft.com/office/drawing/2014/main" id="{8B96B85F-6CF6-4F42-B6FA-6CD48EC29B45}"/>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405730" y="1288544"/>
            <a:ext cx="179340" cy="173361"/>
          </a:xfrm>
          <a:prstGeom prst="rect">
            <a:avLst/>
          </a:prstGeom>
        </p:spPr>
      </p:pic>
      <p:sp>
        <p:nvSpPr>
          <p:cNvPr id="29" name="文本框 28">
            <a:extLst>
              <a:ext uri="{FF2B5EF4-FFF2-40B4-BE49-F238E27FC236}">
                <a16:creationId xmlns:a16="http://schemas.microsoft.com/office/drawing/2014/main" id="{965E0B9E-3115-498E-A4C2-144C7A6990BA}"/>
              </a:ext>
            </a:extLst>
          </p:cNvPr>
          <p:cNvSpPr txBox="1"/>
          <p:nvPr/>
        </p:nvSpPr>
        <p:spPr>
          <a:xfrm>
            <a:off x="6432147" y="5374672"/>
            <a:ext cx="2155534" cy="603050"/>
          </a:xfrm>
          <a:prstGeom prst="rect">
            <a:avLst/>
          </a:prstGeom>
          <a:noFill/>
        </p:spPr>
        <p:txBody>
          <a:bodyPr vert="horz" wrap="square" rtlCol="0">
            <a:spAutoFit/>
          </a:bodyPr>
          <a:lstStyle/>
          <a:p>
            <a:pPr lvl="0" algn="ctr" defTabSz="609402">
              <a:lnSpc>
                <a:spcPct val="150000"/>
              </a:lnSpc>
              <a:defRPr/>
            </a:pPr>
            <a:r>
              <a:rPr lang="zh-CN" altLang="en-US" sz="1200" spc="300">
                <a:solidFill>
                  <a:srgbClr val="F3F8F1"/>
                </a:solidFill>
                <a:latin typeface="隶书" panose="02010509060101010101" pitchFamily="49" charset="-122"/>
                <a:ea typeface="隶书" panose="02010509060101010101" pitchFamily="49" charset="-122"/>
              </a:rPr>
              <a:t>意境是指抒情性作品中所呈现的的那种情景</a:t>
            </a:r>
          </a:p>
        </p:txBody>
      </p:sp>
      <p:sp>
        <p:nvSpPr>
          <p:cNvPr id="39" name="矩形 38">
            <a:extLst>
              <a:ext uri="{FF2B5EF4-FFF2-40B4-BE49-F238E27FC236}">
                <a16:creationId xmlns:a16="http://schemas.microsoft.com/office/drawing/2014/main" id="{C77176EE-BCF8-4BC5-8F2C-B6F9C92F1073}"/>
              </a:ext>
            </a:extLst>
          </p:cNvPr>
          <p:cNvSpPr/>
          <p:nvPr/>
        </p:nvSpPr>
        <p:spPr>
          <a:xfrm>
            <a:off x="9160530" y="1086779"/>
            <a:ext cx="2137958" cy="3526449"/>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Calibri"/>
              <a:ea typeface="宋体" panose="02010600030101010101" pitchFamily="2" charset="-122"/>
            </a:endParaRPr>
          </a:p>
        </p:txBody>
      </p:sp>
      <p:sp>
        <p:nvSpPr>
          <p:cNvPr id="40" name="wps稻壳儿佳誉设计原创">
            <a:extLst>
              <a:ext uri="{FF2B5EF4-FFF2-40B4-BE49-F238E27FC236}">
                <a16:creationId xmlns:a16="http://schemas.microsoft.com/office/drawing/2014/main" id="{FC26ABF5-EA13-4EA9-9BB0-BE0B8620F1B2}"/>
              </a:ext>
            </a:extLst>
          </p:cNvPr>
          <p:cNvSpPr/>
          <p:nvPr/>
        </p:nvSpPr>
        <p:spPr>
          <a:xfrm>
            <a:off x="9160530" y="1057732"/>
            <a:ext cx="2137958" cy="3877169"/>
          </a:xfrm>
          <a:prstGeom prst="rect">
            <a:avLst/>
          </a:prstGeom>
          <a:noFill/>
          <a:ln w="57150">
            <a:solidFill>
              <a:srgbClr val="F3F8F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Calibri"/>
              <a:ea typeface="宋体" panose="02010600030101010101" pitchFamily="2" charset="-122"/>
            </a:endParaRPr>
          </a:p>
        </p:txBody>
      </p:sp>
      <p:sp>
        <p:nvSpPr>
          <p:cNvPr id="41" name="矩形 40">
            <a:extLst>
              <a:ext uri="{FF2B5EF4-FFF2-40B4-BE49-F238E27FC236}">
                <a16:creationId xmlns:a16="http://schemas.microsoft.com/office/drawing/2014/main" id="{2E8D7830-AF76-4444-B68F-663DFE2F8344}"/>
              </a:ext>
            </a:extLst>
          </p:cNvPr>
          <p:cNvSpPr/>
          <p:nvPr/>
        </p:nvSpPr>
        <p:spPr>
          <a:xfrm>
            <a:off x="9977824" y="4359628"/>
            <a:ext cx="503370" cy="924522"/>
          </a:xfrm>
          <a:prstGeom prst="rect">
            <a:avLst/>
          </a:prstGeom>
          <a:solidFill>
            <a:srgbClr val="F3F8F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i="0" u="none" strike="noStrike" kern="1200" cap="none" spc="0" normalizeH="0" baseline="0" noProof="0">
              <a:ln>
                <a:noFill/>
              </a:ln>
              <a:solidFill>
                <a:srgbClr val="464940"/>
              </a:solidFill>
              <a:effectLst/>
              <a:uLnTx/>
              <a:uFillTx/>
              <a:latin typeface="迷你简小隶书" panose="02010609000101010101" pitchFamily="49" charset="-122"/>
              <a:ea typeface="迷你简小隶书" panose="02010609000101010101" pitchFamily="49" charset="-122"/>
              <a:cs typeface="+mn-cs"/>
            </a:endParaRPr>
          </a:p>
        </p:txBody>
      </p:sp>
      <p:sp>
        <p:nvSpPr>
          <p:cNvPr id="43" name="文本框 42">
            <a:extLst>
              <a:ext uri="{FF2B5EF4-FFF2-40B4-BE49-F238E27FC236}">
                <a16:creationId xmlns:a16="http://schemas.microsoft.com/office/drawing/2014/main" id="{A97FA9E4-E2F4-48CB-8538-BBD6AC817FFE}"/>
              </a:ext>
            </a:extLst>
          </p:cNvPr>
          <p:cNvSpPr txBox="1"/>
          <p:nvPr/>
        </p:nvSpPr>
        <p:spPr>
          <a:xfrm>
            <a:off x="9189559" y="5374672"/>
            <a:ext cx="2108930" cy="603050"/>
          </a:xfrm>
          <a:prstGeom prst="rect">
            <a:avLst/>
          </a:prstGeom>
          <a:noFill/>
        </p:spPr>
        <p:txBody>
          <a:bodyPr vert="horz" wrap="square" rtlCol="0">
            <a:spAutoFit/>
          </a:bodyPr>
          <a:lstStyle/>
          <a:p>
            <a:pPr lvl="0" algn="ctr" defTabSz="609402">
              <a:lnSpc>
                <a:spcPct val="150000"/>
              </a:lnSpc>
              <a:defRPr/>
            </a:pPr>
            <a:r>
              <a:rPr lang="zh-CN" altLang="en-US" sz="1200" spc="300">
                <a:solidFill>
                  <a:srgbClr val="F3F8F1"/>
                </a:solidFill>
                <a:latin typeface="隶书" panose="02010509060101010101" pitchFamily="49" charset="-122"/>
                <a:ea typeface="隶书" panose="02010509060101010101" pitchFamily="49" charset="-122"/>
              </a:rPr>
              <a:t>意境是指抒情性作品中所呈现的的那种情景</a:t>
            </a:r>
          </a:p>
        </p:txBody>
      </p:sp>
      <p:sp>
        <p:nvSpPr>
          <p:cNvPr id="44" name="文本框 43">
            <a:extLst>
              <a:ext uri="{FF2B5EF4-FFF2-40B4-BE49-F238E27FC236}">
                <a16:creationId xmlns:a16="http://schemas.microsoft.com/office/drawing/2014/main" id="{ACA73B5E-3F2F-4883-BF68-EB2478FE58F1}"/>
              </a:ext>
            </a:extLst>
          </p:cNvPr>
          <p:cNvSpPr txBox="1"/>
          <p:nvPr/>
        </p:nvSpPr>
        <p:spPr>
          <a:xfrm>
            <a:off x="1759943" y="4442528"/>
            <a:ext cx="553998" cy="796040"/>
          </a:xfrm>
          <a:prstGeom prst="rect">
            <a:avLst/>
          </a:prstGeom>
          <a:noFill/>
        </p:spPr>
        <p:txBody>
          <a:bodyPr vert="eaVert" wrap="square" rtlCol="0">
            <a:spAutoFit/>
          </a:bodyPr>
          <a:lstStyle/>
          <a:p>
            <a:pPr algn="dist">
              <a:defRPr/>
            </a:pPr>
            <a:r>
              <a:rPr lang="zh-CN" altLang="en-US" sz="2400" spc="-300">
                <a:solidFill>
                  <a:schemeClr val="tx1">
                    <a:lumMod val="95000"/>
                    <a:lumOff val="5000"/>
                  </a:schemeClr>
                </a:solidFill>
                <a:latin typeface="迷你简小隶书" panose="02010609000101010101" pitchFamily="49" charset="-122"/>
                <a:ea typeface="迷你简小隶书" panose="02010609000101010101" pitchFamily="49" charset="-122"/>
              </a:rPr>
              <a:t>以梦</a:t>
            </a:r>
            <a:endParaRPr lang="zh-CN" altLang="en-US" sz="2400" spc="-300" dirty="0">
              <a:solidFill>
                <a:schemeClr val="tx1">
                  <a:lumMod val="95000"/>
                  <a:lumOff val="5000"/>
                </a:schemeClr>
              </a:solidFill>
              <a:latin typeface="迷你简小隶书" panose="02010609000101010101" pitchFamily="49" charset="-122"/>
              <a:ea typeface="迷你简小隶书" panose="02010609000101010101" pitchFamily="49" charset="-122"/>
            </a:endParaRPr>
          </a:p>
        </p:txBody>
      </p:sp>
      <p:sp>
        <p:nvSpPr>
          <p:cNvPr id="45" name="文本框 44">
            <a:extLst>
              <a:ext uri="{FF2B5EF4-FFF2-40B4-BE49-F238E27FC236}">
                <a16:creationId xmlns:a16="http://schemas.microsoft.com/office/drawing/2014/main" id="{B2F5CBB0-762D-41F7-8068-18934D9599A7}"/>
              </a:ext>
            </a:extLst>
          </p:cNvPr>
          <p:cNvSpPr txBox="1"/>
          <p:nvPr/>
        </p:nvSpPr>
        <p:spPr>
          <a:xfrm>
            <a:off x="4519310" y="4441374"/>
            <a:ext cx="553998" cy="784719"/>
          </a:xfrm>
          <a:prstGeom prst="rect">
            <a:avLst/>
          </a:prstGeom>
          <a:noFill/>
        </p:spPr>
        <p:txBody>
          <a:bodyPr vert="eaVert" wrap="square" rtlCol="0">
            <a:spAutoFit/>
          </a:bodyPr>
          <a:lstStyle/>
          <a:p>
            <a:pPr algn="dist">
              <a:defRPr/>
            </a:pPr>
            <a:r>
              <a:rPr lang="zh-CN" altLang="en-US" sz="2400" spc="-300">
                <a:solidFill>
                  <a:schemeClr val="tx1">
                    <a:lumMod val="95000"/>
                    <a:lumOff val="5000"/>
                  </a:schemeClr>
                </a:solidFill>
                <a:latin typeface="迷你简小隶书" panose="02010609000101010101" pitchFamily="49" charset="-122"/>
                <a:ea typeface="迷你简小隶书" panose="02010609000101010101" pitchFamily="49" charset="-122"/>
              </a:rPr>
              <a:t>为马</a:t>
            </a:r>
            <a:endParaRPr lang="zh-CN" altLang="en-US" sz="2400" spc="-300" dirty="0">
              <a:solidFill>
                <a:schemeClr val="tx1">
                  <a:lumMod val="95000"/>
                  <a:lumOff val="5000"/>
                </a:schemeClr>
              </a:solidFill>
              <a:latin typeface="迷你简小隶书" panose="02010609000101010101" pitchFamily="49" charset="-122"/>
              <a:ea typeface="迷你简小隶书" panose="02010609000101010101" pitchFamily="49" charset="-122"/>
            </a:endParaRPr>
          </a:p>
        </p:txBody>
      </p:sp>
      <p:sp>
        <p:nvSpPr>
          <p:cNvPr id="46" name="文本框 45">
            <a:extLst>
              <a:ext uri="{FF2B5EF4-FFF2-40B4-BE49-F238E27FC236}">
                <a16:creationId xmlns:a16="http://schemas.microsoft.com/office/drawing/2014/main" id="{E4AA4E00-C8FF-428C-93DA-DC728DEC47FC}"/>
              </a:ext>
            </a:extLst>
          </p:cNvPr>
          <p:cNvSpPr txBox="1"/>
          <p:nvPr/>
        </p:nvSpPr>
        <p:spPr>
          <a:xfrm>
            <a:off x="7216653" y="4441374"/>
            <a:ext cx="553998" cy="784719"/>
          </a:xfrm>
          <a:prstGeom prst="rect">
            <a:avLst/>
          </a:prstGeom>
          <a:noFill/>
        </p:spPr>
        <p:txBody>
          <a:bodyPr vert="eaVert" wrap="square" rtlCol="0">
            <a:spAutoFit/>
          </a:bodyPr>
          <a:lstStyle/>
          <a:p>
            <a:pPr marR="0" lvl="0" indent="0" algn="dist" fontAlgn="auto">
              <a:lnSpc>
                <a:spcPct val="100000"/>
              </a:lnSpc>
              <a:spcBef>
                <a:spcPts val="0"/>
              </a:spcBef>
              <a:spcAft>
                <a:spcPts val="0"/>
              </a:spcAft>
              <a:buClrTx/>
              <a:buSzTx/>
              <a:buFontTx/>
              <a:buNone/>
              <a:tabLst/>
              <a:defRPr/>
            </a:pPr>
            <a:r>
              <a:rPr lang="zh-CN" altLang="en-US" sz="2400" spc="-300">
                <a:solidFill>
                  <a:schemeClr val="tx1">
                    <a:lumMod val="95000"/>
                    <a:lumOff val="5000"/>
                  </a:schemeClr>
                </a:solidFill>
                <a:latin typeface="迷你简小隶书" panose="02010609000101010101" pitchFamily="49" charset="-122"/>
                <a:ea typeface="迷你简小隶书" panose="02010609000101010101" pitchFamily="49" charset="-122"/>
              </a:rPr>
              <a:t>不负</a:t>
            </a:r>
            <a:endParaRPr lang="zh-CN" altLang="en-US" sz="2400" spc="-300" dirty="0">
              <a:solidFill>
                <a:schemeClr val="tx1">
                  <a:lumMod val="95000"/>
                  <a:lumOff val="5000"/>
                </a:schemeClr>
              </a:solidFill>
              <a:latin typeface="迷你简小隶书" panose="02010609000101010101" pitchFamily="49" charset="-122"/>
              <a:ea typeface="迷你简小隶书" panose="02010609000101010101" pitchFamily="49" charset="-122"/>
            </a:endParaRPr>
          </a:p>
        </p:txBody>
      </p:sp>
      <p:sp>
        <p:nvSpPr>
          <p:cNvPr id="47" name="文本框 46">
            <a:extLst>
              <a:ext uri="{FF2B5EF4-FFF2-40B4-BE49-F238E27FC236}">
                <a16:creationId xmlns:a16="http://schemas.microsoft.com/office/drawing/2014/main" id="{D3211E08-C31F-478D-B5B3-E374755CAB18}"/>
              </a:ext>
            </a:extLst>
          </p:cNvPr>
          <p:cNvSpPr txBox="1"/>
          <p:nvPr/>
        </p:nvSpPr>
        <p:spPr>
          <a:xfrm>
            <a:off x="9950762" y="4441374"/>
            <a:ext cx="553998" cy="784719"/>
          </a:xfrm>
          <a:prstGeom prst="rect">
            <a:avLst/>
          </a:prstGeom>
          <a:noFill/>
        </p:spPr>
        <p:txBody>
          <a:bodyPr vert="eaVert" wrap="square" rtlCol="0">
            <a:spAutoFit/>
          </a:bodyPr>
          <a:lstStyle/>
          <a:p>
            <a:pPr algn="dist">
              <a:defRPr/>
            </a:pPr>
            <a:r>
              <a:rPr lang="zh-CN" altLang="en-US" sz="2400" spc="-300">
                <a:solidFill>
                  <a:schemeClr val="tx1">
                    <a:lumMod val="95000"/>
                    <a:lumOff val="5000"/>
                  </a:schemeClr>
                </a:solidFill>
                <a:latin typeface="迷你简小隶书" panose="02010609000101010101" pitchFamily="49" charset="-122"/>
                <a:ea typeface="迷你简小隶书" panose="02010609000101010101" pitchFamily="49" charset="-122"/>
              </a:rPr>
              <a:t>韶华</a:t>
            </a:r>
            <a:endParaRPr lang="zh-CN" altLang="en-US" sz="2400" spc="-300" dirty="0">
              <a:solidFill>
                <a:schemeClr val="tx1">
                  <a:lumMod val="95000"/>
                  <a:lumOff val="5000"/>
                </a:schemeClr>
              </a:solidFill>
              <a:latin typeface="迷你简小隶书" panose="02010609000101010101" pitchFamily="49" charset="-122"/>
              <a:ea typeface="迷你简小隶书" panose="02010609000101010101" pitchFamily="49" charset="-122"/>
            </a:endParaRPr>
          </a:p>
        </p:txBody>
      </p:sp>
    </p:spTree>
    <p:extLst>
      <p:ext uri="{BB962C8B-B14F-4D97-AF65-F5344CB8AC3E}">
        <p14:creationId xmlns:p14="http://schemas.microsoft.com/office/powerpoint/2010/main" val="413223794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a:extLst>
              <a:ext uri="{FF2B5EF4-FFF2-40B4-BE49-F238E27FC236}">
                <a16:creationId xmlns:a16="http://schemas.microsoft.com/office/drawing/2014/main" id="{F79BD08D-D8BC-4782-BD74-EFC8F2DD38CE}"/>
              </a:ext>
            </a:extLst>
          </p:cNvPr>
          <p:cNvSpPr/>
          <p:nvPr/>
        </p:nvSpPr>
        <p:spPr>
          <a:xfrm>
            <a:off x="0" y="-23281"/>
            <a:ext cx="9129545" cy="6881281"/>
          </a:xfrm>
          <a:prstGeom prst="rect">
            <a:avLst/>
          </a:prstGeom>
          <a:solidFill>
            <a:srgbClr val="F3F8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7" name="图片 46">
            <a:extLst>
              <a:ext uri="{FF2B5EF4-FFF2-40B4-BE49-F238E27FC236}">
                <a16:creationId xmlns:a16="http://schemas.microsoft.com/office/drawing/2014/main" id="{211678A0-FA8A-497D-AADD-8C797E178228}"/>
              </a:ext>
            </a:extLst>
          </p:cNvPr>
          <p:cNvPicPr>
            <a:picLocks noChangeAspect="1"/>
          </p:cNvPicPr>
          <p:nvPr/>
        </p:nvPicPr>
        <p:blipFill rotWithShape="1">
          <a:blip r:embed="rId3">
            <a:extLst>
              <a:ext uri="{28A0092B-C50C-407E-A947-70E740481C1C}">
                <a14:useLocalDpi xmlns:a14="http://schemas.microsoft.com/office/drawing/2010/main" val="0"/>
              </a:ext>
            </a:extLst>
          </a:blip>
          <a:srcRect l="-1" t="6480" r="51482" b="37433"/>
          <a:stretch/>
        </p:blipFill>
        <p:spPr>
          <a:xfrm>
            <a:off x="9129923" y="2863810"/>
            <a:ext cx="2295113" cy="3979676"/>
          </a:xfrm>
          <a:custGeom>
            <a:avLst/>
            <a:gdLst>
              <a:gd name="connsiteX0" fmla="*/ 0 w 2218235"/>
              <a:gd name="connsiteY0" fmla="*/ 0 h 4089400"/>
              <a:gd name="connsiteX1" fmla="*/ 1254555 w 2218235"/>
              <a:gd name="connsiteY1" fmla="*/ 0 h 4089400"/>
              <a:gd name="connsiteX2" fmla="*/ 1254555 w 2218235"/>
              <a:gd name="connsiteY2" fmla="*/ 281387 h 4089400"/>
              <a:gd name="connsiteX3" fmla="*/ 2218235 w 2218235"/>
              <a:gd name="connsiteY3" fmla="*/ 281387 h 4089400"/>
              <a:gd name="connsiteX4" fmla="*/ 2218235 w 2218235"/>
              <a:gd name="connsiteY4" fmla="*/ 4089400 h 4089400"/>
              <a:gd name="connsiteX5" fmla="*/ 0 w 2218235"/>
              <a:gd name="connsiteY5" fmla="*/ 4089400 h 4089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18235" h="4089400">
                <a:moveTo>
                  <a:pt x="0" y="0"/>
                </a:moveTo>
                <a:lnTo>
                  <a:pt x="1254555" y="0"/>
                </a:lnTo>
                <a:lnTo>
                  <a:pt x="1254555" y="281387"/>
                </a:lnTo>
                <a:lnTo>
                  <a:pt x="2218235" y="281387"/>
                </a:lnTo>
                <a:lnTo>
                  <a:pt x="2218235" y="4089400"/>
                </a:lnTo>
                <a:lnTo>
                  <a:pt x="0" y="4089400"/>
                </a:lnTo>
                <a:close/>
              </a:path>
            </a:pathLst>
          </a:custGeom>
        </p:spPr>
      </p:pic>
      <p:pic>
        <p:nvPicPr>
          <p:cNvPr id="19" name="wps稻壳儿佳誉设计原创">
            <a:extLst>
              <a:ext uri="{FF2B5EF4-FFF2-40B4-BE49-F238E27FC236}">
                <a16:creationId xmlns:a16="http://schemas.microsoft.com/office/drawing/2014/main" id="{AEE2E5F8-8A3B-4967-81DB-E967D64B7DD2}"/>
              </a:ext>
            </a:extLst>
          </p:cNvPr>
          <p:cNvPicPr>
            <a:picLocks noChangeAspect="1"/>
          </p:cNvPicPr>
          <p:nvPr/>
        </p:nvPicPr>
        <p:blipFill rotWithShape="1">
          <a:blip r:embed="rId4">
            <a:extLst>
              <a:ext uri="{28A0092B-C50C-407E-A947-70E740481C1C}">
                <a14:useLocalDpi xmlns:a14="http://schemas.microsoft.com/office/drawing/2010/main" val="0"/>
              </a:ext>
            </a:extLst>
          </a:blip>
          <a:srcRect l="52197" t="31956" b="33391"/>
          <a:stretch/>
        </p:blipFill>
        <p:spPr>
          <a:xfrm>
            <a:off x="0" y="-15525"/>
            <a:ext cx="1161143" cy="1264479"/>
          </a:xfrm>
          <a:custGeom>
            <a:avLst/>
            <a:gdLst>
              <a:gd name="connsiteX0" fmla="*/ 0 w 2012550"/>
              <a:gd name="connsiteY0" fmla="*/ 0 h 2191657"/>
              <a:gd name="connsiteX1" fmla="*/ 2012550 w 2012550"/>
              <a:gd name="connsiteY1" fmla="*/ 0 h 2191657"/>
              <a:gd name="connsiteX2" fmla="*/ 2012550 w 2012550"/>
              <a:gd name="connsiteY2" fmla="*/ 2191657 h 2191657"/>
              <a:gd name="connsiteX3" fmla="*/ 1288868 w 2012550"/>
              <a:gd name="connsiteY3" fmla="*/ 2191657 h 2191657"/>
              <a:gd name="connsiteX4" fmla="*/ 217714 w 2012550"/>
              <a:gd name="connsiteY4" fmla="*/ 1001486 h 2191657"/>
              <a:gd name="connsiteX5" fmla="*/ 0 w 2012550"/>
              <a:gd name="connsiteY5" fmla="*/ 1348216 h 219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12550" h="2191657">
                <a:moveTo>
                  <a:pt x="0" y="0"/>
                </a:moveTo>
                <a:lnTo>
                  <a:pt x="2012550" y="0"/>
                </a:lnTo>
                <a:lnTo>
                  <a:pt x="2012550" y="2191657"/>
                </a:lnTo>
                <a:lnTo>
                  <a:pt x="1288868" y="2191657"/>
                </a:lnTo>
                <a:lnTo>
                  <a:pt x="217714" y="1001486"/>
                </a:lnTo>
                <a:lnTo>
                  <a:pt x="0" y="1348216"/>
                </a:lnTo>
                <a:close/>
              </a:path>
            </a:pathLst>
          </a:custGeom>
        </p:spPr>
      </p:pic>
      <p:sp>
        <p:nvSpPr>
          <p:cNvPr id="48" name="文本框 47">
            <a:extLst>
              <a:ext uri="{FF2B5EF4-FFF2-40B4-BE49-F238E27FC236}">
                <a16:creationId xmlns:a16="http://schemas.microsoft.com/office/drawing/2014/main" id="{89062DCB-CF62-4120-BAC9-EC894A35981E}"/>
              </a:ext>
            </a:extLst>
          </p:cNvPr>
          <p:cNvSpPr txBox="1"/>
          <p:nvPr/>
        </p:nvSpPr>
        <p:spPr>
          <a:xfrm>
            <a:off x="2700534" y="2131420"/>
            <a:ext cx="615553" cy="1729380"/>
          </a:xfrm>
          <a:prstGeom prst="rect">
            <a:avLst/>
          </a:prstGeom>
          <a:noFill/>
        </p:spPr>
        <p:txBody>
          <a:bodyPr vert="eaVert" wrap="square" rtlCol="0">
            <a:spAutoFit/>
          </a:bodyPr>
          <a:lstStyle/>
          <a:p>
            <a:pPr algn="dist" defTabSz="914103">
              <a:defRPr/>
            </a:pPr>
            <a:r>
              <a:rPr lang="zh-CN" altLang="en-US" sz="2800" spc="-300">
                <a:solidFill>
                  <a:schemeClr val="tx1">
                    <a:lumMod val="95000"/>
                    <a:lumOff val="5000"/>
                  </a:schemeClr>
                </a:solidFill>
                <a:latin typeface="迷你简小隶书" panose="02010609000101010101" pitchFamily="49" charset="-122"/>
                <a:ea typeface="迷你简小隶书" panose="02010609000101010101" pitchFamily="49" charset="-122"/>
              </a:rPr>
              <a:t>极致设计</a:t>
            </a:r>
          </a:p>
        </p:txBody>
      </p:sp>
      <p:sp>
        <p:nvSpPr>
          <p:cNvPr id="49" name="文本框 48">
            <a:extLst>
              <a:ext uri="{FF2B5EF4-FFF2-40B4-BE49-F238E27FC236}">
                <a16:creationId xmlns:a16="http://schemas.microsoft.com/office/drawing/2014/main" id="{3127C04B-96AF-48EE-941F-09B398F68FDD}"/>
              </a:ext>
            </a:extLst>
          </p:cNvPr>
          <p:cNvSpPr txBox="1"/>
          <p:nvPr/>
        </p:nvSpPr>
        <p:spPr>
          <a:xfrm>
            <a:off x="1959763" y="2137831"/>
            <a:ext cx="830997" cy="3522743"/>
          </a:xfrm>
          <a:prstGeom prst="rect">
            <a:avLst/>
          </a:prstGeom>
          <a:noFill/>
        </p:spPr>
        <p:txBody>
          <a:bodyPr vert="eaVert" wrap="square" rtlCol="0">
            <a:spAutoFit/>
          </a:bodyPr>
          <a:lstStyle/>
          <a:p>
            <a:pPr lvl="0">
              <a:lnSpc>
                <a:spcPct val="150000"/>
              </a:lnSpc>
              <a:defRPr/>
            </a:pPr>
            <a:r>
              <a:rPr lang="zh-CN" altLang="en-US" sz="1400" spc="300">
                <a:solidFill>
                  <a:srgbClr val="464940"/>
                </a:solidFill>
                <a:latin typeface="隶书" panose="02010509060101010101" pitchFamily="49" charset="-122"/>
                <a:ea typeface="隶书" panose="02010509060101010101" pitchFamily="49" charset="-122"/>
              </a:rPr>
              <a:t>意境是指抒情性作品中所呈现的那种情景交虚实相生的形象</a:t>
            </a:r>
          </a:p>
        </p:txBody>
      </p:sp>
      <p:sp>
        <p:nvSpPr>
          <p:cNvPr id="50" name="wps稻壳儿佳誉设计原创">
            <a:extLst>
              <a:ext uri="{FF2B5EF4-FFF2-40B4-BE49-F238E27FC236}">
                <a16:creationId xmlns:a16="http://schemas.microsoft.com/office/drawing/2014/main" id="{E2696A38-1FA7-49E1-9A30-DD64B54AD77A}"/>
              </a:ext>
            </a:extLst>
          </p:cNvPr>
          <p:cNvSpPr txBox="1"/>
          <p:nvPr/>
        </p:nvSpPr>
        <p:spPr>
          <a:xfrm>
            <a:off x="4875550" y="2131420"/>
            <a:ext cx="615553" cy="1729380"/>
          </a:xfrm>
          <a:prstGeom prst="rect">
            <a:avLst/>
          </a:prstGeom>
          <a:noFill/>
        </p:spPr>
        <p:txBody>
          <a:bodyPr vert="eaVert" wrap="square" rtlCol="0">
            <a:spAutoFit/>
          </a:bodyPr>
          <a:lstStyle/>
          <a:p>
            <a:pPr algn="dist" defTabSz="914103">
              <a:defRPr/>
            </a:pPr>
            <a:r>
              <a:rPr lang="zh-CN" altLang="en-US" sz="2800" spc="-300">
                <a:solidFill>
                  <a:schemeClr val="tx1">
                    <a:lumMod val="95000"/>
                    <a:lumOff val="5000"/>
                  </a:schemeClr>
                </a:solidFill>
                <a:latin typeface="迷你简小隶书" panose="02010609000101010101" pitchFamily="49" charset="-122"/>
                <a:ea typeface="迷你简小隶书" panose="02010609000101010101" pitchFamily="49" charset="-122"/>
              </a:rPr>
              <a:t>极致设计</a:t>
            </a:r>
          </a:p>
        </p:txBody>
      </p:sp>
      <p:sp>
        <p:nvSpPr>
          <p:cNvPr id="51" name="文本框 50">
            <a:extLst>
              <a:ext uri="{FF2B5EF4-FFF2-40B4-BE49-F238E27FC236}">
                <a16:creationId xmlns:a16="http://schemas.microsoft.com/office/drawing/2014/main" id="{D0AA67C5-A62D-4EF1-A86E-B7DBDAB0BBF7}"/>
              </a:ext>
            </a:extLst>
          </p:cNvPr>
          <p:cNvSpPr txBox="1"/>
          <p:nvPr/>
        </p:nvSpPr>
        <p:spPr>
          <a:xfrm>
            <a:off x="4134779" y="2137831"/>
            <a:ext cx="830997" cy="3522743"/>
          </a:xfrm>
          <a:prstGeom prst="rect">
            <a:avLst/>
          </a:prstGeom>
          <a:noFill/>
        </p:spPr>
        <p:txBody>
          <a:bodyPr vert="eaVert" wrap="square" rtlCol="0">
            <a:spAutoFit/>
          </a:bodyPr>
          <a:lstStyle/>
          <a:p>
            <a:pPr lvl="0">
              <a:lnSpc>
                <a:spcPct val="150000"/>
              </a:lnSpc>
              <a:defRPr/>
            </a:pPr>
            <a:r>
              <a:rPr lang="zh-CN" altLang="en-US" sz="1400" spc="300">
                <a:solidFill>
                  <a:srgbClr val="464940"/>
                </a:solidFill>
                <a:latin typeface="隶书" panose="02010509060101010101" pitchFamily="49" charset="-122"/>
                <a:ea typeface="隶书" panose="02010509060101010101" pitchFamily="49" charset="-122"/>
              </a:rPr>
              <a:t>意境是指抒情性作品中所呈现的那种情景交虚实相生的形象</a:t>
            </a:r>
          </a:p>
        </p:txBody>
      </p:sp>
      <p:sp>
        <p:nvSpPr>
          <p:cNvPr id="52" name="文本框 51">
            <a:extLst>
              <a:ext uri="{FF2B5EF4-FFF2-40B4-BE49-F238E27FC236}">
                <a16:creationId xmlns:a16="http://schemas.microsoft.com/office/drawing/2014/main" id="{DB93F810-6741-4171-9BF9-E76E60E17C59}"/>
              </a:ext>
            </a:extLst>
          </p:cNvPr>
          <p:cNvSpPr txBox="1"/>
          <p:nvPr/>
        </p:nvSpPr>
        <p:spPr>
          <a:xfrm>
            <a:off x="7081923" y="2131420"/>
            <a:ext cx="615553" cy="1729380"/>
          </a:xfrm>
          <a:prstGeom prst="rect">
            <a:avLst/>
          </a:prstGeom>
          <a:noFill/>
        </p:spPr>
        <p:txBody>
          <a:bodyPr vert="eaVert" wrap="square" rtlCol="0">
            <a:spAutoFit/>
          </a:bodyPr>
          <a:lstStyle/>
          <a:p>
            <a:pPr algn="dist" defTabSz="914103">
              <a:defRPr/>
            </a:pPr>
            <a:r>
              <a:rPr lang="zh-CN" altLang="en-US" sz="2800" spc="-300">
                <a:solidFill>
                  <a:schemeClr val="tx1">
                    <a:lumMod val="95000"/>
                    <a:lumOff val="5000"/>
                  </a:schemeClr>
                </a:solidFill>
                <a:latin typeface="迷你简小隶书" panose="02010609000101010101" pitchFamily="49" charset="-122"/>
                <a:ea typeface="迷你简小隶书" panose="02010609000101010101" pitchFamily="49" charset="-122"/>
              </a:rPr>
              <a:t>极致设计</a:t>
            </a:r>
          </a:p>
        </p:txBody>
      </p:sp>
      <p:sp>
        <p:nvSpPr>
          <p:cNvPr id="53" name="文本框 52">
            <a:extLst>
              <a:ext uri="{FF2B5EF4-FFF2-40B4-BE49-F238E27FC236}">
                <a16:creationId xmlns:a16="http://schemas.microsoft.com/office/drawing/2014/main" id="{91252B12-F714-4109-B7F9-92F7DCA1BBC6}"/>
              </a:ext>
            </a:extLst>
          </p:cNvPr>
          <p:cNvSpPr txBox="1"/>
          <p:nvPr/>
        </p:nvSpPr>
        <p:spPr>
          <a:xfrm>
            <a:off x="6341152" y="2137831"/>
            <a:ext cx="830997" cy="3522743"/>
          </a:xfrm>
          <a:prstGeom prst="rect">
            <a:avLst/>
          </a:prstGeom>
          <a:noFill/>
        </p:spPr>
        <p:txBody>
          <a:bodyPr vert="eaVert" wrap="square" rtlCol="0">
            <a:spAutoFit/>
          </a:bodyPr>
          <a:lstStyle/>
          <a:p>
            <a:pPr lvl="0">
              <a:lnSpc>
                <a:spcPct val="150000"/>
              </a:lnSpc>
              <a:defRPr/>
            </a:pPr>
            <a:r>
              <a:rPr lang="zh-CN" altLang="en-US" sz="1400" spc="300">
                <a:solidFill>
                  <a:srgbClr val="464940"/>
                </a:solidFill>
                <a:latin typeface="隶书" panose="02010509060101010101" pitchFamily="49" charset="-122"/>
                <a:ea typeface="隶书" panose="02010509060101010101" pitchFamily="49" charset="-122"/>
              </a:rPr>
              <a:t>意境是指抒情性作品中所呈现的那种情景交虚实相生的形象</a:t>
            </a:r>
          </a:p>
        </p:txBody>
      </p:sp>
      <p:pic>
        <p:nvPicPr>
          <p:cNvPr id="54" name="wps稻壳儿佳誉设计原创" descr="图片包含 浅色&#10;&#10;已生成高可信度的说明">
            <a:extLst>
              <a:ext uri="{FF2B5EF4-FFF2-40B4-BE49-F238E27FC236}">
                <a16:creationId xmlns:a16="http://schemas.microsoft.com/office/drawing/2014/main" id="{71DCD053-99C4-4E73-885A-94CC4637752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839633" y="2881730"/>
            <a:ext cx="261074" cy="271952"/>
          </a:xfrm>
          <a:prstGeom prst="rect">
            <a:avLst/>
          </a:prstGeom>
        </p:spPr>
      </p:pic>
      <p:sp>
        <p:nvSpPr>
          <p:cNvPr id="56" name="TextBox 4">
            <a:extLst>
              <a:ext uri="{FF2B5EF4-FFF2-40B4-BE49-F238E27FC236}">
                <a16:creationId xmlns:a16="http://schemas.microsoft.com/office/drawing/2014/main" id="{4D42CEA1-D74E-4B9B-9385-B68932BC607F}"/>
              </a:ext>
            </a:extLst>
          </p:cNvPr>
          <p:cNvSpPr txBox="1"/>
          <p:nvPr/>
        </p:nvSpPr>
        <p:spPr>
          <a:xfrm rot="5400000">
            <a:off x="8912564" y="2033553"/>
            <a:ext cx="3152557" cy="430887"/>
          </a:xfrm>
          <a:prstGeom prst="rect">
            <a:avLst/>
          </a:prstGeom>
          <a:noFill/>
        </p:spPr>
        <p:txBody>
          <a:bodyPr wrap="square" lIns="0" tIns="0" rIns="0" bIns="0" rtlCol="0">
            <a:spAutoFit/>
            <a:scene3d>
              <a:camera prst="orthographicFront">
                <a:rot lat="0" lon="0" rev="0"/>
              </a:camera>
              <a:lightRig rig="threePt" dir="t"/>
            </a:scene3d>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a:ln w="0">
                  <a:noFill/>
                </a:ln>
                <a:solidFill>
                  <a:srgbClr val="F3F8F1"/>
                </a:solidFill>
                <a:effectLst/>
                <a:uLnTx/>
                <a:uFillTx/>
                <a:latin typeface="迷你简小隶书" panose="02010609000101010101" pitchFamily="49" charset="-122"/>
                <a:ea typeface="迷你简小隶书" panose="02010609000101010101" pitchFamily="49" charset="-122"/>
              </a:rPr>
              <a:t>Whatever is worth doing is wor</a:t>
            </a: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a:ln w="0">
                  <a:noFill/>
                </a:ln>
                <a:solidFill>
                  <a:srgbClr val="F3F8F1"/>
                </a:solidFill>
                <a:effectLst/>
                <a:uLnTx/>
                <a:uFillTx/>
                <a:latin typeface="迷你简小隶书" panose="02010609000101010101" pitchFamily="49" charset="-122"/>
                <a:ea typeface="迷你简小隶书" panose="02010609000101010101" pitchFamily="49" charset="-122"/>
              </a:rPr>
              <a:t>th doing well.</a:t>
            </a:r>
            <a:endParaRPr kumimoji="0" lang="zh-CN" altLang="en-US" sz="1400" b="0" i="0" u="none" strike="noStrike" kern="1200" cap="none" spc="0" normalizeH="0" baseline="0" noProof="0" dirty="0">
              <a:ln w="0">
                <a:noFill/>
              </a:ln>
              <a:solidFill>
                <a:srgbClr val="F3F8F1"/>
              </a:solidFill>
              <a:effectLst/>
              <a:uLnTx/>
              <a:uFillTx/>
              <a:latin typeface="迷你简小隶书" panose="02010609000101010101" pitchFamily="49" charset="-122"/>
              <a:ea typeface="迷你简小隶书" panose="02010609000101010101" pitchFamily="49" charset="-122"/>
            </a:endParaRPr>
          </a:p>
        </p:txBody>
      </p:sp>
      <p:sp>
        <p:nvSpPr>
          <p:cNvPr id="59" name="文本框 58">
            <a:extLst>
              <a:ext uri="{FF2B5EF4-FFF2-40B4-BE49-F238E27FC236}">
                <a16:creationId xmlns:a16="http://schemas.microsoft.com/office/drawing/2014/main" id="{1DE65E63-8770-4BD2-8CC2-7AA8D43F889B}"/>
              </a:ext>
            </a:extLst>
          </p:cNvPr>
          <p:cNvSpPr txBox="1"/>
          <p:nvPr/>
        </p:nvSpPr>
        <p:spPr>
          <a:xfrm>
            <a:off x="10677497" y="537031"/>
            <a:ext cx="615553" cy="2292500"/>
          </a:xfrm>
          <a:prstGeom prst="rect">
            <a:avLst/>
          </a:prstGeom>
          <a:noFill/>
        </p:spPr>
        <p:txBody>
          <a:bodyPr vert="eaVert" wrap="square" rtlCol="0">
            <a:spAutoFit/>
          </a:bodyPr>
          <a:lstStyle/>
          <a:p>
            <a:pPr algn="dist" defTabSz="914103">
              <a:defRPr/>
            </a:pPr>
            <a:r>
              <a:rPr lang="zh-CN" altLang="en-US" sz="2800" spc="-300">
                <a:solidFill>
                  <a:srgbClr val="F3F8F1"/>
                </a:solidFill>
                <a:latin typeface="迷你简小隶书" panose="02010609000101010101" pitchFamily="49" charset="-122"/>
                <a:ea typeface="迷你简小隶书" panose="02010609000101010101" pitchFamily="49" charset="-122"/>
              </a:rPr>
              <a:t>天净沙</a:t>
            </a:r>
            <a:r>
              <a:rPr lang="en-US" altLang="zh-CN" sz="2800" spc="-300">
                <a:solidFill>
                  <a:srgbClr val="F3F8F1"/>
                </a:solidFill>
                <a:latin typeface="迷你简小隶书" panose="02010609000101010101" pitchFamily="49" charset="-122"/>
                <a:ea typeface="迷你简小隶书" panose="02010609000101010101" pitchFamily="49" charset="-122"/>
              </a:rPr>
              <a:t>·</a:t>
            </a:r>
            <a:r>
              <a:rPr lang="zh-CN" altLang="en-US" sz="2800" spc="-300">
                <a:solidFill>
                  <a:srgbClr val="F3F8F1"/>
                </a:solidFill>
                <a:latin typeface="迷你简小隶书" panose="02010609000101010101" pitchFamily="49" charset="-122"/>
                <a:ea typeface="迷你简小隶书" panose="02010609000101010101" pitchFamily="49" charset="-122"/>
              </a:rPr>
              <a:t>秋思</a:t>
            </a:r>
          </a:p>
        </p:txBody>
      </p:sp>
    </p:spTree>
    <p:extLst>
      <p:ext uri="{BB962C8B-B14F-4D97-AF65-F5344CB8AC3E}">
        <p14:creationId xmlns:p14="http://schemas.microsoft.com/office/powerpoint/2010/main" val="99471194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wps稻壳儿佳誉设计原创">
            <a:extLst>
              <a:ext uri="{FF2B5EF4-FFF2-40B4-BE49-F238E27FC236}">
                <a16:creationId xmlns:a16="http://schemas.microsoft.com/office/drawing/2014/main" id="{3B433512-61C2-4E97-B9FD-4F0AA67BD3D3}"/>
              </a:ext>
            </a:extLst>
          </p:cNvPr>
          <p:cNvSpPr/>
          <p:nvPr/>
        </p:nvSpPr>
        <p:spPr>
          <a:xfrm>
            <a:off x="3745274" y="1052114"/>
            <a:ext cx="4672424" cy="4672424"/>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形状 30">
            <a:extLst>
              <a:ext uri="{FF2B5EF4-FFF2-40B4-BE49-F238E27FC236}">
                <a16:creationId xmlns:a16="http://schemas.microsoft.com/office/drawing/2014/main" id="{7164D7D1-1186-498F-B052-4138CE6346ED}"/>
              </a:ext>
            </a:extLst>
          </p:cNvPr>
          <p:cNvSpPr/>
          <p:nvPr/>
        </p:nvSpPr>
        <p:spPr>
          <a:xfrm>
            <a:off x="4084622" y="1777224"/>
            <a:ext cx="4332867" cy="3947314"/>
          </a:xfrm>
          <a:custGeom>
            <a:avLst/>
            <a:gdLst>
              <a:gd name="connsiteX0" fmla="*/ 307578 w 4332867"/>
              <a:gd name="connsiteY0" fmla="*/ 0 h 3947314"/>
              <a:gd name="connsiteX1" fmla="*/ 3685733 w 4332867"/>
              <a:gd name="connsiteY1" fmla="*/ 0 h 3947314"/>
              <a:gd name="connsiteX2" fmla="*/ 3799390 w 4332867"/>
              <a:gd name="connsiteY2" fmla="*/ 125054 h 3947314"/>
              <a:gd name="connsiteX3" fmla="*/ 4332867 w 4332867"/>
              <a:gd name="connsiteY3" fmla="*/ 1611102 h 3947314"/>
              <a:gd name="connsiteX4" fmla="*/ 1996655 w 4332867"/>
              <a:gd name="connsiteY4" fmla="*/ 3947314 h 3947314"/>
              <a:gd name="connsiteX5" fmla="*/ 59432 w 4332867"/>
              <a:gd name="connsiteY5" fmla="*/ 2917301 h 3947314"/>
              <a:gd name="connsiteX6" fmla="*/ 0 w 4332867"/>
              <a:gd name="connsiteY6" fmla="*/ 2819474 h 3947314"/>
              <a:gd name="connsiteX7" fmla="*/ 0 w 4332867"/>
              <a:gd name="connsiteY7" fmla="*/ 402731 h 3947314"/>
              <a:gd name="connsiteX8" fmla="*/ 59432 w 4332867"/>
              <a:gd name="connsiteY8" fmla="*/ 304904 h 3947314"/>
              <a:gd name="connsiteX9" fmla="*/ 193921 w 4332867"/>
              <a:gd name="connsiteY9" fmla="*/ 125054 h 3947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32867" h="3947314">
                <a:moveTo>
                  <a:pt x="307578" y="0"/>
                </a:moveTo>
                <a:lnTo>
                  <a:pt x="3685733" y="0"/>
                </a:lnTo>
                <a:lnTo>
                  <a:pt x="3799390" y="125054"/>
                </a:lnTo>
                <a:cubicBezTo>
                  <a:pt x="4132664" y="528890"/>
                  <a:pt x="4332867" y="1046616"/>
                  <a:pt x="4332867" y="1611102"/>
                </a:cubicBezTo>
                <a:cubicBezTo>
                  <a:pt x="4332867" y="2901356"/>
                  <a:pt x="3286909" y="3947314"/>
                  <a:pt x="1996655" y="3947314"/>
                </a:cubicBezTo>
                <a:cubicBezTo>
                  <a:pt x="1190247" y="3947314"/>
                  <a:pt x="479266" y="3538737"/>
                  <a:pt x="59432" y="2917301"/>
                </a:cubicBezTo>
                <a:lnTo>
                  <a:pt x="0" y="2819474"/>
                </a:lnTo>
                <a:lnTo>
                  <a:pt x="0" y="402731"/>
                </a:lnTo>
                <a:lnTo>
                  <a:pt x="59432" y="304904"/>
                </a:lnTo>
                <a:cubicBezTo>
                  <a:pt x="101415" y="242760"/>
                  <a:pt x="146310" y="182745"/>
                  <a:pt x="193921" y="125054"/>
                </a:cubicBezTo>
                <a:close/>
              </a:path>
            </a:pathLst>
          </a:custGeom>
          <a:blipFill dpi="0" rotWithShape="1">
            <a:blip r:embed="rId3">
              <a:extLst>
                <a:ext uri="{28A0092B-C50C-407E-A947-70E740481C1C}">
                  <a14:useLocalDpi xmlns:a14="http://schemas.microsoft.com/office/drawing/2010/main" val="0"/>
                </a:ext>
              </a:extLst>
            </a:blip>
            <a:srcRect/>
            <a:stretch>
              <a:fillRect r="-189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2" name="图片 31">
            <a:extLst>
              <a:ext uri="{FF2B5EF4-FFF2-40B4-BE49-F238E27FC236}">
                <a16:creationId xmlns:a16="http://schemas.microsoft.com/office/drawing/2014/main" id="{E118295F-4C08-4C2B-9CBA-E144D81249DB}"/>
              </a:ext>
            </a:extLst>
          </p:cNvPr>
          <p:cNvPicPr>
            <a:picLocks noChangeAspect="1"/>
          </p:cNvPicPr>
          <p:nvPr/>
        </p:nvPicPr>
        <p:blipFill rotWithShape="1">
          <a:blip r:embed="rId4">
            <a:extLst>
              <a:ext uri="{28A0092B-C50C-407E-A947-70E740481C1C}">
                <a14:useLocalDpi xmlns:a14="http://schemas.microsoft.com/office/drawing/2010/main" val="0"/>
              </a:ext>
            </a:extLst>
          </a:blip>
          <a:srcRect l="-1" t="6480" r="51482" b="37433"/>
          <a:stretch/>
        </p:blipFill>
        <p:spPr>
          <a:xfrm rot="5400000" flipH="1">
            <a:off x="842279" y="3723009"/>
            <a:ext cx="2295113" cy="3979676"/>
          </a:xfrm>
          <a:custGeom>
            <a:avLst/>
            <a:gdLst>
              <a:gd name="connsiteX0" fmla="*/ 0 w 2218235"/>
              <a:gd name="connsiteY0" fmla="*/ 0 h 4089400"/>
              <a:gd name="connsiteX1" fmla="*/ 1254555 w 2218235"/>
              <a:gd name="connsiteY1" fmla="*/ 0 h 4089400"/>
              <a:gd name="connsiteX2" fmla="*/ 1254555 w 2218235"/>
              <a:gd name="connsiteY2" fmla="*/ 281387 h 4089400"/>
              <a:gd name="connsiteX3" fmla="*/ 2218235 w 2218235"/>
              <a:gd name="connsiteY3" fmla="*/ 281387 h 4089400"/>
              <a:gd name="connsiteX4" fmla="*/ 2218235 w 2218235"/>
              <a:gd name="connsiteY4" fmla="*/ 4089400 h 4089400"/>
              <a:gd name="connsiteX5" fmla="*/ 0 w 2218235"/>
              <a:gd name="connsiteY5" fmla="*/ 4089400 h 4089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18235" h="4089400">
                <a:moveTo>
                  <a:pt x="0" y="0"/>
                </a:moveTo>
                <a:lnTo>
                  <a:pt x="1254555" y="0"/>
                </a:lnTo>
                <a:lnTo>
                  <a:pt x="1254555" y="281387"/>
                </a:lnTo>
                <a:lnTo>
                  <a:pt x="2218235" y="281387"/>
                </a:lnTo>
                <a:lnTo>
                  <a:pt x="2218235" y="4089400"/>
                </a:lnTo>
                <a:lnTo>
                  <a:pt x="0" y="4089400"/>
                </a:lnTo>
                <a:close/>
              </a:path>
            </a:pathLst>
          </a:custGeom>
        </p:spPr>
      </p:pic>
      <p:pic>
        <p:nvPicPr>
          <p:cNvPr id="33" name="wps稻壳儿佳誉设计原创">
            <a:extLst>
              <a:ext uri="{FF2B5EF4-FFF2-40B4-BE49-F238E27FC236}">
                <a16:creationId xmlns:a16="http://schemas.microsoft.com/office/drawing/2014/main" id="{3937455D-BB98-4D1B-B73B-11DC488F470E}"/>
              </a:ext>
            </a:extLst>
          </p:cNvPr>
          <p:cNvPicPr>
            <a:picLocks noChangeAspect="1"/>
          </p:cNvPicPr>
          <p:nvPr/>
        </p:nvPicPr>
        <p:blipFill rotWithShape="1">
          <a:blip r:embed="rId4">
            <a:extLst>
              <a:ext uri="{28A0092B-C50C-407E-A947-70E740481C1C}">
                <a14:useLocalDpi xmlns:a14="http://schemas.microsoft.com/office/drawing/2010/main" val="0"/>
              </a:ext>
            </a:extLst>
          </a:blip>
          <a:srcRect l="42510" t="67589" r="18181"/>
          <a:stretch/>
        </p:blipFill>
        <p:spPr>
          <a:xfrm>
            <a:off x="9652000" y="-1"/>
            <a:ext cx="2540002" cy="3141396"/>
          </a:xfrm>
          <a:prstGeom prst="rect">
            <a:avLst/>
          </a:prstGeom>
        </p:spPr>
      </p:pic>
      <p:sp>
        <p:nvSpPr>
          <p:cNvPr id="34" name="文本框 33">
            <a:extLst>
              <a:ext uri="{FF2B5EF4-FFF2-40B4-BE49-F238E27FC236}">
                <a16:creationId xmlns:a16="http://schemas.microsoft.com/office/drawing/2014/main" id="{A1910724-9E90-4015-ACC8-819B7258776E}"/>
              </a:ext>
            </a:extLst>
          </p:cNvPr>
          <p:cNvSpPr txBox="1"/>
          <p:nvPr/>
        </p:nvSpPr>
        <p:spPr>
          <a:xfrm>
            <a:off x="5602152" y="5267888"/>
            <a:ext cx="723900" cy="184666"/>
          </a:xfrm>
          <a:prstGeom prst="rect">
            <a:avLst/>
          </a:prstGeom>
          <a:noFill/>
        </p:spPr>
        <p:txBody>
          <a:bodyPr wrap="square" rtlCol="0">
            <a:spAutoFit/>
          </a:bodyPr>
          <a:lstStyle/>
          <a:p>
            <a:pPr algn="dist"/>
            <a:r>
              <a:rPr lang="zh-CN" altLang="en-US" sz="600">
                <a:solidFill>
                  <a:srgbClr val="464940"/>
                </a:solidFill>
                <a:latin typeface="造字工房悦黑体验版细体" pitchFamily="50" charset="-122"/>
                <a:ea typeface="造字工房悦黑体验版细体" pitchFamily="50" charset="-122"/>
              </a:rPr>
              <a:t>佳誉</a:t>
            </a:r>
            <a:r>
              <a:rPr lang="en-US" altLang="zh-CN" sz="600">
                <a:solidFill>
                  <a:srgbClr val="464940"/>
                </a:solidFill>
                <a:latin typeface="造字工房悦黑体验版细体" pitchFamily="50" charset="-122"/>
                <a:ea typeface="造字工房悦黑体验版细体" pitchFamily="50" charset="-122"/>
              </a:rPr>
              <a:t>/</a:t>
            </a:r>
            <a:r>
              <a:rPr lang="zh-CN" altLang="en-US" sz="600">
                <a:solidFill>
                  <a:srgbClr val="464940"/>
                </a:solidFill>
                <a:latin typeface="造字工房悦黑体验版细体" pitchFamily="50" charset="-122"/>
                <a:ea typeface="造字工房悦黑体验版细体" pitchFamily="50" charset="-122"/>
              </a:rPr>
              <a:t>设计</a:t>
            </a:r>
          </a:p>
        </p:txBody>
      </p:sp>
      <p:sp>
        <p:nvSpPr>
          <p:cNvPr id="35" name="文本框 34">
            <a:extLst>
              <a:ext uri="{FF2B5EF4-FFF2-40B4-BE49-F238E27FC236}">
                <a16:creationId xmlns:a16="http://schemas.microsoft.com/office/drawing/2014/main" id="{14BCB32B-DE1C-48DC-9AF6-EC552EA309E7}"/>
              </a:ext>
            </a:extLst>
          </p:cNvPr>
          <p:cNvSpPr txBox="1"/>
          <p:nvPr/>
        </p:nvSpPr>
        <p:spPr>
          <a:xfrm>
            <a:off x="5515365" y="5149944"/>
            <a:ext cx="915635" cy="200055"/>
          </a:xfrm>
          <a:prstGeom prst="rect">
            <a:avLst/>
          </a:prstGeom>
          <a:noFill/>
        </p:spPr>
        <p:txBody>
          <a:bodyPr wrap="none" rtlCol="0">
            <a:spAutoFit/>
          </a:bodyPr>
          <a:lstStyle/>
          <a:p>
            <a:pPr algn="ctr"/>
            <a:r>
              <a:rPr lang="en-US" altLang="zh-CN" sz="700">
                <a:solidFill>
                  <a:srgbClr val="464940"/>
                </a:solidFill>
                <a:latin typeface="造字工房悦黑体验版细体" pitchFamily="50" charset="-122"/>
                <a:ea typeface="造字工房悦黑体验版细体" pitchFamily="50" charset="-122"/>
              </a:rPr>
              <a:t>2018</a:t>
            </a:r>
            <a:r>
              <a:rPr lang="zh-CN" altLang="en-US" sz="700">
                <a:solidFill>
                  <a:srgbClr val="464940"/>
                </a:solidFill>
                <a:latin typeface="造字工房悦黑体验版细体" pitchFamily="50" charset="-122"/>
                <a:ea typeface="造字工房悦黑体验版细体" pitchFamily="50" charset="-122"/>
              </a:rPr>
              <a:t>年</a:t>
            </a:r>
            <a:r>
              <a:rPr lang="en-US" altLang="zh-CN" sz="700">
                <a:solidFill>
                  <a:srgbClr val="464940"/>
                </a:solidFill>
                <a:latin typeface="造字工房悦黑体验版细体" pitchFamily="50" charset="-122"/>
                <a:ea typeface="造字工房悦黑体验版细体" pitchFamily="50" charset="-122"/>
              </a:rPr>
              <a:t>-12</a:t>
            </a:r>
            <a:r>
              <a:rPr lang="zh-CN" altLang="en-US" sz="700">
                <a:solidFill>
                  <a:srgbClr val="464940"/>
                </a:solidFill>
                <a:latin typeface="造字工房悦黑体验版细体" pitchFamily="50" charset="-122"/>
                <a:ea typeface="造字工房悦黑体验版细体" pitchFamily="50" charset="-122"/>
              </a:rPr>
              <a:t>月</a:t>
            </a:r>
            <a:r>
              <a:rPr lang="en-US" altLang="zh-CN" sz="700">
                <a:solidFill>
                  <a:srgbClr val="464940"/>
                </a:solidFill>
                <a:latin typeface="造字工房悦黑体验版细体" pitchFamily="50" charset="-122"/>
                <a:ea typeface="造字工房悦黑体验版细体" pitchFamily="50" charset="-122"/>
              </a:rPr>
              <a:t>03</a:t>
            </a:r>
            <a:r>
              <a:rPr lang="zh-CN" altLang="en-US" sz="700">
                <a:solidFill>
                  <a:srgbClr val="464940"/>
                </a:solidFill>
                <a:latin typeface="造字工房悦黑体验版细体" pitchFamily="50" charset="-122"/>
                <a:ea typeface="造字工房悦黑体验版细体" pitchFamily="50" charset="-122"/>
              </a:rPr>
              <a:t>日</a:t>
            </a:r>
          </a:p>
        </p:txBody>
      </p:sp>
      <p:sp>
        <p:nvSpPr>
          <p:cNvPr id="36" name="矩形 35">
            <a:extLst>
              <a:ext uri="{FF2B5EF4-FFF2-40B4-BE49-F238E27FC236}">
                <a16:creationId xmlns:a16="http://schemas.microsoft.com/office/drawing/2014/main" id="{38B4821A-7FF4-4456-9451-153EF6B8BDA2}"/>
              </a:ext>
            </a:extLst>
          </p:cNvPr>
          <p:cNvSpPr/>
          <p:nvPr/>
        </p:nvSpPr>
        <p:spPr>
          <a:xfrm>
            <a:off x="5410158" y="1690140"/>
            <a:ext cx="1292662" cy="2426314"/>
          </a:xfrm>
          <a:prstGeom prst="rect">
            <a:avLst/>
          </a:prstGeom>
        </p:spPr>
        <p:txBody>
          <a:bodyPr vert="eaVert" wrap="square">
            <a:spAutoFit/>
          </a:bodyPr>
          <a:lstStyle/>
          <a:p>
            <a:pPr lvl="0" algn="dist">
              <a:defRPr/>
            </a:pPr>
            <a:r>
              <a:rPr lang="zh-CN" altLang="en-US" sz="7200">
                <a:solidFill>
                  <a:srgbClr val="9D855E"/>
                </a:solidFill>
                <a:latin typeface="方正楷体繁体" panose="03000509000000000000" pitchFamily="65" charset="-122"/>
                <a:ea typeface="方正楷体繁体" panose="03000509000000000000" pitchFamily="65" charset="-122"/>
              </a:rPr>
              <a:t>再会</a:t>
            </a:r>
            <a:endParaRPr lang="zh-CN" altLang="en-US" sz="7200" dirty="0">
              <a:solidFill>
                <a:srgbClr val="9D855E"/>
              </a:solidFill>
              <a:latin typeface="方正楷体繁体" panose="03000509000000000000" pitchFamily="65" charset="-122"/>
              <a:ea typeface="方正楷体繁体" panose="03000509000000000000" pitchFamily="65" charset="-122"/>
            </a:endParaRPr>
          </a:p>
        </p:txBody>
      </p:sp>
      <p:sp>
        <p:nvSpPr>
          <p:cNvPr id="37" name="椭圆 16">
            <a:extLst>
              <a:ext uri="{FF2B5EF4-FFF2-40B4-BE49-F238E27FC236}">
                <a16:creationId xmlns:a16="http://schemas.microsoft.com/office/drawing/2014/main" id="{DFAD423E-06F9-49BC-B6C0-70B10E5F798D}"/>
              </a:ext>
            </a:extLst>
          </p:cNvPr>
          <p:cNvSpPr/>
          <p:nvPr/>
        </p:nvSpPr>
        <p:spPr>
          <a:xfrm>
            <a:off x="5973364" y="2793763"/>
            <a:ext cx="136548" cy="134144"/>
          </a:xfrm>
          <a:custGeom>
            <a:avLst/>
            <a:gdLst>
              <a:gd name="connsiteX0" fmla="*/ 0 w 127000"/>
              <a:gd name="connsiteY0" fmla="*/ 63500 h 127000"/>
              <a:gd name="connsiteX1" fmla="*/ 63500 w 127000"/>
              <a:gd name="connsiteY1" fmla="*/ 0 h 127000"/>
              <a:gd name="connsiteX2" fmla="*/ 127000 w 127000"/>
              <a:gd name="connsiteY2" fmla="*/ 63500 h 127000"/>
              <a:gd name="connsiteX3" fmla="*/ 63500 w 127000"/>
              <a:gd name="connsiteY3" fmla="*/ 127000 h 127000"/>
              <a:gd name="connsiteX4" fmla="*/ 0 w 127000"/>
              <a:gd name="connsiteY4" fmla="*/ 63500 h 127000"/>
              <a:gd name="connsiteX0" fmla="*/ 45 w 127045"/>
              <a:gd name="connsiteY0" fmla="*/ 63500 h 134144"/>
              <a:gd name="connsiteX1" fmla="*/ 63545 w 127045"/>
              <a:gd name="connsiteY1" fmla="*/ 0 h 134144"/>
              <a:gd name="connsiteX2" fmla="*/ 127045 w 127045"/>
              <a:gd name="connsiteY2" fmla="*/ 63500 h 134144"/>
              <a:gd name="connsiteX3" fmla="*/ 56401 w 127045"/>
              <a:gd name="connsiteY3" fmla="*/ 134144 h 134144"/>
              <a:gd name="connsiteX4" fmla="*/ 45 w 127045"/>
              <a:gd name="connsiteY4" fmla="*/ 63500 h 134144"/>
              <a:gd name="connsiteX0" fmla="*/ 23 w 136548"/>
              <a:gd name="connsiteY0" fmla="*/ 63500 h 134144"/>
              <a:gd name="connsiteX1" fmla="*/ 73048 w 136548"/>
              <a:gd name="connsiteY1" fmla="*/ 0 h 134144"/>
              <a:gd name="connsiteX2" fmla="*/ 136548 w 136548"/>
              <a:gd name="connsiteY2" fmla="*/ 63500 h 134144"/>
              <a:gd name="connsiteX3" fmla="*/ 65904 w 136548"/>
              <a:gd name="connsiteY3" fmla="*/ 134144 h 134144"/>
              <a:gd name="connsiteX4" fmla="*/ 23 w 136548"/>
              <a:gd name="connsiteY4" fmla="*/ 63500 h 134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548" h="134144">
                <a:moveTo>
                  <a:pt x="23" y="63500"/>
                </a:moveTo>
                <a:cubicBezTo>
                  <a:pt x="1214" y="41143"/>
                  <a:pt x="50294" y="0"/>
                  <a:pt x="73048" y="0"/>
                </a:cubicBezTo>
                <a:cubicBezTo>
                  <a:pt x="95802" y="0"/>
                  <a:pt x="136548" y="28430"/>
                  <a:pt x="136548" y="63500"/>
                </a:cubicBezTo>
                <a:cubicBezTo>
                  <a:pt x="136548" y="98570"/>
                  <a:pt x="88658" y="134144"/>
                  <a:pt x="65904" y="134144"/>
                </a:cubicBezTo>
                <a:cubicBezTo>
                  <a:pt x="43150" y="134144"/>
                  <a:pt x="-1168" y="85857"/>
                  <a:pt x="23" y="63500"/>
                </a:cubicBezTo>
                <a:close/>
              </a:path>
            </a:pathLst>
          </a:custGeom>
          <a:solidFill>
            <a:srgbClr val="9D85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white"/>
              </a:solidFill>
              <a:effectLst/>
              <a:uLnTx/>
              <a:uFillTx/>
              <a:latin typeface="等线"/>
              <a:ea typeface="等线" panose="02010600030101010101" pitchFamily="2" charset="-122"/>
              <a:cs typeface="+mn-cs"/>
            </a:endParaRPr>
          </a:p>
        </p:txBody>
      </p:sp>
      <p:pic>
        <p:nvPicPr>
          <p:cNvPr id="38" name="wps稻壳儿佳誉设计原创">
            <a:extLst>
              <a:ext uri="{FF2B5EF4-FFF2-40B4-BE49-F238E27FC236}">
                <a16:creationId xmlns:a16="http://schemas.microsoft.com/office/drawing/2014/main" id="{BDC03E7D-3908-41A7-8722-D46EA53899B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868921" y="4910567"/>
            <a:ext cx="238963" cy="280522"/>
          </a:xfrm>
          <a:prstGeom prst="rect">
            <a:avLst/>
          </a:prstGeom>
        </p:spPr>
      </p:pic>
      <p:pic>
        <p:nvPicPr>
          <p:cNvPr id="48" name="图片 47">
            <a:extLst>
              <a:ext uri="{FF2B5EF4-FFF2-40B4-BE49-F238E27FC236}">
                <a16:creationId xmlns:a16="http://schemas.microsoft.com/office/drawing/2014/main" id="{F1E4B49A-5A93-4564-B64D-84712354B16B}"/>
              </a:ext>
            </a:extLst>
          </p:cNvPr>
          <p:cNvPicPr>
            <a:picLocks noChangeAspect="1"/>
          </p:cNvPicPr>
          <p:nvPr/>
        </p:nvPicPr>
        <p:blipFill>
          <a:blip r:embed="rId6" cstate="email">
            <a:clrChange>
              <a:clrFrom>
                <a:srgbClr val="FFFFFF"/>
              </a:clrFrom>
              <a:clrTo>
                <a:srgbClr val="FFFFFF">
                  <a:alpha val="0"/>
                </a:srgbClr>
              </a:clrTo>
            </a:clrChange>
            <a:duotone>
              <a:prstClr val="black"/>
              <a:srgbClr val="9D855E">
                <a:tint val="45000"/>
                <a:satMod val="400000"/>
              </a:srgbClr>
            </a:duotone>
            <a:extLst>
              <a:ext uri="{28A0092B-C50C-407E-A947-70E740481C1C}">
                <a14:useLocalDpi xmlns:a14="http://schemas.microsoft.com/office/drawing/2010/main"/>
              </a:ext>
            </a:extLst>
          </a:blip>
          <a:stretch>
            <a:fillRect/>
          </a:stretch>
        </p:blipFill>
        <p:spPr>
          <a:xfrm flipH="1">
            <a:off x="4459509" y="3979708"/>
            <a:ext cx="627014" cy="310916"/>
          </a:xfrm>
          <a:prstGeom prst="rect">
            <a:avLst/>
          </a:prstGeom>
        </p:spPr>
      </p:pic>
    </p:spTree>
    <p:extLst>
      <p:ext uri="{BB962C8B-B14F-4D97-AF65-F5344CB8AC3E}">
        <p14:creationId xmlns:p14="http://schemas.microsoft.com/office/powerpoint/2010/main" val="247599716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B5358FD8-6E74-4204-B360-EAD88E9B05CE}"/>
              </a:ext>
            </a:extLst>
          </p:cNvPr>
          <p:cNvSpPr/>
          <p:nvPr/>
        </p:nvSpPr>
        <p:spPr>
          <a:xfrm>
            <a:off x="0" y="-2"/>
            <a:ext cx="9791700" cy="6858002"/>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a:extLst>
              <a:ext uri="{FF2B5EF4-FFF2-40B4-BE49-F238E27FC236}">
                <a16:creationId xmlns:a16="http://schemas.microsoft.com/office/drawing/2014/main" id="{690ED394-19E9-43EF-A9FF-8B165062AD8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0215" t="54167" r="10338" b="985"/>
          <a:stretch/>
        </p:blipFill>
        <p:spPr>
          <a:xfrm>
            <a:off x="0" y="-2"/>
            <a:ext cx="9773684" cy="6858002"/>
          </a:xfrm>
          <a:prstGeom prst="rect">
            <a:avLst/>
          </a:prstGeom>
        </p:spPr>
      </p:pic>
      <p:pic>
        <p:nvPicPr>
          <p:cNvPr id="22" name="wps稻壳儿佳誉设计原创">
            <a:extLst>
              <a:ext uri="{FF2B5EF4-FFF2-40B4-BE49-F238E27FC236}">
                <a16:creationId xmlns:a16="http://schemas.microsoft.com/office/drawing/2014/main" id="{B98077F1-5429-489B-AB56-86BEA48B93FE}"/>
              </a:ext>
            </a:extLst>
          </p:cNvPr>
          <p:cNvPicPr>
            <a:picLocks noChangeAspect="1"/>
          </p:cNvPicPr>
          <p:nvPr/>
        </p:nvPicPr>
        <p:blipFill rotWithShape="1">
          <a:blip r:embed="rId4">
            <a:extLst>
              <a:ext uri="{28A0092B-C50C-407E-A947-70E740481C1C}">
                <a14:useLocalDpi xmlns:a14="http://schemas.microsoft.com/office/drawing/2010/main" val="0"/>
              </a:ext>
            </a:extLst>
          </a:blip>
          <a:srcRect l="42510" t="67589" r="18181"/>
          <a:stretch/>
        </p:blipFill>
        <p:spPr>
          <a:xfrm>
            <a:off x="9903548" y="-2"/>
            <a:ext cx="2288453" cy="2830288"/>
          </a:xfrm>
          <a:prstGeom prst="rect">
            <a:avLst/>
          </a:prstGeom>
        </p:spPr>
      </p:pic>
      <p:sp>
        <p:nvSpPr>
          <p:cNvPr id="19" name="文本框 18">
            <a:extLst>
              <a:ext uri="{FF2B5EF4-FFF2-40B4-BE49-F238E27FC236}">
                <a16:creationId xmlns:a16="http://schemas.microsoft.com/office/drawing/2014/main" id="{EE1660E2-0F7D-4549-B856-8D52EDA7E582}"/>
              </a:ext>
            </a:extLst>
          </p:cNvPr>
          <p:cNvSpPr txBox="1"/>
          <p:nvPr/>
        </p:nvSpPr>
        <p:spPr>
          <a:xfrm>
            <a:off x="2532101" y="3148323"/>
            <a:ext cx="603307" cy="1893354"/>
          </a:xfrm>
          <a:prstGeom prst="rect">
            <a:avLst/>
          </a:prstGeom>
          <a:noFill/>
        </p:spPr>
        <p:txBody>
          <a:bodyPr vert="wordArtVertRtl" wrap="square" rtlCol="0" anchor="ctr">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800" normalizeH="0" baseline="0" noProof="0">
                <a:ln>
                  <a:noFill/>
                </a:ln>
                <a:solidFill>
                  <a:schemeClr val="bg1"/>
                </a:solidFill>
                <a:uLnTx/>
                <a:uFillTx/>
                <a:latin typeface="迷你简小隶书" panose="02010609000101010101" pitchFamily="49" charset="-122"/>
                <a:ea typeface="迷你简小隶书" panose="02010609000101010101" pitchFamily="49" charset="-122"/>
                <a:cs typeface="+mn-cs"/>
              </a:rPr>
              <a:t>第一章节</a:t>
            </a:r>
            <a:endParaRPr kumimoji="0" lang="zh-CN" altLang="en-US" sz="2800" b="0" i="0" u="none" strike="noStrike" kern="1200" cap="none" spc="-800" normalizeH="0" baseline="0" noProof="0" dirty="0">
              <a:ln>
                <a:noFill/>
              </a:ln>
              <a:solidFill>
                <a:schemeClr val="bg1"/>
              </a:solidFill>
              <a:uLnTx/>
              <a:uFillTx/>
              <a:latin typeface="迷你简小隶书" panose="02010609000101010101" pitchFamily="49" charset="-122"/>
              <a:ea typeface="迷你简小隶书" panose="02010609000101010101" pitchFamily="49" charset="-122"/>
              <a:cs typeface="+mn-cs"/>
            </a:endParaRPr>
          </a:p>
        </p:txBody>
      </p:sp>
      <p:cxnSp>
        <p:nvCxnSpPr>
          <p:cNvPr id="20" name="直接连接符 19">
            <a:extLst>
              <a:ext uri="{FF2B5EF4-FFF2-40B4-BE49-F238E27FC236}">
                <a16:creationId xmlns:a16="http://schemas.microsoft.com/office/drawing/2014/main" id="{3AEAC809-21BA-44C5-B8C4-FAA0E1A43161}"/>
              </a:ext>
            </a:extLst>
          </p:cNvPr>
          <p:cNvCxnSpPr>
            <a:cxnSpLocks/>
          </p:cNvCxnSpPr>
          <p:nvPr/>
        </p:nvCxnSpPr>
        <p:spPr>
          <a:xfrm>
            <a:off x="3246465" y="3383576"/>
            <a:ext cx="0" cy="1658101"/>
          </a:xfrm>
          <a:prstGeom prst="line">
            <a:avLst/>
          </a:prstGeom>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sp>
        <p:nvSpPr>
          <p:cNvPr id="21" name="文本框 20">
            <a:extLst>
              <a:ext uri="{FF2B5EF4-FFF2-40B4-BE49-F238E27FC236}">
                <a16:creationId xmlns:a16="http://schemas.microsoft.com/office/drawing/2014/main" id="{6223B75D-712C-434D-AADA-32AF4473996A}"/>
              </a:ext>
            </a:extLst>
          </p:cNvPr>
          <p:cNvSpPr txBox="1"/>
          <p:nvPr/>
        </p:nvSpPr>
        <p:spPr>
          <a:xfrm>
            <a:off x="3289333" y="3372315"/>
            <a:ext cx="349135" cy="1100301"/>
          </a:xfrm>
          <a:prstGeom prst="rect">
            <a:avLst/>
          </a:prstGeom>
          <a:noFill/>
        </p:spPr>
        <p:txBody>
          <a:bodyPr vert="wordArtVertRtl" wrap="non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300" normalizeH="0" baseline="0" noProof="0" dirty="0">
                <a:ln>
                  <a:noFill/>
                </a:ln>
                <a:solidFill>
                  <a:schemeClr val="bg1"/>
                </a:solidFill>
                <a:uLnTx/>
                <a:uFillTx/>
                <a:latin typeface="迷你简小隶书" panose="02010609000101010101" pitchFamily="49" charset="-122"/>
                <a:ea typeface="迷你简小隶书" panose="02010609000101010101" pitchFamily="49" charset="-122"/>
                <a:cs typeface="+mn-cs"/>
              </a:rPr>
              <a:t>PART ONE</a:t>
            </a:r>
            <a:endParaRPr kumimoji="0" lang="zh-CN" altLang="en-US" sz="1100" b="0" i="0" u="none" strike="noStrike" kern="1200" cap="none" spc="-300" normalizeH="0" baseline="0" noProof="0" dirty="0">
              <a:ln>
                <a:noFill/>
              </a:ln>
              <a:solidFill>
                <a:schemeClr val="bg1"/>
              </a:solidFill>
              <a:uLnTx/>
              <a:uFillTx/>
              <a:latin typeface="迷你简小隶书" panose="02010609000101010101" pitchFamily="49" charset="-122"/>
              <a:ea typeface="迷你简小隶书" panose="02010609000101010101" pitchFamily="49" charset="-122"/>
              <a:cs typeface="+mn-cs"/>
            </a:endParaRPr>
          </a:p>
        </p:txBody>
      </p:sp>
      <p:sp>
        <p:nvSpPr>
          <p:cNvPr id="23" name="文本框 22">
            <a:extLst>
              <a:ext uri="{FF2B5EF4-FFF2-40B4-BE49-F238E27FC236}">
                <a16:creationId xmlns:a16="http://schemas.microsoft.com/office/drawing/2014/main" id="{A451AAEC-3E46-47CA-B5B7-AC3517B1C524}"/>
              </a:ext>
            </a:extLst>
          </p:cNvPr>
          <p:cNvSpPr txBox="1"/>
          <p:nvPr/>
        </p:nvSpPr>
        <p:spPr>
          <a:xfrm>
            <a:off x="4520497" y="3148324"/>
            <a:ext cx="603307" cy="1822854"/>
          </a:xfrm>
          <a:prstGeom prst="rect">
            <a:avLst/>
          </a:prstGeom>
          <a:noFill/>
        </p:spPr>
        <p:txBody>
          <a:bodyPr vert="wordArtVertRtl" wrap="square" rtlCol="0" anchor="ctr">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800" normalizeH="0" baseline="0" noProof="0">
                <a:ln>
                  <a:noFill/>
                </a:ln>
                <a:solidFill>
                  <a:schemeClr val="bg1"/>
                </a:solidFill>
                <a:uLnTx/>
                <a:uFillTx/>
                <a:latin typeface="迷你简小隶书" panose="02010609000101010101" pitchFamily="49" charset="-122"/>
                <a:ea typeface="迷你简小隶书" panose="02010609000101010101" pitchFamily="49" charset="-122"/>
                <a:cs typeface="+mn-cs"/>
              </a:rPr>
              <a:t>第二章节</a:t>
            </a:r>
            <a:endParaRPr kumimoji="0" lang="zh-CN" altLang="en-US" sz="2800" b="0" i="0" u="none" strike="noStrike" kern="1200" cap="none" spc="-800" normalizeH="0" baseline="0" noProof="0" dirty="0">
              <a:ln>
                <a:noFill/>
              </a:ln>
              <a:solidFill>
                <a:schemeClr val="bg1"/>
              </a:solidFill>
              <a:uLnTx/>
              <a:uFillTx/>
              <a:latin typeface="迷你简小隶书" panose="02010609000101010101" pitchFamily="49" charset="-122"/>
              <a:ea typeface="迷你简小隶书" panose="02010609000101010101" pitchFamily="49" charset="-122"/>
              <a:cs typeface="+mn-cs"/>
            </a:endParaRPr>
          </a:p>
        </p:txBody>
      </p:sp>
      <p:cxnSp>
        <p:nvCxnSpPr>
          <p:cNvPr id="25" name="直接连接符 24">
            <a:extLst>
              <a:ext uri="{FF2B5EF4-FFF2-40B4-BE49-F238E27FC236}">
                <a16:creationId xmlns:a16="http://schemas.microsoft.com/office/drawing/2014/main" id="{E735786D-5612-40A5-B988-FF0A82927E96}"/>
              </a:ext>
            </a:extLst>
          </p:cNvPr>
          <p:cNvCxnSpPr>
            <a:cxnSpLocks/>
          </p:cNvCxnSpPr>
          <p:nvPr/>
        </p:nvCxnSpPr>
        <p:spPr>
          <a:xfrm>
            <a:off x="5234861" y="3383576"/>
            <a:ext cx="0" cy="1658101"/>
          </a:xfrm>
          <a:prstGeom prst="line">
            <a:avLst/>
          </a:prstGeom>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sp>
        <p:nvSpPr>
          <p:cNvPr id="26" name="文本框 25">
            <a:extLst>
              <a:ext uri="{FF2B5EF4-FFF2-40B4-BE49-F238E27FC236}">
                <a16:creationId xmlns:a16="http://schemas.microsoft.com/office/drawing/2014/main" id="{C475DCC1-9C63-4A2C-A427-CA7FA4CB320D}"/>
              </a:ext>
            </a:extLst>
          </p:cNvPr>
          <p:cNvSpPr txBox="1"/>
          <p:nvPr/>
        </p:nvSpPr>
        <p:spPr>
          <a:xfrm>
            <a:off x="5277729" y="3372315"/>
            <a:ext cx="349135" cy="1100301"/>
          </a:xfrm>
          <a:prstGeom prst="rect">
            <a:avLst/>
          </a:prstGeom>
          <a:noFill/>
        </p:spPr>
        <p:txBody>
          <a:bodyPr vert="wordArtVertRtl" wrap="non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300" normalizeH="0" baseline="0" noProof="0" dirty="0">
                <a:ln>
                  <a:noFill/>
                </a:ln>
                <a:solidFill>
                  <a:schemeClr val="bg1"/>
                </a:solidFill>
                <a:uLnTx/>
                <a:uFillTx/>
                <a:latin typeface="迷你简小隶书" panose="02010609000101010101" pitchFamily="49" charset="-122"/>
                <a:ea typeface="迷你简小隶书" panose="02010609000101010101" pitchFamily="49" charset="-122"/>
                <a:cs typeface="+mn-cs"/>
              </a:rPr>
              <a:t>PART TWO</a:t>
            </a:r>
            <a:endParaRPr kumimoji="0" lang="zh-CN" altLang="en-US" sz="1100" b="0" i="0" u="none" strike="noStrike" kern="1200" cap="none" spc="-300" normalizeH="0" baseline="0" noProof="0" dirty="0">
              <a:ln>
                <a:noFill/>
              </a:ln>
              <a:solidFill>
                <a:schemeClr val="bg1"/>
              </a:solidFill>
              <a:uLnTx/>
              <a:uFillTx/>
              <a:latin typeface="迷你简小隶书" panose="02010609000101010101" pitchFamily="49" charset="-122"/>
              <a:ea typeface="迷你简小隶书" panose="02010609000101010101" pitchFamily="49" charset="-122"/>
              <a:cs typeface="+mn-cs"/>
            </a:endParaRPr>
          </a:p>
        </p:txBody>
      </p:sp>
      <p:sp>
        <p:nvSpPr>
          <p:cNvPr id="29" name="wps稻壳儿佳誉设计原创">
            <a:extLst>
              <a:ext uri="{FF2B5EF4-FFF2-40B4-BE49-F238E27FC236}">
                <a16:creationId xmlns:a16="http://schemas.microsoft.com/office/drawing/2014/main" id="{3C5CD60D-E7D9-471B-9BDE-1E66E34F1B45}"/>
              </a:ext>
            </a:extLst>
          </p:cNvPr>
          <p:cNvSpPr txBox="1"/>
          <p:nvPr/>
        </p:nvSpPr>
        <p:spPr>
          <a:xfrm>
            <a:off x="6521593" y="3148324"/>
            <a:ext cx="603307" cy="1822854"/>
          </a:xfrm>
          <a:prstGeom prst="rect">
            <a:avLst/>
          </a:prstGeom>
          <a:noFill/>
        </p:spPr>
        <p:txBody>
          <a:bodyPr vert="wordArtVertRtl" wrap="square" rtlCol="0" anchor="ctr">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800" normalizeH="0" baseline="0" noProof="0">
                <a:ln>
                  <a:noFill/>
                </a:ln>
                <a:solidFill>
                  <a:schemeClr val="bg1"/>
                </a:solidFill>
                <a:uLnTx/>
                <a:uFillTx/>
                <a:latin typeface="迷你简小隶书" panose="02010609000101010101" pitchFamily="49" charset="-122"/>
                <a:ea typeface="迷你简小隶书" panose="02010609000101010101" pitchFamily="49" charset="-122"/>
                <a:cs typeface="+mn-cs"/>
              </a:rPr>
              <a:t>第三章节</a:t>
            </a:r>
            <a:endParaRPr kumimoji="0" lang="zh-CN" altLang="en-US" sz="2800" b="0" i="0" u="none" strike="noStrike" kern="1200" cap="none" spc="-800" normalizeH="0" baseline="0" noProof="0" dirty="0">
              <a:ln>
                <a:noFill/>
              </a:ln>
              <a:solidFill>
                <a:schemeClr val="bg1"/>
              </a:solidFill>
              <a:uLnTx/>
              <a:uFillTx/>
              <a:latin typeface="迷你简小隶书" panose="02010609000101010101" pitchFamily="49" charset="-122"/>
              <a:ea typeface="迷你简小隶书" panose="02010609000101010101" pitchFamily="49" charset="-122"/>
              <a:cs typeface="+mn-cs"/>
            </a:endParaRPr>
          </a:p>
        </p:txBody>
      </p:sp>
      <p:cxnSp>
        <p:nvCxnSpPr>
          <p:cNvPr id="31" name="直接连接符 30">
            <a:extLst>
              <a:ext uri="{FF2B5EF4-FFF2-40B4-BE49-F238E27FC236}">
                <a16:creationId xmlns:a16="http://schemas.microsoft.com/office/drawing/2014/main" id="{A2736F12-F378-477A-ACDB-A657881AAA68}"/>
              </a:ext>
            </a:extLst>
          </p:cNvPr>
          <p:cNvCxnSpPr>
            <a:cxnSpLocks/>
          </p:cNvCxnSpPr>
          <p:nvPr/>
        </p:nvCxnSpPr>
        <p:spPr>
          <a:xfrm flipH="1">
            <a:off x="7231601" y="3397224"/>
            <a:ext cx="4356" cy="1644453"/>
          </a:xfrm>
          <a:prstGeom prst="line">
            <a:avLst/>
          </a:prstGeom>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sp>
        <p:nvSpPr>
          <p:cNvPr id="32" name="文本框 31">
            <a:extLst>
              <a:ext uri="{FF2B5EF4-FFF2-40B4-BE49-F238E27FC236}">
                <a16:creationId xmlns:a16="http://schemas.microsoft.com/office/drawing/2014/main" id="{C2D4BC65-7FCB-41F1-8095-4856660406C6}"/>
              </a:ext>
            </a:extLst>
          </p:cNvPr>
          <p:cNvSpPr txBox="1"/>
          <p:nvPr/>
        </p:nvSpPr>
        <p:spPr>
          <a:xfrm>
            <a:off x="7278825" y="3292890"/>
            <a:ext cx="349135" cy="1095813"/>
          </a:xfrm>
          <a:prstGeom prst="rect">
            <a:avLst/>
          </a:prstGeom>
          <a:noFill/>
        </p:spPr>
        <p:txBody>
          <a:bodyPr vert="wordArtVertRtl" wrap="non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500" normalizeH="0" baseline="0" noProof="0" dirty="0">
                <a:ln>
                  <a:noFill/>
                </a:ln>
                <a:solidFill>
                  <a:schemeClr val="bg1"/>
                </a:solidFill>
                <a:uLnTx/>
                <a:uFillTx/>
                <a:latin typeface="迷你简小隶书" panose="02010609000101010101" pitchFamily="49" charset="-122"/>
                <a:ea typeface="迷你简小隶书" panose="02010609000101010101" pitchFamily="49" charset="-122"/>
                <a:cs typeface="+mn-cs"/>
              </a:rPr>
              <a:t>PART THREE</a:t>
            </a:r>
            <a:endParaRPr kumimoji="0" lang="zh-CN" altLang="en-US" sz="1100" b="0" i="0" u="none" strike="noStrike" kern="1200" cap="none" spc="-500" normalizeH="0" baseline="0" noProof="0" dirty="0">
              <a:ln>
                <a:noFill/>
              </a:ln>
              <a:solidFill>
                <a:schemeClr val="bg1"/>
              </a:solidFill>
              <a:uLnTx/>
              <a:uFillTx/>
              <a:latin typeface="迷你简小隶书" panose="02010609000101010101" pitchFamily="49" charset="-122"/>
              <a:ea typeface="迷你简小隶书" panose="02010609000101010101" pitchFamily="49" charset="-122"/>
              <a:cs typeface="+mn-cs"/>
            </a:endParaRPr>
          </a:p>
        </p:txBody>
      </p:sp>
      <p:sp>
        <p:nvSpPr>
          <p:cNvPr id="33" name="文本框 32">
            <a:extLst>
              <a:ext uri="{FF2B5EF4-FFF2-40B4-BE49-F238E27FC236}">
                <a16:creationId xmlns:a16="http://schemas.microsoft.com/office/drawing/2014/main" id="{4DC4945A-0C17-4C9F-8692-8EB9F4F4437A}"/>
              </a:ext>
            </a:extLst>
          </p:cNvPr>
          <p:cNvSpPr txBox="1"/>
          <p:nvPr/>
        </p:nvSpPr>
        <p:spPr>
          <a:xfrm>
            <a:off x="8509988" y="3148324"/>
            <a:ext cx="603307" cy="1822854"/>
          </a:xfrm>
          <a:prstGeom prst="rect">
            <a:avLst/>
          </a:prstGeom>
          <a:noFill/>
        </p:spPr>
        <p:txBody>
          <a:bodyPr vert="wordArtVertRtl" wrap="square" rtlCol="0" anchor="ctr">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800" normalizeH="0" baseline="0" noProof="0">
                <a:ln>
                  <a:noFill/>
                </a:ln>
                <a:solidFill>
                  <a:schemeClr val="bg1"/>
                </a:solidFill>
                <a:uLnTx/>
                <a:uFillTx/>
                <a:latin typeface="迷你简小隶书" panose="02010609000101010101" pitchFamily="49" charset="-122"/>
                <a:ea typeface="迷你简小隶书" panose="02010609000101010101" pitchFamily="49" charset="-122"/>
                <a:cs typeface="+mn-cs"/>
              </a:rPr>
              <a:t>第四章节</a:t>
            </a:r>
            <a:endParaRPr kumimoji="0" lang="zh-CN" altLang="en-US" sz="2800" b="0" i="0" u="none" strike="noStrike" kern="1200" cap="none" spc="-800" normalizeH="0" baseline="0" noProof="0" dirty="0">
              <a:ln>
                <a:noFill/>
              </a:ln>
              <a:solidFill>
                <a:schemeClr val="bg1"/>
              </a:solidFill>
              <a:uLnTx/>
              <a:uFillTx/>
              <a:latin typeface="迷你简小隶书" panose="02010609000101010101" pitchFamily="49" charset="-122"/>
              <a:ea typeface="迷你简小隶书" panose="02010609000101010101" pitchFamily="49" charset="-122"/>
              <a:cs typeface="+mn-cs"/>
            </a:endParaRPr>
          </a:p>
        </p:txBody>
      </p:sp>
      <p:cxnSp>
        <p:nvCxnSpPr>
          <p:cNvPr id="34" name="wps稻壳儿佳誉设计原创">
            <a:extLst>
              <a:ext uri="{FF2B5EF4-FFF2-40B4-BE49-F238E27FC236}">
                <a16:creationId xmlns:a16="http://schemas.microsoft.com/office/drawing/2014/main" id="{34400B87-D901-44C9-B718-F00FB0663D4B}"/>
              </a:ext>
            </a:extLst>
          </p:cNvPr>
          <p:cNvCxnSpPr>
            <a:cxnSpLocks/>
          </p:cNvCxnSpPr>
          <p:nvPr/>
        </p:nvCxnSpPr>
        <p:spPr>
          <a:xfrm>
            <a:off x="9224352" y="3397224"/>
            <a:ext cx="0" cy="1644453"/>
          </a:xfrm>
          <a:prstGeom prst="line">
            <a:avLst/>
          </a:prstGeom>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sp>
        <p:nvSpPr>
          <p:cNvPr id="35" name="文本框 34">
            <a:extLst>
              <a:ext uri="{FF2B5EF4-FFF2-40B4-BE49-F238E27FC236}">
                <a16:creationId xmlns:a16="http://schemas.microsoft.com/office/drawing/2014/main" id="{9532CC44-0EC2-4E13-9519-55EBFDD6C284}"/>
              </a:ext>
            </a:extLst>
          </p:cNvPr>
          <p:cNvSpPr txBox="1"/>
          <p:nvPr/>
        </p:nvSpPr>
        <p:spPr>
          <a:xfrm>
            <a:off x="9267220" y="3333834"/>
            <a:ext cx="349135" cy="1110882"/>
          </a:xfrm>
          <a:prstGeom prst="rect">
            <a:avLst/>
          </a:prstGeom>
          <a:noFill/>
        </p:spPr>
        <p:txBody>
          <a:bodyPr vert="wordArtVertRtl" wrap="non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400" normalizeH="0" baseline="0" noProof="0" dirty="0">
                <a:ln>
                  <a:noFill/>
                </a:ln>
                <a:solidFill>
                  <a:schemeClr val="bg1"/>
                </a:solidFill>
                <a:uLnTx/>
                <a:uFillTx/>
                <a:latin typeface="迷你简小隶书" panose="02010609000101010101" pitchFamily="49" charset="-122"/>
                <a:ea typeface="迷你简小隶书" panose="02010609000101010101" pitchFamily="49" charset="-122"/>
                <a:cs typeface="+mn-cs"/>
              </a:rPr>
              <a:t>PART FOUR</a:t>
            </a:r>
            <a:endParaRPr kumimoji="0" lang="zh-CN" altLang="en-US" sz="1100" b="0" i="0" u="none" strike="noStrike" kern="1200" cap="none" spc="-400" normalizeH="0" baseline="0" noProof="0" dirty="0">
              <a:ln>
                <a:noFill/>
              </a:ln>
              <a:solidFill>
                <a:schemeClr val="bg1"/>
              </a:solidFill>
              <a:uLnTx/>
              <a:uFillTx/>
              <a:latin typeface="迷你简小隶书" panose="02010609000101010101" pitchFamily="49" charset="-122"/>
              <a:ea typeface="迷你简小隶书" panose="02010609000101010101" pitchFamily="49" charset="-122"/>
              <a:cs typeface="+mn-cs"/>
            </a:endParaRPr>
          </a:p>
        </p:txBody>
      </p:sp>
      <p:sp>
        <p:nvSpPr>
          <p:cNvPr id="36" name="文本框 35">
            <a:extLst>
              <a:ext uri="{FF2B5EF4-FFF2-40B4-BE49-F238E27FC236}">
                <a16:creationId xmlns:a16="http://schemas.microsoft.com/office/drawing/2014/main" id="{02CBF665-267A-4017-8E54-A38F10459BB9}"/>
              </a:ext>
            </a:extLst>
          </p:cNvPr>
          <p:cNvSpPr txBox="1"/>
          <p:nvPr/>
        </p:nvSpPr>
        <p:spPr>
          <a:xfrm>
            <a:off x="4409047" y="975398"/>
            <a:ext cx="3079448" cy="1200329"/>
          </a:xfrm>
          <a:prstGeom prst="rect">
            <a:avLst/>
          </a:prstGeom>
          <a:no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7200" b="0" i="0" u="none" strike="noStrike" kern="1200" cap="none" spc="-300" normalizeH="0" baseline="0" noProof="0">
                <a:ln>
                  <a:noFill/>
                </a:ln>
                <a:solidFill>
                  <a:schemeClr val="bg1"/>
                </a:solidFill>
                <a:effectLst>
                  <a:outerShdw blurRad="38100" dist="38100" dir="2700000" algn="tl">
                    <a:srgbClr val="000000">
                      <a:alpha val="43137"/>
                    </a:srgbClr>
                  </a:outerShdw>
                </a:effectLst>
                <a:uLnTx/>
                <a:uFillTx/>
                <a:latin typeface="迷你简小隶书" panose="02010609000101010101" pitchFamily="49" charset="-122"/>
                <a:ea typeface="迷你简小隶书" panose="02010609000101010101" pitchFamily="49" charset="-122"/>
                <a:cs typeface="+mn-cs"/>
              </a:rPr>
              <a:t>目 录</a:t>
            </a:r>
            <a:endParaRPr kumimoji="0" lang="zh-CN" altLang="en-US" sz="7200" b="0" i="0" u="none" strike="noStrike" kern="1200" cap="none" spc="-300" normalizeH="0" baseline="0" noProof="0" dirty="0">
              <a:ln>
                <a:noFill/>
              </a:ln>
              <a:solidFill>
                <a:schemeClr val="bg1"/>
              </a:solidFill>
              <a:effectLst>
                <a:outerShdw blurRad="38100" dist="38100" dir="2700000" algn="tl">
                  <a:srgbClr val="000000">
                    <a:alpha val="43137"/>
                  </a:srgbClr>
                </a:outerShdw>
              </a:effectLst>
              <a:uLnTx/>
              <a:uFillTx/>
              <a:latin typeface="迷你简小隶书" panose="02010609000101010101" pitchFamily="49" charset="-122"/>
              <a:ea typeface="迷你简小隶书" panose="02010609000101010101" pitchFamily="49" charset="-122"/>
              <a:cs typeface="+mn-cs"/>
            </a:endParaRPr>
          </a:p>
        </p:txBody>
      </p:sp>
      <p:sp>
        <p:nvSpPr>
          <p:cNvPr id="37" name="文本框 36">
            <a:extLst>
              <a:ext uri="{FF2B5EF4-FFF2-40B4-BE49-F238E27FC236}">
                <a16:creationId xmlns:a16="http://schemas.microsoft.com/office/drawing/2014/main" id="{5769EC4F-8509-46CD-8960-733F99014345}"/>
              </a:ext>
            </a:extLst>
          </p:cNvPr>
          <p:cNvSpPr txBox="1"/>
          <p:nvPr/>
        </p:nvSpPr>
        <p:spPr>
          <a:xfrm>
            <a:off x="4658427" y="1934042"/>
            <a:ext cx="2932214" cy="461665"/>
          </a:xfrm>
          <a:prstGeom prst="rect">
            <a:avLst/>
          </a:prstGeom>
          <a:noFill/>
        </p:spPr>
        <p:txBody>
          <a:bodyPr wrap="non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1000" normalizeH="0" baseline="0" noProof="0" dirty="0">
                <a:ln>
                  <a:noFill/>
                </a:ln>
                <a:solidFill>
                  <a:schemeClr val="bg1"/>
                </a:solidFill>
                <a:effectLst>
                  <a:outerShdw blurRad="38100" dist="38100" dir="2700000" algn="tl">
                    <a:srgbClr val="000000">
                      <a:alpha val="43137"/>
                    </a:srgbClr>
                  </a:outerShdw>
                </a:effectLst>
                <a:uLnTx/>
                <a:uFillTx/>
                <a:latin typeface="迷你简小隶书" panose="02010609000101010101" pitchFamily="49" charset="-122"/>
                <a:ea typeface="迷你简小隶书" panose="02010609000101010101" pitchFamily="49" charset="-122"/>
                <a:cs typeface="+mn-cs"/>
              </a:rPr>
              <a:t>CONTENTS</a:t>
            </a:r>
            <a:endParaRPr kumimoji="0" lang="zh-CN" altLang="en-US" sz="2400" b="0" i="0" u="none" strike="noStrike" kern="1200" cap="none" spc="1000" normalizeH="0" baseline="0" noProof="0" dirty="0">
              <a:ln>
                <a:noFill/>
              </a:ln>
              <a:solidFill>
                <a:schemeClr val="bg1"/>
              </a:solidFill>
              <a:effectLst>
                <a:outerShdw blurRad="38100" dist="38100" dir="2700000" algn="tl">
                  <a:srgbClr val="000000">
                    <a:alpha val="43137"/>
                  </a:srgbClr>
                </a:outerShdw>
              </a:effectLst>
              <a:uLnTx/>
              <a:uFillTx/>
              <a:latin typeface="迷你简小隶书" panose="02010609000101010101" pitchFamily="49" charset="-122"/>
              <a:ea typeface="迷你简小隶书" panose="02010609000101010101" pitchFamily="49" charset="-122"/>
              <a:cs typeface="+mn-cs"/>
            </a:endParaRPr>
          </a:p>
        </p:txBody>
      </p:sp>
      <p:pic>
        <p:nvPicPr>
          <p:cNvPr id="24" name="wps稻壳儿佳誉设计  盗卖必究">
            <a:extLst>
              <a:ext uri="{FF2B5EF4-FFF2-40B4-BE49-F238E27FC236}">
                <a16:creationId xmlns:a16="http://schemas.microsoft.com/office/drawing/2014/main" id="{16E102BB-E6AC-4C74-9D7D-AC29720CEFD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058568" y="5839059"/>
            <a:ext cx="190977" cy="193218"/>
          </a:xfrm>
          <a:prstGeom prst="rect">
            <a:avLst/>
          </a:prstGeom>
        </p:spPr>
      </p:pic>
    </p:spTree>
    <p:extLst>
      <p:ext uri="{BB962C8B-B14F-4D97-AF65-F5344CB8AC3E}">
        <p14:creationId xmlns:p14="http://schemas.microsoft.com/office/powerpoint/2010/main" val="4607781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椭圆 50">
            <a:extLst>
              <a:ext uri="{FF2B5EF4-FFF2-40B4-BE49-F238E27FC236}">
                <a16:creationId xmlns:a16="http://schemas.microsoft.com/office/drawing/2014/main" id="{B3F6B84B-92CE-47A4-95C9-A18BD5B4276C}"/>
              </a:ext>
            </a:extLst>
          </p:cNvPr>
          <p:cNvSpPr/>
          <p:nvPr/>
        </p:nvSpPr>
        <p:spPr>
          <a:xfrm>
            <a:off x="3987187" y="1320187"/>
            <a:ext cx="4192226" cy="4192226"/>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任意多边形: 形状 51">
            <a:extLst>
              <a:ext uri="{FF2B5EF4-FFF2-40B4-BE49-F238E27FC236}">
                <a16:creationId xmlns:a16="http://schemas.microsoft.com/office/drawing/2014/main" id="{F6150389-9841-4836-BF3C-DDC8C12C46AE}"/>
              </a:ext>
            </a:extLst>
          </p:cNvPr>
          <p:cNvSpPr/>
          <p:nvPr/>
        </p:nvSpPr>
        <p:spPr>
          <a:xfrm>
            <a:off x="4291659" y="1970775"/>
            <a:ext cx="3887566" cy="3541638"/>
          </a:xfrm>
          <a:custGeom>
            <a:avLst/>
            <a:gdLst>
              <a:gd name="connsiteX0" fmla="*/ 307578 w 4332867"/>
              <a:gd name="connsiteY0" fmla="*/ 0 h 3947314"/>
              <a:gd name="connsiteX1" fmla="*/ 3685733 w 4332867"/>
              <a:gd name="connsiteY1" fmla="*/ 0 h 3947314"/>
              <a:gd name="connsiteX2" fmla="*/ 3799390 w 4332867"/>
              <a:gd name="connsiteY2" fmla="*/ 125054 h 3947314"/>
              <a:gd name="connsiteX3" fmla="*/ 4332867 w 4332867"/>
              <a:gd name="connsiteY3" fmla="*/ 1611102 h 3947314"/>
              <a:gd name="connsiteX4" fmla="*/ 1996655 w 4332867"/>
              <a:gd name="connsiteY4" fmla="*/ 3947314 h 3947314"/>
              <a:gd name="connsiteX5" fmla="*/ 59432 w 4332867"/>
              <a:gd name="connsiteY5" fmla="*/ 2917301 h 3947314"/>
              <a:gd name="connsiteX6" fmla="*/ 0 w 4332867"/>
              <a:gd name="connsiteY6" fmla="*/ 2819474 h 3947314"/>
              <a:gd name="connsiteX7" fmla="*/ 0 w 4332867"/>
              <a:gd name="connsiteY7" fmla="*/ 402731 h 3947314"/>
              <a:gd name="connsiteX8" fmla="*/ 59432 w 4332867"/>
              <a:gd name="connsiteY8" fmla="*/ 304904 h 3947314"/>
              <a:gd name="connsiteX9" fmla="*/ 193921 w 4332867"/>
              <a:gd name="connsiteY9" fmla="*/ 125054 h 3947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32867" h="3947314">
                <a:moveTo>
                  <a:pt x="307578" y="0"/>
                </a:moveTo>
                <a:lnTo>
                  <a:pt x="3685733" y="0"/>
                </a:lnTo>
                <a:lnTo>
                  <a:pt x="3799390" y="125054"/>
                </a:lnTo>
                <a:cubicBezTo>
                  <a:pt x="4132664" y="528890"/>
                  <a:pt x="4332867" y="1046616"/>
                  <a:pt x="4332867" y="1611102"/>
                </a:cubicBezTo>
                <a:cubicBezTo>
                  <a:pt x="4332867" y="2901356"/>
                  <a:pt x="3286909" y="3947314"/>
                  <a:pt x="1996655" y="3947314"/>
                </a:cubicBezTo>
                <a:cubicBezTo>
                  <a:pt x="1190247" y="3947314"/>
                  <a:pt x="479266" y="3538737"/>
                  <a:pt x="59432" y="2917301"/>
                </a:cubicBezTo>
                <a:lnTo>
                  <a:pt x="0" y="2819474"/>
                </a:lnTo>
                <a:lnTo>
                  <a:pt x="0" y="402731"/>
                </a:lnTo>
                <a:lnTo>
                  <a:pt x="59432" y="304904"/>
                </a:lnTo>
                <a:cubicBezTo>
                  <a:pt x="101415" y="242760"/>
                  <a:pt x="146310" y="182745"/>
                  <a:pt x="193921" y="125054"/>
                </a:cubicBezTo>
                <a:close/>
              </a:path>
            </a:pathLst>
          </a:custGeom>
          <a:blipFill dpi="0" rotWithShape="1">
            <a:blip r:embed="rId2">
              <a:extLst>
                <a:ext uri="{28A0092B-C50C-407E-A947-70E740481C1C}">
                  <a14:useLocalDpi xmlns:a14="http://schemas.microsoft.com/office/drawing/2010/main" val="0"/>
                </a:ext>
              </a:extLst>
            </a:blip>
            <a:srcRect/>
            <a:stretch>
              <a:fillRect r="-189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9" name="wps稻壳儿佳誉设计原创">
            <a:extLst>
              <a:ext uri="{FF2B5EF4-FFF2-40B4-BE49-F238E27FC236}">
                <a16:creationId xmlns:a16="http://schemas.microsoft.com/office/drawing/2014/main" id="{E8987700-C418-4468-814A-0648072DC1F5}"/>
              </a:ext>
            </a:extLst>
          </p:cNvPr>
          <p:cNvGrpSpPr>
            <a:grpSpLocks/>
          </p:cNvGrpSpPr>
          <p:nvPr/>
        </p:nvGrpSpPr>
        <p:grpSpPr bwMode="auto">
          <a:xfrm>
            <a:off x="6108714" y="3740410"/>
            <a:ext cx="203032" cy="277254"/>
            <a:chOff x="4755469" y="4479245"/>
            <a:chExt cx="355600" cy="484188"/>
          </a:xfrm>
        </p:grpSpPr>
        <p:sp>
          <p:nvSpPr>
            <p:cNvPr id="60" name="Freeform 150">
              <a:extLst>
                <a:ext uri="{FF2B5EF4-FFF2-40B4-BE49-F238E27FC236}">
                  <a16:creationId xmlns:a16="http://schemas.microsoft.com/office/drawing/2014/main" id="{2241CC78-12FC-4B58-86B8-7ACC3FAA8A26}"/>
                </a:ext>
              </a:extLst>
            </p:cNvPr>
            <p:cNvSpPr>
              <a:spLocks/>
            </p:cNvSpPr>
            <p:nvPr/>
          </p:nvSpPr>
          <p:spPr bwMode="auto">
            <a:xfrm>
              <a:off x="4755469" y="4479245"/>
              <a:ext cx="355600" cy="484188"/>
            </a:xfrm>
            <a:custGeom>
              <a:avLst/>
              <a:gdLst>
                <a:gd name="T0" fmla="*/ 2147483646 w 931"/>
                <a:gd name="T1" fmla="*/ 2147483646 h 1310"/>
                <a:gd name="T2" fmla="*/ 2147483646 w 931"/>
                <a:gd name="T3" fmla="*/ 2147483646 h 1310"/>
                <a:gd name="T4" fmla="*/ 2147483646 w 931"/>
                <a:gd name="T5" fmla="*/ 2147483646 h 1310"/>
                <a:gd name="T6" fmla="*/ 2147483646 w 931"/>
                <a:gd name="T7" fmla="*/ 2147483646 h 1310"/>
                <a:gd name="T8" fmla="*/ 2147483646 w 931"/>
                <a:gd name="T9" fmla="*/ 2147483646 h 1310"/>
                <a:gd name="T10" fmla="*/ 2147483646 w 931"/>
                <a:gd name="T11" fmla="*/ 2147483646 h 1310"/>
                <a:gd name="T12" fmla="*/ 2147483646 w 931"/>
                <a:gd name="T13" fmla="*/ 2147483646 h 1310"/>
                <a:gd name="T14" fmla="*/ 2147483646 w 931"/>
                <a:gd name="T15" fmla="*/ 2147483646 h 1310"/>
                <a:gd name="T16" fmla="*/ 2147483646 w 931"/>
                <a:gd name="T17" fmla="*/ 2147483646 h 1310"/>
                <a:gd name="T18" fmla="*/ 2147483646 w 931"/>
                <a:gd name="T19" fmla="*/ 2147483646 h 1310"/>
                <a:gd name="T20" fmla="*/ 2147483646 w 931"/>
                <a:gd name="T21" fmla="*/ 2147483646 h 1310"/>
                <a:gd name="T22" fmla="*/ 2147483646 w 931"/>
                <a:gd name="T23" fmla="*/ 2147483646 h 1310"/>
                <a:gd name="T24" fmla="*/ 2147483646 w 931"/>
                <a:gd name="T25" fmla="*/ 2147483646 h 1310"/>
                <a:gd name="T26" fmla="*/ 2147483646 w 931"/>
                <a:gd name="T27" fmla="*/ 2147483646 h 1310"/>
                <a:gd name="T28" fmla="*/ 2147483646 w 931"/>
                <a:gd name="T29" fmla="*/ 2147483646 h 1310"/>
                <a:gd name="T30" fmla="*/ 2147483646 w 931"/>
                <a:gd name="T31" fmla="*/ 2147483646 h 1310"/>
                <a:gd name="T32" fmla="*/ 2147483646 w 931"/>
                <a:gd name="T33" fmla="*/ 2147483646 h 1310"/>
                <a:gd name="T34" fmla="*/ 2147483646 w 931"/>
                <a:gd name="T35" fmla="*/ 2147483646 h 1310"/>
                <a:gd name="T36" fmla="*/ 2147483646 w 931"/>
                <a:gd name="T37" fmla="*/ 2147483646 h 1310"/>
                <a:gd name="T38" fmla="*/ 2147483646 w 931"/>
                <a:gd name="T39" fmla="*/ 2147483646 h 1310"/>
                <a:gd name="T40" fmla="*/ 2147483646 w 931"/>
                <a:gd name="T41" fmla="*/ 2147483646 h 1310"/>
                <a:gd name="T42" fmla="*/ 2147483646 w 931"/>
                <a:gd name="T43" fmla="*/ 2147483646 h 1310"/>
                <a:gd name="T44" fmla="*/ 2147483646 w 931"/>
                <a:gd name="T45" fmla="*/ 2147483646 h 1310"/>
                <a:gd name="T46" fmla="*/ 2147483646 w 931"/>
                <a:gd name="T47" fmla="*/ 2147483646 h 1310"/>
                <a:gd name="T48" fmla="*/ 2147483646 w 931"/>
                <a:gd name="T49" fmla="*/ 2147483646 h 1310"/>
                <a:gd name="T50" fmla="*/ 2147483646 w 931"/>
                <a:gd name="T51" fmla="*/ 2147483646 h 1310"/>
                <a:gd name="T52" fmla="*/ 2147483646 w 931"/>
                <a:gd name="T53" fmla="*/ 2147483646 h 1310"/>
                <a:gd name="T54" fmla="*/ 2147483646 w 931"/>
                <a:gd name="T55" fmla="*/ 2147483646 h 1310"/>
                <a:gd name="T56" fmla="*/ 2147483646 w 931"/>
                <a:gd name="T57" fmla="*/ 2147483646 h 1310"/>
                <a:gd name="T58" fmla="*/ 2147483646 w 931"/>
                <a:gd name="T59" fmla="*/ 2147483646 h 1310"/>
                <a:gd name="T60" fmla="*/ 2147483646 w 931"/>
                <a:gd name="T61" fmla="*/ 2147483646 h 1310"/>
                <a:gd name="T62" fmla="*/ 2147483646 w 931"/>
                <a:gd name="T63" fmla="*/ 2147483646 h 1310"/>
                <a:gd name="T64" fmla="*/ 2147483646 w 931"/>
                <a:gd name="T65" fmla="*/ 2147483646 h 1310"/>
                <a:gd name="T66" fmla="*/ 2147483646 w 931"/>
                <a:gd name="T67" fmla="*/ 2147483646 h 1310"/>
                <a:gd name="T68" fmla="*/ 2147483646 w 931"/>
                <a:gd name="T69" fmla="*/ 2147483646 h 1310"/>
                <a:gd name="T70" fmla="*/ 2147483646 w 931"/>
                <a:gd name="T71" fmla="*/ 2147483646 h 1310"/>
                <a:gd name="T72" fmla="*/ 2147483646 w 931"/>
                <a:gd name="T73" fmla="*/ 2147483646 h 1310"/>
                <a:gd name="T74" fmla="*/ 2147483646 w 931"/>
                <a:gd name="T75" fmla="*/ 2147483646 h 1310"/>
                <a:gd name="T76" fmla="*/ 2147483646 w 931"/>
                <a:gd name="T77" fmla="*/ 2147483646 h 1310"/>
                <a:gd name="T78" fmla="*/ 2147483646 w 931"/>
                <a:gd name="T79" fmla="*/ 2147483646 h 1310"/>
                <a:gd name="T80" fmla="*/ 2147483646 w 931"/>
                <a:gd name="T81" fmla="*/ 2147483646 h 1310"/>
                <a:gd name="T82" fmla="*/ 2147483646 w 931"/>
                <a:gd name="T83" fmla="*/ 2147483646 h 1310"/>
                <a:gd name="T84" fmla="*/ 2147483646 w 931"/>
                <a:gd name="T85" fmla="*/ 2147483646 h 1310"/>
                <a:gd name="T86" fmla="*/ 2147483646 w 931"/>
                <a:gd name="T87" fmla="*/ 2147483646 h 1310"/>
                <a:gd name="T88" fmla="*/ 2147483646 w 931"/>
                <a:gd name="T89" fmla="*/ 2147483646 h 1310"/>
                <a:gd name="T90" fmla="*/ 2147483646 w 931"/>
                <a:gd name="T91" fmla="*/ 2147483646 h 1310"/>
                <a:gd name="T92" fmla="*/ 2147483646 w 931"/>
                <a:gd name="T93" fmla="*/ 2147483646 h 1310"/>
                <a:gd name="T94" fmla="*/ 2147483646 w 931"/>
                <a:gd name="T95" fmla="*/ 2147483646 h 1310"/>
                <a:gd name="T96" fmla="*/ 2147483646 w 931"/>
                <a:gd name="T97" fmla="*/ 2147483646 h 1310"/>
                <a:gd name="T98" fmla="*/ 2147483646 w 931"/>
                <a:gd name="T99" fmla="*/ 2147483646 h 1310"/>
                <a:gd name="T100" fmla="*/ 0 w 931"/>
                <a:gd name="T101" fmla="*/ 2147483646 h 131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931" h="1310">
                  <a:moveTo>
                    <a:pt x="5" y="1138"/>
                  </a:moveTo>
                  <a:lnTo>
                    <a:pt x="5" y="1121"/>
                  </a:lnTo>
                  <a:cubicBezTo>
                    <a:pt x="8" y="1116"/>
                    <a:pt x="9" y="1116"/>
                    <a:pt x="9" y="1111"/>
                  </a:cubicBezTo>
                  <a:lnTo>
                    <a:pt x="9" y="1096"/>
                  </a:lnTo>
                  <a:lnTo>
                    <a:pt x="12" y="1096"/>
                  </a:lnTo>
                  <a:lnTo>
                    <a:pt x="12" y="1091"/>
                  </a:lnTo>
                  <a:lnTo>
                    <a:pt x="18" y="1091"/>
                  </a:lnTo>
                  <a:cubicBezTo>
                    <a:pt x="22" y="1091"/>
                    <a:pt x="23" y="1092"/>
                    <a:pt x="26" y="1093"/>
                  </a:cubicBezTo>
                  <a:lnTo>
                    <a:pt x="28" y="1066"/>
                  </a:lnTo>
                  <a:cubicBezTo>
                    <a:pt x="23" y="1062"/>
                    <a:pt x="16" y="1057"/>
                    <a:pt x="16" y="1046"/>
                  </a:cubicBezTo>
                  <a:lnTo>
                    <a:pt x="16" y="1044"/>
                  </a:lnTo>
                  <a:cubicBezTo>
                    <a:pt x="16" y="1031"/>
                    <a:pt x="32" y="1039"/>
                    <a:pt x="32" y="1004"/>
                  </a:cubicBezTo>
                  <a:cubicBezTo>
                    <a:pt x="32" y="1000"/>
                    <a:pt x="27" y="975"/>
                    <a:pt x="25" y="970"/>
                  </a:cubicBezTo>
                  <a:lnTo>
                    <a:pt x="16" y="987"/>
                  </a:lnTo>
                  <a:lnTo>
                    <a:pt x="16" y="967"/>
                  </a:lnTo>
                  <a:cubicBezTo>
                    <a:pt x="18" y="962"/>
                    <a:pt x="19" y="962"/>
                    <a:pt x="19" y="957"/>
                  </a:cubicBezTo>
                  <a:lnTo>
                    <a:pt x="19" y="934"/>
                  </a:lnTo>
                  <a:cubicBezTo>
                    <a:pt x="19" y="925"/>
                    <a:pt x="17" y="934"/>
                    <a:pt x="16" y="919"/>
                  </a:cubicBezTo>
                  <a:lnTo>
                    <a:pt x="19" y="919"/>
                  </a:lnTo>
                  <a:lnTo>
                    <a:pt x="19" y="909"/>
                  </a:lnTo>
                  <a:cubicBezTo>
                    <a:pt x="19" y="903"/>
                    <a:pt x="24" y="900"/>
                    <a:pt x="27" y="894"/>
                  </a:cubicBezTo>
                  <a:lnTo>
                    <a:pt x="23" y="887"/>
                  </a:lnTo>
                  <a:lnTo>
                    <a:pt x="23" y="857"/>
                  </a:lnTo>
                  <a:cubicBezTo>
                    <a:pt x="21" y="853"/>
                    <a:pt x="19" y="853"/>
                    <a:pt x="19" y="847"/>
                  </a:cubicBezTo>
                  <a:lnTo>
                    <a:pt x="19" y="785"/>
                  </a:lnTo>
                  <a:cubicBezTo>
                    <a:pt x="23" y="783"/>
                    <a:pt x="28" y="770"/>
                    <a:pt x="28" y="763"/>
                  </a:cubicBezTo>
                  <a:lnTo>
                    <a:pt x="28" y="572"/>
                  </a:lnTo>
                  <a:cubicBezTo>
                    <a:pt x="28" y="562"/>
                    <a:pt x="23" y="566"/>
                    <a:pt x="23" y="557"/>
                  </a:cubicBezTo>
                  <a:lnTo>
                    <a:pt x="23" y="544"/>
                  </a:lnTo>
                  <a:cubicBezTo>
                    <a:pt x="23" y="535"/>
                    <a:pt x="28" y="538"/>
                    <a:pt x="28" y="529"/>
                  </a:cubicBezTo>
                  <a:lnTo>
                    <a:pt x="28" y="465"/>
                  </a:lnTo>
                  <a:cubicBezTo>
                    <a:pt x="28" y="459"/>
                    <a:pt x="25" y="457"/>
                    <a:pt x="23" y="452"/>
                  </a:cubicBezTo>
                  <a:lnTo>
                    <a:pt x="23" y="437"/>
                  </a:lnTo>
                  <a:cubicBezTo>
                    <a:pt x="22" y="435"/>
                    <a:pt x="16" y="415"/>
                    <a:pt x="16" y="413"/>
                  </a:cubicBezTo>
                  <a:lnTo>
                    <a:pt x="16" y="388"/>
                  </a:lnTo>
                  <a:lnTo>
                    <a:pt x="19" y="388"/>
                  </a:lnTo>
                  <a:lnTo>
                    <a:pt x="19" y="375"/>
                  </a:lnTo>
                  <a:lnTo>
                    <a:pt x="16" y="375"/>
                  </a:lnTo>
                  <a:cubicBezTo>
                    <a:pt x="17" y="361"/>
                    <a:pt x="19" y="370"/>
                    <a:pt x="19" y="360"/>
                  </a:cubicBezTo>
                  <a:lnTo>
                    <a:pt x="19" y="356"/>
                  </a:lnTo>
                  <a:lnTo>
                    <a:pt x="105" y="323"/>
                  </a:lnTo>
                  <a:cubicBezTo>
                    <a:pt x="108" y="319"/>
                    <a:pt x="113" y="316"/>
                    <a:pt x="117" y="315"/>
                  </a:cubicBezTo>
                  <a:cubicBezTo>
                    <a:pt x="124" y="313"/>
                    <a:pt x="122" y="310"/>
                    <a:pt x="128" y="309"/>
                  </a:cubicBezTo>
                  <a:cubicBezTo>
                    <a:pt x="138" y="306"/>
                    <a:pt x="164" y="335"/>
                    <a:pt x="176" y="292"/>
                  </a:cubicBezTo>
                  <a:cubicBezTo>
                    <a:pt x="179" y="283"/>
                    <a:pt x="187" y="263"/>
                    <a:pt x="191" y="254"/>
                  </a:cubicBezTo>
                  <a:cubicBezTo>
                    <a:pt x="197" y="240"/>
                    <a:pt x="204" y="238"/>
                    <a:pt x="210" y="230"/>
                  </a:cubicBezTo>
                  <a:cubicBezTo>
                    <a:pt x="211" y="228"/>
                    <a:pt x="216" y="193"/>
                    <a:pt x="217" y="189"/>
                  </a:cubicBezTo>
                  <a:cubicBezTo>
                    <a:pt x="218" y="184"/>
                    <a:pt x="226" y="152"/>
                    <a:pt x="225" y="149"/>
                  </a:cubicBezTo>
                  <a:lnTo>
                    <a:pt x="228" y="150"/>
                  </a:lnTo>
                  <a:cubicBezTo>
                    <a:pt x="227" y="141"/>
                    <a:pt x="231" y="137"/>
                    <a:pt x="236" y="136"/>
                  </a:cubicBezTo>
                  <a:lnTo>
                    <a:pt x="239" y="135"/>
                  </a:lnTo>
                  <a:lnTo>
                    <a:pt x="244" y="135"/>
                  </a:lnTo>
                  <a:cubicBezTo>
                    <a:pt x="245" y="142"/>
                    <a:pt x="250" y="142"/>
                    <a:pt x="252" y="147"/>
                  </a:cubicBezTo>
                  <a:cubicBezTo>
                    <a:pt x="254" y="151"/>
                    <a:pt x="254" y="157"/>
                    <a:pt x="259" y="158"/>
                  </a:cubicBezTo>
                  <a:cubicBezTo>
                    <a:pt x="263" y="159"/>
                    <a:pt x="271" y="148"/>
                    <a:pt x="278" y="147"/>
                  </a:cubicBezTo>
                  <a:lnTo>
                    <a:pt x="283" y="145"/>
                  </a:lnTo>
                  <a:lnTo>
                    <a:pt x="288" y="144"/>
                  </a:lnTo>
                  <a:cubicBezTo>
                    <a:pt x="294" y="144"/>
                    <a:pt x="298" y="145"/>
                    <a:pt x="302" y="147"/>
                  </a:cubicBezTo>
                  <a:lnTo>
                    <a:pt x="305" y="162"/>
                  </a:lnTo>
                  <a:lnTo>
                    <a:pt x="316" y="129"/>
                  </a:lnTo>
                  <a:cubicBezTo>
                    <a:pt x="321" y="131"/>
                    <a:pt x="334" y="137"/>
                    <a:pt x="340" y="136"/>
                  </a:cubicBezTo>
                  <a:cubicBezTo>
                    <a:pt x="347" y="134"/>
                    <a:pt x="346" y="103"/>
                    <a:pt x="352" y="96"/>
                  </a:cubicBezTo>
                  <a:cubicBezTo>
                    <a:pt x="349" y="90"/>
                    <a:pt x="345" y="76"/>
                    <a:pt x="340" y="81"/>
                  </a:cubicBezTo>
                  <a:lnTo>
                    <a:pt x="339" y="76"/>
                  </a:lnTo>
                  <a:cubicBezTo>
                    <a:pt x="337" y="78"/>
                    <a:pt x="321" y="71"/>
                    <a:pt x="317" y="72"/>
                  </a:cubicBezTo>
                  <a:cubicBezTo>
                    <a:pt x="314" y="73"/>
                    <a:pt x="296" y="75"/>
                    <a:pt x="291" y="78"/>
                  </a:cubicBezTo>
                  <a:cubicBezTo>
                    <a:pt x="277" y="72"/>
                    <a:pt x="297" y="58"/>
                    <a:pt x="299" y="51"/>
                  </a:cubicBezTo>
                  <a:cubicBezTo>
                    <a:pt x="304" y="54"/>
                    <a:pt x="305" y="53"/>
                    <a:pt x="311" y="51"/>
                  </a:cubicBezTo>
                  <a:cubicBezTo>
                    <a:pt x="324" y="48"/>
                    <a:pt x="322" y="46"/>
                    <a:pt x="336" y="31"/>
                  </a:cubicBezTo>
                  <a:cubicBezTo>
                    <a:pt x="343" y="22"/>
                    <a:pt x="349" y="9"/>
                    <a:pt x="359" y="7"/>
                  </a:cubicBezTo>
                  <a:lnTo>
                    <a:pt x="362" y="6"/>
                  </a:lnTo>
                  <a:cubicBezTo>
                    <a:pt x="366" y="5"/>
                    <a:pt x="374" y="10"/>
                    <a:pt x="373" y="0"/>
                  </a:cubicBezTo>
                  <a:lnTo>
                    <a:pt x="403" y="0"/>
                  </a:lnTo>
                  <a:cubicBezTo>
                    <a:pt x="406" y="9"/>
                    <a:pt x="409" y="8"/>
                    <a:pt x="417" y="8"/>
                  </a:cubicBezTo>
                  <a:cubicBezTo>
                    <a:pt x="419" y="9"/>
                    <a:pt x="429" y="17"/>
                    <a:pt x="431" y="18"/>
                  </a:cubicBezTo>
                  <a:lnTo>
                    <a:pt x="435" y="18"/>
                  </a:lnTo>
                  <a:cubicBezTo>
                    <a:pt x="441" y="18"/>
                    <a:pt x="438" y="13"/>
                    <a:pt x="444" y="13"/>
                  </a:cubicBezTo>
                  <a:lnTo>
                    <a:pt x="458" y="13"/>
                  </a:lnTo>
                  <a:lnTo>
                    <a:pt x="458" y="18"/>
                  </a:lnTo>
                  <a:lnTo>
                    <a:pt x="479" y="18"/>
                  </a:lnTo>
                  <a:cubicBezTo>
                    <a:pt x="481" y="18"/>
                    <a:pt x="494" y="27"/>
                    <a:pt x="496" y="27"/>
                  </a:cubicBezTo>
                  <a:lnTo>
                    <a:pt x="504" y="27"/>
                  </a:lnTo>
                  <a:cubicBezTo>
                    <a:pt x="507" y="27"/>
                    <a:pt x="507" y="26"/>
                    <a:pt x="511" y="23"/>
                  </a:cubicBezTo>
                  <a:cubicBezTo>
                    <a:pt x="512" y="27"/>
                    <a:pt x="523" y="37"/>
                    <a:pt x="526" y="37"/>
                  </a:cubicBezTo>
                  <a:cubicBezTo>
                    <a:pt x="532" y="37"/>
                    <a:pt x="541" y="23"/>
                    <a:pt x="542" y="18"/>
                  </a:cubicBezTo>
                  <a:lnTo>
                    <a:pt x="560" y="18"/>
                  </a:lnTo>
                  <a:cubicBezTo>
                    <a:pt x="566" y="18"/>
                    <a:pt x="563" y="13"/>
                    <a:pt x="569" y="13"/>
                  </a:cubicBezTo>
                  <a:lnTo>
                    <a:pt x="595" y="13"/>
                  </a:lnTo>
                  <a:lnTo>
                    <a:pt x="595" y="18"/>
                  </a:lnTo>
                  <a:lnTo>
                    <a:pt x="602" y="18"/>
                  </a:lnTo>
                  <a:cubicBezTo>
                    <a:pt x="608" y="18"/>
                    <a:pt x="605" y="13"/>
                    <a:pt x="611" y="13"/>
                  </a:cubicBezTo>
                  <a:lnTo>
                    <a:pt x="618" y="13"/>
                  </a:lnTo>
                  <a:lnTo>
                    <a:pt x="618" y="18"/>
                  </a:lnTo>
                  <a:cubicBezTo>
                    <a:pt x="630" y="17"/>
                    <a:pt x="623" y="13"/>
                    <a:pt x="630" y="13"/>
                  </a:cubicBezTo>
                  <a:lnTo>
                    <a:pt x="641" y="13"/>
                  </a:lnTo>
                  <a:cubicBezTo>
                    <a:pt x="646" y="13"/>
                    <a:pt x="644" y="14"/>
                    <a:pt x="646" y="18"/>
                  </a:cubicBezTo>
                  <a:cubicBezTo>
                    <a:pt x="647" y="16"/>
                    <a:pt x="650" y="13"/>
                    <a:pt x="651" y="13"/>
                  </a:cubicBezTo>
                  <a:cubicBezTo>
                    <a:pt x="655" y="13"/>
                    <a:pt x="655" y="14"/>
                    <a:pt x="658" y="18"/>
                  </a:cubicBezTo>
                  <a:lnTo>
                    <a:pt x="676" y="18"/>
                  </a:lnTo>
                  <a:lnTo>
                    <a:pt x="694" y="32"/>
                  </a:lnTo>
                  <a:lnTo>
                    <a:pt x="702" y="32"/>
                  </a:lnTo>
                  <a:lnTo>
                    <a:pt x="702" y="28"/>
                  </a:lnTo>
                  <a:lnTo>
                    <a:pt x="716" y="27"/>
                  </a:lnTo>
                  <a:lnTo>
                    <a:pt x="716" y="32"/>
                  </a:lnTo>
                  <a:lnTo>
                    <a:pt x="725" y="32"/>
                  </a:lnTo>
                  <a:cubicBezTo>
                    <a:pt x="731" y="32"/>
                    <a:pt x="728" y="27"/>
                    <a:pt x="734" y="27"/>
                  </a:cubicBezTo>
                  <a:lnTo>
                    <a:pt x="739" y="27"/>
                  </a:lnTo>
                  <a:cubicBezTo>
                    <a:pt x="740" y="30"/>
                    <a:pt x="752" y="55"/>
                    <a:pt x="755" y="55"/>
                  </a:cubicBezTo>
                  <a:cubicBezTo>
                    <a:pt x="761" y="55"/>
                    <a:pt x="767" y="41"/>
                    <a:pt x="771" y="37"/>
                  </a:cubicBezTo>
                  <a:lnTo>
                    <a:pt x="776" y="42"/>
                  </a:lnTo>
                  <a:lnTo>
                    <a:pt x="794" y="23"/>
                  </a:lnTo>
                  <a:lnTo>
                    <a:pt x="801" y="22"/>
                  </a:lnTo>
                  <a:cubicBezTo>
                    <a:pt x="805" y="22"/>
                    <a:pt x="805" y="21"/>
                    <a:pt x="808" y="18"/>
                  </a:cubicBezTo>
                  <a:lnTo>
                    <a:pt x="840" y="18"/>
                  </a:lnTo>
                  <a:cubicBezTo>
                    <a:pt x="843" y="15"/>
                    <a:pt x="843" y="13"/>
                    <a:pt x="847" y="13"/>
                  </a:cubicBezTo>
                  <a:lnTo>
                    <a:pt x="857" y="13"/>
                  </a:lnTo>
                  <a:cubicBezTo>
                    <a:pt x="863" y="12"/>
                    <a:pt x="860" y="18"/>
                    <a:pt x="866" y="18"/>
                  </a:cubicBezTo>
                  <a:lnTo>
                    <a:pt x="877" y="18"/>
                  </a:lnTo>
                  <a:cubicBezTo>
                    <a:pt x="879" y="25"/>
                    <a:pt x="907" y="36"/>
                    <a:pt x="907" y="60"/>
                  </a:cubicBezTo>
                  <a:lnTo>
                    <a:pt x="907" y="70"/>
                  </a:lnTo>
                  <a:lnTo>
                    <a:pt x="910" y="70"/>
                  </a:lnTo>
                  <a:lnTo>
                    <a:pt x="910" y="95"/>
                  </a:lnTo>
                  <a:cubicBezTo>
                    <a:pt x="910" y="104"/>
                    <a:pt x="915" y="100"/>
                    <a:pt x="915" y="109"/>
                  </a:cubicBezTo>
                  <a:lnTo>
                    <a:pt x="915" y="152"/>
                  </a:lnTo>
                  <a:lnTo>
                    <a:pt x="919" y="152"/>
                  </a:lnTo>
                  <a:lnTo>
                    <a:pt x="919" y="172"/>
                  </a:lnTo>
                  <a:cubicBezTo>
                    <a:pt x="919" y="177"/>
                    <a:pt x="920" y="177"/>
                    <a:pt x="922" y="182"/>
                  </a:cubicBezTo>
                  <a:lnTo>
                    <a:pt x="919" y="181"/>
                  </a:lnTo>
                  <a:lnTo>
                    <a:pt x="919" y="204"/>
                  </a:lnTo>
                  <a:cubicBezTo>
                    <a:pt x="919" y="213"/>
                    <a:pt x="922" y="208"/>
                    <a:pt x="922" y="216"/>
                  </a:cubicBezTo>
                  <a:lnTo>
                    <a:pt x="922" y="219"/>
                  </a:lnTo>
                  <a:cubicBezTo>
                    <a:pt x="922" y="227"/>
                    <a:pt x="919" y="223"/>
                    <a:pt x="919" y="231"/>
                  </a:cubicBezTo>
                  <a:lnTo>
                    <a:pt x="919" y="273"/>
                  </a:lnTo>
                  <a:cubicBezTo>
                    <a:pt x="919" y="282"/>
                    <a:pt x="931" y="297"/>
                    <a:pt x="931" y="311"/>
                  </a:cubicBezTo>
                  <a:cubicBezTo>
                    <a:pt x="931" y="326"/>
                    <a:pt x="909" y="361"/>
                    <a:pt x="903" y="373"/>
                  </a:cubicBezTo>
                  <a:cubicBezTo>
                    <a:pt x="905" y="377"/>
                    <a:pt x="907" y="377"/>
                    <a:pt x="907" y="383"/>
                  </a:cubicBezTo>
                  <a:lnTo>
                    <a:pt x="906" y="390"/>
                  </a:lnTo>
                  <a:lnTo>
                    <a:pt x="899" y="393"/>
                  </a:lnTo>
                  <a:lnTo>
                    <a:pt x="905" y="405"/>
                  </a:lnTo>
                  <a:lnTo>
                    <a:pt x="915" y="405"/>
                  </a:lnTo>
                  <a:cubicBezTo>
                    <a:pt x="918" y="410"/>
                    <a:pt x="919" y="409"/>
                    <a:pt x="919" y="415"/>
                  </a:cubicBezTo>
                  <a:lnTo>
                    <a:pt x="919" y="427"/>
                  </a:lnTo>
                  <a:cubicBezTo>
                    <a:pt x="919" y="436"/>
                    <a:pt x="915" y="431"/>
                    <a:pt x="915" y="440"/>
                  </a:cubicBezTo>
                  <a:lnTo>
                    <a:pt x="915" y="447"/>
                  </a:lnTo>
                  <a:lnTo>
                    <a:pt x="919" y="447"/>
                  </a:lnTo>
                  <a:lnTo>
                    <a:pt x="918" y="481"/>
                  </a:lnTo>
                  <a:lnTo>
                    <a:pt x="910" y="500"/>
                  </a:lnTo>
                  <a:lnTo>
                    <a:pt x="910" y="545"/>
                  </a:lnTo>
                  <a:lnTo>
                    <a:pt x="907" y="552"/>
                  </a:lnTo>
                  <a:lnTo>
                    <a:pt x="908" y="578"/>
                  </a:lnTo>
                  <a:lnTo>
                    <a:pt x="888" y="607"/>
                  </a:lnTo>
                  <a:lnTo>
                    <a:pt x="890" y="607"/>
                  </a:lnTo>
                  <a:lnTo>
                    <a:pt x="900" y="624"/>
                  </a:lnTo>
                  <a:lnTo>
                    <a:pt x="900" y="661"/>
                  </a:lnTo>
                  <a:lnTo>
                    <a:pt x="903" y="661"/>
                  </a:lnTo>
                  <a:lnTo>
                    <a:pt x="903" y="693"/>
                  </a:lnTo>
                  <a:lnTo>
                    <a:pt x="907" y="693"/>
                  </a:lnTo>
                  <a:cubicBezTo>
                    <a:pt x="906" y="710"/>
                    <a:pt x="903" y="701"/>
                    <a:pt x="903" y="711"/>
                  </a:cubicBezTo>
                  <a:lnTo>
                    <a:pt x="903" y="718"/>
                  </a:lnTo>
                  <a:cubicBezTo>
                    <a:pt x="897" y="719"/>
                    <a:pt x="887" y="729"/>
                    <a:pt x="887" y="738"/>
                  </a:cubicBezTo>
                  <a:lnTo>
                    <a:pt x="887" y="745"/>
                  </a:lnTo>
                  <a:cubicBezTo>
                    <a:pt x="887" y="757"/>
                    <a:pt x="899" y="757"/>
                    <a:pt x="900" y="773"/>
                  </a:cubicBezTo>
                  <a:lnTo>
                    <a:pt x="896" y="773"/>
                  </a:lnTo>
                  <a:lnTo>
                    <a:pt x="897" y="784"/>
                  </a:lnTo>
                  <a:lnTo>
                    <a:pt x="903" y="795"/>
                  </a:lnTo>
                  <a:lnTo>
                    <a:pt x="903" y="805"/>
                  </a:lnTo>
                  <a:cubicBezTo>
                    <a:pt x="903" y="814"/>
                    <a:pt x="907" y="809"/>
                    <a:pt x="907" y="818"/>
                  </a:cubicBezTo>
                  <a:lnTo>
                    <a:pt x="907" y="842"/>
                  </a:lnTo>
                  <a:cubicBezTo>
                    <a:pt x="907" y="848"/>
                    <a:pt x="905" y="848"/>
                    <a:pt x="903" y="852"/>
                  </a:cubicBezTo>
                  <a:lnTo>
                    <a:pt x="903" y="872"/>
                  </a:lnTo>
                  <a:cubicBezTo>
                    <a:pt x="901" y="877"/>
                    <a:pt x="900" y="877"/>
                    <a:pt x="900" y="882"/>
                  </a:cubicBezTo>
                  <a:lnTo>
                    <a:pt x="900" y="902"/>
                  </a:lnTo>
                  <a:lnTo>
                    <a:pt x="896" y="902"/>
                  </a:lnTo>
                  <a:lnTo>
                    <a:pt x="907" y="924"/>
                  </a:lnTo>
                  <a:lnTo>
                    <a:pt x="907" y="939"/>
                  </a:lnTo>
                  <a:cubicBezTo>
                    <a:pt x="907" y="948"/>
                    <a:pt x="910" y="943"/>
                    <a:pt x="910" y="952"/>
                  </a:cubicBezTo>
                  <a:lnTo>
                    <a:pt x="910" y="972"/>
                  </a:lnTo>
                  <a:cubicBezTo>
                    <a:pt x="910" y="980"/>
                    <a:pt x="907" y="975"/>
                    <a:pt x="907" y="984"/>
                  </a:cubicBezTo>
                  <a:lnTo>
                    <a:pt x="907" y="1014"/>
                  </a:lnTo>
                  <a:cubicBezTo>
                    <a:pt x="907" y="1022"/>
                    <a:pt x="910" y="1018"/>
                    <a:pt x="910" y="1026"/>
                  </a:cubicBezTo>
                  <a:lnTo>
                    <a:pt x="910" y="1059"/>
                  </a:lnTo>
                  <a:lnTo>
                    <a:pt x="907" y="1059"/>
                  </a:lnTo>
                  <a:lnTo>
                    <a:pt x="907" y="1069"/>
                  </a:lnTo>
                  <a:cubicBezTo>
                    <a:pt x="907" y="1077"/>
                    <a:pt x="903" y="1072"/>
                    <a:pt x="903" y="1081"/>
                  </a:cubicBezTo>
                  <a:lnTo>
                    <a:pt x="903" y="1091"/>
                  </a:lnTo>
                  <a:lnTo>
                    <a:pt x="907" y="1091"/>
                  </a:lnTo>
                  <a:lnTo>
                    <a:pt x="907" y="1101"/>
                  </a:lnTo>
                  <a:cubicBezTo>
                    <a:pt x="907" y="1109"/>
                    <a:pt x="903" y="1105"/>
                    <a:pt x="903" y="1113"/>
                  </a:cubicBezTo>
                  <a:lnTo>
                    <a:pt x="903" y="1198"/>
                  </a:lnTo>
                  <a:lnTo>
                    <a:pt x="900" y="1198"/>
                  </a:lnTo>
                  <a:lnTo>
                    <a:pt x="900" y="1208"/>
                  </a:lnTo>
                  <a:cubicBezTo>
                    <a:pt x="900" y="1209"/>
                    <a:pt x="893" y="1233"/>
                    <a:pt x="893" y="1235"/>
                  </a:cubicBezTo>
                  <a:lnTo>
                    <a:pt x="893" y="1245"/>
                  </a:lnTo>
                  <a:cubicBezTo>
                    <a:pt x="886" y="1248"/>
                    <a:pt x="882" y="1290"/>
                    <a:pt x="868" y="1290"/>
                  </a:cubicBezTo>
                  <a:lnTo>
                    <a:pt x="861" y="1290"/>
                  </a:lnTo>
                  <a:lnTo>
                    <a:pt x="861" y="1295"/>
                  </a:lnTo>
                  <a:lnTo>
                    <a:pt x="836" y="1295"/>
                  </a:lnTo>
                  <a:cubicBezTo>
                    <a:pt x="835" y="1290"/>
                    <a:pt x="826" y="1282"/>
                    <a:pt x="822" y="1282"/>
                  </a:cubicBezTo>
                  <a:lnTo>
                    <a:pt x="820" y="1282"/>
                  </a:lnTo>
                  <a:cubicBezTo>
                    <a:pt x="814" y="1282"/>
                    <a:pt x="810" y="1284"/>
                    <a:pt x="806" y="1287"/>
                  </a:cubicBezTo>
                  <a:cubicBezTo>
                    <a:pt x="800" y="1283"/>
                    <a:pt x="759" y="1257"/>
                    <a:pt x="755" y="1257"/>
                  </a:cubicBezTo>
                  <a:lnTo>
                    <a:pt x="694" y="1257"/>
                  </a:lnTo>
                  <a:cubicBezTo>
                    <a:pt x="696" y="1267"/>
                    <a:pt x="705" y="1267"/>
                    <a:pt x="712" y="1276"/>
                  </a:cubicBezTo>
                  <a:cubicBezTo>
                    <a:pt x="717" y="1282"/>
                    <a:pt x="726" y="1290"/>
                    <a:pt x="734" y="1290"/>
                  </a:cubicBezTo>
                  <a:lnTo>
                    <a:pt x="739" y="1300"/>
                  </a:lnTo>
                  <a:lnTo>
                    <a:pt x="736" y="1300"/>
                  </a:lnTo>
                  <a:lnTo>
                    <a:pt x="736" y="1305"/>
                  </a:lnTo>
                  <a:cubicBezTo>
                    <a:pt x="733" y="1301"/>
                    <a:pt x="733" y="1300"/>
                    <a:pt x="729" y="1300"/>
                  </a:cubicBezTo>
                  <a:cubicBezTo>
                    <a:pt x="723" y="1300"/>
                    <a:pt x="726" y="1305"/>
                    <a:pt x="720" y="1304"/>
                  </a:cubicBezTo>
                  <a:lnTo>
                    <a:pt x="680" y="1305"/>
                  </a:lnTo>
                  <a:cubicBezTo>
                    <a:pt x="678" y="1305"/>
                    <a:pt x="661" y="1295"/>
                    <a:pt x="660" y="1295"/>
                  </a:cubicBezTo>
                  <a:lnTo>
                    <a:pt x="650" y="1295"/>
                  </a:lnTo>
                  <a:lnTo>
                    <a:pt x="650" y="1290"/>
                  </a:lnTo>
                  <a:lnTo>
                    <a:pt x="627" y="1290"/>
                  </a:lnTo>
                  <a:cubicBezTo>
                    <a:pt x="622" y="1290"/>
                    <a:pt x="622" y="1286"/>
                    <a:pt x="618" y="1282"/>
                  </a:cubicBezTo>
                  <a:lnTo>
                    <a:pt x="609" y="1295"/>
                  </a:lnTo>
                  <a:lnTo>
                    <a:pt x="562" y="1295"/>
                  </a:lnTo>
                  <a:lnTo>
                    <a:pt x="562" y="1290"/>
                  </a:lnTo>
                  <a:lnTo>
                    <a:pt x="555" y="1290"/>
                  </a:lnTo>
                  <a:cubicBezTo>
                    <a:pt x="548" y="1290"/>
                    <a:pt x="549" y="1282"/>
                    <a:pt x="546" y="1282"/>
                  </a:cubicBezTo>
                  <a:cubicBezTo>
                    <a:pt x="541" y="1282"/>
                    <a:pt x="538" y="1290"/>
                    <a:pt x="537" y="1295"/>
                  </a:cubicBezTo>
                  <a:lnTo>
                    <a:pt x="511" y="1295"/>
                  </a:lnTo>
                  <a:lnTo>
                    <a:pt x="511" y="1300"/>
                  </a:lnTo>
                  <a:lnTo>
                    <a:pt x="477" y="1300"/>
                  </a:lnTo>
                  <a:lnTo>
                    <a:pt x="477" y="1295"/>
                  </a:lnTo>
                  <a:cubicBezTo>
                    <a:pt x="470" y="1297"/>
                    <a:pt x="474" y="1300"/>
                    <a:pt x="468" y="1300"/>
                  </a:cubicBezTo>
                  <a:lnTo>
                    <a:pt x="451" y="1300"/>
                  </a:lnTo>
                  <a:lnTo>
                    <a:pt x="451" y="1295"/>
                  </a:lnTo>
                  <a:lnTo>
                    <a:pt x="438" y="1295"/>
                  </a:lnTo>
                  <a:lnTo>
                    <a:pt x="438" y="1300"/>
                  </a:lnTo>
                  <a:lnTo>
                    <a:pt x="383" y="1299"/>
                  </a:lnTo>
                  <a:lnTo>
                    <a:pt x="379" y="1290"/>
                  </a:lnTo>
                  <a:lnTo>
                    <a:pt x="371" y="1290"/>
                  </a:lnTo>
                  <a:cubicBezTo>
                    <a:pt x="365" y="1290"/>
                    <a:pt x="366" y="1282"/>
                    <a:pt x="363" y="1282"/>
                  </a:cubicBezTo>
                  <a:cubicBezTo>
                    <a:pt x="358" y="1282"/>
                    <a:pt x="355" y="1290"/>
                    <a:pt x="354" y="1295"/>
                  </a:cubicBezTo>
                  <a:lnTo>
                    <a:pt x="271" y="1295"/>
                  </a:lnTo>
                  <a:cubicBezTo>
                    <a:pt x="265" y="1295"/>
                    <a:pt x="267" y="1300"/>
                    <a:pt x="264" y="1300"/>
                  </a:cubicBezTo>
                  <a:cubicBezTo>
                    <a:pt x="258" y="1300"/>
                    <a:pt x="261" y="1295"/>
                    <a:pt x="255" y="1295"/>
                  </a:cubicBezTo>
                  <a:lnTo>
                    <a:pt x="236" y="1295"/>
                  </a:lnTo>
                  <a:lnTo>
                    <a:pt x="236" y="1300"/>
                  </a:lnTo>
                  <a:lnTo>
                    <a:pt x="218" y="1300"/>
                  </a:lnTo>
                  <a:lnTo>
                    <a:pt x="218" y="1295"/>
                  </a:lnTo>
                  <a:lnTo>
                    <a:pt x="203" y="1295"/>
                  </a:lnTo>
                  <a:cubicBezTo>
                    <a:pt x="199" y="1295"/>
                    <a:pt x="199" y="1297"/>
                    <a:pt x="195" y="1300"/>
                  </a:cubicBezTo>
                  <a:lnTo>
                    <a:pt x="174" y="1299"/>
                  </a:lnTo>
                  <a:lnTo>
                    <a:pt x="169" y="1305"/>
                  </a:lnTo>
                  <a:lnTo>
                    <a:pt x="106" y="1305"/>
                  </a:lnTo>
                  <a:cubicBezTo>
                    <a:pt x="103" y="1308"/>
                    <a:pt x="103" y="1310"/>
                    <a:pt x="99" y="1310"/>
                  </a:cubicBezTo>
                  <a:lnTo>
                    <a:pt x="92" y="1309"/>
                  </a:lnTo>
                  <a:lnTo>
                    <a:pt x="92" y="1305"/>
                  </a:lnTo>
                  <a:lnTo>
                    <a:pt x="51" y="1305"/>
                  </a:lnTo>
                  <a:cubicBezTo>
                    <a:pt x="47" y="1304"/>
                    <a:pt x="47" y="1303"/>
                    <a:pt x="44" y="1300"/>
                  </a:cubicBezTo>
                  <a:lnTo>
                    <a:pt x="34" y="1300"/>
                  </a:lnTo>
                  <a:cubicBezTo>
                    <a:pt x="23" y="1289"/>
                    <a:pt x="13" y="1275"/>
                    <a:pt x="5" y="1260"/>
                  </a:cubicBezTo>
                  <a:cubicBezTo>
                    <a:pt x="5" y="1244"/>
                    <a:pt x="9" y="1217"/>
                    <a:pt x="0" y="1213"/>
                  </a:cubicBezTo>
                  <a:lnTo>
                    <a:pt x="0" y="1141"/>
                  </a:lnTo>
                  <a:lnTo>
                    <a:pt x="5" y="1138"/>
                  </a:lnTo>
                  <a:close/>
                </a:path>
              </a:pathLst>
            </a:custGeom>
            <a:solidFill>
              <a:srgbClr val="E5001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95000"/>
                    <a:lumOff val="5000"/>
                  </a:schemeClr>
                </a:solidFill>
                <a:uLnTx/>
                <a:uFillTx/>
                <a:latin typeface="等线" panose="020F0502020204030204"/>
                <a:ea typeface="等线" panose="02010600030101010101" pitchFamily="2" charset="-122"/>
                <a:cs typeface="+mn-cs"/>
              </a:endParaRPr>
            </a:p>
          </p:txBody>
        </p:sp>
        <p:sp>
          <p:nvSpPr>
            <p:cNvPr id="61" name="Freeform 151">
              <a:extLst>
                <a:ext uri="{FF2B5EF4-FFF2-40B4-BE49-F238E27FC236}">
                  <a16:creationId xmlns:a16="http://schemas.microsoft.com/office/drawing/2014/main" id="{4D2ACCDF-3402-47BE-85F0-2671F713E993}"/>
                </a:ext>
              </a:extLst>
            </p:cNvPr>
            <p:cNvSpPr>
              <a:spLocks noEditPoints="1"/>
            </p:cNvSpPr>
            <p:nvPr/>
          </p:nvSpPr>
          <p:spPr bwMode="auto">
            <a:xfrm>
              <a:off x="4933269" y="4482420"/>
              <a:ext cx="138113" cy="458788"/>
            </a:xfrm>
            <a:custGeom>
              <a:avLst/>
              <a:gdLst>
                <a:gd name="T0" fmla="*/ 2147483646 w 366"/>
                <a:gd name="T1" fmla="*/ 2147483646 h 1245"/>
                <a:gd name="T2" fmla="*/ 2147483646 w 366"/>
                <a:gd name="T3" fmla="*/ 2147483646 h 1245"/>
                <a:gd name="T4" fmla="*/ 2147483646 w 366"/>
                <a:gd name="T5" fmla="*/ 2147483646 h 1245"/>
                <a:gd name="T6" fmla="*/ 2147483646 w 366"/>
                <a:gd name="T7" fmla="*/ 2147483646 h 1245"/>
                <a:gd name="T8" fmla="*/ 2147483646 w 366"/>
                <a:gd name="T9" fmla="*/ 2147483646 h 1245"/>
                <a:gd name="T10" fmla="*/ 2147483646 w 366"/>
                <a:gd name="T11" fmla="*/ 2147483646 h 1245"/>
                <a:gd name="T12" fmla="*/ 2147483646 w 366"/>
                <a:gd name="T13" fmla="*/ 2147483646 h 1245"/>
                <a:gd name="T14" fmla="*/ 2147483646 w 366"/>
                <a:gd name="T15" fmla="*/ 2147483646 h 1245"/>
                <a:gd name="T16" fmla="*/ 2147483646 w 366"/>
                <a:gd name="T17" fmla="*/ 2147483646 h 1245"/>
                <a:gd name="T18" fmla="*/ 2147483646 w 366"/>
                <a:gd name="T19" fmla="*/ 2147483646 h 1245"/>
                <a:gd name="T20" fmla="*/ 2147483646 w 366"/>
                <a:gd name="T21" fmla="*/ 2147483646 h 1245"/>
                <a:gd name="T22" fmla="*/ 2147483646 w 366"/>
                <a:gd name="T23" fmla="*/ 2147483646 h 1245"/>
                <a:gd name="T24" fmla="*/ 2147483646 w 366"/>
                <a:gd name="T25" fmla="*/ 2147483646 h 1245"/>
                <a:gd name="T26" fmla="*/ 2147483646 w 366"/>
                <a:gd name="T27" fmla="*/ 2147483646 h 1245"/>
                <a:gd name="T28" fmla="*/ 2147483646 w 366"/>
                <a:gd name="T29" fmla="*/ 2147483646 h 1245"/>
                <a:gd name="T30" fmla="*/ 2147483646 w 366"/>
                <a:gd name="T31" fmla="*/ 2147483646 h 1245"/>
                <a:gd name="T32" fmla="*/ 2147483646 w 366"/>
                <a:gd name="T33" fmla="*/ 2147483646 h 1245"/>
                <a:gd name="T34" fmla="*/ 2147483646 w 366"/>
                <a:gd name="T35" fmla="*/ 2147483646 h 1245"/>
                <a:gd name="T36" fmla="*/ 2147483646 w 366"/>
                <a:gd name="T37" fmla="*/ 2147483646 h 1245"/>
                <a:gd name="T38" fmla="*/ 2147483646 w 366"/>
                <a:gd name="T39" fmla="*/ 2147483646 h 1245"/>
                <a:gd name="T40" fmla="*/ 2147483646 w 366"/>
                <a:gd name="T41" fmla="*/ 2147483646 h 1245"/>
                <a:gd name="T42" fmla="*/ 2147483646 w 366"/>
                <a:gd name="T43" fmla="*/ 2147483646 h 1245"/>
                <a:gd name="T44" fmla="*/ 2147483646 w 366"/>
                <a:gd name="T45" fmla="*/ 2147483646 h 1245"/>
                <a:gd name="T46" fmla="*/ 2147483646 w 366"/>
                <a:gd name="T47" fmla="*/ 2147483646 h 1245"/>
                <a:gd name="T48" fmla="*/ 2147483646 w 366"/>
                <a:gd name="T49" fmla="*/ 2147483646 h 1245"/>
                <a:gd name="T50" fmla="*/ 0 w 366"/>
                <a:gd name="T51" fmla="*/ 2147483646 h 1245"/>
                <a:gd name="T52" fmla="*/ 2147483646 w 366"/>
                <a:gd name="T53" fmla="*/ 2147483646 h 1245"/>
                <a:gd name="T54" fmla="*/ 2147483646 w 366"/>
                <a:gd name="T55" fmla="*/ 2147483646 h 1245"/>
                <a:gd name="T56" fmla="*/ 2147483646 w 366"/>
                <a:gd name="T57" fmla="*/ 2147483646 h 1245"/>
                <a:gd name="T58" fmla="*/ 2147483646 w 366"/>
                <a:gd name="T59" fmla="*/ 2147483646 h 1245"/>
                <a:gd name="T60" fmla="*/ 2147483646 w 366"/>
                <a:gd name="T61" fmla="*/ 2147483646 h 1245"/>
                <a:gd name="T62" fmla="*/ 2147483646 w 366"/>
                <a:gd name="T63" fmla="*/ 2147483646 h 1245"/>
                <a:gd name="T64" fmla="*/ 2147483646 w 366"/>
                <a:gd name="T65" fmla="*/ 2147483646 h 1245"/>
                <a:gd name="T66" fmla="*/ 2147483646 w 366"/>
                <a:gd name="T67" fmla="*/ 2147483646 h 1245"/>
                <a:gd name="T68" fmla="*/ 2147483646 w 366"/>
                <a:gd name="T69" fmla="*/ 2147483646 h 1245"/>
                <a:gd name="T70" fmla="*/ 2147483646 w 366"/>
                <a:gd name="T71" fmla="*/ 2147483646 h 1245"/>
                <a:gd name="T72" fmla="*/ 2147483646 w 366"/>
                <a:gd name="T73" fmla="*/ 2147483646 h 1245"/>
                <a:gd name="T74" fmla="*/ 2147483646 w 366"/>
                <a:gd name="T75" fmla="*/ 2147483646 h 1245"/>
                <a:gd name="T76" fmla="*/ 2147483646 w 366"/>
                <a:gd name="T77" fmla="*/ 2147483646 h 1245"/>
                <a:gd name="T78" fmla="*/ 2147483646 w 366"/>
                <a:gd name="T79" fmla="*/ 2147483646 h 1245"/>
                <a:gd name="T80" fmla="*/ 2147483646 w 366"/>
                <a:gd name="T81" fmla="*/ 2147483646 h 1245"/>
                <a:gd name="T82" fmla="*/ 2147483646 w 366"/>
                <a:gd name="T83" fmla="*/ 2147483646 h 1245"/>
                <a:gd name="T84" fmla="*/ 2147483646 w 366"/>
                <a:gd name="T85" fmla="*/ 2147483646 h 1245"/>
                <a:gd name="T86" fmla="*/ 2147483646 w 366"/>
                <a:gd name="T87" fmla="*/ 2147483646 h 1245"/>
                <a:gd name="T88" fmla="*/ 2147483646 w 366"/>
                <a:gd name="T89" fmla="*/ 2147483646 h 1245"/>
                <a:gd name="T90" fmla="*/ 2147483646 w 366"/>
                <a:gd name="T91" fmla="*/ 2147483646 h 1245"/>
                <a:gd name="T92" fmla="*/ 2147483646 w 366"/>
                <a:gd name="T93" fmla="*/ 2147483646 h 1245"/>
                <a:gd name="T94" fmla="*/ 2147483646 w 366"/>
                <a:gd name="T95" fmla="*/ 2147483646 h 1245"/>
                <a:gd name="T96" fmla="*/ 2147483646 w 366"/>
                <a:gd name="T97" fmla="*/ 2147483646 h 1245"/>
                <a:gd name="T98" fmla="*/ 2147483646 w 366"/>
                <a:gd name="T99" fmla="*/ 2147483646 h 1245"/>
                <a:gd name="T100" fmla="*/ 2147483646 w 366"/>
                <a:gd name="T101" fmla="*/ 2147483646 h 1245"/>
                <a:gd name="T102" fmla="*/ 2147483646 w 366"/>
                <a:gd name="T103" fmla="*/ 2147483646 h 1245"/>
                <a:gd name="T104" fmla="*/ 2147483646 w 366"/>
                <a:gd name="T105" fmla="*/ 2147483646 h 1245"/>
                <a:gd name="T106" fmla="*/ 2147483646 w 366"/>
                <a:gd name="T107" fmla="*/ 2147483646 h 1245"/>
                <a:gd name="T108" fmla="*/ 2147483646 w 366"/>
                <a:gd name="T109" fmla="*/ 2147483646 h 1245"/>
                <a:gd name="T110" fmla="*/ 2147483646 w 366"/>
                <a:gd name="T111" fmla="*/ 2147483646 h 1245"/>
                <a:gd name="T112" fmla="*/ 2147483646 w 366"/>
                <a:gd name="T113" fmla="*/ 2147483646 h 1245"/>
                <a:gd name="T114" fmla="*/ 2147483646 w 366"/>
                <a:gd name="T115" fmla="*/ 2147483646 h 1245"/>
                <a:gd name="T116" fmla="*/ 2147483646 w 366"/>
                <a:gd name="T117" fmla="*/ 2147483646 h 1245"/>
                <a:gd name="T118" fmla="*/ 2147483646 w 366"/>
                <a:gd name="T119" fmla="*/ 2147483646 h 1245"/>
                <a:gd name="T120" fmla="*/ 2147483646 w 366"/>
                <a:gd name="T121" fmla="*/ 2147483646 h 124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66" h="1245">
                  <a:moveTo>
                    <a:pt x="54" y="181"/>
                  </a:moveTo>
                  <a:lnTo>
                    <a:pt x="62" y="180"/>
                  </a:lnTo>
                  <a:lnTo>
                    <a:pt x="170" y="179"/>
                  </a:lnTo>
                  <a:lnTo>
                    <a:pt x="165" y="49"/>
                  </a:lnTo>
                  <a:cubicBezTo>
                    <a:pt x="164" y="31"/>
                    <a:pt x="165" y="20"/>
                    <a:pt x="168" y="15"/>
                  </a:cubicBezTo>
                  <a:cubicBezTo>
                    <a:pt x="172" y="11"/>
                    <a:pt x="176" y="7"/>
                    <a:pt x="182" y="3"/>
                  </a:cubicBezTo>
                  <a:cubicBezTo>
                    <a:pt x="188" y="0"/>
                    <a:pt x="194" y="0"/>
                    <a:pt x="200" y="3"/>
                  </a:cubicBezTo>
                  <a:cubicBezTo>
                    <a:pt x="205" y="8"/>
                    <a:pt x="208" y="14"/>
                    <a:pt x="208" y="21"/>
                  </a:cubicBezTo>
                  <a:lnTo>
                    <a:pt x="208" y="118"/>
                  </a:lnTo>
                  <a:lnTo>
                    <a:pt x="209" y="177"/>
                  </a:lnTo>
                  <a:lnTo>
                    <a:pt x="315" y="176"/>
                  </a:lnTo>
                  <a:lnTo>
                    <a:pt x="310" y="92"/>
                  </a:lnTo>
                  <a:cubicBezTo>
                    <a:pt x="309" y="84"/>
                    <a:pt x="310" y="77"/>
                    <a:pt x="314" y="73"/>
                  </a:cubicBezTo>
                  <a:cubicBezTo>
                    <a:pt x="317" y="68"/>
                    <a:pt x="322" y="66"/>
                    <a:pt x="328" y="65"/>
                  </a:cubicBezTo>
                  <a:cubicBezTo>
                    <a:pt x="333" y="65"/>
                    <a:pt x="337" y="68"/>
                    <a:pt x="342" y="74"/>
                  </a:cubicBezTo>
                  <a:cubicBezTo>
                    <a:pt x="346" y="81"/>
                    <a:pt x="349" y="93"/>
                    <a:pt x="350" y="112"/>
                  </a:cubicBezTo>
                  <a:lnTo>
                    <a:pt x="352" y="156"/>
                  </a:lnTo>
                  <a:cubicBezTo>
                    <a:pt x="352" y="163"/>
                    <a:pt x="352" y="172"/>
                    <a:pt x="352" y="184"/>
                  </a:cubicBezTo>
                  <a:cubicBezTo>
                    <a:pt x="352" y="215"/>
                    <a:pt x="349" y="242"/>
                    <a:pt x="345" y="264"/>
                  </a:cubicBezTo>
                  <a:cubicBezTo>
                    <a:pt x="341" y="287"/>
                    <a:pt x="331" y="303"/>
                    <a:pt x="314" y="313"/>
                  </a:cubicBezTo>
                  <a:cubicBezTo>
                    <a:pt x="298" y="324"/>
                    <a:pt x="263" y="331"/>
                    <a:pt x="209" y="337"/>
                  </a:cubicBezTo>
                  <a:lnTo>
                    <a:pt x="209" y="519"/>
                  </a:lnTo>
                  <a:cubicBezTo>
                    <a:pt x="209" y="548"/>
                    <a:pt x="210" y="570"/>
                    <a:pt x="211" y="583"/>
                  </a:cubicBezTo>
                  <a:cubicBezTo>
                    <a:pt x="211" y="596"/>
                    <a:pt x="212" y="605"/>
                    <a:pt x="212" y="610"/>
                  </a:cubicBezTo>
                  <a:cubicBezTo>
                    <a:pt x="211" y="620"/>
                    <a:pt x="209" y="628"/>
                    <a:pt x="205" y="634"/>
                  </a:cubicBezTo>
                  <a:cubicBezTo>
                    <a:pt x="202" y="641"/>
                    <a:pt x="197" y="644"/>
                    <a:pt x="192" y="643"/>
                  </a:cubicBezTo>
                  <a:cubicBezTo>
                    <a:pt x="178" y="643"/>
                    <a:pt x="170" y="626"/>
                    <a:pt x="170" y="592"/>
                  </a:cubicBezTo>
                  <a:lnTo>
                    <a:pt x="170" y="507"/>
                  </a:lnTo>
                  <a:lnTo>
                    <a:pt x="169" y="337"/>
                  </a:lnTo>
                  <a:cubicBezTo>
                    <a:pt x="125" y="337"/>
                    <a:pt x="92" y="334"/>
                    <a:pt x="70" y="330"/>
                  </a:cubicBezTo>
                  <a:cubicBezTo>
                    <a:pt x="48" y="325"/>
                    <a:pt x="33" y="310"/>
                    <a:pt x="26" y="284"/>
                  </a:cubicBezTo>
                  <a:cubicBezTo>
                    <a:pt x="19" y="259"/>
                    <a:pt x="15" y="237"/>
                    <a:pt x="15" y="221"/>
                  </a:cubicBezTo>
                  <a:cubicBezTo>
                    <a:pt x="15" y="204"/>
                    <a:pt x="15" y="194"/>
                    <a:pt x="15" y="191"/>
                  </a:cubicBezTo>
                  <a:lnTo>
                    <a:pt x="15" y="121"/>
                  </a:lnTo>
                  <a:cubicBezTo>
                    <a:pt x="15" y="106"/>
                    <a:pt x="18" y="95"/>
                    <a:pt x="22" y="87"/>
                  </a:cubicBezTo>
                  <a:cubicBezTo>
                    <a:pt x="27" y="79"/>
                    <a:pt x="33" y="76"/>
                    <a:pt x="39" y="76"/>
                  </a:cubicBezTo>
                  <a:cubicBezTo>
                    <a:pt x="45" y="77"/>
                    <a:pt x="50" y="80"/>
                    <a:pt x="54" y="87"/>
                  </a:cubicBezTo>
                  <a:cubicBezTo>
                    <a:pt x="58" y="94"/>
                    <a:pt x="61" y="102"/>
                    <a:pt x="61" y="112"/>
                  </a:cubicBezTo>
                  <a:lnTo>
                    <a:pt x="57" y="144"/>
                  </a:lnTo>
                  <a:lnTo>
                    <a:pt x="55" y="168"/>
                  </a:lnTo>
                  <a:lnTo>
                    <a:pt x="54" y="181"/>
                  </a:lnTo>
                  <a:close/>
                  <a:moveTo>
                    <a:pt x="54" y="220"/>
                  </a:moveTo>
                  <a:cubicBezTo>
                    <a:pt x="53" y="231"/>
                    <a:pt x="53" y="239"/>
                    <a:pt x="54" y="243"/>
                  </a:cubicBezTo>
                  <a:cubicBezTo>
                    <a:pt x="55" y="247"/>
                    <a:pt x="57" y="254"/>
                    <a:pt x="61" y="264"/>
                  </a:cubicBezTo>
                  <a:cubicBezTo>
                    <a:pt x="65" y="273"/>
                    <a:pt x="71" y="281"/>
                    <a:pt x="79" y="287"/>
                  </a:cubicBezTo>
                  <a:cubicBezTo>
                    <a:pt x="86" y="293"/>
                    <a:pt x="111" y="296"/>
                    <a:pt x="152" y="295"/>
                  </a:cubicBezTo>
                  <a:lnTo>
                    <a:pt x="161" y="295"/>
                  </a:lnTo>
                  <a:lnTo>
                    <a:pt x="170" y="295"/>
                  </a:lnTo>
                  <a:lnTo>
                    <a:pt x="169" y="218"/>
                  </a:lnTo>
                  <a:lnTo>
                    <a:pt x="54" y="220"/>
                  </a:lnTo>
                  <a:close/>
                  <a:moveTo>
                    <a:pt x="209" y="254"/>
                  </a:moveTo>
                  <a:lnTo>
                    <a:pt x="209" y="294"/>
                  </a:lnTo>
                  <a:cubicBezTo>
                    <a:pt x="245" y="294"/>
                    <a:pt x="272" y="289"/>
                    <a:pt x="289" y="280"/>
                  </a:cubicBezTo>
                  <a:cubicBezTo>
                    <a:pt x="306" y="272"/>
                    <a:pt x="315" y="255"/>
                    <a:pt x="315" y="230"/>
                  </a:cubicBezTo>
                  <a:lnTo>
                    <a:pt x="315" y="216"/>
                  </a:lnTo>
                  <a:lnTo>
                    <a:pt x="209" y="218"/>
                  </a:lnTo>
                  <a:lnTo>
                    <a:pt x="209" y="254"/>
                  </a:lnTo>
                  <a:close/>
                  <a:moveTo>
                    <a:pt x="62" y="975"/>
                  </a:moveTo>
                  <a:cubicBezTo>
                    <a:pt x="61" y="946"/>
                    <a:pt x="67" y="929"/>
                    <a:pt x="80" y="921"/>
                  </a:cubicBezTo>
                  <a:cubicBezTo>
                    <a:pt x="93" y="914"/>
                    <a:pt x="111" y="910"/>
                    <a:pt x="134" y="909"/>
                  </a:cubicBezTo>
                  <a:cubicBezTo>
                    <a:pt x="158" y="907"/>
                    <a:pt x="173" y="909"/>
                    <a:pt x="181" y="915"/>
                  </a:cubicBezTo>
                  <a:cubicBezTo>
                    <a:pt x="192" y="924"/>
                    <a:pt x="198" y="937"/>
                    <a:pt x="199" y="956"/>
                  </a:cubicBezTo>
                  <a:cubicBezTo>
                    <a:pt x="199" y="974"/>
                    <a:pt x="200" y="984"/>
                    <a:pt x="200" y="987"/>
                  </a:cubicBezTo>
                  <a:cubicBezTo>
                    <a:pt x="199" y="998"/>
                    <a:pt x="195" y="1010"/>
                    <a:pt x="187" y="1024"/>
                  </a:cubicBezTo>
                  <a:cubicBezTo>
                    <a:pt x="178" y="1038"/>
                    <a:pt x="158" y="1045"/>
                    <a:pt x="126" y="1045"/>
                  </a:cubicBezTo>
                  <a:cubicBezTo>
                    <a:pt x="99" y="1045"/>
                    <a:pt x="82" y="1039"/>
                    <a:pt x="74" y="1026"/>
                  </a:cubicBezTo>
                  <a:cubicBezTo>
                    <a:pt x="66" y="1014"/>
                    <a:pt x="62" y="996"/>
                    <a:pt x="62" y="975"/>
                  </a:cubicBezTo>
                  <a:close/>
                  <a:moveTo>
                    <a:pt x="124" y="1006"/>
                  </a:moveTo>
                  <a:cubicBezTo>
                    <a:pt x="141" y="1007"/>
                    <a:pt x="153" y="1006"/>
                    <a:pt x="157" y="1000"/>
                  </a:cubicBezTo>
                  <a:cubicBezTo>
                    <a:pt x="162" y="995"/>
                    <a:pt x="164" y="987"/>
                    <a:pt x="164" y="977"/>
                  </a:cubicBezTo>
                  <a:cubicBezTo>
                    <a:pt x="165" y="967"/>
                    <a:pt x="164" y="960"/>
                    <a:pt x="162" y="956"/>
                  </a:cubicBezTo>
                  <a:cubicBezTo>
                    <a:pt x="158" y="951"/>
                    <a:pt x="151" y="948"/>
                    <a:pt x="142" y="947"/>
                  </a:cubicBezTo>
                  <a:cubicBezTo>
                    <a:pt x="110" y="946"/>
                    <a:pt x="95" y="954"/>
                    <a:pt x="98" y="970"/>
                  </a:cubicBezTo>
                  <a:lnTo>
                    <a:pt x="99" y="975"/>
                  </a:lnTo>
                  <a:lnTo>
                    <a:pt x="101" y="994"/>
                  </a:lnTo>
                  <a:cubicBezTo>
                    <a:pt x="102" y="1002"/>
                    <a:pt x="109" y="1006"/>
                    <a:pt x="124" y="1006"/>
                  </a:cubicBezTo>
                  <a:close/>
                  <a:moveTo>
                    <a:pt x="0" y="964"/>
                  </a:moveTo>
                  <a:lnTo>
                    <a:pt x="0" y="880"/>
                  </a:lnTo>
                  <a:cubicBezTo>
                    <a:pt x="0" y="865"/>
                    <a:pt x="2" y="842"/>
                    <a:pt x="4" y="811"/>
                  </a:cubicBezTo>
                  <a:cubicBezTo>
                    <a:pt x="6" y="780"/>
                    <a:pt x="15" y="752"/>
                    <a:pt x="30" y="727"/>
                  </a:cubicBezTo>
                  <a:cubicBezTo>
                    <a:pt x="46" y="702"/>
                    <a:pt x="113" y="692"/>
                    <a:pt x="232" y="697"/>
                  </a:cubicBezTo>
                  <a:cubicBezTo>
                    <a:pt x="286" y="699"/>
                    <a:pt x="320" y="709"/>
                    <a:pt x="335" y="727"/>
                  </a:cubicBezTo>
                  <a:cubicBezTo>
                    <a:pt x="350" y="744"/>
                    <a:pt x="359" y="764"/>
                    <a:pt x="360" y="788"/>
                  </a:cubicBezTo>
                  <a:lnTo>
                    <a:pt x="364" y="859"/>
                  </a:lnTo>
                  <a:lnTo>
                    <a:pt x="366" y="991"/>
                  </a:lnTo>
                  <a:lnTo>
                    <a:pt x="362" y="1090"/>
                  </a:lnTo>
                  <a:cubicBezTo>
                    <a:pt x="359" y="1136"/>
                    <a:pt x="351" y="1170"/>
                    <a:pt x="338" y="1192"/>
                  </a:cubicBezTo>
                  <a:cubicBezTo>
                    <a:pt x="326" y="1213"/>
                    <a:pt x="312" y="1227"/>
                    <a:pt x="299" y="1235"/>
                  </a:cubicBezTo>
                  <a:cubicBezTo>
                    <a:pt x="286" y="1242"/>
                    <a:pt x="267" y="1245"/>
                    <a:pt x="244" y="1245"/>
                  </a:cubicBezTo>
                  <a:lnTo>
                    <a:pt x="156" y="1245"/>
                  </a:lnTo>
                  <a:cubicBezTo>
                    <a:pt x="111" y="1245"/>
                    <a:pt x="81" y="1241"/>
                    <a:pt x="67" y="1232"/>
                  </a:cubicBezTo>
                  <a:cubicBezTo>
                    <a:pt x="52" y="1223"/>
                    <a:pt x="39" y="1209"/>
                    <a:pt x="26" y="1191"/>
                  </a:cubicBezTo>
                  <a:cubicBezTo>
                    <a:pt x="14" y="1173"/>
                    <a:pt x="8" y="1149"/>
                    <a:pt x="7" y="1120"/>
                  </a:cubicBezTo>
                  <a:lnTo>
                    <a:pt x="3" y="1049"/>
                  </a:lnTo>
                  <a:lnTo>
                    <a:pt x="0" y="964"/>
                  </a:lnTo>
                  <a:close/>
                  <a:moveTo>
                    <a:pt x="41" y="1002"/>
                  </a:moveTo>
                  <a:lnTo>
                    <a:pt x="43" y="1063"/>
                  </a:lnTo>
                  <a:cubicBezTo>
                    <a:pt x="43" y="1070"/>
                    <a:pt x="44" y="1084"/>
                    <a:pt x="47" y="1105"/>
                  </a:cubicBezTo>
                  <a:cubicBezTo>
                    <a:pt x="49" y="1125"/>
                    <a:pt x="52" y="1142"/>
                    <a:pt x="57" y="1156"/>
                  </a:cubicBezTo>
                  <a:cubicBezTo>
                    <a:pt x="62" y="1170"/>
                    <a:pt x="72" y="1183"/>
                    <a:pt x="86" y="1194"/>
                  </a:cubicBezTo>
                  <a:cubicBezTo>
                    <a:pt x="100" y="1206"/>
                    <a:pt x="136" y="1211"/>
                    <a:pt x="193" y="1211"/>
                  </a:cubicBezTo>
                  <a:cubicBezTo>
                    <a:pt x="251" y="1211"/>
                    <a:pt x="285" y="1204"/>
                    <a:pt x="294" y="1190"/>
                  </a:cubicBezTo>
                  <a:cubicBezTo>
                    <a:pt x="304" y="1176"/>
                    <a:pt x="311" y="1157"/>
                    <a:pt x="316" y="1134"/>
                  </a:cubicBezTo>
                  <a:cubicBezTo>
                    <a:pt x="321" y="1111"/>
                    <a:pt x="323" y="1092"/>
                    <a:pt x="323" y="1077"/>
                  </a:cubicBezTo>
                  <a:lnTo>
                    <a:pt x="323" y="1062"/>
                  </a:lnTo>
                  <a:cubicBezTo>
                    <a:pt x="314" y="1066"/>
                    <a:pt x="306" y="1066"/>
                    <a:pt x="299" y="1063"/>
                  </a:cubicBezTo>
                  <a:cubicBezTo>
                    <a:pt x="292" y="1059"/>
                    <a:pt x="276" y="1045"/>
                    <a:pt x="251" y="1019"/>
                  </a:cubicBezTo>
                  <a:cubicBezTo>
                    <a:pt x="250" y="1025"/>
                    <a:pt x="249" y="1030"/>
                    <a:pt x="249" y="1036"/>
                  </a:cubicBezTo>
                  <a:cubicBezTo>
                    <a:pt x="248" y="1042"/>
                    <a:pt x="248" y="1053"/>
                    <a:pt x="247" y="1071"/>
                  </a:cubicBezTo>
                  <a:cubicBezTo>
                    <a:pt x="247" y="1088"/>
                    <a:pt x="249" y="1105"/>
                    <a:pt x="255" y="1121"/>
                  </a:cubicBezTo>
                  <a:cubicBezTo>
                    <a:pt x="265" y="1158"/>
                    <a:pt x="270" y="1178"/>
                    <a:pt x="271" y="1178"/>
                  </a:cubicBezTo>
                  <a:lnTo>
                    <a:pt x="271" y="1185"/>
                  </a:lnTo>
                  <a:cubicBezTo>
                    <a:pt x="271" y="1191"/>
                    <a:pt x="270" y="1195"/>
                    <a:pt x="269" y="1196"/>
                  </a:cubicBezTo>
                  <a:cubicBezTo>
                    <a:pt x="268" y="1198"/>
                    <a:pt x="264" y="1201"/>
                    <a:pt x="259" y="1203"/>
                  </a:cubicBezTo>
                  <a:cubicBezTo>
                    <a:pt x="254" y="1205"/>
                    <a:pt x="249" y="1204"/>
                    <a:pt x="244" y="1198"/>
                  </a:cubicBezTo>
                  <a:cubicBezTo>
                    <a:pt x="235" y="1192"/>
                    <a:pt x="228" y="1178"/>
                    <a:pt x="223" y="1154"/>
                  </a:cubicBezTo>
                  <a:cubicBezTo>
                    <a:pt x="217" y="1131"/>
                    <a:pt x="214" y="1114"/>
                    <a:pt x="212" y="1103"/>
                  </a:cubicBezTo>
                  <a:cubicBezTo>
                    <a:pt x="207" y="1109"/>
                    <a:pt x="204" y="1112"/>
                    <a:pt x="201" y="1114"/>
                  </a:cubicBezTo>
                  <a:cubicBezTo>
                    <a:pt x="197" y="1116"/>
                    <a:pt x="189" y="1117"/>
                    <a:pt x="174" y="1117"/>
                  </a:cubicBezTo>
                  <a:lnTo>
                    <a:pt x="81" y="1117"/>
                  </a:lnTo>
                  <a:cubicBezTo>
                    <a:pt x="64" y="1117"/>
                    <a:pt x="56" y="1112"/>
                    <a:pt x="57" y="1102"/>
                  </a:cubicBezTo>
                  <a:cubicBezTo>
                    <a:pt x="57" y="1087"/>
                    <a:pt x="75" y="1080"/>
                    <a:pt x="111" y="1081"/>
                  </a:cubicBezTo>
                  <a:lnTo>
                    <a:pt x="192" y="1081"/>
                  </a:lnTo>
                  <a:cubicBezTo>
                    <a:pt x="198" y="1082"/>
                    <a:pt x="204" y="1084"/>
                    <a:pt x="211" y="1087"/>
                  </a:cubicBezTo>
                  <a:cubicBezTo>
                    <a:pt x="211" y="1084"/>
                    <a:pt x="210" y="1081"/>
                    <a:pt x="210" y="1079"/>
                  </a:cubicBezTo>
                  <a:cubicBezTo>
                    <a:pt x="209" y="1076"/>
                    <a:pt x="210" y="1075"/>
                    <a:pt x="211" y="1074"/>
                  </a:cubicBezTo>
                  <a:lnTo>
                    <a:pt x="213" y="1022"/>
                  </a:lnTo>
                  <a:cubicBezTo>
                    <a:pt x="213" y="1006"/>
                    <a:pt x="215" y="995"/>
                    <a:pt x="217" y="988"/>
                  </a:cubicBezTo>
                  <a:cubicBezTo>
                    <a:pt x="220" y="982"/>
                    <a:pt x="221" y="978"/>
                    <a:pt x="221" y="975"/>
                  </a:cubicBezTo>
                  <a:lnTo>
                    <a:pt x="195" y="895"/>
                  </a:lnTo>
                  <a:lnTo>
                    <a:pt x="188" y="867"/>
                  </a:lnTo>
                  <a:lnTo>
                    <a:pt x="113" y="869"/>
                  </a:lnTo>
                  <a:lnTo>
                    <a:pt x="74" y="872"/>
                  </a:lnTo>
                  <a:cubicBezTo>
                    <a:pt x="64" y="870"/>
                    <a:pt x="60" y="864"/>
                    <a:pt x="61" y="855"/>
                  </a:cubicBezTo>
                  <a:cubicBezTo>
                    <a:pt x="61" y="841"/>
                    <a:pt x="70" y="834"/>
                    <a:pt x="90" y="833"/>
                  </a:cubicBezTo>
                  <a:lnTo>
                    <a:pt x="188" y="829"/>
                  </a:lnTo>
                  <a:cubicBezTo>
                    <a:pt x="187" y="824"/>
                    <a:pt x="187" y="820"/>
                    <a:pt x="187" y="817"/>
                  </a:cubicBezTo>
                  <a:lnTo>
                    <a:pt x="184" y="802"/>
                  </a:lnTo>
                  <a:lnTo>
                    <a:pt x="184" y="770"/>
                  </a:lnTo>
                  <a:cubicBezTo>
                    <a:pt x="183" y="756"/>
                    <a:pt x="183" y="748"/>
                    <a:pt x="185" y="746"/>
                  </a:cubicBezTo>
                  <a:lnTo>
                    <a:pt x="192" y="735"/>
                  </a:lnTo>
                  <a:lnTo>
                    <a:pt x="183" y="735"/>
                  </a:lnTo>
                  <a:cubicBezTo>
                    <a:pt x="172" y="735"/>
                    <a:pt x="159" y="736"/>
                    <a:pt x="145" y="738"/>
                  </a:cubicBezTo>
                  <a:lnTo>
                    <a:pt x="86" y="745"/>
                  </a:lnTo>
                  <a:cubicBezTo>
                    <a:pt x="71" y="747"/>
                    <a:pt x="60" y="755"/>
                    <a:pt x="53" y="767"/>
                  </a:cubicBezTo>
                  <a:cubicBezTo>
                    <a:pt x="47" y="779"/>
                    <a:pt x="43" y="793"/>
                    <a:pt x="43" y="808"/>
                  </a:cubicBezTo>
                  <a:lnTo>
                    <a:pt x="42" y="888"/>
                  </a:lnTo>
                  <a:lnTo>
                    <a:pt x="41" y="1002"/>
                  </a:lnTo>
                  <a:close/>
                  <a:moveTo>
                    <a:pt x="213" y="735"/>
                  </a:moveTo>
                  <a:cubicBezTo>
                    <a:pt x="219" y="742"/>
                    <a:pt x="222" y="751"/>
                    <a:pt x="223" y="761"/>
                  </a:cubicBezTo>
                  <a:cubicBezTo>
                    <a:pt x="223" y="767"/>
                    <a:pt x="223" y="771"/>
                    <a:pt x="223" y="771"/>
                  </a:cubicBezTo>
                  <a:lnTo>
                    <a:pt x="221" y="783"/>
                  </a:lnTo>
                  <a:cubicBezTo>
                    <a:pt x="226" y="783"/>
                    <a:pt x="230" y="782"/>
                    <a:pt x="235" y="781"/>
                  </a:cubicBezTo>
                  <a:cubicBezTo>
                    <a:pt x="240" y="780"/>
                    <a:pt x="244" y="779"/>
                    <a:pt x="247" y="777"/>
                  </a:cubicBezTo>
                  <a:lnTo>
                    <a:pt x="299" y="754"/>
                  </a:lnTo>
                  <a:cubicBezTo>
                    <a:pt x="306" y="757"/>
                    <a:pt x="310" y="761"/>
                    <a:pt x="310" y="767"/>
                  </a:cubicBezTo>
                  <a:cubicBezTo>
                    <a:pt x="309" y="792"/>
                    <a:pt x="280" y="808"/>
                    <a:pt x="223" y="816"/>
                  </a:cubicBezTo>
                  <a:lnTo>
                    <a:pt x="223" y="828"/>
                  </a:lnTo>
                  <a:cubicBezTo>
                    <a:pt x="238" y="830"/>
                    <a:pt x="255" y="830"/>
                    <a:pt x="274" y="829"/>
                  </a:cubicBezTo>
                  <a:cubicBezTo>
                    <a:pt x="293" y="828"/>
                    <a:pt x="303" y="832"/>
                    <a:pt x="302" y="840"/>
                  </a:cubicBezTo>
                  <a:cubicBezTo>
                    <a:pt x="302" y="848"/>
                    <a:pt x="301" y="854"/>
                    <a:pt x="299" y="858"/>
                  </a:cubicBezTo>
                  <a:cubicBezTo>
                    <a:pt x="297" y="862"/>
                    <a:pt x="295" y="865"/>
                    <a:pt x="292" y="867"/>
                  </a:cubicBezTo>
                  <a:cubicBezTo>
                    <a:pt x="288" y="868"/>
                    <a:pt x="284" y="869"/>
                    <a:pt x="278" y="868"/>
                  </a:cubicBezTo>
                  <a:lnTo>
                    <a:pt x="245" y="867"/>
                  </a:lnTo>
                  <a:lnTo>
                    <a:pt x="227" y="867"/>
                  </a:lnTo>
                  <a:cubicBezTo>
                    <a:pt x="234" y="898"/>
                    <a:pt x="238" y="915"/>
                    <a:pt x="240" y="917"/>
                  </a:cubicBezTo>
                  <a:lnTo>
                    <a:pt x="245" y="932"/>
                  </a:lnTo>
                  <a:cubicBezTo>
                    <a:pt x="268" y="905"/>
                    <a:pt x="286" y="892"/>
                    <a:pt x="299" y="891"/>
                  </a:cubicBezTo>
                  <a:cubicBezTo>
                    <a:pt x="309" y="891"/>
                    <a:pt x="314" y="895"/>
                    <a:pt x="314" y="905"/>
                  </a:cubicBezTo>
                  <a:cubicBezTo>
                    <a:pt x="315" y="914"/>
                    <a:pt x="315" y="920"/>
                    <a:pt x="314" y="921"/>
                  </a:cubicBezTo>
                  <a:cubicBezTo>
                    <a:pt x="312" y="925"/>
                    <a:pt x="299" y="934"/>
                    <a:pt x="276" y="950"/>
                  </a:cubicBezTo>
                  <a:lnTo>
                    <a:pt x="267" y="963"/>
                  </a:lnTo>
                  <a:cubicBezTo>
                    <a:pt x="264" y="966"/>
                    <a:pt x="263" y="967"/>
                    <a:pt x="264" y="968"/>
                  </a:cubicBezTo>
                  <a:cubicBezTo>
                    <a:pt x="264" y="969"/>
                    <a:pt x="265" y="970"/>
                    <a:pt x="266" y="972"/>
                  </a:cubicBezTo>
                  <a:cubicBezTo>
                    <a:pt x="268" y="973"/>
                    <a:pt x="273" y="980"/>
                    <a:pt x="282" y="992"/>
                  </a:cubicBezTo>
                  <a:lnTo>
                    <a:pt x="316" y="1026"/>
                  </a:lnTo>
                  <a:lnTo>
                    <a:pt x="324" y="1035"/>
                  </a:lnTo>
                  <a:lnTo>
                    <a:pt x="324" y="945"/>
                  </a:lnTo>
                  <a:cubicBezTo>
                    <a:pt x="324" y="938"/>
                    <a:pt x="324" y="926"/>
                    <a:pt x="323" y="909"/>
                  </a:cubicBezTo>
                  <a:cubicBezTo>
                    <a:pt x="322" y="892"/>
                    <a:pt x="322" y="879"/>
                    <a:pt x="322" y="869"/>
                  </a:cubicBezTo>
                  <a:lnTo>
                    <a:pt x="322" y="801"/>
                  </a:lnTo>
                  <a:cubicBezTo>
                    <a:pt x="320" y="775"/>
                    <a:pt x="315" y="759"/>
                    <a:pt x="307" y="753"/>
                  </a:cubicBezTo>
                  <a:cubicBezTo>
                    <a:pt x="299" y="748"/>
                    <a:pt x="268" y="742"/>
                    <a:pt x="213" y="735"/>
                  </a:cubicBez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95000"/>
                    <a:lumOff val="5000"/>
                  </a:schemeClr>
                </a:solidFill>
                <a:uLnTx/>
                <a:uFillTx/>
                <a:latin typeface="等线" panose="020F0502020204030204"/>
                <a:ea typeface="等线" panose="02010600030101010101" pitchFamily="2" charset="-122"/>
                <a:cs typeface="+mn-cs"/>
              </a:endParaRPr>
            </a:p>
          </p:txBody>
        </p:sp>
        <p:sp>
          <p:nvSpPr>
            <p:cNvPr id="62" name="Freeform 152">
              <a:extLst>
                <a:ext uri="{FF2B5EF4-FFF2-40B4-BE49-F238E27FC236}">
                  <a16:creationId xmlns:a16="http://schemas.microsoft.com/office/drawing/2014/main" id="{081C0F25-FAD2-4EA4-9250-10DBEB64973F}"/>
                </a:ext>
              </a:extLst>
            </p:cNvPr>
            <p:cNvSpPr>
              <a:spLocks noEditPoints="1"/>
            </p:cNvSpPr>
            <p:nvPr/>
          </p:nvSpPr>
          <p:spPr bwMode="auto">
            <a:xfrm>
              <a:off x="4777694" y="4674508"/>
              <a:ext cx="138113" cy="228600"/>
            </a:xfrm>
            <a:custGeom>
              <a:avLst/>
              <a:gdLst>
                <a:gd name="T0" fmla="*/ 2147483646 w 361"/>
                <a:gd name="T1" fmla="*/ 2147483646 h 618"/>
                <a:gd name="T2" fmla="*/ 2147483646 w 361"/>
                <a:gd name="T3" fmla="*/ 2147483646 h 618"/>
                <a:gd name="T4" fmla="*/ 2147483646 w 361"/>
                <a:gd name="T5" fmla="*/ 2147483646 h 618"/>
                <a:gd name="T6" fmla="*/ 2147483646 w 361"/>
                <a:gd name="T7" fmla="*/ 2147483646 h 618"/>
                <a:gd name="T8" fmla="*/ 2147483646 w 361"/>
                <a:gd name="T9" fmla="*/ 2147483646 h 618"/>
                <a:gd name="T10" fmla="*/ 2147483646 w 361"/>
                <a:gd name="T11" fmla="*/ 2147483646 h 618"/>
                <a:gd name="T12" fmla="*/ 2147483646 w 361"/>
                <a:gd name="T13" fmla="*/ 2147483646 h 618"/>
                <a:gd name="T14" fmla="*/ 2147483646 w 361"/>
                <a:gd name="T15" fmla="*/ 2147483646 h 618"/>
                <a:gd name="T16" fmla="*/ 2147483646 w 361"/>
                <a:gd name="T17" fmla="*/ 2147483646 h 618"/>
                <a:gd name="T18" fmla="*/ 2147483646 w 361"/>
                <a:gd name="T19" fmla="*/ 2147483646 h 618"/>
                <a:gd name="T20" fmla="*/ 2147483646 w 361"/>
                <a:gd name="T21" fmla="*/ 2147483646 h 618"/>
                <a:gd name="T22" fmla="*/ 2147483646 w 361"/>
                <a:gd name="T23" fmla="*/ 2147483646 h 618"/>
                <a:gd name="T24" fmla="*/ 2147483646 w 361"/>
                <a:gd name="T25" fmla="*/ 2147483646 h 618"/>
                <a:gd name="T26" fmla="*/ 2147483646 w 361"/>
                <a:gd name="T27" fmla="*/ 2147483646 h 618"/>
                <a:gd name="T28" fmla="*/ 2147483646 w 361"/>
                <a:gd name="T29" fmla="*/ 2147483646 h 618"/>
                <a:gd name="T30" fmla="*/ 2147483646 w 361"/>
                <a:gd name="T31" fmla="*/ 2147483646 h 618"/>
                <a:gd name="T32" fmla="*/ 2147483646 w 361"/>
                <a:gd name="T33" fmla="*/ 2147483646 h 618"/>
                <a:gd name="T34" fmla="*/ 2147483646 w 361"/>
                <a:gd name="T35" fmla="*/ 2147483646 h 618"/>
                <a:gd name="T36" fmla="*/ 2147483646 w 361"/>
                <a:gd name="T37" fmla="*/ 2147483646 h 618"/>
                <a:gd name="T38" fmla="*/ 2147483646 w 361"/>
                <a:gd name="T39" fmla="*/ 2147483646 h 618"/>
                <a:gd name="T40" fmla="*/ 2147483646 w 361"/>
                <a:gd name="T41" fmla="*/ 2147483646 h 618"/>
                <a:gd name="T42" fmla="*/ 2147483646 w 361"/>
                <a:gd name="T43" fmla="*/ 2147483646 h 618"/>
                <a:gd name="T44" fmla="*/ 2147483646 w 361"/>
                <a:gd name="T45" fmla="*/ 2147483646 h 618"/>
                <a:gd name="T46" fmla="*/ 2147483646 w 361"/>
                <a:gd name="T47" fmla="*/ 2147483646 h 618"/>
                <a:gd name="T48" fmla="*/ 2147483646 w 361"/>
                <a:gd name="T49" fmla="*/ 2147483646 h 618"/>
                <a:gd name="T50" fmla="*/ 2147483646 w 361"/>
                <a:gd name="T51" fmla="*/ 2147483646 h 618"/>
                <a:gd name="T52" fmla="*/ 2147483646 w 361"/>
                <a:gd name="T53" fmla="*/ 2147483646 h 618"/>
                <a:gd name="T54" fmla="*/ 2147483646 w 361"/>
                <a:gd name="T55" fmla="*/ 2147483646 h 618"/>
                <a:gd name="T56" fmla="*/ 2147483646 w 361"/>
                <a:gd name="T57" fmla="*/ 2147483646 h 618"/>
                <a:gd name="T58" fmla="*/ 2147483646 w 361"/>
                <a:gd name="T59" fmla="*/ 2147483646 h 618"/>
                <a:gd name="T60" fmla="*/ 2147483646 w 361"/>
                <a:gd name="T61" fmla="*/ 2147483646 h 618"/>
                <a:gd name="T62" fmla="*/ 2147483646 w 361"/>
                <a:gd name="T63" fmla="*/ 2147483646 h 618"/>
                <a:gd name="T64" fmla="*/ 2147483646 w 361"/>
                <a:gd name="T65" fmla="*/ 2147483646 h 618"/>
                <a:gd name="T66" fmla="*/ 0 w 361"/>
                <a:gd name="T67" fmla="*/ 2147483646 h 618"/>
                <a:gd name="T68" fmla="*/ 2147483646 w 361"/>
                <a:gd name="T69" fmla="*/ 2147483646 h 618"/>
                <a:gd name="T70" fmla="*/ 2147483646 w 361"/>
                <a:gd name="T71" fmla="*/ 2147483646 h 618"/>
                <a:gd name="T72" fmla="*/ 2147483646 w 361"/>
                <a:gd name="T73" fmla="*/ 2147483646 h 618"/>
                <a:gd name="T74" fmla="*/ 2147483646 w 361"/>
                <a:gd name="T75" fmla="*/ 2147483646 h 618"/>
                <a:gd name="T76" fmla="*/ 2147483646 w 361"/>
                <a:gd name="T77" fmla="*/ 2147483646 h 618"/>
                <a:gd name="T78" fmla="*/ 2147483646 w 361"/>
                <a:gd name="T79" fmla="*/ 2147483646 h 618"/>
                <a:gd name="T80" fmla="*/ 2147483646 w 361"/>
                <a:gd name="T81" fmla="*/ 2147483646 h 618"/>
                <a:gd name="T82" fmla="*/ 2147483646 w 361"/>
                <a:gd name="T83" fmla="*/ 2147483646 h 618"/>
                <a:gd name="T84" fmla="*/ 2147483646 w 361"/>
                <a:gd name="T85" fmla="*/ 2147483646 h 618"/>
                <a:gd name="T86" fmla="*/ 2147483646 w 361"/>
                <a:gd name="T87" fmla="*/ 2147483646 h 618"/>
                <a:gd name="T88" fmla="*/ 2147483646 w 361"/>
                <a:gd name="T89" fmla="*/ 2147483646 h 618"/>
                <a:gd name="T90" fmla="*/ 2147483646 w 361"/>
                <a:gd name="T91" fmla="*/ 2147483646 h 618"/>
                <a:gd name="T92" fmla="*/ 2147483646 w 361"/>
                <a:gd name="T93" fmla="*/ 2147483646 h 618"/>
                <a:gd name="T94" fmla="*/ 2147483646 w 361"/>
                <a:gd name="T95" fmla="*/ 2147483646 h 61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361" h="618">
                  <a:moveTo>
                    <a:pt x="199" y="244"/>
                  </a:moveTo>
                  <a:cubicBezTo>
                    <a:pt x="200" y="250"/>
                    <a:pt x="201" y="253"/>
                    <a:pt x="201" y="255"/>
                  </a:cubicBezTo>
                  <a:cubicBezTo>
                    <a:pt x="202" y="256"/>
                    <a:pt x="202" y="258"/>
                    <a:pt x="201" y="259"/>
                  </a:cubicBezTo>
                  <a:cubicBezTo>
                    <a:pt x="201" y="261"/>
                    <a:pt x="201" y="265"/>
                    <a:pt x="202" y="273"/>
                  </a:cubicBezTo>
                  <a:lnTo>
                    <a:pt x="202" y="283"/>
                  </a:lnTo>
                  <a:lnTo>
                    <a:pt x="202" y="287"/>
                  </a:lnTo>
                  <a:cubicBezTo>
                    <a:pt x="211" y="286"/>
                    <a:pt x="219" y="286"/>
                    <a:pt x="228" y="286"/>
                  </a:cubicBezTo>
                  <a:cubicBezTo>
                    <a:pt x="266" y="288"/>
                    <a:pt x="288" y="296"/>
                    <a:pt x="295" y="307"/>
                  </a:cubicBezTo>
                  <a:cubicBezTo>
                    <a:pt x="302" y="319"/>
                    <a:pt x="307" y="329"/>
                    <a:pt x="309" y="337"/>
                  </a:cubicBezTo>
                  <a:cubicBezTo>
                    <a:pt x="311" y="345"/>
                    <a:pt x="312" y="353"/>
                    <a:pt x="312" y="361"/>
                  </a:cubicBezTo>
                  <a:cubicBezTo>
                    <a:pt x="313" y="368"/>
                    <a:pt x="310" y="377"/>
                    <a:pt x="304" y="386"/>
                  </a:cubicBezTo>
                  <a:cubicBezTo>
                    <a:pt x="291" y="409"/>
                    <a:pt x="270" y="421"/>
                    <a:pt x="242" y="421"/>
                  </a:cubicBezTo>
                  <a:cubicBezTo>
                    <a:pt x="229" y="422"/>
                    <a:pt x="219" y="420"/>
                    <a:pt x="213" y="416"/>
                  </a:cubicBezTo>
                  <a:cubicBezTo>
                    <a:pt x="208" y="412"/>
                    <a:pt x="204" y="408"/>
                    <a:pt x="201" y="404"/>
                  </a:cubicBezTo>
                  <a:cubicBezTo>
                    <a:pt x="199" y="400"/>
                    <a:pt x="198" y="397"/>
                    <a:pt x="197" y="394"/>
                  </a:cubicBezTo>
                  <a:cubicBezTo>
                    <a:pt x="197" y="392"/>
                    <a:pt x="197" y="390"/>
                    <a:pt x="197" y="388"/>
                  </a:cubicBezTo>
                  <a:cubicBezTo>
                    <a:pt x="198" y="386"/>
                    <a:pt x="199" y="383"/>
                    <a:pt x="203" y="379"/>
                  </a:cubicBezTo>
                  <a:cubicBezTo>
                    <a:pt x="206" y="376"/>
                    <a:pt x="209" y="374"/>
                    <a:pt x="211" y="374"/>
                  </a:cubicBezTo>
                  <a:cubicBezTo>
                    <a:pt x="211" y="375"/>
                    <a:pt x="213" y="377"/>
                    <a:pt x="217" y="379"/>
                  </a:cubicBezTo>
                  <a:cubicBezTo>
                    <a:pt x="221" y="382"/>
                    <a:pt x="233" y="383"/>
                    <a:pt x="253" y="382"/>
                  </a:cubicBezTo>
                  <a:cubicBezTo>
                    <a:pt x="261" y="382"/>
                    <a:pt x="266" y="381"/>
                    <a:pt x="268" y="378"/>
                  </a:cubicBezTo>
                  <a:cubicBezTo>
                    <a:pt x="271" y="375"/>
                    <a:pt x="272" y="369"/>
                    <a:pt x="272" y="361"/>
                  </a:cubicBezTo>
                  <a:cubicBezTo>
                    <a:pt x="271" y="350"/>
                    <a:pt x="269" y="343"/>
                    <a:pt x="267" y="339"/>
                  </a:cubicBezTo>
                  <a:cubicBezTo>
                    <a:pt x="264" y="335"/>
                    <a:pt x="261" y="331"/>
                    <a:pt x="256" y="328"/>
                  </a:cubicBezTo>
                  <a:cubicBezTo>
                    <a:pt x="251" y="325"/>
                    <a:pt x="240" y="324"/>
                    <a:pt x="223" y="325"/>
                  </a:cubicBezTo>
                  <a:cubicBezTo>
                    <a:pt x="206" y="325"/>
                    <a:pt x="196" y="325"/>
                    <a:pt x="191" y="323"/>
                  </a:cubicBezTo>
                  <a:cubicBezTo>
                    <a:pt x="187" y="322"/>
                    <a:pt x="185" y="321"/>
                    <a:pt x="184" y="321"/>
                  </a:cubicBezTo>
                  <a:cubicBezTo>
                    <a:pt x="183" y="322"/>
                    <a:pt x="176" y="325"/>
                    <a:pt x="164" y="330"/>
                  </a:cubicBezTo>
                  <a:lnTo>
                    <a:pt x="124" y="335"/>
                  </a:lnTo>
                  <a:cubicBezTo>
                    <a:pt x="105" y="341"/>
                    <a:pt x="95" y="349"/>
                    <a:pt x="94" y="358"/>
                  </a:cubicBezTo>
                  <a:cubicBezTo>
                    <a:pt x="93" y="367"/>
                    <a:pt x="93" y="375"/>
                    <a:pt x="94" y="381"/>
                  </a:cubicBezTo>
                  <a:cubicBezTo>
                    <a:pt x="94" y="387"/>
                    <a:pt x="96" y="392"/>
                    <a:pt x="100" y="395"/>
                  </a:cubicBezTo>
                  <a:cubicBezTo>
                    <a:pt x="104" y="398"/>
                    <a:pt x="107" y="399"/>
                    <a:pt x="110" y="398"/>
                  </a:cubicBezTo>
                  <a:cubicBezTo>
                    <a:pt x="111" y="398"/>
                    <a:pt x="117" y="394"/>
                    <a:pt x="130" y="387"/>
                  </a:cubicBezTo>
                  <a:cubicBezTo>
                    <a:pt x="143" y="380"/>
                    <a:pt x="153" y="376"/>
                    <a:pt x="161" y="375"/>
                  </a:cubicBezTo>
                  <a:cubicBezTo>
                    <a:pt x="174" y="375"/>
                    <a:pt x="184" y="380"/>
                    <a:pt x="189" y="391"/>
                  </a:cubicBezTo>
                  <a:cubicBezTo>
                    <a:pt x="195" y="401"/>
                    <a:pt x="198" y="411"/>
                    <a:pt x="198" y="419"/>
                  </a:cubicBezTo>
                  <a:cubicBezTo>
                    <a:pt x="197" y="430"/>
                    <a:pt x="194" y="440"/>
                    <a:pt x="189" y="449"/>
                  </a:cubicBezTo>
                  <a:lnTo>
                    <a:pt x="168" y="483"/>
                  </a:lnTo>
                  <a:cubicBezTo>
                    <a:pt x="160" y="497"/>
                    <a:pt x="157" y="513"/>
                    <a:pt x="158" y="530"/>
                  </a:cubicBezTo>
                  <a:cubicBezTo>
                    <a:pt x="158" y="561"/>
                    <a:pt x="169" y="577"/>
                    <a:pt x="191" y="577"/>
                  </a:cubicBezTo>
                  <a:cubicBezTo>
                    <a:pt x="200" y="578"/>
                    <a:pt x="207" y="575"/>
                    <a:pt x="211" y="567"/>
                  </a:cubicBezTo>
                  <a:cubicBezTo>
                    <a:pt x="216" y="559"/>
                    <a:pt x="218" y="553"/>
                    <a:pt x="218" y="548"/>
                  </a:cubicBezTo>
                  <a:cubicBezTo>
                    <a:pt x="219" y="544"/>
                    <a:pt x="218" y="536"/>
                    <a:pt x="216" y="524"/>
                  </a:cubicBezTo>
                  <a:cubicBezTo>
                    <a:pt x="214" y="513"/>
                    <a:pt x="213" y="503"/>
                    <a:pt x="213" y="494"/>
                  </a:cubicBezTo>
                  <a:cubicBezTo>
                    <a:pt x="212" y="485"/>
                    <a:pt x="216" y="474"/>
                    <a:pt x="223" y="462"/>
                  </a:cubicBezTo>
                  <a:cubicBezTo>
                    <a:pt x="233" y="445"/>
                    <a:pt x="249" y="436"/>
                    <a:pt x="273" y="435"/>
                  </a:cubicBezTo>
                  <a:cubicBezTo>
                    <a:pt x="285" y="435"/>
                    <a:pt x="294" y="437"/>
                    <a:pt x="300" y="440"/>
                  </a:cubicBezTo>
                  <a:cubicBezTo>
                    <a:pt x="307" y="444"/>
                    <a:pt x="314" y="452"/>
                    <a:pt x="323" y="465"/>
                  </a:cubicBezTo>
                  <a:cubicBezTo>
                    <a:pt x="331" y="478"/>
                    <a:pt x="336" y="487"/>
                    <a:pt x="336" y="492"/>
                  </a:cubicBezTo>
                  <a:cubicBezTo>
                    <a:pt x="335" y="497"/>
                    <a:pt x="330" y="501"/>
                    <a:pt x="321" y="502"/>
                  </a:cubicBezTo>
                  <a:cubicBezTo>
                    <a:pt x="318" y="503"/>
                    <a:pt x="315" y="503"/>
                    <a:pt x="313" y="502"/>
                  </a:cubicBezTo>
                  <a:cubicBezTo>
                    <a:pt x="311" y="501"/>
                    <a:pt x="306" y="496"/>
                    <a:pt x="298" y="489"/>
                  </a:cubicBezTo>
                  <a:cubicBezTo>
                    <a:pt x="290" y="481"/>
                    <a:pt x="284" y="477"/>
                    <a:pt x="280" y="475"/>
                  </a:cubicBezTo>
                  <a:cubicBezTo>
                    <a:pt x="276" y="474"/>
                    <a:pt x="273" y="473"/>
                    <a:pt x="269" y="473"/>
                  </a:cubicBezTo>
                  <a:cubicBezTo>
                    <a:pt x="260" y="474"/>
                    <a:pt x="255" y="477"/>
                    <a:pt x="253" y="482"/>
                  </a:cubicBezTo>
                  <a:cubicBezTo>
                    <a:pt x="250" y="486"/>
                    <a:pt x="249" y="493"/>
                    <a:pt x="248" y="501"/>
                  </a:cubicBezTo>
                  <a:cubicBezTo>
                    <a:pt x="247" y="509"/>
                    <a:pt x="247" y="519"/>
                    <a:pt x="249" y="530"/>
                  </a:cubicBezTo>
                  <a:cubicBezTo>
                    <a:pt x="251" y="541"/>
                    <a:pt x="252" y="551"/>
                    <a:pt x="253" y="558"/>
                  </a:cubicBezTo>
                  <a:cubicBezTo>
                    <a:pt x="253" y="565"/>
                    <a:pt x="251" y="573"/>
                    <a:pt x="246" y="583"/>
                  </a:cubicBezTo>
                  <a:cubicBezTo>
                    <a:pt x="240" y="593"/>
                    <a:pt x="232" y="602"/>
                    <a:pt x="221" y="608"/>
                  </a:cubicBezTo>
                  <a:cubicBezTo>
                    <a:pt x="210" y="615"/>
                    <a:pt x="199" y="618"/>
                    <a:pt x="188" y="617"/>
                  </a:cubicBezTo>
                  <a:cubicBezTo>
                    <a:pt x="163" y="617"/>
                    <a:pt x="145" y="608"/>
                    <a:pt x="133" y="590"/>
                  </a:cubicBezTo>
                  <a:cubicBezTo>
                    <a:pt x="121" y="572"/>
                    <a:pt x="116" y="555"/>
                    <a:pt x="117" y="539"/>
                  </a:cubicBezTo>
                  <a:cubicBezTo>
                    <a:pt x="117" y="507"/>
                    <a:pt x="123" y="482"/>
                    <a:pt x="137" y="462"/>
                  </a:cubicBezTo>
                  <a:lnTo>
                    <a:pt x="158" y="432"/>
                  </a:lnTo>
                  <a:cubicBezTo>
                    <a:pt x="161" y="427"/>
                    <a:pt x="162" y="423"/>
                    <a:pt x="162" y="421"/>
                  </a:cubicBezTo>
                  <a:cubicBezTo>
                    <a:pt x="160" y="416"/>
                    <a:pt x="157" y="413"/>
                    <a:pt x="152" y="413"/>
                  </a:cubicBezTo>
                  <a:cubicBezTo>
                    <a:pt x="151" y="414"/>
                    <a:pt x="146" y="419"/>
                    <a:pt x="136" y="426"/>
                  </a:cubicBezTo>
                  <a:cubicBezTo>
                    <a:pt x="126" y="434"/>
                    <a:pt x="116" y="437"/>
                    <a:pt x="107" y="436"/>
                  </a:cubicBezTo>
                  <a:cubicBezTo>
                    <a:pt x="87" y="436"/>
                    <a:pt x="73" y="431"/>
                    <a:pt x="66" y="420"/>
                  </a:cubicBezTo>
                  <a:cubicBezTo>
                    <a:pt x="59" y="409"/>
                    <a:pt x="55" y="396"/>
                    <a:pt x="55" y="380"/>
                  </a:cubicBezTo>
                  <a:cubicBezTo>
                    <a:pt x="54" y="364"/>
                    <a:pt x="59" y="349"/>
                    <a:pt x="68" y="334"/>
                  </a:cubicBezTo>
                  <a:cubicBezTo>
                    <a:pt x="72" y="327"/>
                    <a:pt x="77" y="321"/>
                    <a:pt x="83" y="316"/>
                  </a:cubicBezTo>
                  <a:cubicBezTo>
                    <a:pt x="89" y="311"/>
                    <a:pt x="98" y="306"/>
                    <a:pt x="110" y="302"/>
                  </a:cubicBezTo>
                  <a:cubicBezTo>
                    <a:pt x="121" y="298"/>
                    <a:pt x="133" y="295"/>
                    <a:pt x="145" y="293"/>
                  </a:cubicBezTo>
                  <a:cubicBezTo>
                    <a:pt x="158" y="292"/>
                    <a:pt x="164" y="290"/>
                    <a:pt x="165" y="288"/>
                  </a:cubicBezTo>
                  <a:cubicBezTo>
                    <a:pt x="166" y="286"/>
                    <a:pt x="166" y="284"/>
                    <a:pt x="166" y="281"/>
                  </a:cubicBezTo>
                  <a:lnTo>
                    <a:pt x="166" y="268"/>
                  </a:lnTo>
                  <a:cubicBezTo>
                    <a:pt x="165" y="265"/>
                    <a:pt x="164" y="262"/>
                    <a:pt x="165" y="261"/>
                  </a:cubicBezTo>
                  <a:lnTo>
                    <a:pt x="166" y="257"/>
                  </a:lnTo>
                  <a:lnTo>
                    <a:pt x="168" y="247"/>
                  </a:lnTo>
                  <a:cubicBezTo>
                    <a:pt x="138" y="252"/>
                    <a:pt x="120" y="251"/>
                    <a:pt x="114" y="246"/>
                  </a:cubicBezTo>
                  <a:cubicBezTo>
                    <a:pt x="110" y="244"/>
                    <a:pt x="106" y="239"/>
                    <a:pt x="103" y="231"/>
                  </a:cubicBezTo>
                  <a:cubicBezTo>
                    <a:pt x="99" y="224"/>
                    <a:pt x="96" y="212"/>
                    <a:pt x="95" y="197"/>
                  </a:cubicBezTo>
                  <a:cubicBezTo>
                    <a:pt x="94" y="181"/>
                    <a:pt x="102" y="168"/>
                    <a:pt x="117" y="158"/>
                  </a:cubicBezTo>
                  <a:cubicBezTo>
                    <a:pt x="132" y="148"/>
                    <a:pt x="150" y="143"/>
                    <a:pt x="172" y="142"/>
                  </a:cubicBezTo>
                  <a:lnTo>
                    <a:pt x="233" y="140"/>
                  </a:lnTo>
                  <a:cubicBezTo>
                    <a:pt x="256" y="140"/>
                    <a:pt x="271" y="136"/>
                    <a:pt x="277" y="126"/>
                  </a:cubicBezTo>
                  <a:cubicBezTo>
                    <a:pt x="284" y="117"/>
                    <a:pt x="287" y="106"/>
                    <a:pt x="287" y="94"/>
                  </a:cubicBezTo>
                  <a:cubicBezTo>
                    <a:pt x="286" y="82"/>
                    <a:pt x="286" y="73"/>
                    <a:pt x="287" y="65"/>
                  </a:cubicBezTo>
                  <a:cubicBezTo>
                    <a:pt x="287" y="58"/>
                    <a:pt x="286" y="52"/>
                    <a:pt x="283" y="48"/>
                  </a:cubicBezTo>
                  <a:cubicBezTo>
                    <a:pt x="277" y="42"/>
                    <a:pt x="266" y="39"/>
                    <a:pt x="250" y="39"/>
                  </a:cubicBezTo>
                  <a:cubicBezTo>
                    <a:pt x="157" y="40"/>
                    <a:pt x="104" y="45"/>
                    <a:pt x="93" y="52"/>
                  </a:cubicBezTo>
                  <a:cubicBezTo>
                    <a:pt x="81" y="60"/>
                    <a:pt x="76" y="69"/>
                    <a:pt x="77" y="81"/>
                  </a:cubicBezTo>
                  <a:lnTo>
                    <a:pt x="80" y="160"/>
                  </a:lnTo>
                  <a:cubicBezTo>
                    <a:pt x="80" y="172"/>
                    <a:pt x="78" y="190"/>
                    <a:pt x="75" y="216"/>
                  </a:cubicBezTo>
                  <a:cubicBezTo>
                    <a:pt x="71" y="241"/>
                    <a:pt x="69" y="259"/>
                    <a:pt x="67" y="268"/>
                  </a:cubicBezTo>
                  <a:cubicBezTo>
                    <a:pt x="65" y="277"/>
                    <a:pt x="60" y="295"/>
                    <a:pt x="51" y="324"/>
                  </a:cubicBezTo>
                  <a:cubicBezTo>
                    <a:pt x="43" y="352"/>
                    <a:pt x="30" y="366"/>
                    <a:pt x="13" y="366"/>
                  </a:cubicBezTo>
                  <a:cubicBezTo>
                    <a:pt x="4" y="367"/>
                    <a:pt x="0" y="364"/>
                    <a:pt x="0" y="357"/>
                  </a:cubicBezTo>
                  <a:cubicBezTo>
                    <a:pt x="0" y="349"/>
                    <a:pt x="0" y="345"/>
                    <a:pt x="0" y="344"/>
                  </a:cubicBezTo>
                  <a:cubicBezTo>
                    <a:pt x="0" y="340"/>
                    <a:pt x="4" y="329"/>
                    <a:pt x="12" y="311"/>
                  </a:cubicBezTo>
                  <a:cubicBezTo>
                    <a:pt x="20" y="293"/>
                    <a:pt x="27" y="270"/>
                    <a:pt x="32" y="241"/>
                  </a:cubicBezTo>
                  <a:cubicBezTo>
                    <a:pt x="37" y="213"/>
                    <a:pt x="40" y="192"/>
                    <a:pt x="41" y="179"/>
                  </a:cubicBezTo>
                  <a:cubicBezTo>
                    <a:pt x="41" y="166"/>
                    <a:pt x="41" y="158"/>
                    <a:pt x="41" y="158"/>
                  </a:cubicBezTo>
                  <a:lnTo>
                    <a:pt x="38" y="86"/>
                  </a:lnTo>
                  <a:cubicBezTo>
                    <a:pt x="38" y="70"/>
                    <a:pt x="42" y="53"/>
                    <a:pt x="53" y="34"/>
                  </a:cubicBezTo>
                  <a:cubicBezTo>
                    <a:pt x="63" y="16"/>
                    <a:pt x="95" y="6"/>
                    <a:pt x="148" y="4"/>
                  </a:cubicBezTo>
                  <a:lnTo>
                    <a:pt x="256" y="0"/>
                  </a:lnTo>
                  <a:cubicBezTo>
                    <a:pt x="296" y="2"/>
                    <a:pt x="317" y="12"/>
                    <a:pt x="321" y="31"/>
                  </a:cubicBezTo>
                  <a:cubicBezTo>
                    <a:pt x="324" y="50"/>
                    <a:pt x="326" y="66"/>
                    <a:pt x="326" y="78"/>
                  </a:cubicBezTo>
                  <a:cubicBezTo>
                    <a:pt x="325" y="100"/>
                    <a:pt x="321" y="121"/>
                    <a:pt x="316" y="143"/>
                  </a:cubicBezTo>
                  <a:cubicBezTo>
                    <a:pt x="310" y="165"/>
                    <a:pt x="287" y="176"/>
                    <a:pt x="246" y="177"/>
                  </a:cubicBezTo>
                  <a:lnTo>
                    <a:pt x="154" y="180"/>
                  </a:lnTo>
                  <a:cubicBezTo>
                    <a:pt x="144" y="181"/>
                    <a:pt x="138" y="184"/>
                    <a:pt x="135" y="190"/>
                  </a:cubicBezTo>
                  <a:cubicBezTo>
                    <a:pt x="132" y="195"/>
                    <a:pt x="131" y="199"/>
                    <a:pt x="132" y="202"/>
                  </a:cubicBezTo>
                  <a:cubicBezTo>
                    <a:pt x="132" y="207"/>
                    <a:pt x="136" y="211"/>
                    <a:pt x="144" y="212"/>
                  </a:cubicBezTo>
                  <a:cubicBezTo>
                    <a:pt x="148" y="212"/>
                    <a:pt x="156" y="212"/>
                    <a:pt x="169" y="209"/>
                  </a:cubicBezTo>
                  <a:cubicBezTo>
                    <a:pt x="183" y="206"/>
                    <a:pt x="200" y="204"/>
                    <a:pt x="222" y="204"/>
                  </a:cubicBezTo>
                  <a:cubicBezTo>
                    <a:pt x="265" y="205"/>
                    <a:pt x="295" y="212"/>
                    <a:pt x="314" y="224"/>
                  </a:cubicBezTo>
                  <a:cubicBezTo>
                    <a:pt x="332" y="237"/>
                    <a:pt x="344" y="253"/>
                    <a:pt x="348" y="273"/>
                  </a:cubicBezTo>
                  <a:cubicBezTo>
                    <a:pt x="353" y="294"/>
                    <a:pt x="357" y="311"/>
                    <a:pt x="358" y="324"/>
                  </a:cubicBezTo>
                  <a:cubicBezTo>
                    <a:pt x="360" y="337"/>
                    <a:pt x="361" y="346"/>
                    <a:pt x="361" y="349"/>
                  </a:cubicBezTo>
                  <a:cubicBezTo>
                    <a:pt x="360" y="357"/>
                    <a:pt x="358" y="364"/>
                    <a:pt x="356" y="369"/>
                  </a:cubicBezTo>
                  <a:cubicBezTo>
                    <a:pt x="353" y="375"/>
                    <a:pt x="348" y="378"/>
                    <a:pt x="343" y="379"/>
                  </a:cubicBezTo>
                  <a:cubicBezTo>
                    <a:pt x="337" y="379"/>
                    <a:pt x="333" y="378"/>
                    <a:pt x="331" y="375"/>
                  </a:cubicBezTo>
                  <a:cubicBezTo>
                    <a:pt x="330" y="374"/>
                    <a:pt x="328" y="372"/>
                    <a:pt x="326" y="370"/>
                  </a:cubicBezTo>
                  <a:cubicBezTo>
                    <a:pt x="325" y="368"/>
                    <a:pt x="323" y="357"/>
                    <a:pt x="321" y="337"/>
                  </a:cubicBezTo>
                  <a:cubicBezTo>
                    <a:pt x="320" y="318"/>
                    <a:pt x="316" y="301"/>
                    <a:pt x="311" y="287"/>
                  </a:cubicBezTo>
                  <a:cubicBezTo>
                    <a:pt x="307" y="273"/>
                    <a:pt x="300" y="263"/>
                    <a:pt x="291" y="258"/>
                  </a:cubicBezTo>
                  <a:cubicBezTo>
                    <a:pt x="282" y="253"/>
                    <a:pt x="267" y="249"/>
                    <a:pt x="247" y="246"/>
                  </a:cubicBezTo>
                  <a:cubicBezTo>
                    <a:pt x="226" y="244"/>
                    <a:pt x="211" y="243"/>
                    <a:pt x="199" y="244"/>
                  </a:cubicBezTo>
                  <a:close/>
                  <a:moveTo>
                    <a:pt x="232" y="112"/>
                  </a:moveTo>
                  <a:lnTo>
                    <a:pt x="166" y="112"/>
                  </a:lnTo>
                  <a:cubicBezTo>
                    <a:pt x="149" y="112"/>
                    <a:pt x="137" y="113"/>
                    <a:pt x="130" y="115"/>
                  </a:cubicBezTo>
                  <a:cubicBezTo>
                    <a:pt x="123" y="117"/>
                    <a:pt x="119" y="118"/>
                    <a:pt x="118" y="118"/>
                  </a:cubicBezTo>
                  <a:cubicBezTo>
                    <a:pt x="112" y="119"/>
                    <a:pt x="107" y="117"/>
                    <a:pt x="104" y="113"/>
                  </a:cubicBezTo>
                  <a:cubicBezTo>
                    <a:pt x="101" y="108"/>
                    <a:pt x="99" y="105"/>
                    <a:pt x="99" y="102"/>
                  </a:cubicBezTo>
                  <a:cubicBezTo>
                    <a:pt x="99" y="99"/>
                    <a:pt x="99" y="96"/>
                    <a:pt x="101" y="93"/>
                  </a:cubicBezTo>
                  <a:cubicBezTo>
                    <a:pt x="103" y="89"/>
                    <a:pt x="107" y="85"/>
                    <a:pt x="112" y="83"/>
                  </a:cubicBezTo>
                  <a:cubicBezTo>
                    <a:pt x="118" y="82"/>
                    <a:pt x="137" y="79"/>
                    <a:pt x="169" y="76"/>
                  </a:cubicBezTo>
                  <a:cubicBezTo>
                    <a:pt x="205" y="75"/>
                    <a:pt x="229" y="74"/>
                    <a:pt x="240" y="74"/>
                  </a:cubicBezTo>
                  <a:cubicBezTo>
                    <a:pt x="253" y="75"/>
                    <a:pt x="261" y="78"/>
                    <a:pt x="264" y="83"/>
                  </a:cubicBezTo>
                  <a:cubicBezTo>
                    <a:pt x="267" y="88"/>
                    <a:pt x="269" y="92"/>
                    <a:pt x="269" y="93"/>
                  </a:cubicBezTo>
                  <a:cubicBezTo>
                    <a:pt x="268" y="106"/>
                    <a:pt x="256" y="112"/>
                    <a:pt x="232" y="112"/>
                  </a:cubicBez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95000"/>
                    <a:lumOff val="5000"/>
                  </a:schemeClr>
                </a:solidFill>
                <a:uLnTx/>
                <a:uFillTx/>
                <a:latin typeface="等线" panose="020F0502020204030204"/>
                <a:ea typeface="等线" panose="02010600030101010101" pitchFamily="2" charset="-122"/>
                <a:cs typeface="+mn-cs"/>
              </a:endParaRPr>
            </a:p>
          </p:txBody>
        </p:sp>
      </p:grpSp>
      <p:sp>
        <p:nvSpPr>
          <p:cNvPr id="63" name="文本框 62">
            <a:extLst>
              <a:ext uri="{FF2B5EF4-FFF2-40B4-BE49-F238E27FC236}">
                <a16:creationId xmlns:a16="http://schemas.microsoft.com/office/drawing/2014/main" id="{A537BE9C-0F9B-416C-9670-DB343BA2F97A}"/>
              </a:ext>
            </a:extLst>
          </p:cNvPr>
          <p:cNvSpPr txBox="1"/>
          <p:nvPr/>
        </p:nvSpPr>
        <p:spPr>
          <a:xfrm flipH="1">
            <a:off x="5856494" y="1717942"/>
            <a:ext cx="802646" cy="1938992"/>
          </a:xfrm>
          <a:prstGeom prst="rect">
            <a:avLst/>
          </a:prstGeom>
          <a:noFill/>
        </p:spPr>
        <p:txBody>
          <a:bodyPr vert="horz" wrap="square" rtlCol="0">
            <a:spAutoFit/>
          </a:bodyPr>
          <a:lstStyle/>
          <a:p>
            <a:pPr marL="0" marR="0" lvl="0" indent="0" algn="l" defTabSz="609402" rtl="0" eaLnBrk="1" fontAlgn="auto" latinLnBrk="0" hangingPunct="1">
              <a:lnSpc>
                <a:spcPct val="100000"/>
              </a:lnSpc>
              <a:spcBef>
                <a:spcPts val="0"/>
              </a:spcBef>
              <a:spcAft>
                <a:spcPts val="0"/>
              </a:spcAft>
              <a:buClrTx/>
              <a:buSzTx/>
              <a:buFontTx/>
              <a:buNone/>
              <a:tabLst/>
              <a:defRPr/>
            </a:pPr>
            <a:r>
              <a:rPr kumimoji="0" lang="zh-CN" altLang="en-US" sz="4000" b="0" i="0" u="none" strike="noStrike" kern="1200" cap="none" spc="-300" normalizeH="0" baseline="0" noProof="0">
                <a:ln>
                  <a:noFill/>
                </a:ln>
                <a:solidFill>
                  <a:schemeClr val="tx1">
                    <a:lumMod val="95000"/>
                    <a:lumOff val="5000"/>
                  </a:schemeClr>
                </a:solidFill>
                <a:uLnTx/>
                <a:uFillTx/>
                <a:latin typeface="迷你简小隶书" panose="02010609000101010101" pitchFamily="49" charset="-122"/>
                <a:ea typeface="迷你简小隶书" panose="02010609000101010101" pitchFamily="49" charset="-122"/>
                <a:cs typeface="+mn-cs"/>
              </a:rPr>
              <a:t>第一章 </a:t>
            </a:r>
            <a:endParaRPr kumimoji="0" lang="zh-CN" altLang="en-US" sz="4000" b="0" i="0" u="none" strike="noStrike" kern="1200" cap="none" spc="-300" normalizeH="0" baseline="0" noProof="0" dirty="0">
              <a:ln>
                <a:noFill/>
              </a:ln>
              <a:solidFill>
                <a:schemeClr val="tx1">
                  <a:lumMod val="95000"/>
                  <a:lumOff val="5000"/>
                </a:schemeClr>
              </a:solidFill>
              <a:uLnTx/>
              <a:uFillTx/>
              <a:latin typeface="迷你简小隶书" panose="02010609000101010101" pitchFamily="49" charset="-122"/>
              <a:ea typeface="迷你简小隶书" panose="02010609000101010101" pitchFamily="49" charset="-122"/>
              <a:cs typeface="+mn-cs"/>
            </a:endParaRPr>
          </a:p>
        </p:txBody>
      </p:sp>
      <p:sp>
        <p:nvSpPr>
          <p:cNvPr id="64" name="文本框 63">
            <a:extLst>
              <a:ext uri="{FF2B5EF4-FFF2-40B4-BE49-F238E27FC236}">
                <a16:creationId xmlns:a16="http://schemas.microsoft.com/office/drawing/2014/main" id="{1C3A6AC5-F6CC-457B-A9B6-0B82DEF75CC0}"/>
              </a:ext>
            </a:extLst>
          </p:cNvPr>
          <p:cNvSpPr txBox="1"/>
          <p:nvPr/>
        </p:nvSpPr>
        <p:spPr>
          <a:xfrm>
            <a:off x="4953511" y="2266842"/>
            <a:ext cx="1015663" cy="3324225"/>
          </a:xfrm>
          <a:prstGeom prst="rect">
            <a:avLst/>
          </a:prstGeom>
          <a:noFill/>
        </p:spPr>
        <p:txBody>
          <a:bodyPr vert="eaVert"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schemeClr val="tx1">
                    <a:lumMod val="95000"/>
                    <a:lumOff val="5000"/>
                  </a:schemeClr>
                </a:solidFill>
                <a:effectLst/>
                <a:uLnTx/>
                <a:uFillTx/>
                <a:latin typeface="华文楷体" panose="02010600040101010101" pitchFamily="2" charset="-122"/>
                <a:ea typeface="华文楷体" panose="02010600040101010101" pitchFamily="2" charset="-122"/>
                <a:cs typeface="+mn-cs"/>
              </a:rPr>
              <a:t>不复还。探虎穴兮入蛟宫</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schemeClr val="tx1">
                    <a:lumMod val="95000"/>
                    <a:lumOff val="5000"/>
                  </a:schemeClr>
                </a:solidFill>
                <a:effectLst/>
                <a:uLnTx/>
                <a:uFillTx/>
                <a:latin typeface="华文楷体" panose="02010600040101010101" pitchFamily="2" charset="-122"/>
                <a:ea typeface="华文楷体" panose="02010600040101010101" pitchFamily="2" charset="-122"/>
                <a:cs typeface="+mn-cs"/>
              </a:rPr>
              <a:t>仰天呼气兮成白虹。壮士一去</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schemeClr val="tx1">
                    <a:lumMod val="95000"/>
                    <a:lumOff val="5000"/>
                  </a:schemeClr>
                </a:solidFill>
                <a:effectLst/>
                <a:uLnTx/>
                <a:uFillTx/>
                <a:latin typeface="华文楷体" panose="02010600040101010101" pitchFamily="2" charset="-122"/>
                <a:ea typeface="华文楷体" panose="02010600040101010101" pitchFamily="2" charset="-122"/>
                <a:cs typeface="+mn-cs"/>
              </a:rPr>
              <a:t>壮士一去兮不复还</a:t>
            </a:r>
          </a:p>
        </p:txBody>
      </p:sp>
      <p:pic>
        <p:nvPicPr>
          <p:cNvPr id="65" name="图片 64">
            <a:extLst>
              <a:ext uri="{FF2B5EF4-FFF2-40B4-BE49-F238E27FC236}">
                <a16:creationId xmlns:a16="http://schemas.microsoft.com/office/drawing/2014/main" id="{366857EC-CEB8-46A6-9C08-BAC1B4035CFC}"/>
              </a:ext>
            </a:extLst>
          </p:cNvPr>
          <p:cNvPicPr>
            <a:picLocks noChangeAspect="1"/>
          </p:cNvPicPr>
          <p:nvPr/>
        </p:nvPicPr>
        <p:blipFill>
          <a:blip r:embed="rId3" cstate="email">
            <a:clrChange>
              <a:clrFrom>
                <a:srgbClr val="FFFFFF"/>
              </a:clrFrom>
              <a:clrTo>
                <a:srgbClr val="FFFFFF">
                  <a:alpha val="0"/>
                </a:srgbClr>
              </a:clrTo>
            </a:clrChange>
            <a:duotone>
              <a:prstClr val="black"/>
              <a:srgbClr val="9D855E">
                <a:tint val="45000"/>
                <a:satMod val="400000"/>
              </a:srgbClr>
            </a:duotone>
            <a:extLst>
              <a:ext uri="{28A0092B-C50C-407E-A947-70E740481C1C}">
                <a14:useLocalDpi xmlns:a14="http://schemas.microsoft.com/office/drawing/2010/main"/>
              </a:ext>
            </a:extLst>
          </a:blip>
          <a:stretch>
            <a:fillRect/>
          </a:stretch>
        </p:blipFill>
        <p:spPr>
          <a:xfrm>
            <a:off x="7173367" y="2757504"/>
            <a:ext cx="627014" cy="310916"/>
          </a:xfrm>
          <a:prstGeom prst="rect">
            <a:avLst/>
          </a:prstGeom>
        </p:spPr>
      </p:pic>
      <p:pic>
        <p:nvPicPr>
          <p:cNvPr id="12" name="wps稻壳儿佳誉设计原创">
            <a:extLst>
              <a:ext uri="{FF2B5EF4-FFF2-40B4-BE49-F238E27FC236}">
                <a16:creationId xmlns:a16="http://schemas.microsoft.com/office/drawing/2014/main" id="{28D7F9A6-1C05-4993-BD30-67ED8FEAAF5E}"/>
              </a:ext>
            </a:extLst>
          </p:cNvPr>
          <p:cNvPicPr>
            <a:picLocks noChangeAspect="1"/>
          </p:cNvPicPr>
          <p:nvPr/>
        </p:nvPicPr>
        <p:blipFill rotWithShape="1">
          <a:blip r:embed="rId4">
            <a:extLst>
              <a:ext uri="{28A0092B-C50C-407E-A947-70E740481C1C}">
                <a14:useLocalDpi xmlns:a14="http://schemas.microsoft.com/office/drawing/2010/main" val="0"/>
              </a:ext>
            </a:extLst>
          </a:blip>
          <a:srcRect l="42510" t="67589" r="18181"/>
          <a:stretch/>
        </p:blipFill>
        <p:spPr>
          <a:xfrm flipH="1">
            <a:off x="11318" y="3811"/>
            <a:ext cx="2134981" cy="2640479"/>
          </a:xfrm>
          <a:prstGeom prst="rect">
            <a:avLst/>
          </a:prstGeom>
        </p:spPr>
      </p:pic>
    </p:spTree>
    <p:extLst>
      <p:ext uri="{BB962C8B-B14F-4D97-AF65-F5344CB8AC3E}">
        <p14:creationId xmlns:p14="http://schemas.microsoft.com/office/powerpoint/2010/main" val="332574960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25614DBC-C619-43EE-B345-74DE9B36D7B4}"/>
              </a:ext>
            </a:extLst>
          </p:cNvPr>
          <p:cNvSpPr/>
          <p:nvPr/>
        </p:nvSpPr>
        <p:spPr>
          <a:xfrm>
            <a:off x="960438" y="-23281"/>
            <a:ext cx="3041963" cy="6858000"/>
          </a:xfrm>
          <a:prstGeom prst="rect">
            <a:avLst/>
          </a:prstGeom>
          <a:solidFill>
            <a:srgbClr val="F3F8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id="{459E1DF9-E477-4D10-943B-29454BE0C0F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3938" r="22942"/>
          <a:stretch/>
        </p:blipFill>
        <p:spPr>
          <a:xfrm>
            <a:off x="960438" y="2646137"/>
            <a:ext cx="3034084" cy="4188581"/>
          </a:xfrm>
          <a:prstGeom prst="rect">
            <a:avLst/>
          </a:prstGeom>
        </p:spPr>
      </p:pic>
      <p:sp>
        <p:nvSpPr>
          <p:cNvPr id="7" name="文本框 6">
            <a:extLst>
              <a:ext uri="{FF2B5EF4-FFF2-40B4-BE49-F238E27FC236}">
                <a16:creationId xmlns:a16="http://schemas.microsoft.com/office/drawing/2014/main" id="{8FD5814A-8404-4B03-982B-E645C8EF1831}"/>
              </a:ext>
            </a:extLst>
          </p:cNvPr>
          <p:cNvSpPr txBox="1"/>
          <p:nvPr/>
        </p:nvSpPr>
        <p:spPr>
          <a:xfrm>
            <a:off x="2051277" y="883566"/>
            <a:ext cx="861774" cy="2298357"/>
          </a:xfrm>
          <a:prstGeom prst="rect">
            <a:avLst/>
          </a:prstGeom>
          <a:noFill/>
        </p:spPr>
        <p:txBody>
          <a:bodyPr vert="eaVert"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lang="zh-CN" altLang="en-US" sz="4400" spc="-300">
                <a:solidFill>
                  <a:schemeClr val="tx1">
                    <a:lumMod val="95000"/>
                    <a:lumOff val="5000"/>
                  </a:schemeClr>
                </a:solidFill>
                <a:latin typeface="迷你简小隶书" panose="02010609000101010101" pitchFamily="49" charset="-122"/>
                <a:ea typeface="迷你简小隶书" panose="02010609000101010101" pitchFamily="49" charset="-122"/>
              </a:rPr>
              <a:t>中国风</a:t>
            </a:r>
            <a:endParaRPr lang="zh-CN" altLang="en-US" sz="4400" spc="-300" dirty="0">
              <a:solidFill>
                <a:schemeClr val="tx1">
                  <a:lumMod val="95000"/>
                  <a:lumOff val="5000"/>
                </a:schemeClr>
              </a:solidFill>
              <a:latin typeface="迷你简小隶书" panose="02010609000101010101" pitchFamily="49" charset="-122"/>
              <a:ea typeface="迷你简小隶书" panose="02010609000101010101" pitchFamily="49" charset="-122"/>
            </a:endParaRPr>
          </a:p>
        </p:txBody>
      </p:sp>
      <p:pic>
        <p:nvPicPr>
          <p:cNvPr id="8" name="wps稻壳儿佳誉设计原创" descr="图片包含 浅色&#10;&#10;已生成高可信度的说明">
            <a:extLst>
              <a:ext uri="{FF2B5EF4-FFF2-40B4-BE49-F238E27FC236}">
                <a16:creationId xmlns:a16="http://schemas.microsoft.com/office/drawing/2014/main" id="{9D68371D-E36B-475B-937C-C7E093339AB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93131" y="3387385"/>
            <a:ext cx="376577" cy="392267"/>
          </a:xfrm>
          <a:prstGeom prst="rect">
            <a:avLst/>
          </a:prstGeom>
        </p:spPr>
      </p:pic>
      <p:sp>
        <p:nvSpPr>
          <p:cNvPr id="35" name="文本框 34">
            <a:extLst>
              <a:ext uri="{FF2B5EF4-FFF2-40B4-BE49-F238E27FC236}">
                <a16:creationId xmlns:a16="http://schemas.microsoft.com/office/drawing/2014/main" id="{6E647B6F-EC21-4FF1-989D-F7E7471C87A5}"/>
              </a:ext>
            </a:extLst>
          </p:cNvPr>
          <p:cNvSpPr txBox="1"/>
          <p:nvPr/>
        </p:nvSpPr>
        <p:spPr>
          <a:xfrm>
            <a:off x="10607233" y="1883406"/>
            <a:ext cx="492443" cy="1298517"/>
          </a:xfrm>
          <a:prstGeom prst="rect">
            <a:avLst/>
          </a:prstGeom>
          <a:noFill/>
        </p:spPr>
        <p:txBody>
          <a:bodyPr vert="eaVert" wrap="square" rtlCol="0">
            <a:spAutoFit/>
          </a:bodyPr>
          <a:lstStyle/>
          <a:p>
            <a:pPr lvl="0" algn="dist">
              <a:defRPr/>
            </a:pPr>
            <a:r>
              <a:rPr lang="zh-CN" altLang="en-US" sz="2000" spc="-300">
                <a:solidFill>
                  <a:schemeClr val="bg1"/>
                </a:solidFill>
                <a:latin typeface="迷你简小隶书" panose="02010609000101010101" pitchFamily="49" charset="-122"/>
                <a:ea typeface="迷你简小隶书" panose="02010609000101010101" pitchFamily="49" charset="-122"/>
              </a:rPr>
              <a:t>输入标题</a:t>
            </a:r>
            <a:endParaRPr lang="zh-CN" altLang="en-US" sz="2000" spc="-300" dirty="0">
              <a:solidFill>
                <a:schemeClr val="bg1"/>
              </a:solidFill>
              <a:latin typeface="迷你简小隶书" panose="02010609000101010101" pitchFamily="49" charset="-122"/>
              <a:ea typeface="迷你简小隶书" panose="02010609000101010101" pitchFamily="49" charset="-122"/>
            </a:endParaRPr>
          </a:p>
        </p:txBody>
      </p:sp>
      <p:cxnSp>
        <p:nvCxnSpPr>
          <p:cNvPr id="36" name="直接连接符 35">
            <a:extLst>
              <a:ext uri="{FF2B5EF4-FFF2-40B4-BE49-F238E27FC236}">
                <a16:creationId xmlns:a16="http://schemas.microsoft.com/office/drawing/2014/main" id="{22A55B1E-FC9E-4587-82FE-B44385968125}"/>
              </a:ext>
            </a:extLst>
          </p:cNvPr>
          <p:cNvCxnSpPr/>
          <p:nvPr/>
        </p:nvCxnSpPr>
        <p:spPr>
          <a:xfrm>
            <a:off x="10579508" y="1883406"/>
            <a:ext cx="0" cy="3706281"/>
          </a:xfrm>
          <a:prstGeom prst="line">
            <a:avLst/>
          </a:prstGeom>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sp>
        <p:nvSpPr>
          <p:cNvPr id="37" name="文本框 36">
            <a:extLst>
              <a:ext uri="{FF2B5EF4-FFF2-40B4-BE49-F238E27FC236}">
                <a16:creationId xmlns:a16="http://schemas.microsoft.com/office/drawing/2014/main" id="{4F08B0E0-C489-4C16-8384-AB934A587866}"/>
              </a:ext>
            </a:extLst>
          </p:cNvPr>
          <p:cNvSpPr txBox="1"/>
          <p:nvPr/>
        </p:nvSpPr>
        <p:spPr>
          <a:xfrm>
            <a:off x="9741536" y="1883406"/>
            <a:ext cx="830997" cy="3580467"/>
          </a:xfrm>
          <a:prstGeom prst="rect">
            <a:avLst/>
          </a:prstGeom>
          <a:noFill/>
        </p:spPr>
        <p:txBody>
          <a:bodyPr vert="eaVert" wrap="none" rtlCol="0">
            <a:spAutoFit/>
          </a:bodyPr>
          <a:lstStyle/>
          <a:p>
            <a:pPr lvl="0">
              <a:lnSpc>
                <a:spcPct val="150000"/>
              </a:lnSpc>
              <a:defRPr/>
            </a:pPr>
            <a:r>
              <a:rPr lang="zh-CN" altLang="en-US" sz="1400" spc="300">
                <a:solidFill>
                  <a:schemeClr val="bg1"/>
                </a:solidFill>
                <a:latin typeface="隶书" panose="02010509060101010101" pitchFamily="49" charset="-122"/>
                <a:ea typeface="隶书" panose="02010509060101010101" pitchFamily="49" charset="-122"/>
              </a:rPr>
              <a:t>水墨主题请在此输入文字水墨主题请</a:t>
            </a:r>
            <a:endParaRPr lang="en-US" altLang="zh-CN" sz="1400" spc="300">
              <a:solidFill>
                <a:schemeClr val="bg1"/>
              </a:solidFill>
              <a:latin typeface="隶书" panose="02010509060101010101" pitchFamily="49" charset="-122"/>
              <a:ea typeface="隶书" panose="02010509060101010101" pitchFamily="49" charset="-122"/>
            </a:endParaRPr>
          </a:p>
          <a:p>
            <a:pPr lvl="0">
              <a:lnSpc>
                <a:spcPct val="150000"/>
              </a:lnSpc>
              <a:defRPr/>
            </a:pPr>
            <a:r>
              <a:rPr lang="zh-CN" altLang="en-US" sz="1400" spc="300">
                <a:solidFill>
                  <a:schemeClr val="bg1"/>
                </a:solidFill>
                <a:latin typeface="隶书" panose="02010509060101010101" pitchFamily="49" charset="-122"/>
                <a:ea typeface="隶书" panose="02010509060101010101" pitchFamily="49" charset="-122"/>
              </a:rPr>
              <a:t>水墨主题请在此输入文字水墨主 </a:t>
            </a:r>
            <a:endParaRPr lang="zh-CN" altLang="en-US" sz="1400" spc="300" dirty="0">
              <a:solidFill>
                <a:schemeClr val="bg1"/>
              </a:solidFill>
              <a:latin typeface="隶书" panose="02010509060101010101" pitchFamily="49" charset="-122"/>
              <a:ea typeface="隶书" panose="02010509060101010101" pitchFamily="49" charset="-122"/>
            </a:endParaRPr>
          </a:p>
        </p:txBody>
      </p:sp>
      <p:sp>
        <p:nvSpPr>
          <p:cNvPr id="38" name="文本框 37">
            <a:extLst>
              <a:ext uri="{FF2B5EF4-FFF2-40B4-BE49-F238E27FC236}">
                <a16:creationId xmlns:a16="http://schemas.microsoft.com/office/drawing/2014/main" id="{0CFC608C-9319-4F79-A81E-CF05B726E513}"/>
              </a:ext>
            </a:extLst>
          </p:cNvPr>
          <p:cNvSpPr txBox="1"/>
          <p:nvPr/>
        </p:nvSpPr>
        <p:spPr>
          <a:xfrm>
            <a:off x="8452676" y="1883406"/>
            <a:ext cx="492443" cy="1298517"/>
          </a:xfrm>
          <a:prstGeom prst="rect">
            <a:avLst/>
          </a:prstGeom>
          <a:noFill/>
        </p:spPr>
        <p:txBody>
          <a:bodyPr vert="eaVert" wrap="square" rtlCol="0">
            <a:spAutoFit/>
          </a:bodyPr>
          <a:lstStyle/>
          <a:p>
            <a:pPr lvl="0" algn="dist">
              <a:defRPr/>
            </a:pPr>
            <a:r>
              <a:rPr lang="zh-CN" altLang="en-US" sz="2000" spc="-300">
                <a:solidFill>
                  <a:schemeClr val="bg1"/>
                </a:solidFill>
                <a:latin typeface="迷你简小隶书" panose="02010609000101010101" pitchFamily="49" charset="-122"/>
                <a:ea typeface="迷你简小隶书" panose="02010609000101010101" pitchFamily="49" charset="-122"/>
              </a:rPr>
              <a:t>输入标题</a:t>
            </a:r>
            <a:endParaRPr lang="zh-CN" altLang="en-US" sz="2000" spc="-300" dirty="0">
              <a:solidFill>
                <a:schemeClr val="bg1"/>
              </a:solidFill>
              <a:latin typeface="迷你简小隶书" panose="02010609000101010101" pitchFamily="49" charset="-122"/>
              <a:ea typeface="迷你简小隶书" panose="02010609000101010101" pitchFamily="49" charset="-122"/>
            </a:endParaRPr>
          </a:p>
        </p:txBody>
      </p:sp>
      <p:cxnSp>
        <p:nvCxnSpPr>
          <p:cNvPr id="39" name="直接连接符 38">
            <a:extLst>
              <a:ext uri="{FF2B5EF4-FFF2-40B4-BE49-F238E27FC236}">
                <a16:creationId xmlns:a16="http://schemas.microsoft.com/office/drawing/2014/main" id="{E65EC58E-9141-4C5E-BF4D-28A963FF6E7A}"/>
              </a:ext>
            </a:extLst>
          </p:cNvPr>
          <p:cNvCxnSpPr/>
          <p:nvPr/>
        </p:nvCxnSpPr>
        <p:spPr>
          <a:xfrm>
            <a:off x="8424949" y="1883406"/>
            <a:ext cx="0" cy="3706281"/>
          </a:xfrm>
          <a:prstGeom prst="line">
            <a:avLst/>
          </a:prstGeom>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sp>
        <p:nvSpPr>
          <p:cNvPr id="40" name="文本框 39">
            <a:extLst>
              <a:ext uri="{FF2B5EF4-FFF2-40B4-BE49-F238E27FC236}">
                <a16:creationId xmlns:a16="http://schemas.microsoft.com/office/drawing/2014/main" id="{03A81B63-1154-4B21-A739-B4B7874397A3}"/>
              </a:ext>
            </a:extLst>
          </p:cNvPr>
          <p:cNvSpPr txBox="1"/>
          <p:nvPr/>
        </p:nvSpPr>
        <p:spPr>
          <a:xfrm>
            <a:off x="7601493" y="1883406"/>
            <a:ext cx="830997" cy="3756798"/>
          </a:xfrm>
          <a:prstGeom prst="rect">
            <a:avLst/>
          </a:prstGeom>
          <a:noFill/>
        </p:spPr>
        <p:txBody>
          <a:bodyPr vert="eaVert" wrap="square" rtlCol="0">
            <a:spAutoFit/>
          </a:bodyPr>
          <a:lstStyle/>
          <a:p>
            <a:pPr lvl="0">
              <a:lnSpc>
                <a:spcPct val="150000"/>
              </a:lnSpc>
              <a:defRPr/>
            </a:pPr>
            <a:r>
              <a:rPr lang="zh-CN" altLang="en-US" sz="1400" spc="300">
                <a:solidFill>
                  <a:schemeClr val="bg1"/>
                </a:solidFill>
                <a:latin typeface="隶书" panose="02010509060101010101" pitchFamily="49" charset="-122"/>
                <a:ea typeface="隶书" panose="02010509060101010101" pitchFamily="49" charset="-122"/>
              </a:rPr>
              <a:t>水墨主题请在此输入文字水墨主题请</a:t>
            </a:r>
            <a:endParaRPr lang="en-US" altLang="zh-CN" sz="1400" spc="300">
              <a:solidFill>
                <a:schemeClr val="bg1"/>
              </a:solidFill>
              <a:latin typeface="隶书" panose="02010509060101010101" pitchFamily="49" charset="-122"/>
              <a:ea typeface="隶书" panose="02010509060101010101" pitchFamily="49" charset="-122"/>
            </a:endParaRPr>
          </a:p>
          <a:p>
            <a:pPr lvl="0">
              <a:lnSpc>
                <a:spcPct val="150000"/>
              </a:lnSpc>
              <a:defRPr/>
            </a:pPr>
            <a:r>
              <a:rPr lang="zh-CN" altLang="en-US" sz="1400" spc="300">
                <a:solidFill>
                  <a:schemeClr val="bg1"/>
                </a:solidFill>
                <a:latin typeface="隶书" panose="02010509060101010101" pitchFamily="49" charset="-122"/>
                <a:ea typeface="隶书" panose="02010509060101010101" pitchFamily="49" charset="-122"/>
              </a:rPr>
              <a:t>水墨主题请在此输入文字水墨主 </a:t>
            </a:r>
            <a:endParaRPr lang="zh-CN" altLang="en-US" sz="1400" spc="300" dirty="0">
              <a:solidFill>
                <a:schemeClr val="bg1"/>
              </a:solidFill>
              <a:latin typeface="隶书" panose="02010509060101010101" pitchFamily="49" charset="-122"/>
              <a:ea typeface="隶书" panose="02010509060101010101" pitchFamily="49" charset="-122"/>
            </a:endParaRPr>
          </a:p>
        </p:txBody>
      </p:sp>
      <p:sp>
        <p:nvSpPr>
          <p:cNvPr id="41" name="文本框 40">
            <a:extLst>
              <a:ext uri="{FF2B5EF4-FFF2-40B4-BE49-F238E27FC236}">
                <a16:creationId xmlns:a16="http://schemas.microsoft.com/office/drawing/2014/main" id="{80B4E7A0-A899-4942-B04D-4BF5A2E898A5}"/>
              </a:ext>
            </a:extLst>
          </p:cNvPr>
          <p:cNvSpPr txBox="1"/>
          <p:nvPr/>
        </p:nvSpPr>
        <p:spPr>
          <a:xfrm>
            <a:off x="6210331" y="1883406"/>
            <a:ext cx="492443" cy="1298517"/>
          </a:xfrm>
          <a:prstGeom prst="rect">
            <a:avLst/>
          </a:prstGeom>
          <a:noFill/>
        </p:spPr>
        <p:txBody>
          <a:bodyPr vert="eaVert"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lang="zh-CN" altLang="en-US" sz="2000" spc="-300">
                <a:solidFill>
                  <a:schemeClr val="bg1"/>
                </a:solidFill>
                <a:latin typeface="迷你简小隶书" panose="02010609000101010101" pitchFamily="49" charset="-122"/>
                <a:ea typeface="迷你简小隶书" panose="02010609000101010101" pitchFamily="49" charset="-122"/>
              </a:rPr>
              <a:t>输入</a:t>
            </a:r>
            <a:r>
              <a:rPr lang="zh-CN" altLang="en-US" sz="2000" spc="-300" dirty="0">
                <a:solidFill>
                  <a:schemeClr val="bg1"/>
                </a:solidFill>
                <a:latin typeface="迷你简小隶书" panose="02010609000101010101" pitchFamily="49" charset="-122"/>
                <a:ea typeface="迷你简小隶书" panose="02010609000101010101" pitchFamily="49" charset="-122"/>
              </a:rPr>
              <a:t>标题</a:t>
            </a:r>
          </a:p>
        </p:txBody>
      </p:sp>
      <p:cxnSp>
        <p:nvCxnSpPr>
          <p:cNvPr id="42" name="直接连接符 41">
            <a:extLst>
              <a:ext uri="{FF2B5EF4-FFF2-40B4-BE49-F238E27FC236}">
                <a16:creationId xmlns:a16="http://schemas.microsoft.com/office/drawing/2014/main" id="{A8B0F515-E14B-4BC4-B9F5-6DDED08A7CCC}"/>
              </a:ext>
            </a:extLst>
          </p:cNvPr>
          <p:cNvCxnSpPr/>
          <p:nvPr/>
        </p:nvCxnSpPr>
        <p:spPr>
          <a:xfrm>
            <a:off x="6182601" y="1883406"/>
            <a:ext cx="0" cy="3706281"/>
          </a:xfrm>
          <a:prstGeom prst="line">
            <a:avLst/>
          </a:prstGeom>
          <a:ln>
            <a:solidFill>
              <a:schemeClr val="bg1">
                <a:lumMod val="75000"/>
                <a:alpha val="50000"/>
              </a:schemeClr>
            </a:solidFill>
          </a:ln>
        </p:spPr>
        <p:style>
          <a:lnRef idx="1">
            <a:schemeClr val="accent1"/>
          </a:lnRef>
          <a:fillRef idx="0">
            <a:schemeClr val="accent1"/>
          </a:fillRef>
          <a:effectRef idx="0">
            <a:schemeClr val="accent1"/>
          </a:effectRef>
          <a:fontRef idx="minor">
            <a:schemeClr val="tx1"/>
          </a:fontRef>
        </p:style>
      </p:cxnSp>
      <p:sp>
        <p:nvSpPr>
          <p:cNvPr id="43" name="文本框 42">
            <a:extLst>
              <a:ext uri="{FF2B5EF4-FFF2-40B4-BE49-F238E27FC236}">
                <a16:creationId xmlns:a16="http://schemas.microsoft.com/office/drawing/2014/main" id="{CA3FBC6D-FFE7-4249-95D9-49278BEF08C6}"/>
              </a:ext>
            </a:extLst>
          </p:cNvPr>
          <p:cNvSpPr txBox="1"/>
          <p:nvPr/>
        </p:nvSpPr>
        <p:spPr>
          <a:xfrm>
            <a:off x="5359145" y="1883406"/>
            <a:ext cx="830997" cy="3756798"/>
          </a:xfrm>
          <a:prstGeom prst="rect">
            <a:avLst/>
          </a:prstGeom>
          <a:noFill/>
        </p:spPr>
        <p:txBody>
          <a:bodyPr vert="eaVert"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1400" spc="300">
                <a:solidFill>
                  <a:schemeClr val="bg1"/>
                </a:solidFill>
                <a:latin typeface="隶书" panose="02010509060101010101" pitchFamily="49" charset="-122"/>
                <a:ea typeface="隶书" panose="02010509060101010101" pitchFamily="49" charset="-122"/>
              </a:rPr>
              <a:t>水墨主题请在此输入文字水墨主题请</a:t>
            </a:r>
            <a:endParaRPr lang="en-US" altLang="zh-CN" sz="1400" spc="300">
              <a:solidFill>
                <a:schemeClr val="bg1"/>
              </a:solidFill>
              <a:latin typeface="隶书" panose="02010509060101010101" pitchFamily="49" charset="-122"/>
              <a:ea typeface="隶书" panose="02010509060101010101" pitchFamily="49"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zh-CN" altLang="en-US" sz="1400" spc="300">
                <a:solidFill>
                  <a:schemeClr val="bg1"/>
                </a:solidFill>
                <a:latin typeface="隶书" panose="02010509060101010101" pitchFamily="49" charset="-122"/>
                <a:ea typeface="隶书" panose="02010509060101010101" pitchFamily="49" charset="-122"/>
              </a:rPr>
              <a:t>水墨主题请在此输入文字水墨主 </a:t>
            </a:r>
            <a:endParaRPr lang="zh-CN" altLang="en-US" sz="1400" spc="300" dirty="0">
              <a:solidFill>
                <a:schemeClr val="bg1"/>
              </a:solidFill>
              <a:latin typeface="隶书" panose="02010509060101010101" pitchFamily="49" charset="-122"/>
              <a:ea typeface="隶书" panose="02010509060101010101" pitchFamily="49" charset="-122"/>
            </a:endParaRPr>
          </a:p>
        </p:txBody>
      </p:sp>
      <p:pic>
        <p:nvPicPr>
          <p:cNvPr id="16" name="wps稻壳儿佳誉设计原创">
            <a:extLst>
              <a:ext uri="{FF2B5EF4-FFF2-40B4-BE49-F238E27FC236}">
                <a16:creationId xmlns:a16="http://schemas.microsoft.com/office/drawing/2014/main" id="{E1EBAA25-BA6E-4CEB-87DE-85658DB773C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26208" y="4615499"/>
            <a:ext cx="3026208" cy="2219219"/>
          </a:xfrm>
          <a:prstGeom prst="rect">
            <a:avLst/>
          </a:prstGeom>
        </p:spPr>
      </p:pic>
    </p:spTree>
    <p:extLst>
      <p:ext uri="{BB962C8B-B14F-4D97-AF65-F5344CB8AC3E}">
        <p14:creationId xmlns:p14="http://schemas.microsoft.com/office/powerpoint/2010/main" val="271242728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id="{8EDEA2AC-3794-481F-B84F-D63DF55A8F8E}"/>
              </a:ext>
            </a:extLst>
          </p:cNvPr>
          <p:cNvSpPr/>
          <p:nvPr/>
        </p:nvSpPr>
        <p:spPr>
          <a:xfrm>
            <a:off x="0" y="1288461"/>
            <a:ext cx="12191999" cy="4281077"/>
          </a:xfrm>
          <a:prstGeom prst="rect">
            <a:avLst/>
          </a:prstGeom>
          <a:solidFill>
            <a:srgbClr val="F3F8F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pic>
        <p:nvPicPr>
          <p:cNvPr id="10" name="wps稻壳儿佳誉设计原创">
            <a:extLst>
              <a:ext uri="{FF2B5EF4-FFF2-40B4-BE49-F238E27FC236}">
                <a16:creationId xmlns:a16="http://schemas.microsoft.com/office/drawing/2014/main" id="{E223CACB-81FF-40B6-9067-046DBA0ADE2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282178"/>
            <a:ext cx="2604153" cy="3912121"/>
          </a:xfrm>
          <a:prstGeom prst="rect">
            <a:avLst/>
          </a:prstGeom>
        </p:spPr>
      </p:pic>
      <p:sp>
        <p:nvSpPr>
          <p:cNvPr id="11" name="Content Placeholder 2">
            <a:extLst>
              <a:ext uri="{FF2B5EF4-FFF2-40B4-BE49-F238E27FC236}">
                <a16:creationId xmlns:a16="http://schemas.microsoft.com/office/drawing/2014/main" id="{6C6A1791-553D-45F8-BC2B-33AC338143BB}"/>
              </a:ext>
            </a:extLst>
          </p:cNvPr>
          <p:cNvSpPr txBox="1"/>
          <p:nvPr/>
        </p:nvSpPr>
        <p:spPr>
          <a:xfrm>
            <a:off x="2808514" y="2772511"/>
            <a:ext cx="6005694" cy="730003"/>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342900" marR="0" lvl="0" indent="-342900" algn="l" defTabSz="609402" rtl="0" eaLnBrk="1" fontAlgn="auto" latinLnBrk="0" hangingPunct="1">
              <a:lnSpc>
                <a:spcPct val="150000"/>
              </a:lnSpc>
              <a:spcBef>
                <a:spcPct val="20000"/>
              </a:spcBef>
              <a:spcAft>
                <a:spcPts val="0"/>
              </a:spcAft>
              <a:buClrTx/>
              <a:buSzTx/>
              <a:buFont typeface="Arial" panose="020B0604020202020204" pitchFamily="34" charset="0"/>
              <a:buChar char="•"/>
              <a:tabLst/>
              <a:defRPr/>
            </a:pPr>
            <a:r>
              <a:rPr kumimoji="0" lang="zh-CN" altLang="en-US" sz="1400" b="0" i="0" u="none" strike="noStrike" kern="1200" cap="none" spc="300" normalizeH="0" baseline="0" noProof="0">
                <a:ln>
                  <a:noFill/>
                </a:ln>
                <a:solidFill>
                  <a:srgbClr val="464940"/>
                </a:solidFill>
                <a:effectLst/>
                <a:uLnTx/>
                <a:uFillTx/>
                <a:latin typeface="隶书" panose="02010509060101010101" pitchFamily="49" charset="-122"/>
                <a:ea typeface="隶书" panose="02010509060101010101" pitchFamily="49" charset="-122"/>
                <a:cs typeface="+mn-cs"/>
              </a:rPr>
              <a:t>意境是指抒情性作品中所呈现的的那种情景交融虚实相形象系统及其所诱发和开拓的他同文学典型</a:t>
            </a:r>
          </a:p>
        </p:txBody>
      </p:sp>
      <p:sp>
        <p:nvSpPr>
          <p:cNvPr id="13" name="文本框 12">
            <a:extLst>
              <a:ext uri="{FF2B5EF4-FFF2-40B4-BE49-F238E27FC236}">
                <a16:creationId xmlns:a16="http://schemas.microsoft.com/office/drawing/2014/main" id="{1D93F6D0-C46F-48E3-B0C0-79146F42DC7F}"/>
              </a:ext>
            </a:extLst>
          </p:cNvPr>
          <p:cNvSpPr txBox="1"/>
          <p:nvPr/>
        </p:nvSpPr>
        <p:spPr>
          <a:xfrm>
            <a:off x="3192560" y="2287391"/>
            <a:ext cx="1887440" cy="52322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lang="zh-CN" altLang="en-US" sz="2800" spc="-300">
                <a:solidFill>
                  <a:schemeClr val="tx1">
                    <a:lumMod val="95000"/>
                    <a:lumOff val="5000"/>
                  </a:schemeClr>
                </a:solidFill>
                <a:latin typeface="迷你简小隶书" panose="02010609000101010101" pitchFamily="49" charset="-122"/>
                <a:ea typeface="迷你简小隶书" panose="02010609000101010101" pitchFamily="49" charset="-122"/>
              </a:rPr>
              <a:t>知晓是非</a:t>
            </a:r>
          </a:p>
        </p:txBody>
      </p:sp>
      <p:sp>
        <p:nvSpPr>
          <p:cNvPr id="14" name="Content Placeholder 2">
            <a:extLst>
              <a:ext uri="{FF2B5EF4-FFF2-40B4-BE49-F238E27FC236}">
                <a16:creationId xmlns:a16="http://schemas.microsoft.com/office/drawing/2014/main" id="{394DFC4A-A4F4-4605-84A1-B66D846CA203}"/>
              </a:ext>
            </a:extLst>
          </p:cNvPr>
          <p:cNvSpPr txBox="1"/>
          <p:nvPr/>
        </p:nvSpPr>
        <p:spPr>
          <a:xfrm>
            <a:off x="2808514" y="3650008"/>
            <a:ext cx="6005694" cy="730003"/>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342900" marR="0" lvl="0" indent="-342900" algn="l" defTabSz="609402" rtl="0" eaLnBrk="1" fontAlgn="auto" latinLnBrk="0" hangingPunct="1">
              <a:lnSpc>
                <a:spcPct val="150000"/>
              </a:lnSpc>
              <a:spcBef>
                <a:spcPct val="20000"/>
              </a:spcBef>
              <a:spcAft>
                <a:spcPts val="0"/>
              </a:spcAft>
              <a:buClrTx/>
              <a:buSzTx/>
              <a:buFont typeface="Arial" panose="020B0604020202020204" pitchFamily="34" charset="0"/>
              <a:buChar char="•"/>
              <a:tabLst/>
              <a:defRPr/>
            </a:pPr>
            <a:r>
              <a:rPr kumimoji="0" lang="zh-CN" altLang="en-US" sz="1400" b="0" i="0" u="none" strike="noStrike" kern="1200" cap="none" spc="300" normalizeH="0" baseline="0" noProof="0">
                <a:ln>
                  <a:noFill/>
                </a:ln>
                <a:solidFill>
                  <a:srgbClr val="464940"/>
                </a:solidFill>
                <a:effectLst/>
                <a:uLnTx/>
                <a:uFillTx/>
                <a:latin typeface="隶书" panose="02010509060101010101" pitchFamily="49" charset="-122"/>
                <a:ea typeface="隶书" panose="02010509060101010101" pitchFamily="49" charset="-122"/>
                <a:cs typeface="+mn-cs"/>
              </a:rPr>
              <a:t>意境是指抒情性作品中所呈现的的那种情景交融虚实相形象系统及其所诱发和开拓的他同文学典型</a:t>
            </a:r>
          </a:p>
        </p:txBody>
      </p:sp>
      <p:sp>
        <p:nvSpPr>
          <p:cNvPr id="15" name="wps稻壳儿佳誉设计原创">
            <a:extLst>
              <a:ext uri="{FF2B5EF4-FFF2-40B4-BE49-F238E27FC236}">
                <a16:creationId xmlns:a16="http://schemas.microsoft.com/office/drawing/2014/main" id="{3FFE5E3F-357B-409C-8C48-E13E7F1A4A2A}"/>
              </a:ext>
            </a:extLst>
          </p:cNvPr>
          <p:cNvSpPr/>
          <p:nvPr/>
        </p:nvSpPr>
        <p:spPr>
          <a:xfrm>
            <a:off x="9310252" y="1282178"/>
            <a:ext cx="2890983" cy="4287360"/>
          </a:xfrm>
          <a:prstGeom prst="rect">
            <a:avLst/>
          </a:prstGeom>
          <a:blipFill dpi="0" rotWithShape="1">
            <a:blip r:embed="rId3">
              <a:extLst>
                <a:ext uri="{28A0092B-C50C-407E-A947-70E740481C1C}">
                  <a14:useLocalDpi xmlns:a14="http://schemas.microsoft.com/office/drawing/2010/main" val="0"/>
                </a:ext>
              </a:extLst>
            </a:blip>
            <a:srcRect/>
            <a:stretch>
              <a:fillRect t="-935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0196674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A0F6EFDC-080E-4FBF-B14F-95199E74BCEA}"/>
              </a:ext>
            </a:extLst>
          </p:cNvPr>
          <p:cNvSpPr/>
          <p:nvPr/>
        </p:nvSpPr>
        <p:spPr>
          <a:xfrm>
            <a:off x="1324811" y="0"/>
            <a:ext cx="2742899" cy="6858000"/>
          </a:xfrm>
          <a:prstGeom prst="rect">
            <a:avLst/>
          </a:prstGeom>
          <a:solidFill>
            <a:srgbClr val="F3F8F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03" eaLnBrk="0" fontAlgn="base" hangingPunct="0">
              <a:spcBef>
                <a:spcPct val="0"/>
              </a:spcBef>
              <a:spcAft>
                <a:spcPct val="0"/>
              </a:spcAft>
              <a:defRPr/>
            </a:pPr>
            <a:endParaRPr lang="zh-CN" altLang="en-US" sz="1799">
              <a:solidFill>
                <a:prstClr val="white"/>
              </a:solidFill>
              <a:latin typeface="Montserrat ExtraLight"/>
              <a:ea typeface="方正兰亭黑简体"/>
            </a:endParaRPr>
          </a:p>
        </p:txBody>
      </p:sp>
      <p:sp>
        <p:nvSpPr>
          <p:cNvPr id="20" name="矩形 19">
            <a:extLst>
              <a:ext uri="{FF2B5EF4-FFF2-40B4-BE49-F238E27FC236}">
                <a16:creationId xmlns:a16="http://schemas.microsoft.com/office/drawing/2014/main" id="{4A8E6163-0643-44DC-9348-6078D2149775}"/>
              </a:ext>
            </a:extLst>
          </p:cNvPr>
          <p:cNvSpPr/>
          <p:nvPr/>
        </p:nvSpPr>
        <p:spPr>
          <a:xfrm>
            <a:off x="4840440" y="1"/>
            <a:ext cx="2713333" cy="6858000"/>
          </a:xfrm>
          <a:prstGeom prst="rect">
            <a:avLst/>
          </a:prstGeom>
          <a:solidFill>
            <a:srgbClr val="F3F8F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03" eaLnBrk="0" fontAlgn="base" hangingPunct="0">
              <a:spcBef>
                <a:spcPct val="0"/>
              </a:spcBef>
              <a:spcAft>
                <a:spcPct val="0"/>
              </a:spcAft>
            </a:pPr>
            <a:endParaRPr lang="zh-CN" altLang="en-US" sz="1799">
              <a:solidFill>
                <a:prstClr val="white"/>
              </a:solidFill>
              <a:latin typeface="Montserrat ExtraLight"/>
              <a:ea typeface="方正兰亭黑简体"/>
            </a:endParaRPr>
          </a:p>
        </p:txBody>
      </p:sp>
      <p:sp>
        <p:nvSpPr>
          <p:cNvPr id="24" name="矩形 23">
            <a:extLst>
              <a:ext uri="{FF2B5EF4-FFF2-40B4-BE49-F238E27FC236}">
                <a16:creationId xmlns:a16="http://schemas.microsoft.com/office/drawing/2014/main" id="{76BF4477-43A2-4C19-AA3F-0797F4F6C838}"/>
              </a:ext>
            </a:extLst>
          </p:cNvPr>
          <p:cNvSpPr/>
          <p:nvPr/>
        </p:nvSpPr>
        <p:spPr>
          <a:xfrm>
            <a:off x="8272922" y="0"/>
            <a:ext cx="2713333" cy="6858000"/>
          </a:xfrm>
          <a:prstGeom prst="rect">
            <a:avLst/>
          </a:prstGeom>
          <a:solidFill>
            <a:srgbClr val="F3F8F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03" eaLnBrk="0" fontAlgn="base" hangingPunct="0">
              <a:spcBef>
                <a:spcPct val="0"/>
              </a:spcBef>
              <a:spcAft>
                <a:spcPct val="0"/>
              </a:spcAft>
            </a:pPr>
            <a:endParaRPr lang="zh-CN" altLang="en-US" sz="1799">
              <a:solidFill>
                <a:prstClr val="white"/>
              </a:solidFill>
              <a:latin typeface="Montserrat ExtraLight"/>
              <a:ea typeface="方正兰亭黑简体"/>
            </a:endParaRPr>
          </a:p>
        </p:txBody>
      </p:sp>
      <p:sp>
        <p:nvSpPr>
          <p:cNvPr id="23" name="佳誉原创设计 盗卖必究">
            <a:extLst>
              <a:ext uri="{FF2B5EF4-FFF2-40B4-BE49-F238E27FC236}">
                <a16:creationId xmlns:a16="http://schemas.microsoft.com/office/drawing/2014/main" id="{E0FB5F9B-CDC1-4005-ADD9-BA6C0AB2CC42}"/>
              </a:ext>
            </a:extLst>
          </p:cNvPr>
          <p:cNvSpPr txBox="1"/>
          <p:nvPr/>
        </p:nvSpPr>
        <p:spPr>
          <a:xfrm>
            <a:off x="2511595" y="2982847"/>
            <a:ext cx="430887" cy="3209310"/>
          </a:xfrm>
          <a:prstGeom prst="rect">
            <a:avLst/>
          </a:prstGeom>
          <a:noFill/>
        </p:spPr>
        <p:txBody>
          <a:bodyPr vert="eaVert"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lang="zh-CN" altLang="en-US" sz="1600" spc="300">
                <a:solidFill>
                  <a:srgbClr val="464940"/>
                </a:solidFill>
                <a:latin typeface="隶书" panose="02010509060101010101" pitchFamily="49" charset="-122"/>
                <a:ea typeface="隶书" panose="02010509060101010101" pitchFamily="49" charset="-122"/>
              </a:rPr>
              <a:t>开到荼蘼花事了，知多少</a:t>
            </a:r>
            <a:r>
              <a:rPr lang="en-US" altLang="zh-CN" sz="1600" spc="300">
                <a:solidFill>
                  <a:srgbClr val="464940"/>
                </a:solidFill>
                <a:latin typeface="隶书" panose="02010509060101010101" pitchFamily="49" charset="-122"/>
                <a:ea typeface="隶书" panose="02010509060101010101" pitchFamily="49" charset="-122"/>
              </a:rPr>
              <a:t>…</a:t>
            </a:r>
          </a:p>
        </p:txBody>
      </p:sp>
      <p:sp>
        <p:nvSpPr>
          <p:cNvPr id="25" name="文本框 24">
            <a:extLst>
              <a:ext uri="{FF2B5EF4-FFF2-40B4-BE49-F238E27FC236}">
                <a16:creationId xmlns:a16="http://schemas.microsoft.com/office/drawing/2014/main" id="{7F4CB12B-3C3F-488F-B4BD-AE5FE048812C}"/>
              </a:ext>
            </a:extLst>
          </p:cNvPr>
          <p:cNvSpPr txBox="1"/>
          <p:nvPr/>
        </p:nvSpPr>
        <p:spPr>
          <a:xfrm>
            <a:off x="6012441" y="2982847"/>
            <a:ext cx="430887" cy="3209310"/>
          </a:xfrm>
          <a:prstGeom prst="rect">
            <a:avLst/>
          </a:prstGeom>
          <a:noFill/>
        </p:spPr>
        <p:txBody>
          <a:bodyPr vert="eaVert" wrap="square" rtlCol="0">
            <a:spAutoFit/>
          </a:bodyPr>
          <a:lstStyle/>
          <a:p>
            <a:pPr lvl="0" algn="dist">
              <a:defRPr/>
            </a:pPr>
            <a:r>
              <a:rPr lang="zh-CN" altLang="en-US" sz="1600" spc="300">
                <a:solidFill>
                  <a:srgbClr val="464940"/>
                </a:solidFill>
                <a:latin typeface="隶书" panose="02010509060101010101" pitchFamily="49" charset="-122"/>
                <a:ea typeface="隶书" panose="02010509060101010101" pitchFamily="49" charset="-122"/>
              </a:rPr>
              <a:t>开到荼蘼花事了，知多少</a:t>
            </a:r>
            <a:r>
              <a:rPr lang="en-US" altLang="zh-CN" sz="1600" spc="300">
                <a:solidFill>
                  <a:srgbClr val="464940"/>
                </a:solidFill>
                <a:latin typeface="隶书" panose="02010509060101010101" pitchFamily="49" charset="-122"/>
                <a:ea typeface="隶书" panose="02010509060101010101" pitchFamily="49" charset="-122"/>
              </a:rPr>
              <a:t>…</a:t>
            </a:r>
          </a:p>
        </p:txBody>
      </p:sp>
      <p:sp>
        <p:nvSpPr>
          <p:cNvPr id="26" name="文本框 25">
            <a:extLst>
              <a:ext uri="{FF2B5EF4-FFF2-40B4-BE49-F238E27FC236}">
                <a16:creationId xmlns:a16="http://schemas.microsoft.com/office/drawing/2014/main" id="{0DEE229D-9966-46B7-91B4-B6AA7B075404}"/>
              </a:ext>
            </a:extLst>
          </p:cNvPr>
          <p:cNvSpPr txBox="1"/>
          <p:nvPr/>
        </p:nvSpPr>
        <p:spPr>
          <a:xfrm>
            <a:off x="9444923" y="2982847"/>
            <a:ext cx="430887" cy="3209310"/>
          </a:xfrm>
          <a:prstGeom prst="rect">
            <a:avLst/>
          </a:prstGeom>
          <a:noFill/>
        </p:spPr>
        <p:txBody>
          <a:bodyPr vert="eaVert" wrap="square" rtlCol="0">
            <a:spAutoFit/>
          </a:bodyPr>
          <a:lstStyle/>
          <a:p>
            <a:pPr lvl="0" algn="dist">
              <a:defRPr/>
            </a:pPr>
            <a:r>
              <a:rPr lang="zh-CN" altLang="en-US" sz="1600" spc="300">
                <a:solidFill>
                  <a:srgbClr val="464940"/>
                </a:solidFill>
                <a:latin typeface="隶书" panose="02010509060101010101" pitchFamily="49" charset="-122"/>
                <a:ea typeface="隶书" panose="02010509060101010101" pitchFamily="49" charset="-122"/>
              </a:rPr>
              <a:t>开到荼蘼花事了，知多少</a:t>
            </a:r>
            <a:r>
              <a:rPr lang="en-US" altLang="zh-CN" sz="1600" spc="300">
                <a:solidFill>
                  <a:srgbClr val="464940"/>
                </a:solidFill>
                <a:latin typeface="隶书" panose="02010509060101010101" pitchFamily="49" charset="-122"/>
                <a:ea typeface="隶书" panose="02010509060101010101" pitchFamily="49" charset="-122"/>
              </a:rPr>
              <a:t>…</a:t>
            </a:r>
          </a:p>
        </p:txBody>
      </p:sp>
      <p:sp>
        <p:nvSpPr>
          <p:cNvPr id="27" name="wps稻壳儿佳誉设计  盗卖必究">
            <a:extLst>
              <a:ext uri="{FF2B5EF4-FFF2-40B4-BE49-F238E27FC236}">
                <a16:creationId xmlns:a16="http://schemas.microsoft.com/office/drawing/2014/main" id="{86984359-F768-405C-B960-46DC940F3CEB}"/>
              </a:ext>
            </a:extLst>
          </p:cNvPr>
          <p:cNvSpPr/>
          <p:nvPr/>
        </p:nvSpPr>
        <p:spPr>
          <a:xfrm>
            <a:off x="1892301" y="1069549"/>
            <a:ext cx="1603424" cy="1608741"/>
          </a:xfrm>
          <a:prstGeom prst="ellipse">
            <a:avLst/>
          </a:prstGeom>
          <a:blipFill dpi="0" rotWithShape="1">
            <a:blip r:embed="rId2" cstate="print">
              <a:extLst>
                <a:ext uri="{28A0092B-C50C-407E-A947-70E740481C1C}">
                  <a14:useLocalDpi xmlns:a14="http://schemas.microsoft.com/office/drawing/2010/main" val="0"/>
                </a:ext>
              </a:extLst>
            </a:blip>
            <a:srcRect/>
            <a:stretch>
              <a:fillRect l="-2980" t="-3744" r="-3744" b="-298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8" name="Freeform 5">
            <a:extLst>
              <a:ext uri="{FF2B5EF4-FFF2-40B4-BE49-F238E27FC236}">
                <a16:creationId xmlns:a16="http://schemas.microsoft.com/office/drawing/2014/main" id="{B4145EAE-0BAD-41F0-B8CC-65ACB867DEF1}"/>
              </a:ext>
            </a:extLst>
          </p:cNvPr>
          <p:cNvSpPr>
            <a:spLocks noEditPoints="1"/>
          </p:cNvSpPr>
          <p:nvPr/>
        </p:nvSpPr>
        <p:spPr bwMode="auto">
          <a:xfrm>
            <a:off x="1707026" y="883919"/>
            <a:ext cx="1978468" cy="1980000"/>
          </a:xfrm>
          <a:custGeom>
            <a:avLst/>
            <a:gdLst>
              <a:gd name="T0" fmla="*/ 380 w 542"/>
              <a:gd name="T1" fmla="*/ 498 h 542"/>
              <a:gd name="T2" fmla="*/ 438 w 542"/>
              <a:gd name="T3" fmla="*/ 448 h 542"/>
              <a:gd name="T4" fmla="*/ 510 w 542"/>
              <a:gd name="T5" fmla="*/ 393 h 542"/>
              <a:gd name="T6" fmla="*/ 521 w 542"/>
              <a:gd name="T7" fmla="*/ 248 h 542"/>
              <a:gd name="T8" fmla="*/ 497 w 542"/>
              <a:gd name="T9" fmla="*/ 180 h 542"/>
              <a:gd name="T10" fmla="*/ 467 w 542"/>
              <a:gd name="T11" fmla="*/ 94 h 542"/>
              <a:gd name="T12" fmla="*/ 346 w 542"/>
              <a:gd name="T13" fmla="*/ 14 h 542"/>
              <a:gd name="T14" fmla="*/ 283 w 542"/>
              <a:gd name="T15" fmla="*/ 25 h 542"/>
              <a:gd name="T16" fmla="*/ 189 w 542"/>
              <a:gd name="T17" fmla="*/ 49 h 542"/>
              <a:gd name="T18" fmla="*/ 60 w 542"/>
              <a:gd name="T19" fmla="*/ 105 h 542"/>
              <a:gd name="T20" fmla="*/ 40 w 542"/>
              <a:gd name="T21" fmla="*/ 167 h 542"/>
              <a:gd name="T22" fmla="*/ 36 w 542"/>
              <a:gd name="T23" fmla="*/ 257 h 542"/>
              <a:gd name="T24" fmla="*/ 12 w 542"/>
              <a:gd name="T25" fmla="*/ 348 h 542"/>
              <a:gd name="T26" fmla="*/ 100 w 542"/>
              <a:gd name="T27" fmla="*/ 457 h 542"/>
              <a:gd name="T28" fmla="*/ 168 w 542"/>
              <a:gd name="T29" fmla="*/ 494 h 542"/>
              <a:gd name="T30" fmla="*/ 244 w 542"/>
              <a:gd name="T31" fmla="*/ 537 h 542"/>
              <a:gd name="T32" fmla="*/ 406 w 542"/>
              <a:gd name="T33" fmla="*/ 488 h 542"/>
              <a:gd name="T34" fmla="*/ 207 w 542"/>
              <a:gd name="T35" fmla="*/ 495 h 542"/>
              <a:gd name="T36" fmla="*/ 141 w 542"/>
              <a:gd name="T37" fmla="*/ 474 h 542"/>
              <a:gd name="T38" fmla="*/ 69 w 542"/>
              <a:gd name="T39" fmla="*/ 357 h 542"/>
              <a:gd name="T40" fmla="*/ 38 w 542"/>
              <a:gd name="T41" fmla="*/ 308 h 542"/>
              <a:gd name="T42" fmla="*/ 33 w 542"/>
              <a:gd name="T43" fmla="*/ 224 h 542"/>
              <a:gd name="T44" fmla="*/ 116 w 542"/>
              <a:gd name="T45" fmla="*/ 116 h 542"/>
              <a:gd name="T46" fmla="*/ 147 w 542"/>
              <a:gd name="T47" fmla="*/ 62 h 542"/>
              <a:gd name="T48" fmla="*/ 241 w 542"/>
              <a:gd name="T49" fmla="*/ 52 h 542"/>
              <a:gd name="T50" fmla="*/ 364 w 542"/>
              <a:gd name="T51" fmla="*/ 57 h 542"/>
              <a:gd name="T52" fmla="*/ 436 w 542"/>
              <a:gd name="T53" fmla="*/ 81 h 542"/>
              <a:gd name="T54" fmla="*/ 482 w 542"/>
              <a:gd name="T55" fmla="*/ 218 h 542"/>
              <a:gd name="T56" fmla="*/ 505 w 542"/>
              <a:gd name="T57" fmla="*/ 269 h 542"/>
              <a:gd name="T58" fmla="*/ 498 w 542"/>
              <a:gd name="T59" fmla="*/ 353 h 542"/>
              <a:gd name="T60" fmla="*/ 397 w 542"/>
              <a:gd name="T61" fmla="*/ 447 h 542"/>
              <a:gd name="T62" fmla="*/ 359 w 542"/>
              <a:gd name="T63" fmla="*/ 495 h 542"/>
              <a:gd name="T64" fmla="*/ 265 w 542"/>
              <a:gd name="T65" fmla="*/ 523 h 542"/>
              <a:gd name="T66" fmla="*/ 462 w 542"/>
              <a:gd name="T67" fmla="*/ 452 h 542"/>
              <a:gd name="T68" fmla="*/ 503 w 542"/>
              <a:gd name="T69" fmla="*/ 350 h 542"/>
              <a:gd name="T70" fmla="*/ 17 w 542"/>
              <a:gd name="T71" fmla="*/ 348 h 542"/>
              <a:gd name="T72" fmla="*/ 35 w 542"/>
              <a:gd name="T73" fmla="*/ 376 h 542"/>
              <a:gd name="T74" fmla="*/ 516 w 542"/>
              <a:gd name="T75" fmla="*/ 278 h 542"/>
              <a:gd name="T76" fmla="*/ 492 w 542"/>
              <a:gd name="T77" fmla="*/ 335 h 542"/>
              <a:gd name="T78" fmla="*/ 14 w 542"/>
              <a:gd name="T79" fmla="*/ 281 h 542"/>
              <a:gd name="T80" fmla="*/ 493 w 542"/>
              <a:gd name="T81" fmla="*/ 269 h 542"/>
              <a:gd name="T82" fmla="*/ 499 w 542"/>
              <a:gd name="T83" fmla="*/ 255 h 542"/>
              <a:gd name="T84" fmla="*/ 508 w 542"/>
              <a:gd name="T85" fmla="*/ 156 h 542"/>
              <a:gd name="T86" fmla="*/ 437 w 542"/>
              <a:gd name="T87" fmla="*/ 76 h 542"/>
              <a:gd name="T88" fmla="*/ 457 w 542"/>
              <a:gd name="T89" fmla="*/ 138 h 542"/>
              <a:gd name="T90" fmla="*/ 386 w 542"/>
              <a:gd name="T91" fmla="*/ 70 h 542"/>
              <a:gd name="T92" fmla="*/ 298 w 542"/>
              <a:gd name="T93" fmla="*/ 14 h 542"/>
              <a:gd name="T94" fmla="*/ 360 w 542"/>
              <a:gd name="T95" fmla="*/ 60 h 542"/>
              <a:gd name="T96" fmla="*/ 254 w 542"/>
              <a:gd name="T97" fmla="*/ 40 h 542"/>
              <a:gd name="T98" fmla="*/ 145 w 542"/>
              <a:gd name="T99" fmla="*/ 59 h 542"/>
              <a:gd name="T100" fmla="*/ 180 w 542"/>
              <a:gd name="T101" fmla="*/ 65 h 542"/>
              <a:gd name="T102" fmla="*/ 124 w 542"/>
              <a:gd name="T103" fmla="*/ 101 h 542"/>
              <a:gd name="T104" fmla="*/ 92 w 542"/>
              <a:gd name="T105" fmla="*/ 126 h 542"/>
              <a:gd name="T106" fmla="*/ 14 w 542"/>
              <a:gd name="T107" fmla="*/ 251 h 542"/>
              <a:gd name="T108" fmla="*/ 17 w 542"/>
              <a:gd name="T109" fmla="*/ 223 h 542"/>
              <a:gd name="T110" fmla="*/ 60 w 542"/>
              <a:gd name="T111" fmla="*/ 364 h 542"/>
              <a:gd name="T112" fmla="*/ 127 w 542"/>
              <a:gd name="T113" fmla="*/ 451 h 542"/>
              <a:gd name="T114" fmla="*/ 145 w 542"/>
              <a:gd name="T115" fmla="*/ 495 h 542"/>
              <a:gd name="T116" fmla="*/ 327 w 542"/>
              <a:gd name="T117" fmla="*/ 486 h 542"/>
              <a:gd name="T118" fmla="*/ 185 w 542"/>
              <a:gd name="T119" fmla="*/ 485 h 542"/>
              <a:gd name="T120" fmla="*/ 217 w 542"/>
              <a:gd name="T121" fmla="*/ 521 h 542"/>
              <a:gd name="T122" fmla="*/ 260 w 542"/>
              <a:gd name="T123" fmla="*/ 527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42" h="542">
                <a:moveTo>
                  <a:pt x="310" y="536"/>
                </a:moveTo>
                <a:cubicBezTo>
                  <a:pt x="312" y="535"/>
                  <a:pt x="312" y="535"/>
                  <a:pt x="312" y="535"/>
                </a:cubicBezTo>
                <a:cubicBezTo>
                  <a:pt x="310" y="520"/>
                  <a:pt x="310" y="520"/>
                  <a:pt x="310" y="520"/>
                </a:cubicBezTo>
                <a:cubicBezTo>
                  <a:pt x="308" y="520"/>
                  <a:pt x="308" y="520"/>
                  <a:pt x="308" y="520"/>
                </a:cubicBezTo>
                <a:cubicBezTo>
                  <a:pt x="308" y="520"/>
                  <a:pt x="300" y="521"/>
                  <a:pt x="294" y="522"/>
                </a:cubicBezTo>
                <a:cubicBezTo>
                  <a:pt x="294" y="521"/>
                  <a:pt x="294" y="519"/>
                  <a:pt x="294" y="515"/>
                </a:cubicBezTo>
                <a:cubicBezTo>
                  <a:pt x="301" y="514"/>
                  <a:pt x="307" y="513"/>
                  <a:pt x="307" y="513"/>
                </a:cubicBezTo>
                <a:cubicBezTo>
                  <a:pt x="309" y="513"/>
                  <a:pt x="309" y="513"/>
                  <a:pt x="309" y="513"/>
                </a:cubicBezTo>
                <a:cubicBezTo>
                  <a:pt x="309" y="513"/>
                  <a:pt x="308" y="505"/>
                  <a:pt x="307" y="502"/>
                </a:cubicBezTo>
                <a:cubicBezTo>
                  <a:pt x="310" y="502"/>
                  <a:pt x="314" y="501"/>
                  <a:pt x="317" y="501"/>
                </a:cubicBezTo>
                <a:cubicBezTo>
                  <a:pt x="319" y="511"/>
                  <a:pt x="323" y="528"/>
                  <a:pt x="323" y="531"/>
                </a:cubicBezTo>
                <a:cubicBezTo>
                  <a:pt x="323" y="533"/>
                  <a:pt x="323" y="533"/>
                  <a:pt x="323" y="533"/>
                </a:cubicBezTo>
                <a:cubicBezTo>
                  <a:pt x="326" y="533"/>
                  <a:pt x="326" y="533"/>
                  <a:pt x="326" y="533"/>
                </a:cubicBezTo>
                <a:cubicBezTo>
                  <a:pt x="326" y="533"/>
                  <a:pt x="358" y="527"/>
                  <a:pt x="386" y="512"/>
                </a:cubicBezTo>
                <a:cubicBezTo>
                  <a:pt x="388" y="511"/>
                  <a:pt x="388" y="511"/>
                  <a:pt x="388" y="511"/>
                </a:cubicBezTo>
                <a:cubicBezTo>
                  <a:pt x="382" y="497"/>
                  <a:pt x="382" y="497"/>
                  <a:pt x="382" y="497"/>
                </a:cubicBezTo>
                <a:cubicBezTo>
                  <a:pt x="380" y="498"/>
                  <a:pt x="380" y="498"/>
                  <a:pt x="380" y="498"/>
                </a:cubicBezTo>
                <a:cubicBezTo>
                  <a:pt x="379" y="498"/>
                  <a:pt x="372" y="501"/>
                  <a:pt x="367" y="503"/>
                </a:cubicBezTo>
                <a:cubicBezTo>
                  <a:pt x="366" y="502"/>
                  <a:pt x="366" y="500"/>
                  <a:pt x="365" y="497"/>
                </a:cubicBezTo>
                <a:cubicBezTo>
                  <a:pt x="371" y="494"/>
                  <a:pt x="376" y="491"/>
                  <a:pt x="377" y="491"/>
                </a:cubicBezTo>
                <a:cubicBezTo>
                  <a:pt x="379" y="490"/>
                  <a:pt x="379" y="490"/>
                  <a:pt x="379" y="490"/>
                </a:cubicBezTo>
                <a:cubicBezTo>
                  <a:pt x="379" y="490"/>
                  <a:pt x="375" y="483"/>
                  <a:pt x="373" y="481"/>
                </a:cubicBezTo>
                <a:cubicBezTo>
                  <a:pt x="376" y="480"/>
                  <a:pt x="379" y="478"/>
                  <a:pt x="382" y="477"/>
                </a:cubicBezTo>
                <a:cubicBezTo>
                  <a:pt x="387" y="486"/>
                  <a:pt x="396" y="501"/>
                  <a:pt x="397" y="504"/>
                </a:cubicBezTo>
                <a:cubicBezTo>
                  <a:pt x="398" y="506"/>
                  <a:pt x="398" y="506"/>
                  <a:pt x="398" y="506"/>
                </a:cubicBezTo>
                <a:cubicBezTo>
                  <a:pt x="400" y="505"/>
                  <a:pt x="400" y="505"/>
                  <a:pt x="400" y="505"/>
                </a:cubicBezTo>
                <a:cubicBezTo>
                  <a:pt x="400" y="505"/>
                  <a:pt x="429" y="490"/>
                  <a:pt x="451" y="466"/>
                </a:cubicBezTo>
                <a:cubicBezTo>
                  <a:pt x="453" y="465"/>
                  <a:pt x="453" y="465"/>
                  <a:pt x="453" y="465"/>
                </a:cubicBezTo>
                <a:cubicBezTo>
                  <a:pt x="443" y="454"/>
                  <a:pt x="443" y="454"/>
                  <a:pt x="443" y="454"/>
                </a:cubicBezTo>
                <a:cubicBezTo>
                  <a:pt x="441" y="455"/>
                  <a:pt x="441" y="455"/>
                  <a:pt x="441" y="455"/>
                </a:cubicBezTo>
                <a:cubicBezTo>
                  <a:pt x="441" y="455"/>
                  <a:pt x="435" y="461"/>
                  <a:pt x="431" y="464"/>
                </a:cubicBezTo>
                <a:cubicBezTo>
                  <a:pt x="430" y="463"/>
                  <a:pt x="428" y="462"/>
                  <a:pt x="426" y="459"/>
                </a:cubicBezTo>
                <a:cubicBezTo>
                  <a:pt x="432" y="455"/>
                  <a:pt x="436" y="450"/>
                  <a:pt x="436" y="450"/>
                </a:cubicBezTo>
                <a:cubicBezTo>
                  <a:pt x="438" y="448"/>
                  <a:pt x="438" y="448"/>
                  <a:pt x="438" y="448"/>
                </a:cubicBezTo>
                <a:cubicBezTo>
                  <a:pt x="438" y="448"/>
                  <a:pt x="432" y="443"/>
                  <a:pt x="430" y="441"/>
                </a:cubicBezTo>
                <a:cubicBezTo>
                  <a:pt x="432" y="439"/>
                  <a:pt x="435" y="437"/>
                  <a:pt x="437" y="434"/>
                </a:cubicBezTo>
                <a:cubicBezTo>
                  <a:pt x="445" y="442"/>
                  <a:pt x="458" y="454"/>
                  <a:pt x="460" y="456"/>
                </a:cubicBezTo>
                <a:cubicBezTo>
                  <a:pt x="462" y="458"/>
                  <a:pt x="462" y="458"/>
                  <a:pt x="462" y="458"/>
                </a:cubicBezTo>
                <a:cubicBezTo>
                  <a:pt x="463" y="456"/>
                  <a:pt x="463" y="456"/>
                  <a:pt x="463" y="456"/>
                </a:cubicBezTo>
                <a:cubicBezTo>
                  <a:pt x="463" y="456"/>
                  <a:pt x="488" y="434"/>
                  <a:pt x="502" y="405"/>
                </a:cubicBezTo>
                <a:cubicBezTo>
                  <a:pt x="503" y="403"/>
                  <a:pt x="503" y="403"/>
                  <a:pt x="503" y="403"/>
                </a:cubicBezTo>
                <a:cubicBezTo>
                  <a:pt x="490" y="396"/>
                  <a:pt x="490" y="396"/>
                  <a:pt x="490" y="396"/>
                </a:cubicBezTo>
                <a:cubicBezTo>
                  <a:pt x="489" y="397"/>
                  <a:pt x="489" y="397"/>
                  <a:pt x="489" y="397"/>
                </a:cubicBezTo>
                <a:cubicBezTo>
                  <a:pt x="489" y="398"/>
                  <a:pt x="484" y="404"/>
                  <a:pt x="481" y="409"/>
                </a:cubicBezTo>
                <a:cubicBezTo>
                  <a:pt x="480" y="408"/>
                  <a:pt x="479" y="407"/>
                  <a:pt x="476" y="405"/>
                </a:cubicBezTo>
                <a:cubicBezTo>
                  <a:pt x="480" y="399"/>
                  <a:pt x="483" y="394"/>
                  <a:pt x="483" y="393"/>
                </a:cubicBezTo>
                <a:cubicBezTo>
                  <a:pt x="484" y="392"/>
                  <a:pt x="484" y="392"/>
                  <a:pt x="484" y="392"/>
                </a:cubicBezTo>
                <a:cubicBezTo>
                  <a:pt x="484" y="392"/>
                  <a:pt x="477" y="388"/>
                  <a:pt x="474" y="387"/>
                </a:cubicBezTo>
                <a:cubicBezTo>
                  <a:pt x="476" y="384"/>
                  <a:pt x="478" y="381"/>
                  <a:pt x="479" y="378"/>
                </a:cubicBezTo>
                <a:cubicBezTo>
                  <a:pt x="488" y="382"/>
                  <a:pt x="505" y="390"/>
                  <a:pt x="508" y="392"/>
                </a:cubicBezTo>
                <a:cubicBezTo>
                  <a:pt x="510" y="393"/>
                  <a:pt x="510" y="393"/>
                  <a:pt x="510" y="393"/>
                </a:cubicBezTo>
                <a:cubicBezTo>
                  <a:pt x="511" y="391"/>
                  <a:pt x="511" y="391"/>
                  <a:pt x="511" y="391"/>
                </a:cubicBezTo>
                <a:cubicBezTo>
                  <a:pt x="511" y="390"/>
                  <a:pt x="527" y="360"/>
                  <a:pt x="531" y="329"/>
                </a:cubicBezTo>
                <a:cubicBezTo>
                  <a:pt x="532" y="327"/>
                  <a:pt x="532" y="327"/>
                  <a:pt x="532" y="327"/>
                </a:cubicBezTo>
                <a:cubicBezTo>
                  <a:pt x="517" y="324"/>
                  <a:pt x="517" y="324"/>
                  <a:pt x="517" y="324"/>
                </a:cubicBezTo>
                <a:cubicBezTo>
                  <a:pt x="516" y="326"/>
                  <a:pt x="516" y="326"/>
                  <a:pt x="516" y="326"/>
                </a:cubicBezTo>
                <a:cubicBezTo>
                  <a:pt x="516" y="326"/>
                  <a:pt x="514" y="334"/>
                  <a:pt x="513" y="339"/>
                </a:cubicBezTo>
                <a:cubicBezTo>
                  <a:pt x="512" y="339"/>
                  <a:pt x="510" y="338"/>
                  <a:pt x="507" y="337"/>
                </a:cubicBezTo>
                <a:cubicBezTo>
                  <a:pt x="508" y="330"/>
                  <a:pt x="509" y="324"/>
                  <a:pt x="509" y="324"/>
                </a:cubicBezTo>
                <a:cubicBezTo>
                  <a:pt x="510" y="322"/>
                  <a:pt x="510" y="322"/>
                  <a:pt x="510" y="322"/>
                </a:cubicBezTo>
                <a:cubicBezTo>
                  <a:pt x="510" y="322"/>
                  <a:pt x="502" y="321"/>
                  <a:pt x="499" y="320"/>
                </a:cubicBezTo>
                <a:cubicBezTo>
                  <a:pt x="500" y="318"/>
                  <a:pt x="500" y="314"/>
                  <a:pt x="501" y="311"/>
                </a:cubicBezTo>
                <a:cubicBezTo>
                  <a:pt x="510" y="312"/>
                  <a:pt x="530" y="314"/>
                  <a:pt x="533" y="315"/>
                </a:cubicBezTo>
                <a:cubicBezTo>
                  <a:pt x="535" y="315"/>
                  <a:pt x="535" y="315"/>
                  <a:pt x="535" y="315"/>
                </a:cubicBezTo>
                <a:cubicBezTo>
                  <a:pt x="535" y="313"/>
                  <a:pt x="535" y="313"/>
                  <a:pt x="535" y="313"/>
                </a:cubicBezTo>
                <a:cubicBezTo>
                  <a:pt x="535" y="313"/>
                  <a:pt x="542" y="280"/>
                  <a:pt x="536" y="249"/>
                </a:cubicBezTo>
                <a:cubicBezTo>
                  <a:pt x="536" y="247"/>
                  <a:pt x="536" y="247"/>
                  <a:pt x="536" y="247"/>
                </a:cubicBezTo>
                <a:cubicBezTo>
                  <a:pt x="521" y="248"/>
                  <a:pt x="521" y="248"/>
                  <a:pt x="521" y="248"/>
                </a:cubicBezTo>
                <a:cubicBezTo>
                  <a:pt x="521" y="250"/>
                  <a:pt x="521" y="250"/>
                  <a:pt x="521" y="250"/>
                </a:cubicBezTo>
                <a:cubicBezTo>
                  <a:pt x="521" y="251"/>
                  <a:pt x="522" y="259"/>
                  <a:pt x="522" y="264"/>
                </a:cubicBezTo>
                <a:cubicBezTo>
                  <a:pt x="521" y="264"/>
                  <a:pt x="519" y="264"/>
                  <a:pt x="515" y="264"/>
                </a:cubicBezTo>
                <a:cubicBezTo>
                  <a:pt x="515" y="257"/>
                  <a:pt x="514" y="251"/>
                  <a:pt x="514" y="251"/>
                </a:cubicBezTo>
                <a:cubicBezTo>
                  <a:pt x="514" y="249"/>
                  <a:pt x="514" y="249"/>
                  <a:pt x="514" y="249"/>
                </a:cubicBezTo>
                <a:cubicBezTo>
                  <a:pt x="514" y="249"/>
                  <a:pt x="506" y="250"/>
                  <a:pt x="503" y="250"/>
                </a:cubicBezTo>
                <a:cubicBezTo>
                  <a:pt x="503" y="248"/>
                  <a:pt x="502" y="244"/>
                  <a:pt x="502" y="241"/>
                </a:cubicBezTo>
                <a:cubicBezTo>
                  <a:pt x="513" y="239"/>
                  <a:pt x="531" y="236"/>
                  <a:pt x="534" y="236"/>
                </a:cubicBezTo>
                <a:cubicBezTo>
                  <a:pt x="536" y="236"/>
                  <a:pt x="536" y="236"/>
                  <a:pt x="536" y="236"/>
                </a:cubicBezTo>
                <a:cubicBezTo>
                  <a:pt x="536" y="233"/>
                  <a:pt x="536" y="233"/>
                  <a:pt x="536" y="233"/>
                </a:cubicBezTo>
                <a:cubicBezTo>
                  <a:pt x="536" y="233"/>
                  <a:pt x="532" y="200"/>
                  <a:pt x="518" y="172"/>
                </a:cubicBezTo>
                <a:cubicBezTo>
                  <a:pt x="517" y="170"/>
                  <a:pt x="517" y="170"/>
                  <a:pt x="517" y="170"/>
                </a:cubicBezTo>
                <a:cubicBezTo>
                  <a:pt x="503" y="176"/>
                  <a:pt x="503" y="176"/>
                  <a:pt x="503" y="176"/>
                </a:cubicBezTo>
                <a:cubicBezTo>
                  <a:pt x="504" y="178"/>
                  <a:pt x="504" y="178"/>
                  <a:pt x="504" y="178"/>
                </a:cubicBezTo>
                <a:cubicBezTo>
                  <a:pt x="504" y="178"/>
                  <a:pt x="507" y="185"/>
                  <a:pt x="509" y="191"/>
                </a:cubicBezTo>
                <a:cubicBezTo>
                  <a:pt x="508" y="191"/>
                  <a:pt x="506" y="192"/>
                  <a:pt x="503" y="193"/>
                </a:cubicBezTo>
                <a:cubicBezTo>
                  <a:pt x="500" y="186"/>
                  <a:pt x="498" y="181"/>
                  <a:pt x="497" y="180"/>
                </a:cubicBezTo>
                <a:cubicBezTo>
                  <a:pt x="496" y="178"/>
                  <a:pt x="496" y="178"/>
                  <a:pt x="496" y="178"/>
                </a:cubicBezTo>
                <a:cubicBezTo>
                  <a:pt x="496" y="178"/>
                  <a:pt x="489" y="182"/>
                  <a:pt x="487" y="183"/>
                </a:cubicBezTo>
                <a:cubicBezTo>
                  <a:pt x="486" y="181"/>
                  <a:pt x="484" y="177"/>
                  <a:pt x="483" y="174"/>
                </a:cubicBezTo>
                <a:cubicBezTo>
                  <a:pt x="491" y="170"/>
                  <a:pt x="509" y="161"/>
                  <a:pt x="511" y="160"/>
                </a:cubicBezTo>
                <a:cubicBezTo>
                  <a:pt x="513" y="159"/>
                  <a:pt x="513" y="159"/>
                  <a:pt x="513" y="159"/>
                </a:cubicBezTo>
                <a:cubicBezTo>
                  <a:pt x="512" y="157"/>
                  <a:pt x="512" y="157"/>
                  <a:pt x="512" y="157"/>
                </a:cubicBezTo>
                <a:cubicBezTo>
                  <a:pt x="512" y="156"/>
                  <a:pt x="499" y="126"/>
                  <a:pt x="477" y="103"/>
                </a:cubicBezTo>
                <a:cubicBezTo>
                  <a:pt x="475" y="101"/>
                  <a:pt x="475" y="101"/>
                  <a:pt x="475" y="101"/>
                </a:cubicBezTo>
                <a:cubicBezTo>
                  <a:pt x="464" y="111"/>
                  <a:pt x="464" y="111"/>
                  <a:pt x="464" y="111"/>
                </a:cubicBezTo>
                <a:cubicBezTo>
                  <a:pt x="465" y="113"/>
                  <a:pt x="465" y="113"/>
                  <a:pt x="465" y="113"/>
                </a:cubicBezTo>
                <a:cubicBezTo>
                  <a:pt x="465" y="113"/>
                  <a:pt x="470" y="119"/>
                  <a:pt x="474" y="124"/>
                </a:cubicBezTo>
                <a:cubicBezTo>
                  <a:pt x="472" y="124"/>
                  <a:pt x="471" y="126"/>
                  <a:pt x="468" y="127"/>
                </a:cubicBezTo>
                <a:cubicBezTo>
                  <a:pt x="464" y="122"/>
                  <a:pt x="460" y="117"/>
                  <a:pt x="459" y="117"/>
                </a:cubicBezTo>
                <a:cubicBezTo>
                  <a:pt x="458" y="115"/>
                  <a:pt x="458" y="115"/>
                  <a:pt x="458" y="115"/>
                </a:cubicBezTo>
                <a:cubicBezTo>
                  <a:pt x="458" y="115"/>
                  <a:pt x="452" y="121"/>
                  <a:pt x="450" y="123"/>
                </a:cubicBezTo>
                <a:cubicBezTo>
                  <a:pt x="448" y="121"/>
                  <a:pt x="446" y="118"/>
                  <a:pt x="444" y="116"/>
                </a:cubicBezTo>
                <a:cubicBezTo>
                  <a:pt x="452" y="108"/>
                  <a:pt x="465" y="96"/>
                  <a:pt x="467" y="94"/>
                </a:cubicBezTo>
                <a:cubicBezTo>
                  <a:pt x="468" y="92"/>
                  <a:pt x="468" y="92"/>
                  <a:pt x="468" y="92"/>
                </a:cubicBezTo>
                <a:cubicBezTo>
                  <a:pt x="467" y="91"/>
                  <a:pt x="467" y="91"/>
                  <a:pt x="467" y="91"/>
                </a:cubicBezTo>
                <a:cubicBezTo>
                  <a:pt x="467" y="91"/>
                  <a:pt x="447" y="65"/>
                  <a:pt x="419" y="49"/>
                </a:cubicBezTo>
                <a:cubicBezTo>
                  <a:pt x="417" y="48"/>
                  <a:pt x="417" y="48"/>
                  <a:pt x="417" y="48"/>
                </a:cubicBezTo>
                <a:cubicBezTo>
                  <a:pt x="409" y="60"/>
                  <a:pt x="409" y="60"/>
                  <a:pt x="409" y="60"/>
                </a:cubicBezTo>
                <a:cubicBezTo>
                  <a:pt x="410" y="61"/>
                  <a:pt x="410" y="61"/>
                  <a:pt x="410" y="61"/>
                </a:cubicBezTo>
                <a:cubicBezTo>
                  <a:pt x="411" y="62"/>
                  <a:pt x="417" y="66"/>
                  <a:pt x="422" y="70"/>
                </a:cubicBezTo>
                <a:cubicBezTo>
                  <a:pt x="421" y="71"/>
                  <a:pt x="419" y="72"/>
                  <a:pt x="417" y="75"/>
                </a:cubicBezTo>
                <a:cubicBezTo>
                  <a:pt x="412" y="71"/>
                  <a:pt x="407" y="67"/>
                  <a:pt x="406" y="67"/>
                </a:cubicBezTo>
                <a:cubicBezTo>
                  <a:pt x="404" y="66"/>
                  <a:pt x="404" y="66"/>
                  <a:pt x="404" y="66"/>
                </a:cubicBezTo>
                <a:cubicBezTo>
                  <a:pt x="404" y="66"/>
                  <a:pt x="400" y="73"/>
                  <a:pt x="399" y="75"/>
                </a:cubicBezTo>
                <a:cubicBezTo>
                  <a:pt x="397" y="74"/>
                  <a:pt x="393" y="72"/>
                  <a:pt x="391" y="70"/>
                </a:cubicBezTo>
                <a:cubicBezTo>
                  <a:pt x="396" y="61"/>
                  <a:pt x="405" y="45"/>
                  <a:pt x="407" y="43"/>
                </a:cubicBezTo>
                <a:cubicBezTo>
                  <a:pt x="408" y="41"/>
                  <a:pt x="408" y="41"/>
                  <a:pt x="408" y="41"/>
                </a:cubicBezTo>
                <a:cubicBezTo>
                  <a:pt x="406" y="40"/>
                  <a:pt x="406" y="40"/>
                  <a:pt x="406" y="40"/>
                </a:cubicBezTo>
                <a:cubicBezTo>
                  <a:pt x="406" y="40"/>
                  <a:pt x="379" y="22"/>
                  <a:pt x="348" y="14"/>
                </a:cubicBezTo>
                <a:cubicBezTo>
                  <a:pt x="346" y="14"/>
                  <a:pt x="346" y="14"/>
                  <a:pt x="346" y="14"/>
                </a:cubicBezTo>
                <a:cubicBezTo>
                  <a:pt x="341" y="28"/>
                  <a:pt x="341" y="28"/>
                  <a:pt x="341" y="28"/>
                </a:cubicBezTo>
                <a:cubicBezTo>
                  <a:pt x="343" y="29"/>
                  <a:pt x="343" y="29"/>
                  <a:pt x="343" y="29"/>
                </a:cubicBezTo>
                <a:cubicBezTo>
                  <a:pt x="343" y="29"/>
                  <a:pt x="351" y="32"/>
                  <a:pt x="356" y="33"/>
                </a:cubicBezTo>
                <a:cubicBezTo>
                  <a:pt x="356" y="35"/>
                  <a:pt x="355" y="37"/>
                  <a:pt x="354" y="40"/>
                </a:cubicBezTo>
                <a:cubicBezTo>
                  <a:pt x="347" y="37"/>
                  <a:pt x="341" y="36"/>
                  <a:pt x="341" y="36"/>
                </a:cubicBezTo>
                <a:cubicBezTo>
                  <a:pt x="338" y="35"/>
                  <a:pt x="338" y="35"/>
                  <a:pt x="338" y="35"/>
                </a:cubicBezTo>
                <a:cubicBezTo>
                  <a:pt x="338" y="35"/>
                  <a:pt x="337" y="43"/>
                  <a:pt x="336" y="46"/>
                </a:cubicBezTo>
                <a:cubicBezTo>
                  <a:pt x="334" y="45"/>
                  <a:pt x="330" y="43"/>
                  <a:pt x="327" y="43"/>
                </a:cubicBezTo>
                <a:cubicBezTo>
                  <a:pt x="329" y="32"/>
                  <a:pt x="333" y="15"/>
                  <a:pt x="334" y="12"/>
                </a:cubicBezTo>
                <a:cubicBezTo>
                  <a:pt x="335" y="10"/>
                  <a:pt x="335" y="10"/>
                  <a:pt x="335" y="10"/>
                </a:cubicBezTo>
                <a:cubicBezTo>
                  <a:pt x="333" y="9"/>
                  <a:pt x="333" y="9"/>
                  <a:pt x="333" y="9"/>
                </a:cubicBezTo>
                <a:cubicBezTo>
                  <a:pt x="333" y="9"/>
                  <a:pt x="301" y="0"/>
                  <a:pt x="269" y="2"/>
                </a:cubicBezTo>
                <a:cubicBezTo>
                  <a:pt x="267" y="2"/>
                  <a:pt x="267" y="2"/>
                  <a:pt x="267" y="2"/>
                </a:cubicBezTo>
                <a:cubicBezTo>
                  <a:pt x="267" y="17"/>
                  <a:pt x="267" y="17"/>
                  <a:pt x="267" y="17"/>
                </a:cubicBezTo>
                <a:cubicBezTo>
                  <a:pt x="269" y="17"/>
                  <a:pt x="269" y="17"/>
                  <a:pt x="269" y="17"/>
                </a:cubicBezTo>
                <a:cubicBezTo>
                  <a:pt x="270" y="17"/>
                  <a:pt x="278" y="18"/>
                  <a:pt x="283" y="18"/>
                </a:cubicBezTo>
                <a:cubicBezTo>
                  <a:pt x="283" y="19"/>
                  <a:pt x="283" y="21"/>
                  <a:pt x="283" y="25"/>
                </a:cubicBezTo>
                <a:cubicBezTo>
                  <a:pt x="276" y="24"/>
                  <a:pt x="269" y="25"/>
                  <a:pt x="269" y="25"/>
                </a:cubicBezTo>
                <a:cubicBezTo>
                  <a:pt x="267" y="25"/>
                  <a:pt x="267" y="25"/>
                  <a:pt x="267" y="25"/>
                </a:cubicBezTo>
                <a:cubicBezTo>
                  <a:pt x="267" y="25"/>
                  <a:pt x="267" y="33"/>
                  <a:pt x="267" y="36"/>
                </a:cubicBezTo>
                <a:cubicBezTo>
                  <a:pt x="265" y="35"/>
                  <a:pt x="261" y="35"/>
                  <a:pt x="258" y="35"/>
                </a:cubicBezTo>
                <a:cubicBezTo>
                  <a:pt x="257" y="26"/>
                  <a:pt x="255" y="8"/>
                  <a:pt x="255" y="4"/>
                </a:cubicBezTo>
                <a:cubicBezTo>
                  <a:pt x="255" y="4"/>
                  <a:pt x="255" y="2"/>
                  <a:pt x="255" y="2"/>
                </a:cubicBezTo>
                <a:cubicBezTo>
                  <a:pt x="253" y="2"/>
                  <a:pt x="253" y="2"/>
                  <a:pt x="253" y="2"/>
                </a:cubicBezTo>
                <a:cubicBezTo>
                  <a:pt x="253" y="2"/>
                  <a:pt x="220" y="3"/>
                  <a:pt x="190" y="14"/>
                </a:cubicBezTo>
                <a:cubicBezTo>
                  <a:pt x="188" y="15"/>
                  <a:pt x="188" y="15"/>
                  <a:pt x="188" y="15"/>
                </a:cubicBezTo>
                <a:cubicBezTo>
                  <a:pt x="192" y="29"/>
                  <a:pt x="192" y="29"/>
                  <a:pt x="192" y="29"/>
                </a:cubicBezTo>
                <a:cubicBezTo>
                  <a:pt x="194" y="29"/>
                  <a:pt x="194" y="29"/>
                  <a:pt x="194" y="29"/>
                </a:cubicBezTo>
                <a:cubicBezTo>
                  <a:pt x="195" y="29"/>
                  <a:pt x="202" y="27"/>
                  <a:pt x="208" y="25"/>
                </a:cubicBezTo>
                <a:cubicBezTo>
                  <a:pt x="208" y="26"/>
                  <a:pt x="208" y="28"/>
                  <a:pt x="209" y="32"/>
                </a:cubicBezTo>
                <a:cubicBezTo>
                  <a:pt x="203" y="34"/>
                  <a:pt x="197" y="36"/>
                  <a:pt x="196" y="36"/>
                </a:cubicBezTo>
                <a:cubicBezTo>
                  <a:pt x="194" y="36"/>
                  <a:pt x="194" y="36"/>
                  <a:pt x="194" y="36"/>
                </a:cubicBezTo>
                <a:cubicBezTo>
                  <a:pt x="194" y="36"/>
                  <a:pt x="197" y="44"/>
                  <a:pt x="198" y="47"/>
                </a:cubicBezTo>
                <a:cubicBezTo>
                  <a:pt x="196" y="47"/>
                  <a:pt x="192" y="48"/>
                  <a:pt x="189" y="49"/>
                </a:cubicBezTo>
                <a:cubicBezTo>
                  <a:pt x="185" y="41"/>
                  <a:pt x="178" y="23"/>
                  <a:pt x="177" y="21"/>
                </a:cubicBezTo>
                <a:cubicBezTo>
                  <a:pt x="176" y="18"/>
                  <a:pt x="176" y="18"/>
                  <a:pt x="176" y="18"/>
                </a:cubicBezTo>
                <a:cubicBezTo>
                  <a:pt x="174" y="19"/>
                  <a:pt x="174" y="19"/>
                  <a:pt x="174" y="19"/>
                </a:cubicBezTo>
                <a:cubicBezTo>
                  <a:pt x="174" y="19"/>
                  <a:pt x="142" y="30"/>
                  <a:pt x="117" y="50"/>
                </a:cubicBezTo>
                <a:cubicBezTo>
                  <a:pt x="116" y="52"/>
                  <a:pt x="116" y="52"/>
                  <a:pt x="116" y="52"/>
                </a:cubicBezTo>
                <a:cubicBezTo>
                  <a:pt x="124" y="64"/>
                  <a:pt x="124" y="64"/>
                  <a:pt x="124" y="64"/>
                </a:cubicBezTo>
                <a:cubicBezTo>
                  <a:pt x="126" y="63"/>
                  <a:pt x="126" y="63"/>
                  <a:pt x="126" y="63"/>
                </a:cubicBezTo>
                <a:cubicBezTo>
                  <a:pt x="126" y="63"/>
                  <a:pt x="133" y="58"/>
                  <a:pt x="138" y="55"/>
                </a:cubicBezTo>
                <a:cubicBezTo>
                  <a:pt x="138" y="56"/>
                  <a:pt x="139" y="58"/>
                  <a:pt x="141" y="61"/>
                </a:cubicBezTo>
                <a:cubicBezTo>
                  <a:pt x="135" y="65"/>
                  <a:pt x="130" y="69"/>
                  <a:pt x="130" y="69"/>
                </a:cubicBezTo>
                <a:cubicBezTo>
                  <a:pt x="128" y="70"/>
                  <a:pt x="128" y="70"/>
                  <a:pt x="128" y="70"/>
                </a:cubicBezTo>
                <a:cubicBezTo>
                  <a:pt x="128" y="70"/>
                  <a:pt x="133" y="76"/>
                  <a:pt x="135" y="79"/>
                </a:cubicBezTo>
                <a:cubicBezTo>
                  <a:pt x="133" y="80"/>
                  <a:pt x="130" y="82"/>
                  <a:pt x="127" y="84"/>
                </a:cubicBezTo>
                <a:cubicBezTo>
                  <a:pt x="120" y="76"/>
                  <a:pt x="109" y="62"/>
                  <a:pt x="108" y="60"/>
                </a:cubicBezTo>
                <a:cubicBezTo>
                  <a:pt x="106" y="58"/>
                  <a:pt x="106" y="58"/>
                  <a:pt x="106" y="58"/>
                </a:cubicBezTo>
                <a:cubicBezTo>
                  <a:pt x="105" y="59"/>
                  <a:pt x="105" y="59"/>
                  <a:pt x="105" y="59"/>
                </a:cubicBezTo>
                <a:cubicBezTo>
                  <a:pt x="104" y="59"/>
                  <a:pt x="78" y="79"/>
                  <a:pt x="60" y="105"/>
                </a:cubicBezTo>
                <a:cubicBezTo>
                  <a:pt x="59" y="107"/>
                  <a:pt x="59" y="107"/>
                  <a:pt x="59" y="107"/>
                </a:cubicBezTo>
                <a:cubicBezTo>
                  <a:pt x="70" y="116"/>
                  <a:pt x="70" y="116"/>
                  <a:pt x="70" y="116"/>
                </a:cubicBezTo>
                <a:cubicBezTo>
                  <a:pt x="72" y="115"/>
                  <a:pt x="72" y="115"/>
                  <a:pt x="72" y="115"/>
                </a:cubicBezTo>
                <a:cubicBezTo>
                  <a:pt x="72" y="114"/>
                  <a:pt x="77" y="108"/>
                  <a:pt x="81" y="104"/>
                </a:cubicBezTo>
                <a:cubicBezTo>
                  <a:pt x="82" y="105"/>
                  <a:pt x="83" y="106"/>
                  <a:pt x="86" y="108"/>
                </a:cubicBezTo>
                <a:cubicBezTo>
                  <a:pt x="81" y="114"/>
                  <a:pt x="78" y="119"/>
                  <a:pt x="77" y="119"/>
                </a:cubicBezTo>
                <a:cubicBezTo>
                  <a:pt x="76" y="121"/>
                  <a:pt x="76" y="121"/>
                  <a:pt x="76" y="121"/>
                </a:cubicBezTo>
                <a:cubicBezTo>
                  <a:pt x="76" y="121"/>
                  <a:pt x="83" y="126"/>
                  <a:pt x="85" y="127"/>
                </a:cubicBezTo>
                <a:cubicBezTo>
                  <a:pt x="84" y="129"/>
                  <a:pt x="81" y="132"/>
                  <a:pt x="79" y="135"/>
                </a:cubicBezTo>
                <a:cubicBezTo>
                  <a:pt x="70" y="129"/>
                  <a:pt x="55" y="119"/>
                  <a:pt x="53" y="117"/>
                </a:cubicBezTo>
                <a:cubicBezTo>
                  <a:pt x="52" y="115"/>
                  <a:pt x="52" y="115"/>
                  <a:pt x="52" y="115"/>
                </a:cubicBezTo>
                <a:cubicBezTo>
                  <a:pt x="50" y="117"/>
                  <a:pt x="50" y="117"/>
                  <a:pt x="50" y="117"/>
                </a:cubicBezTo>
                <a:cubicBezTo>
                  <a:pt x="50" y="117"/>
                  <a:pt x="30" y="143"/>
                  <a:pt x="20" y="174"/>
                </a:cubicBezTo>
                <a:cubicBezTo>
                  <a:pt x="19" y="175"/>
                  <a:pt x="19" y="175"/>
                  <a:pt x="19" y="175"/>
                </a:cubicBezTo>
                <a:cubicBezTo>
                  <a:pt x="33" y="181"/>
                  <a:pt x="33" y="181"/>
                  <a:pt x="33" y="181"/>
                </a:cubicBezTo>
                <a:cubicBezTo>
                  <a:pt x="34" y="179"/>
                  <a:pt x="34" y="179"/>
                  <a:pt x="34" y="179"/>
                </a:cubicBezTo>
                <a:cubicBezTo>
                  <a:pt x="34" y="179"/>
                  <a:pt x="38" y="172"/>
                  <a:pt x="40" y="167"/>
                </a:cubicBezTo>
                <a:cubicBezTo>
                  <a:pt x="41" y="167"/>
                  <a:pt x="43" y="168"/>
                  <a:pt x="46" y="170"/>
                </a:cubicBezTo>
                <a:cubicBezTo>
                  <a:pt x="43" y="176"/>
                  <a:pt x="41" y="182"/>
                  <a:pt x="41" y="182"/>
                </a:cubicBezTo>
                <a:cubicBezTo>
                  <a:pt x="40" y="184"/>
                  <a:pt x="40" y="184"/>
                  <a:pt x="40" y="184"/>
                </a:cubicBezTo>
                <a:cubicBezTo>
                  <a:pt x="40" y="184"/>
                  <a:pt x="47" y="187"/>
                  <a:pt x="50" y="188"/>
                </a:cubicBezTo>
                <a:cubicBezTo>
                  <a:pt x="49" y="190"/>
                  <a:pt x="48" y="194"/>
                  <a:pt x="46" y="197"/>
                </a:cubicBezTo>
                <a:cubicBezTo>
                  <a:pt x="38" y="194"/>
                  <a:pt x="19" y="189"/>
                  <a:pt x="17" y="188"/>
                </a:cubicBezTo>
                <a:cubicBezTo>
                  <a:pt x="15" y="187"/>
                  <a:pt x="15" y="187"/>
                  <a:pt x="15" y="187"/>
                </a:cubicBezTo>
                <a:cubicBezTo>
                  <a:pt x="14" y="189"/>
                  <a:pt x="14" y="189"/>
                  <a:pt x="14" y="189"/>
                </a:cubicBezTo>
                <a:cubicBezTo>
                  <a:pt x="14" y="189"/>
                  <a:pt x="3" y="221"/>
                  <a:pt x="3" y="253"/>
                </a:cubicBezTo>
                <a:cubicBezTo>
                  <a:pt x="3" y="255"/>
                  <a:pt x="3" y="255"/>
                  <a:pt x="3" y="255"/>
                </a:cubicBezTo>
                <a:cubicBezTo>
                  <a:pt x="18" y="256"/>
                  <a:pt x="18" y="256"/>
                  <a:pt x="18" y="256"/>
                </a:cubicBezTo>
                <a:cubicBezTo>
                  <a:pt x="18" y="254"/>
                  <a:pt x="18" y="254"/>
                  <a:pt x="18" y="254"/>
                </a:cubicBezTo>
                <a:cubicBezTo>
                  <a:pt x="18" y="254"/>
                  <a:pt x="19" y="246"/>
                  <a:pt x="20" y="240"/>
                </a:cubicBezTo>
                <a:cubicBezTo>
                  <a:pt x="21" y="240"/>
                  <a:pt x="23" y="240"/>
                  <a:pt x="26" y="241"/>
                </a:cubicBezTo>
                <a:cubicBezTo>
                  <a:pt x="26" y="248"/>
                  <a:pt x="25" y="254"/>
                  <a:pt x="25" y="255"/>
                </a:cubicBezTo>
                <a:cubicBezTo>
                  <a:pt x="25" y="257"/>
                  <a:pt x="25" y="257"/>
                  <a:pt x="25" y="257"/>
                </a:cubicBezTo>
                <a:cubicBezTo>
                  <a:pt x="25" y="257"/>
                  <a:pt x="33" y="257"/>
                  <a:pt x="36" y="257"/>
                </a:cubicBezTo>
                <a:cubicBezTo>
                  <a:pt x="36" y="259"/>
                  <a:pt x="36" y="263"/>
                  <a:pt x="36" y="266"/>
                </a:cubicBezTo>
                <a:cubicBezTo>
                  <a:pt x="25" y="266"/>
                  <a:pt x="7" y="266"/>
                  <a:pt x="4" y="266"/>
                </a:cubicBezTo>
                <a:cubicBezTo>
                  <a:pt x="2" y="266"/>
                  <a:pt x="2" y="266"/>
                  <a:pt x="2" y="266"/>
                </a:cubicBezTo>
                <a:cubicBezTo>
                  <a:pt x="2" y="268"/>
                  <a:pt x="2" y="268"/>
                  <a:pt x="2" y="268"/>
                </a:cubicBezTo>
                <a:cubicBezTo>
                  <a:pt x="2" y="269"/>
                  <a:pt x="0" y="301"/>
                  <a:pt x="9" y="332"/>
                </a:cubicBezTo>
                <a:cubicBezTo>
                  <a:pt x="10" y="334"/>
                  <a:pt x="10" y="334"/>
                  <a:pt x="10" y="334"/>
                </a:cubicBezTo>
                <a:cubicBezTo>
                  <a:pt x="24" y="330"/>
                  <a:pt x="24" y="330"/>
                  <a:pt x="24" y="330"/>
                </a:cubicBezTo>
                <a:cubicBezTo>
                  <a:pt x="24" y="328"/>
                  <a:pt x="24" y="328"/>
                  <a:pt x="24" y="328"/>
                </a:cubicBezTo>
                <a:cubicBezTo>
                  <a:pt x="24" y="328"/>
                  <a:pt x="23" y="320"/>
                  <a:pt x="22" y="315"/>
                </a:cubicBezTo>
                <a:cubicBezTo>
                  <a:pt x="23" y="315"/>
                  <a:pt x="25" y="314"/>
                  <a:pt x="28" y="314"/>
                </a:cubicBezTo>
                <a:cubicBezTo>
                  <a:pt x="30" y="321"/>
                  <a:pt x="31" y="327"/>
                  <a:pt x="31" y="327"/>
                </a:cubicBezTo>
                <a:cubicBezTo>
                  <a:pt x="32" y="329"/>
                  <a:pt x="32" y="329"/>
                  <a:pt x="32" y="329"/>
                </a:cubicBezTo>
                <a:cubicBezTo>
                  <a:pt x="32" y="329"/>
                  <a:pt x="39" y="327"/>
                  <a:pt x="42" y="326"/>
                </a:cubicBezTo>
                <a:cubicBezTo>
                  <a:pt x="43" y="329"/>
                  <a:pt x="44" y="332"/>
                  <a:pt x="44" y="335"/>
                </a:cubicBezTo>
                <a:cubicBezTo>
                  <a:pt x="35" y="338"/>
                  <a:pt x="17" y="344"/>
                  <a:pt x="14" y="345"/>
                </a:cubicBezTo>
                <a:cubicBezTo>
                  <a:pt x="12" y="345"/>
                  <a:pt x="12" y="345"/>
                  <a:pt x="12" y="345"/>
                </a:cubicBezTo>
                <a:cubicBezTo>
                  <a:pt x="12" y="348"/>
                  <a:pt x="12" y="348"/>
                  <a:pt x="12" y="348"/>
                </a:cubicBezTo>
                <a:cubicBezTo>
                  <a:pt x="13" y="348"/>
                  <a:pt x="21" y="380"/>
                  <a:pt x="39" y="406"/>
                </a:cubicBezTo>
                <a:cubicBezTo>
                  <a:pt x="40" y="408"/>
                  <a:pt x="40" y="408"/>
                  <a:pt x="40" y="408"/>
                </a:cubicBezTo>
                <a:cubicBezTo>
                  <a:pt x="53" y="400"/>
                  <a:pt x="53" y="400"/>
                  <a:pt x="53" y="400"/>
                </a:cubicBezTo>
                <a:cubicBezTo>
                  <a:pt x="52" y="398"/>
                  <a:pt x="52" y="398"/>
                  <a:pt x="52" y="398"/>
                </a:cubicBezTo>
                <a:cubicBezTo>
                  <a:pt x="52" y="398"/>
                  <a:pt x="49" y="391"/>
                  <a:pt x="46" y="386"/>
                </a:cubicBezTo>
                <a:cubicBezTo>
                  <a:pt x="47" y="386"/>
                  <a:pt x="49" y="385"/>
                  <a:pt x="52" y="383"/>
                </a:cubicBezTo>
                <a:cubicBezTo>
                  <a:pt x="55" y="389"/>
                  <a:pt x="58" y="395"/>
                  <a:pt x="59" y="395"/>
                </a:cubicBezTo>
                <a:cubicBezTo>
                  <a:pt x="60" y="397"/>
                  <a:pt x="60" y="397"/>
                  <a:pt x="60" y="397"/>
                </a:cubicBezTo>
                <a:cubicBezTo>
                  <a:pt x="60" y="397"/>
                  <a:pt x="66" y="392"/>
                  <a:pt x="69" y="390"/>
                </a:cubicBezTo>
                <a:cubicBezTo>
                  <a:pt x="70" y="393"/>
                  <a:pt x="72" y="396"/>
                  <a:pt x="74" y="399"/>
                </a:cubicBezTo>
                <a:cubicBezTo>
                  <a:pt x="66" y="404"/>
                  <a:pt x="51" y="416"/>
                  <a:pt x="48" y="417"/>
                </a:cubicBezTo>
                <a:cubicBezTo>
                  <a:pt x="46" y="418"/>
                  <a:pt x="46" y="418"/>
                  <a:pt x="46" y="418"/>
                </a:cubicBezTo>
                <a:cubicBezTo>
                  <a:pt x="47" y="420"/>
                  <a:pt x="47" y="420"/>
                  <a:pt x="47" y="420"/>
                </a:cubicBezTo>
                <a:cubicBezTo>
                  <a:pt x="48" y="420"/>
                  <a:pt x="65" y="448"/>
                  <a:pt x="90" y="468"/>
                </a:cubicBezTo>
                <a:cubicBezTo>
                  <a:pt x="92" y="470"/>
                  <a:pt x="92" y="470"/>
                  <a:pt x="92" y="470"/>
                </a:cubicBezTo>
                <a:cubicBezTo>
                  <a:pt x="102" y="459"/>
                  <a:pt x="102" y="459"/>
                  <a:pt x="102" y="459"/>
                </a:cubicBezTo>
                <a:cubicBezTo>
                  <a:pt x="100" y="457"/>
                  <a:pt x="100" y="457"/>
                  <a:pt x="100" y="457"/>
                </a:cubicBezTo>
                <a:cubicBezTo>
                  <a:pt x="100" y="457"/>
                  <a:pt x="95" y="451"/>
                  <a:pt x="90" y="447"/>
                </a:cubicBezTo>
                <a:cubicBezTo>
                  <a:pt x="91" y="447"/>
                  <a:pt x="93" y="445"/>
                  <a:pt x="95" y="443"/>
                </a:cubicBezTo>
                <a:cubicBezTo>
                  <a:pt x="100" y="448"/>
                  <a:pt x="105" y="452"/>
                  <a:pt x="105" y="452"/>
                </a:cubicBezTo>
                <a:cubicBezTo>
                  <a:pt x="107" y="453"/>
                  <a:pt x="107" y="453"/>
                  <a:pt x="107" y="453"/>
                </a:cubicBezTo>
                <a:cubicBezTo>
                  <a:pt x="107" y="453"/>
                  <a:pt x="112" y="447"/>
                  <a:pt x="114" y="445"/>
                </a:cubicBezTo>
                <a:cubicBezTo>
                  <a:pt x="116" y="447"/>
                  <a:pt x="119" y="449"/>
                  <a:pt x="121" y="451"/>
                </a:cubicBezTo>
                <a:cubicBezTo>
                  <a:pt x="114" y="460"/>
                  <a:pt x="104" y="474"/>
                  <a:pt x="102" y="476"/>
                </a:cubicBezTo>
                <a:cubicBezTo>
                  <a:pt x="100" y="477"/>
                  <a:pt x="100" y="477"/>
                  <a:pt x="100" y="477"/>
                </a:cubicBezTo>
                <a:cubicBezTo>
                  <a:pt x="102" y="479"/>
                  <a:pt x="102" y="479"/>
                  <a:pt x="102" y="479"/>
                </a:cubicBezTo>
                <a:cubicBezTo>
                  <a:pt x="102" y="479"/>
                  <a:pt x="127" y="501"/>
                  <a:pt x="156" y="513"/>
                </a:cubicBezTo>
                <a:cubicBezTo>
                  <a:pt x="158" y="514"/>
                  <a:pt x="158" y="514"/>
                  <a:pt x="158" y="514"/>
                </a:cubicBezTo>
                <a:cubicBezTo>
                  <a:pt x="165" y="500"/>
                  <a:pt x="165" y="500"/>
                  <a:pt x="165" y="500"/>
                </a:cubicBezTo>
                <a:cubicBezTo>
                  <a:pt x="163" y="499"/>
                  <a:pt x="163" y="499"/>
                  <a:pt x="163" y="499"/>
                </a:cubicBezTo>
                <a:cubicBezTo>
                  <a:pt x="163" y="499"/>
                  <a:pt x="156" y="495"/>
                  <a:pt x="151" y="493"/>
                </a:cubicBezTo>
                <a:cubicBezTo>
                  <a:pt x="151" y="492"/>
                  <a:pt x="153" y="490"/>
                  <a:pt x="154" y="487"/>
                </a:cubicBezTo>
                <a:cubicBezTo>
                  <a:pt x="160" y="490"/>
                  <a:pt x="166" y="493"/>
                  <a:pt x="166" y="493"/>
                </a:cubicBezTo>
                <a:cubicBezTo>
                  <a:pt x="168" y="494"/>
                  <a:pt x="168" y="494"/>
                  <a:pt x="168" y="494"/>
                </a:cubicBezTo>
                <a:cubicBezTo>
                  <a:pt x="168" y="494"/>
                  <a:pt x="172" y="487"/>
                  <a:pt x="173" y="484"/>
                </a:cubicBezTo>
                <a:cubicBezTo>
                  <a:pt x="175" y="485"/>
                  <a:pt x="178" y="487"/>
                  <a:pt x="181" y="488"/>
                </a:cubicBezTo>
                <a:cubicBezTo>
                  <a:pt x="178" y="494"/>
                  <a:pt x="170" y="513"/>
                  <a:pt x="169" y="516"/>
                </a:cubicBezTo>
                <a:cubicBezTo>
                  <a:pt x="168" y="518"/>
                  <a:pt x="168" y="518"/>
                  <a:pt x="168" y="518"/>
                </a:cubicBezTo>
                <a:cubicBezTo>
                  <a:pt x="170" y="519"/>
                  <a:pt x="170" y="519"/>
                  <a:pt x="170" y="519"/>
                </a:cubicBezTo>
                <a:cubicBezTo>
                  <a:pt x="170" y="519"/>
                  <a:pt x="199" y="532"/>
                  <a:pt x="231" y="535"/>
                </a:cubicBezTo>
                <a:cubicBezTo>
                  <a:pt x="233" y="535"/>
                  <a:pt x="233" y="535"/>
                  <a:pt x="233" y="535"/>
                </a:cubicBezTo>
                <a:cubicBezTo>
                  <a:pt x="236" y="520"/>
                  <a:pt x="236" y="520"/>
                  <a:pt x="236" y="520"/>
                </a:cubicBezTo>
                <a:cubicBezTo>
                  <a:pt x="234" y="520"/>
                  <a:pt x="234" y="520"/>
                  <a:pt x="234" y="520"/>
                </a:cubicBezTo>
                <a:cubicBezTo>
                  <a:pt x="233" y="519"/>
                  <a:pt x="225" y="518"/>
                  <a:pt x="220" y="517"/>
                </a:cubicBezTo>
                <a:cubicBezTo>
                  <a:pt x="220" y="516"/>
                  <a:pt x="221" y="514"/>
                  <a:pt x="221" y="511"/>
                </a:cubicBezTo>
                <a:cubicBezTo>
                  <a:pt x="228" y="512"/>
                  <a:pt x="234" y="512"/>
                  <a:pt x="235" y="512"/>
                </a:cubicBezTo>
                <a:cubicBezTo>
                  <a:pt x="237" y="513"/>
                  <a:pt x="237" y="513"/>
                  <a:pt x="237" y="513"/>
                </a:cubicBezTo>
                <a:cubicBezTo>
                  <a:pt x="237" y="513"/>
                  <a:pt x="238" y="505"/>
                  <a:pt x="238" y="502"/>
                </a:cubicBezTo>
                <a:cubicBezTo>
                  <a:pt x="240" y="502"/>
                  <a:pt x="244" y="503"/>
                  <a:pt x="247" y="503"/>
                </a:cubicBezTo>
                <a:cubicBezTo>
                  <a:pt x="247" y="514"/>
                  <a:pt x="245" y="532"/>
                  <a:pt x="245" y="535"/>
                </a:cubicBezTo>
                <a:cubicBezTo>
                  <a:pt x="244" y="537"/>
                  <a:pt x="244" y="537"/>
                  <a:pt x="244" y="537"/>
                </a:cubicBezTo>
                <a:cubicBezTo>
                  <a:pt x="246" y="537"/>
                  <a:pt x="246" y="537"/>
                  <a:pt x="246" y="537"/>
                </a:cubicBezTo>
                <a:cubicBezTo>
                  <a:pt x="247" y="537"/>
                  <a:pt x="279" y="542"/>
                  <a:pt x="310" y="536"/>
                </a:cubicBezTo>
                <a:cubicBezTo>
                  <a:pt x="310" y="536"/>
                  <a:pt x="310" y="536"/>
                  <a:pt x="310" y="536"/>
                </a:cubicBezTo>
                <a:close/>
                <a:moveTo>
                  <a:pt x="400" y="500"/>
                </a:moveTo>
                <a:cubicBezTo>
                  <a:pt x="396" y="493"/>
                  <a:pt x="385" y="474"/>
                  <a:pt x="385" y="473"/>
                </a:cubicBezTo>
                <a:cubicBezTo>
                  <a:pt x="384" y="471"/>
                  <a:pt x="384" y="471"/>
                  <a:pt x="384" y="471"/>
                </a:cubicBezTo>
                <a:cubicBezTo>
                  <a:pt x="382" y="472"/>
                  <a:pt x="382" y="472"/>
                  <a:pt x="382" y="472"/>
                </a:cubicBezTo>
                <a:cubicBezTo>
                  <a:pt x="378" y="474"/>
                  <a:pt x="370" y="478"/>
                  <a:pt x="370" y="478"/>
                </a:cubicBezTo>
                <a:cubicBezTo>
                  <a:pt x="367" y="479"/>
                  <a:pt x="367" y="479"/>
                  <a:pt x="367" y="479"/>
                </a:cubicBezTo>
                <a:cubicBezTo>
                  <a:pt x="367" y="479"/>
                  <a:pt x="371" y="486"/>
                  <a:pt x="373" y="488"/>
                </a:cubicBezTo>
                <a:cubicBezTo>
                  <a:pt x="371" y="489"/>
                  <a:pt x="367" y="491"/>
                  <a:pt x="363" y="493"/>
                </a:cubicBezTo>
                <a:cubicBezTo>
                  <a:pt x="362" y="489"/>
                  <a:pt x="359" y="483"/>
                  <a:pt x="359" y="483"/>
                </a:cubicBezTo>
                <a:cubicBezTo>
                  <a:pt x="358" y="484"/>
                  <a:pt x="358" y="484"/>
                  <a:pt x="358" y="484"/>
                </a:cubicBezTo>
                <a:cubicBezTo>
                  <a:pt x="357" y="484"/>
                  <a:pt x="350" y="485"/>
                  <a:pt x="346" y="487"/>
                </a:cubicBezTo>
                <a:cubicBezTo>
                  <a:pt x="345" y="485"/>
                  <a:pt x="344" y="483"/>
                  <a:pt x="344" y="481"/>
                </a:cubicBezTo>
                <a:cubicBezTo>
                  <a:pt x="350" y="478"/>
                  <a:pt x="370" y="471"/>
                  <a:pt x="388" y="460"/>
                </a:cubicBezTo>
                <a:cubicBezTo>
                  <a:pt x="390" y="463"/>
                  <a:pt x="406" y="488"/>
                  <a:pt x="406" y="488"/>
                </a:cubicBezTo>
                <a:cubicBezTo>
                  <a:pt x="407" y="487"/>
                  <a:pt x="407" y="487"/>
                  <a:pt x="407" y="487"/>
                </a:cubicBezTo>
                <a:cubicBezTo>
                  <a:pt x="414" y="484"/>
                  <a:pt x="421" y="479"/>
                  <a:pt x="421" y="478"/>
                </a:cubicBezTo>
                <a:cubicBezTo>
                  <a:pt x="422" y="477"/>
                  <a:pt x="422" y="477"/>
                  <a:pt x="422" y="477"/>
                </a:cubicBezTo>
                <a:cubicBezTo>
                  <a:pt x="422" y="477"/>
                  <a:pt x="418" y="470"/>
                  <a:pt x="416" y="468"/>
                </a:cubicBezTo>
                <a:cubicBezTo>
                  <a:pt x="418" y="466"/>
                  <a:pt x="421" y="464"/>
                  <a:pt x="423" y="462"/>
                </a:cubicBezTo>
                <a:cubicBezTo>
                  <a:pt x="426" y="465"/>
                  <a:pt x="430" y="471"/>
                  <a:pt x="430" y="471"/>
                </a:cubicBezTo>
                <a:cubicBezTo>
                  <a:pt x="432" y="469"/>
                  <a:pt x="432" y="469"/>
                  <a:pt x="432" y="469"/>
                </a:cubicBezTo>
                <a:cubicBezTo>
                  <a:pt x="434" y="466"/>
                  <a:pt x="440" y="462"/>
                  <a:pt x="442" y="460"/>
                </a:cubicBezTo>
                <a:cubicBezTo>
                  <a:pt x="444" y="461"/>
                  <a:pt x="446" y="463"/>
                  <a:pt x="447" y="465"/>
                </a:cubicBezTo>
                <a:cubicBezTo>
                  <a:pt x="429" y="484"/>
                  <a:pt x="407" y="497"/>
                  <a:pt x="400" y="500"/>
                </a:cubicBezTo>
                <a:cubicBezTo>
                  <a:pt x="400" y="500"/>
                  <a:pt x="400" y="500"/>
                  <a:pt x="400" y="500"/>
                </a:cubicBezTo>
                <a:close/>
                <a:moveTo>
                  <a:pt x="265" y="523"/>
                </a:moveTo>
                <a:cubicBezTo>
                  <a:pt x="265" y="520"/>
                  <a:pt x="266" y="489"/>
                  <a:pt x="266" y="489"/>
                </a:cubicBezTo>
                <a:cubicBezTo>
                  <a:pt x="264" y="489"/>
                  <a:pt x="264" y="489"/>
                  <a:pt x="264" y="489"/>
                </a:cubicBezTo>
                <a:cubicBezTo>
                  <a:pt x="239" y="489"/>
                  <a:pt x="213" y="481"/>
                  <a:pt x="213" y="480"/>
                </a:cubicBezTo>
                <a:cubicBezTo>
                  <a:pt x="210" y="480"/>
                  <a:pt x="210" y="480"/>
                  <a:pt x="210" y="480"/>
                </a:cubicBezTo>
                <a:cubicBezTo>
                  <a:pt x="207" y="495"/>
                  <a:pt x="207" y="495"/>
                  <a:pt x="207" y="495"/>
                </a:cubicBezTo>
                <a:cubicBezTo>
                  <a:pt x="209" y="495"/>
                  <a:pt x="209" y="495"/>
                  <a:pt x="209" y="495"/>
                </a:cubicBezTo>
                <a:cubicBezTo>
                  <a:pt x="212" y="496"/>
                  <a:pt x="217" y="498"/>
                  <a:pt x="220" y="499"/>
                </a:cubicBezTo>
                <a:cubicBezTo>
                  <a:pt x="219" y="500"/>
                  <a:pt x="219" y="502"/>
                  <a:pt x="218" y="506"/>
                </a:cubicBezTo>
                <a:cubicBezTo>
                  <a:pt x="214" y="505"/>
                  <a:pt x="210" y="504"/>
                  <a:pt x="207" y="503"/>
                </a:cubicBezTo>
                <a:cubicBezTo>
                  <a:pt x="205" y="502"/>
                  <a:pt x="205" y="502"/>
                  <a:pt x="205" y="502"/>
                </a:cubicBezTo>
                <a:cubicBezTo>
                  <a:pt x="205" y="502"/>
                  <a:pt x="203" y="511"/>
                  <a:pt x="202" y="514"/>
                </a:cubicBezTo>
                <a:cubicBezTo>
                  <a:pt x="199" y="513"/>
                  <a:pt x="195" y="512"/>
                  <a:pt x="191" y="510"/>
                </a:cubicBezTo>
                <a:cubicBezTo>
                  <a:pt x="192" y="507"/>
                  <a:pt x="203" y="479"/>
                  <a:pt x="203" y="479"/>
                </a:cubicBezTo>
                <a:cubicBezTo>
                  <a:pt x="201" y="478"/>
                  <a:pt x="201" y="478"/>
                  <a:pt x="201" y="478"/>
                </a:cubicBezTo>
                <a:cubicBezTo>
                  <a:pt x="177" y="470"/>
                  <a:pt x="155" y="456"/>
                  <a:pt x="155" y="456"/>
                </a:cubicBezTo>
                <a:cubicBezTo>
                  <a:pt x="153" y="454"/>
                  <a:pt x="153" y="454"/>
                  <a:pt x="153" y="454"/>
                </a:cubicBezTo>
                <a:cubicBezTo>
                  <a:pt x="145" y="467"/>
                  <a:pt x="145" y="467"/>
                  <a:pt x="145" y="467"/>
                </a:cubicBezTo>
                <a:cubicBezTo>
                  <a:pt x="147" y="469"/>
                  <a:pt x="147" y="469"/>
                  <a:pt x="147" y="469"/>
                </a:cubicBezTo>
                <a:cubicBezTo>
                  <a:pt x="149" y="470"/>
                  <a:pt x="154" y="473"/>
                  <a:pt x="156" y="475"/>
                </a:cubicBezTo>
                <a:cubicBezTo>
                  <a:pt x="156" y="476"/>
                  <a:pt x="154" y="478"/>
                  <a:pt x="153" y="481"/>
                </a:cubicBezTo>
                <a:cubicBezTo>
                  <a:pt x="149" y="479"/>
                  <a:pt x="145" y="477"/>
                  <a:pt x="143" y="476"/>
                </a:cubicBezTo>
                <a:cubicBezTo>
                  <a:pt x="141" y="474"/>
                  <a:pt x="141" y="474"/>
                  <a:pt x="141" y="474"/>
                </a:cubicBezTo>
                <a:cubicBezTo>
                  <a:pt x="141" y="474"/>
                  <a:pt x="136" y="482"/>
                  <a:pt x="135" y="484"/>
                </a:cubicBezTo>
                <a:cubicBezTo>
                  <a:pt x="132" y="483"/>
                  <a:pt x="129" y="480"/>
                  <a:pt x="125" y="477"/>
                </a:cubicBezTo>
                <a:cubicBezTo>
                  <a:pt x="127" y="474"/>
                  <a:pt x="145" y="450"/>
                  <a:pt x="145" y="450"/>
                </a:cubicBezTo>
                <a:cubicBezTo>
                  <a:pt x="143" y="448"/>
                  <a:pt x="143" y="448"/>
                  <a:pt x="143" y="448"/>
                </a:cubicBezTo>
                <a:cubicBezTo>
                  <a:pt x="123" y="435"/>
                  <a:pt x="105" y="413"/>
                  <a:pt x="104" y="413"/>
                </a:cubicBezTo>
                <a:cubicBezTo>
                  <a:pt x="103" y="411"/>
                  <a:pt x="103" y="411"/>
                  <a:pt x="103" y="411"/>
                </a:cubicBezTo>
                <a:cubicBezTo>
                  <a:pt x="92" y="422"/>
                  <a:pt x="92" y="422"/>
                  <a:pt x="92" y="422"/>
                </a:cubicBezTo>
                <a:cubicBezTo>
                  <a:pt x="93" y="423"/>
                  <a:pt x="93" y="423"/>
                  <a:pt x="93" y="423"/>
                </a:cubicBezTo>
                <a:cubicBezTo>
                  <a:pt x="95" y="425"/>
                  <a:pt x="99" y="430"/>
                  <a:pt x="100" y="432"/>
                </a:cubicBezTo>
                <a:cubicBezTo>
                  <a:pt x="100" y="433"/>
                  <a:pt x="98" y="435"/>
                  <a:pt x="95" y="437"/>
                </a:cubicBezTo>
                <a:cubicBezTo>
                  <a:pt x="92" y="434"/>
                  <a:pt x="89" y="431"/>
                  <a:pt x="88" y="429"/>
                </a:cubicBezTo>
                <a:cubicBezTo>
                  <a:pt x="86" y="427"/>
                  <a:pt x="86" y="427"/>
                  <a:pt x="86" y="427"/>
                </a:cubicBezTo>
                <a:cubicBezTo>
                  <a:pt x="86" y="427"/>
                  <a:pt x="79" y="433"/>
                  <a:pt x="77" y="434"/>
                </a:cubicBezTo>
                <a:cubicBezTo>
                  <a:pt x="76" y="433"/>
                  <a:pt x="73" y="429"/>
                  <a:pt x="70" y="426"/>
                </a:cubicBezTo>
                <a:cubicBezTo>
                  <a:pt x="73" y="423"/>
                  <a:pt x="97" y="404"/>
                  <a:pt x="97" y="404"/>
                </a:cubicBezTo>
                <a:cubicBezTo>
                  <a:pt x="96" y="402"/>
                  <a:pt x="96" y="402"/>
                  <a:pt x="96" y="402"/>
                </a:cubicBezTo>
                <a:cubicBezTo>
                  <a:pt x="80" y="383"/>
                  <a:pt x="69" y="358"/>
                  <a:pt x="69" y="357"/>
                </a:cubicBezTo>
                <a:cubicBezTo>
                  <a:pt x="68" y="355"/>
                  <a:pt x="68" y="355"/>
                  <a:pt x="68" y="355"/>
                </a:cubicBezTo>
                <a:cubicBezTo>
                  <a:pt x="54" y="362"/>
                  <a:pt x="54" y="362"/>
                  <a:pt x="54" y="362"/>
                </a:cubicBezTo>
                <a:cubicBezTo>
                  <a:pt x="55" y="364"/>
                  <a:pt x="55" y="364"/>
                  <a:pt x="55" y="364"/>
                </a:cubicBezTo>
                <a:cubicBezTo>
                  <a:pt x="57" y="366"/>
                  <a:pt x="59" y="372"/>
                  <a:pt x="59" y="374"/>
                </a:cubicBezTo>
                <a:cubicBezTo>
                  <a:pt x="59" y="375"/>
                  <a:pt x="56" y="376"/>
                  <a:pt x="53" y="378"/>
                </a:cubicBezTo>
                <a:cubicBezTo>
                  <a:pt x="51" y="374"/>
                  <a:pt x="49" y="370"/>
                  <a:pt x="48" y="368"/>
                </a:cubicBezTo>
                <a:cubicBezTo>
                  <a:pt x="47" y="366"/>
                  <a:pt x="47" y="366"/>
                  <a:pt x="47" y="366"/>
                </a:cubicBezTo>
                <a:cubicBezTo>
                  <a:pt x="47" y="366"/>
                  <a:pt x="39" y="369"/>
                  <a:pt x="37" y="370"/>
                </a:cubicBezTo>
                <a:cubicBezTo>
                  <a:pt x="36" y="368"/>
                  <a:pt x="34" y="364"/>
                  <a:pt x="33" y="360"/>
                </a:cubicBezTo>
                <a:cubicBezTo>
                  <a:pt x="36" y="358"/>
                  <a:pt x="64" y="347"/>
                  <a:pt x="64" y="347"/>
                </a:cubicBezTo>
                <a:cubicBezTo>
                  <a:pt x="64" y="345"/>
                  <a:pt x="64" y="345"/>
                  <a:pt x="64" y="345"/>
                </a:cubicBezTo>
                <a:cubicBezTo>
                  <a:pt x="55" y="322"/>
                  <a:pt x="53" y="295"/>
                  <a:pt x="53" y="295"/>
                </a:cubicBezTo>
                <a:cubicBezTo>
                  <a:pt x="53" y="292"/>
                  <a:pt x="53" y="292"/>
                  <a:pt x="53" y="292"/>
                </a:cubicBezTo>
                <a:cubicBezTo>
                  <a:pt x="37" y="294"/>
                  <a:pt x="37" y="294"/>
                  <a:pt x="37" y="294"/>
                </a:cubicBezTo>
                <a:cubicBezTo>
                  <a:pt x="38" y="296"/>
                  <a:pt x="38" y="296"/>
                  <a:pt x="38" y="296"/>
                </a:cubicBezTo>
                <a:cubicBezTo>
                  <a:pt x="38" y="299"/>
                  <a:pt x="38" y="304"/>
                  <a:pt x="38" y="307"/>
                </a:cubicBezTo>
                <a:cubicBezTo>
                  <a:pt x="38" y="307"/>
                  <a:pt x="38" y="308"/>
                  <a:pt x="38" y="308"/>
                </a:cubicBezTo>
                <a:cubicBezTo>
                  <a:pt x="37" y="308"/>
                  <a:pt x="35" y="308"/>
                  <a:pt x="31" y="309"/>
                </a:cubicBezTo>
                <a:cubicBezTo>
                  <a:pt x="31" y="305"/>
                  <a:pt x="30" y="301"/>
                  <a:pt x="30" y="298"/>
                </a:cubicBezTo>
                <a:cubicBezTo>
                  <a:pt x="30" y="296"/>
                  <a:pt x="30" y="296"/>
                  <a:pt x="30" y="296"/>
                </a:cubicBezTo>
                <a:cubicBezTo>
                  <a:pt x="30" y="296"/>
                  <a:pt x="21" y="296"/>
                  <a:pt x="18" y="297"/>
                </a:cubicBezTo>
                <a:cubicBezTo>
                  <a:pt x="18" y="295"/>
                  <a:pt x="18" y="292"/>
                  <a:pt x="18" y="288"/>
                </a:cubicBezTo>
                <a:cubicBezTo>
                  <a:pt x="18" y="287"/>
                  <a:pt x="18" y="286"/>
                  <a:pt x="18" y="285"/>
                </a:cubicBezTo>
                <a:cubicBezTo>
                  <a:pt x="21" y="285"/>
                  <a:pt x="52" y="284"/>
                  <a:pt x="52" y="284"/>
                </a:cubicBezTo>
                <a:cubicBezTo>
                  <a:pt x="51" y="281"/>
                  <a:pt x="51" y="281"/>
                  <a:pt x="51" y="281"/>
                </a:cubicBezTo>
                <a:cubicBezTo>
                  <a:pt x="51" y="278"/>
                  <a:pt x="51" y="274"/>
                  <a:pt x="51" y="271"/>
                </a:cubicBezTo>
                <a:cubicBezTo>
                  <a:pt x="51" y="250"/>
                  <a:pt x="55" y="230"/>
                  <a:pt x="55" y="229"/>
                </a:cubicBezTo>
                <a:cubicBezTo>
                  <a:pt x="56" y="227"/>
                  <a:pt x="56" y="227"/>
                  <a:pt x="56" y="227"/>
                </a:cubicBezTo>
                <a:cubicBezTo>
                  <a:pt x="40" y="225"/>
                  <a:pt x="40" y="225"/>
                  <a:pt x="40" y="225"/>
                </a:cubicBezTo>
                <a:cubicBezTo>
                  <a:pt x="40" y="227"/>
                  <a:pt x="40" y="227"/>
                  <a:pt x="40" y="227"/>
                </a:cubicBezTo>
                <a:cubicBezTo>
                  <a:pt x="40" y="230"/>
                  <a:pt x="38" y="235"/>
                  <a:pt x="38" y="238"/>
                </a:cubicBezTo>
                <a:cubicBezTo>
                  <a:pt x="37" y="238"/>
                  <a:pt x="34" y="238"/>
                  <a:pt x="31" y="237"/>
                </a:cubicBezTo>
                <a:cubicBezTo>
                  <a:pt x="31" y="233"/>
                  <a:pt x="32" y="229"/>
                  <a:pt x="32" y="226"/>
                </a:cubicBezTo>
                <a:cubicBezTo>
                  <a:pt x="33" y="224"/>
                  <a:pt x="33" y="224"/>
                  <a:pt x="33" y="224"/>
                </a:cubicBezTo>
                <a:cubicBezTo>
                  <a:pt x="33" y="224"/>
                  <a:pt x="24" y="222"/>
                  <a:pt x="21" y="222"/>
                </a:cubicBezTo>
                <a:cubicBezTo>
                  <a:pt x="22" y="219"/>
                  <a:pt x="23" y="215"/>
                  <a:pt x="24" y="211"/>
                </a:cubicBezTo>
                <a:cubicBezTo>
                  <a:pt x="27" y="211"/>
                  <a:pt x="57" y="218"/>
                  <a:pt x="57" y="218"/>
                </a:cubicBezTo>
                <a:cubicBezTo>
                  <a:pt x="57" y="216"/>
                  <a:pt x="57" y="216"/>
                  <a:pt x="57" y="216"/>
                </a:cubicBezTo>
                <a:cubicBezTo>
                  <a:pt x="63" y="192"/>
                  <a:pt x="77" y="168"/>
                  <a:pt x="77" y="168"/>
                </a:cubicBezTo>
                <a:cubicBezTo>
                  <a:pt x="78" y="166"/>
                  <a:pt x="78" y="166"/>
                  <a:pt x="78" y="166"/>
                </a:cubicBezTo>
                <a:cubicBezTo>
                  <a:pt x="64" y="159"/>
                  <a:pt x="64" y="159"/>
                  <a:pt x="64" y="159"/>
                </a:cubicBezTo>
                <a:cubicBezTo>
                  <a:pt x="63" y="161"/>
                  <a:pt x="63" y="161"/>
                  <a:pt x="63" y="161"/>
                </a:cubicBezTo>
                <a:cubicBezTo>
                  <a:pt x="62" y="164"/>
                  <a:pt x="59" y="168"/>
                  <a:pt x="57" y="171"/>
                </a:cubicBezTo>
                <a:cubicBezTo>
                  <a:pt x="56" y="170"/>
                  <a:pt x="54" y="169"/>
                  <a:pt x="51" y="168"/>
                </a:cubicBezTo>
                <a:cubicBezTo>
                  <a:pt x="53" y="164"/>
                  <a:pt x="55" y="160"/>
                  <a:pt x="56" y="158"/>
                </a:cubicBezTo>
                <a:cubicBezTo>
                  <a:pt x="57" y="156"/>
                  <a:pt x="57" y="156"/>
                  <a:pt x="57" y="156"/>
                </a:cubicBezTo>
                <a:cubicBezTo>
                  <a:pt x="57" y="156"/>
                  <a:pt x="50" y="151"/>
                  <a:pt x="47" y="150"/>
                </a:cubicBezTo>
                <a:cubicBezTo>
                  <a:pt x="48" y="148"/>
                  <a:pt x="50" y="144"/>
                  <a:pt x="53" y="140"/>
                </a:cubicBezTo>
                <a:cubicBezTo>
                  <a:pt x="56" y="142"/>
                  <a:pt x="82" y="158"/>
                  <a:pt x="82" y="158"/>
                </a:cubicBezTo>
                <a:cubicBezTo>
                  <a:pt x="83" y="156"/>
                  <a:pt x="83" y="156"/>
                  <a:pt x="83" y="156"/>
                </a:cubicBezTo>
                <a:cubicBezTo>
                  <a:pt x="96" y="135"/>
                  <a:pt x="116" y="116"/>
                  <a:pt x="116" y="116"/>
                </a:cubicBezTo>
                <a:cubicBezTo>
                  <a:pt x="118" y="114"/>
                  <a:pt x="118" y="114"/>
                  <a:pt x="118" y="114"/>
                </a:cubicBezTo>
                <a:cubicBezTo>
                  <a:pt x="107" y="103"/>
                  <a:pt x="107" y="103"/>
                  <a:pt x="107" y="103"/>
                </a:cubicBezTo>
                <a:cubicBezTo>
                  <a:pt x="105" y="105"/>
                  <a:pt x="105" y="105"/>
                  <a:pt x="105" y="105"/>
                </a:cubicBezTo>
                <a:cubicBezTo>
                  <a:pt x="103" y="107"/>
                  <a:pt x="99" y="111"/>
                  <a:pt x="97" y="113"/>
                </a:cubicBezTo>
                <a:cubicBezTo>
                  <a:pt x="96" y="112"/>
                  <a:pt x="94" y="110"/>
                  <a:pt x="92" y="108"/>
                </a:cubicBezTo>
                <a:cubicBezTo>
                  <a:pt x="94" y="105"/>
                  <a:pt x="97" y="102"/>
                  <a:pt x="99" y="100"/>
                </a:cubicBezTo>
                <a:cubicBezTo>
                  <a:pt x="101" y="98"/>
                  <a:pt x="101" y="98"/>
                  <a:pt x="101" y="98"/>
                </a:cubicBezTo>
                <a:cubicBezTo>
                  <a:pt x="101" y="98"/>
                  <a:pt x="95" y="92"/>
                  <a:pt x="93" y="90"/>
                </a:cubicBezTo>
                <a:cubicBezTo>
                  <a:pt x="95" y="88"/>
                  <a:pt x="98" y="85"/>
                  <a:pt x="101" y="82"/>
                </a:cubicBezTo>
                <a:cubicBezTo>
                  <a:pt x="104" y="85"/>
                  <a:pt x="124" y="108"/>
                  <a:pt x="124" y="108"/>
                </a:cubicBezTo>
                <a:cubicBezTo>
                  <a:pt x="125" y="106"/>
                  <a:pt x="125" y="106"/>
                  <a:pt x="125" y="106"/>
                </a:cubicBezTo>
                <a:cubicBezTo>
                  <a:pt x="143" y="89"/>
                  <a:pt x="168" y="77"/>
                  <a:pt x="168" y="77"/>
                </a:cubicBezTo>
                <a:cubicBezTo>
                  <a:pt x="170" y="76"/>
                  <a:pt x="170" y="76"/>
                  <a:pt x="170" y="76"/>
                </a:cubicBezTo>
                <a:cubicBezTo>
                  <a:pt x="163" y="62"/>
                  <a:pt x="163" y="62"/>
                  <a:pt x="163" y="62"/>
                </a:cubicBezTo>
                <a:cubicBezTo>
                  <a:pt x="161" y="63"/>
                  <a:pt x="161" y="63"/>
                  <a:pt x="161" y="63"/>
                </a:cubicBezTo>
                <a:cubicBezTo>
                  <a:pt x="158" y="65"/>
                  <a:pt x="153" y="67"/>
                  <a:pt x="150" y="68"/>
                </a:cubicBezTo>
                <a:cubicBezTo>
                  <a:pt x="150" y="67"/>
                  <a:pt x="149" y="65"/>
                  <a:pt x="147" y="62"/>
                </a:cubicBezTo>
                <a:cubicBezTo>
                  <a:pt x="150" y="60"/>
                  <a:pt x="154" y="58"/>
                  <a:pt x="156" y="57"/>
                </a:cubicBezTo>
                <a:cubicBezTo>
                  <a:pt x="158" y="56"/>
                  <a:pt x="158" y="56"/>
                  <a:pt x="158" y="56"/>
                </a:cubicBezTo>
                <a:cubicBezTo>
                  <a:pt x="158" y="56"/>
                  <a:pt x="154" y="48"/>
                  <a:pt x="153" y="45"/>
                </a:cubicBezTo>
                <a:cubicBezTo>
                  <a:pt x="155" y="44"/>
                  <a:pt x="159" y="42"/>
                  <a:pt x="164" y="40"/>
                </a:cubicBezTo>
                <a:cubicBezTo>
                  <a:pt x="165" y="44"/>
                  <a:pt x="178" y="71"/>
                  <a:pt x="178" y="71"/>
                </a:cubicBezTo>
                <a:cubicBezTo>
                  <a:pt x="180" y="70"/>
                  <a:pt x="180" y="70"/>
                  <a:pt x="180" y="70"/>
                </a:cubicBezTo>
                <a:cubicBezTo>
                  <a:pt x="202" y="59"/>
                  <a:pt x="230" y="55"/>
                  <a:pt x="230" y="55"/>
                </a:cubicBezTo>
                <a:cubicBezTo>
                  <a:pt x="233" y="54"/>
                  <a:pt x="233" y="54"/>
                  <a:pt x="233" y="54"/>
                </a:cubicBezTo>
                <a:cubicBezTo>
                  <a:pt x="229" y="39"/>
                  <a:pt x="229" y="39"/>
                  <a:pt x="229" y="39"/>
                </a:cubicBezTo>
                <a:cubicBezTo>
                  <a:pt x="227" y="40"/>
                  <a:pt x="227" y="40"/>
                  <a:pt x="227" y="40"/>
                </a:cubicBezTo>
                <a:cubicBezTo>
                  <a:pt x="224" y="41"/>
                  <a:pt x="219" y="41"/>
                  <a:pt x="216" y="41"/>
                </a:cubicBezTo>
                <a:cubicBezTo>
                  <a:pt x="216" y="40"/>
                  <a:pt x="215" y="38"/>
                  <a:pt x="214" y="35"/>
                </a:cubicBezTo>
                <a:cubicBezTo>
                  <a:pt x="218" y="33"/>
                  <a:pt x="222" y="32"/>
                  <a:pt x="225" y="32"/>
                </a:cubicBezTo>
                <a:cubicBezTo>
                  <a:pt x="227" y="32"/>
                  <a:pt x="227" y="32"/>
                  <a:pt x="227" y="32"/>
                </a:cubicBezTo>
                <a:cubicBezTo>
                  <a:pt x="227" y="32"/>
                  <a:pt x="226" y="23"/>
                  <a:pt x="225" y="20"/>
                </a:cubicBezTo>
                <a:cubicBezTo>
                  <a:pt x="228" y="20"/>
                  <a:pt x="232" y="19"/>
                  <a:pt x="237" y="19"/>
                </a:cubicBezTo>
                <a:cubicBezTo>
                  <a:pt x="237" y="22"/>
                  <a:pt x="241" y="52"/>
                  <a:pt x="241" y="52"/>
                </a:cubicBezTo>
                <a:cubicBezTo>
                  <a:pt x="243" y="52"/>
                  <a:pt x="243" y="52"/>
                  <a:pt x="243" y="52"/>
                </a:cubicBezTo>
                <a:cubicBezTo>
                  <a:pt x="268" y="49"/>
                  <a:pt x="295" y="53"/>
                  <a:pt x="296" y="53"/>
                </a:cubicBezTo>
                <a:cubicBezTo>
                  <a:pt x="298" y="53"/>
                  <a:pt x="298" y="53"/>
                  <a:pt x="298" y="53"/>
                </a:cubicBezTo>
                <a:cubicBezTo>
                  <a:pt x="300" y="38"/>
                  <a:pt x="300" y="38"/>
                  <a:pt x="300" y="38"/>
                </a:cubicBezTo>
                <a:cubicBezTo>
                  <a:pt x="297" y="38"/>
                  <a:pt x="297" y="38"/>
                  <a:pt x="297" y="38"/>
                </a:cubicBezTo>
                <a:cubicBezTo>
                  <a:pt x="294" y="38"/>
                  <a:pt x="289" y="37"/>
                  <a:pt x="286" y="36"/>
                </a:cubicBezTo>
                <a:cubicBezTo>
                  <a:pt x="286" y="35"/>
                  <a:pt x="286" y="32"/>
                  <a:pt x="287" y="29"/>
                </a:cubicBezTo>
                <a:cubicBezTo>
                  <a:pt x="291" y="29"/>
                  <a:pt x="295" y="29"/>
                  <a:pt x="298" y="30"/>
                </a:cubicBezTo>
                <a:cubicBezTo>
                  <a:pt x="300" y="30"/>
                  <a:pt x="300" y="30"/>
                  <a:pt x="300" y="30"/>
                </a:cubicBezTo>
                <a:cubicBezTo>
                  <a:pt x="300" y="30"/>
                  <a:pt x="301" y="21"/>
                  <a:pt x="302" y="19"/>
                </a:cubicBezTo>
                <a:cubicBezTo>
                  <a:pt x="304" y="19"/>
                  <a:pt x="308" y="19"/>
                  <a:pt x="313" y="21"/>
                </a:cubicBezTo>
                <a:cubicBezTo>
                  <a:pt x="312" y="24"/>
                  <a:pt x="306" y="54"/>
                  <a:pt x="306" y="54"/>
                </a:cubicBezTo>
                <a:cubicBezTo>
                  <a:pt x="309" y="55"/>
                  <a:pt x="309" y="55"/>
                  <a:pt x="309" y="55"/>
                </a:cubicBezTo>
                <a:cubicBezTo>
                  <a:pt x="333" y="59"/>
                  <a:pt x="358" y="70"/>
                  <a:pt x="358" y="71"/>
                </a:cubicBezTo>
                <a:cubicBezTo>
                  <a:pt x="360" y="72"/>
                  <a:pt x="360" y="72"/>
                  <a:pt x="360" y="72"/>
                </a:cubicBezTo>
                <a:cubicBezTo>
                  <a:pt x="366" y="57"/>
                  <a:pt x="366" y="57"/>
                  <a:pt x="366" y="57"/>
                </a:cubicBezTo>
                <a:cubicBezTo>
                  <a:pt x="364" y="57"/>
                  <a:pt x="364" y="57"/>
                  <a:pt x="364" y="57"/>
                </a:cubicBezTo>
                <a:cubicBezTo>
                  <a:pt x="361" y="56"/>
                  <a:pt x="356" y="53"/>
                  <a:pt x="354" y="51"/>
                </a:cubicBezTo>
                <a:cubicBezTo>
                  <a:pt x="354" y="50"/>
                  <a:pt x="355" y="48"/>
                  <a:pt x="356" y="45"/>
                </a:cubicBezTo>
                <a:cubicBezTo>
                  <a:pt x="360" y="46"/>
                  <a:pt x="364" y="48"/>
                  <a:pt x="366" y="49"/>
                </a:cubicBezTo>
                <a:cubicBezTo>
                  <a:pt x="368" y="50"/>
                  <a:pt x="368" y="50"/>
                  <a:pt x="368" y="50"/>
                </a:cubicBezTo>
                <a:cubicBezTo>
                  <a:pt x="368" y="50"/>
                  <a:pt x="372" y="42"/>
                  <a:pt x="373" y="40"/>
                </a:cubicBezTo>
                <a:cubicBezTo>
                  <a:pt x="376" y="40"/>
                  <a:pt x="380" y="42"/>
                  <a:pt x="384" y="45"/>
                </a:cubicBezTo>
                <a:cubicBezTo>
                  <a:pt x="382" y="48"/>
                  <a:pt x="368" y="75"/>
                  <a:pt x="368" y="75"/>
                </a:cubicBezTo>
                <a:cubicBezTo>
                  <a:pt x="370" y="76"/>
                  <a:pt x="370" y="76"/>
                  <a:pt x="370" y="76"/>
                </a:cubicBezTo>
                <a:cubicBezTo>
                  <a:pt x="392" y="87"/>
                  <a:pt x="412" y="105"/>
                  <a:pt x="412" y="106"/>
                </a:cubicBezTo>
                <a:cubicBezTo>
                  <a:pt x="414" y="107"/>
                  <a:pt x="414" y="107"/>
                  <a:pt x="414" y="107"/>
                </a:cubicBezTo>
                <a:cubicBezTo>
                  <a:pt x="424" y="95"/>
                  <a:pt x="424" y="95"/>
                  <a:pt x="424" y="95"/>
                </a:cubicBezTo>
                <a:cubicBezTo>
                  <a:pt x="422" y="94"/>
                  <a:pt x="422" y="94"/>
                  <a:pt x="422" y="94"/>
                </a:cubicBezTo>
                <a:cubicBezTo>
                  <a:pt x="420" y="92"/>
                  <a:pt x="416" y="88"/>
                  <a:pt x="414" y="86"/>
                </a:cubicBezTo>
                <a:cubicBezTo>
                  <a:pt x="415" y="85"/>
                  <a:pt x="416" y="83"/>
                  <a:pt x="418" y="81"/>
                </a:cubicBezTo>
                <a:cubicBezTo>
                  <a:pt x="422" y="83"/>
                  <a:pt x="425" y="86"/>
                  <a:pt x="427" y="88"/>
                </a:cubicBezTo>
                <a:cubicBezTo>
                  <a:pt x="428" y="89"/>
                  <a:pt x="428" y="89"/>
                  <a:pt x="428" y="89"/>
                </a:cubicBezTo>
                <a:cubicBezTo>
                  <a:pt x="428" y="89"/>
                  <a:pt x="435" y="83"/>
                  <a:pt x="436" y="81"/>
                </a:cubicBezTo>
                <a:cubicBezTo>
                  <a:pt x="438" y="82"/>
                  <a:pt x="442" y="85"/>
                  <a:pt x="444" y="89"/>
                </a:cubicBezTo>
                <a:cubicBezTo>
                  <a:pt x="442" y="91"/>
                  <a:pt x="420" y="114"/>
                  <a:pt x="420" y="114"/>
                </a:cubicBezTo>
                <a:cubicBezTo>
                  <a:pt x="422" y="115"/>
                  <a:pt x="422" y="115"/>
                  <a:pt x="422" y="115"/>
                </a:cubicBezTo>
                <a:cubicBezTo>
                  <a:pt x="440" y="131"/>
                  <a:pt x="455" y="156"/>
                  <a:pt x="455" y="156"/>
                </a:cubicBezTo>
                <a:cubicBezTo>
                  <a:pt x="456" y="158"/>
                  <a:pt x="456" y="158"/>
                  <a:pt x="456" y="158"/>
                </a:cubicBezTo>
                <a:cubicBezTo>
                  <a:pt x="469" y="149"/>
                  <a:pt x="469" y="149"/>
                  <a:pt x="469" y="149"/>
                </a:cubicBezTo>
                <a:cubicBezTo>
                  <a:pt x="468" y="147"/>
                  <a:pt x="468" y="147"/>
                  <a:pt x="468" y="147"/>
                </a:cubicBezTo>
                <a:cubicBezTo>
                  <a:pt x="466" y="145"/>
                  <a:pt x="463" y="140"/>
                  <a:pt x="462" y="137"/>
                </a:cubicBezTo>
                <a:cubicBezTo>
                  <a:pt x="463" y="137"/>
                  <a:pt x="465" y="135"/>
                  <a:pt x="467" y="133"/>
                </a:cubicBezTo>
                <a:cubicBezTo>
                  <a:pt x="470" y="137"/>
                  <a:pt x="473" y="140"/>
                  <a:pt x="474" y="142"/>
                </a:cubicBezTo>
                <a:cubicBezTo>
                  <a:pt x="475" y="144"/>
                  <a:pt x="475" y="144"/>
                  <a:pt x="475" y="144"/>
                </a:cubicBezTo>
                <a:cubicBezTo>
                  <a:pt x="475" y="144"/>
                  <a:pt x="483" y="139"/>
                  <a:pt x="485" y="138"/>
                </a:cubicBezTo>
                <a:cubicBezTo>
                  <a:pt x="486" y="140"/>
                  <a:pt x="489" y="144"/>
                  <a:pt x="491" y="148"/>
                </a:cubicBezTo>
                <a:cubicBezTo>
                  <a:pt x="488" y="150"/>
                  <a:pt x="461" y="165"/>
                  <a:pt x="461" y="165"/>
                </a:cubicBezTo>
                <a:cubicBezTo>
                  <a:pt x="462" y="167"/>
                  <a:pt x="462" y="167"/>
                  <a:pt x="462" y="167"/>
                </a:cubicBezTo>
                <a:cubicBezTo>
                  <a:pt x="475" y="188"/>
                  <a:pt x="482" y="216"/>
                  <a:pt x="482" y="216"/>
                </a:cubicBezTo>
                <a:cubicBezTo>
                  <a:pt x="482" y="218"/>
                  <a:pt x="482" y="218"/>
                  <a:pt x="482" y="218"/>
                </a:cubicBezTo>
                <a:cubicBezTo>
                  <a:pt x="497" y="214"/>
                  <a:pt x="497" y="214"/>
                  <a:pt x="497" y="214"/>
                </a:cubicBezTo>
                <a:cubicBezTo>
                  <a:pt x="496" y="211"/>
                  <a:pt x="496" y="211"/>
                  <a:pt x="496" y="211"/>
                </a:cubicBezTo>
                <a:cubicBezTo>
                  <a:pt x="495" y="209"/>
                  <a:pt x="494" y="203"/>
                  <a:pt x="494" y="200"/>
                </a:cubicBezTo>
                <a:cubicBezTo>
                  <a:pt x="495" y="200"/>
                  <a:pt x="497" y="199"/>
                  <a:pt x="500" y="198"/>
                </a:cubicBezTo>
                <a:cubicBezTo>
                  <a:pt x="502" y="202"/>
                  <a:pt x="503" y="206"/>
                  <a:pt x="504" y="209"/>
                </a:cubicBezTo>
                <a:cubicBezTo>
                  <a:pt x="504" y="211"/>
                  <a:pt x="504" y="211"/>
                  <a:pt x="504" y="211"/>
                </a:cubicBezTo>
                <a:cubicBezTo>
                  <a:pt x="504" y="211"/>
                  <a:pt x="513" y="209"/>
                  <a:pt x="515" y="208"/>
                </a:cubicBezTo>
                <a:cubicBezTo>
                  <a:pt x="516" y="210"/>
                  <a:pt x="517" y="214"/>
                  <a:pt x="518" y="219"/>
                </a:cubicBezTo>
                <a:cubicBezTo>
                  <a:pt x="515" y="220"/>
                  <a:pt x="484" y="226"/>
                  <a:pt x="484" y="226"/>
                </a:cubicBezTo>
                <a:cubicBezTo>
                  <a:pt x="485" y="229"/>
                  <a:pt x="485" y="229"/>
                  <a:pt x="485" y="229"/>
                </a:cubicBezTo>
                <a:cubicBezTo>
                  <a:pt x="488" y="243"/>
                  <a:pt x="489" y="259"/>
                  <a:pt x="489" y="269"/>
                </a:cubicBezTo>
                <a:cubicBezTo>
                  <a:pt x="489" y="276"/>
                  <a:pt x="488" y="280"/>
                  <a:pt x="488" y="280"/>
                </a:cubicBezTo>
                <a:cubicBezTo>
                  <a:pt x="488" y="283"/>
                  <a:pt x="488" y="283"/>
                  <a:pt x="488" y="283"/>
                </a:cubicBezTo>
                <a:cubicBezTo>
                  <a:pt x="504" y="283"/>
                  <a:pt x="504" y="283"/>
                  <a:pt x="504" y="283"/>
                </a:cubicBezTo>
                <a:cubicBezTo>
                  <a:pt x="504" y="280"/>
                  <a:pt x="504" y="280"/>
                  <a:pt x="504" y="280"/>
                </a:cubicBezTo>
                <a:cubicBezTo>
                  <a:pt x="504" y="280"/>
                  <a:pt x="504" y="280"/>
                  <a:pt x="504" y="279"/>
                </a:cubicBezTo>
                <a:cubicBezTo>
                  <a:pt x="504" y="276"/>
                  <a:pt x="504" y="271"/>
                  <a:pt x="505" y="269"/>
                </a:cubicBezTo>
                <a:cubicBezTo>
                  <a:pt x="506" y="269"/>
                  <a:pt x="508" y="269"/>
                  <a:pt x="512" y="269"/>
                </a:cubicBezTo>
                <a:cubicBezTo>
                  <a:pt x="512" y="272"/>
                  <a:pt x="512" y="274"/>
                  <a:pt x="512" y="277"/>
                </a:cubicBezTo>
                <a:cubicBezTo>
                  <a:pt x="512" y="278"/>
                  <a:pt x="512" y="279"/>
                  <a:pt x="512" y="280"/>
                </a:cubicBezTo>
                <a:cubicBezTo>
                  <a:pt x="512" y="282"/>
                  <a:pt x="512" y="282"/>
                  <a:pt x="512" y="282"/>
                </a:cubicBezTo>
                <a:cubicBezTo>
                  <a:pt x="512" y="282"/>
                  <a:pt x="520" y="282"/>
                  <a:pt x="523" y="283"/>
                </a:cubicBezTo>
                <a:cubicBezTo>
                  <a:pt x="523" y="283"/>
                  <a:pt x="523" y="283"/>
                  <a:pt x="523" y="284"/>
                </a:cubicBezTo>
                <a:cubicBezTo>
                  <a:pt x="523" y="286"/>
                  <a:pt x="523" y="290"/>
                  <a:pt x="522" y="294"/>
                </a:cubicBezTo>
                <a:cubicBezTo>
                  <a:pt x="519" y="294"/>
                  <a:pt x="488" y="291"/>
                  <a:pt x="488" y="291"/>
                </a:cubicBezTo>
                <a:cubicBezTo>
                  <a:pt x="488" y="294"/>
                  <a:pt x="488" y="294"/>
                  <a:pt x="488" y="294"/>
                </a:cubicBezTo>
                <a:cubicBezTo>
                  <a:pt x="486" y="318"/>
                  <a:pt x="476" y="344"/>
                  <a:pt x="476" y="344"/>
                </a:cubicBezTo>
                <a:cubicBezTo>
                  <a:pt x="475" y="346"/>
                  <a:pt x="475" y="346"/>
                  <a:pt x="475" y="346"/>
                </a:cubicBezTo>
                <a:cubicBezTo>
                  <a:pt x="490" y="351"/>
                  <a:pt x="490" y="351"/>
                  <a:pt x="490" y="351"/>
                </a:cubicBezTo>
                <a:cubicBezTo>
                  <a:pt x="491" y="349"/>
                  <a:pt x="491" y="349"/>
                  <a:pt x="491" y="349"/>
                </a:cubicBezTo>
                <a:cubicBezTo>
                  <a:pt x="491" y="346"/>
                  <a:pt x="494" y="341"/>
                  <a:pt x="495" y="338"/>
                </a:cubicBezTo>
                <a:cubicBezTo>
                  <a:pt x="496" y="338"/>
                  <a:pt x="498" y="339"/>
                  <a:pt x="502" y="340"/>
                </a:cubicBezTo>
                <a:cubicBezTo>
                  <a:pt x="501" y="344"/>
                  <a:pt x="499" y="348"/>
                  <a:pt x="498" y="351"/>
                </a:cubicBezTo>
                <a:cubicBezTo>
                  <a:pt x="498" y="353"/>
                  <a:pt x="498" y="353"/>
                  <a:pt x="498" y="353"/>
                </a:cubicBezTo>
                <a:cubicBezTo>
                  <a:pt x="498" y="353"/>
                  <a:pt x="506" y="356"/>
                  <a:pt x="508" y="357"/>
                </a:cubicBezTo>
                <a:cubicBezTo>
                  <a:pt x="508" y="359"/>
                  <a:pt x="506" y="363"/>
                  <a:pt x="504" y="367"/>
                </a:cubicBezTo>
                <a:cubicBezTo>
                  <a:pt x="501" y="366"/>
                  <a:pt x="472" y="354"/>
                  <a:pt x="472" y="354"/>
                </a:cubicBezTo>
                <a:cubicBezTo>
                  <a:pt x="472" y="354"/>
                  <a:pt x="472" y="358"/>
                  <a:pt x="472" y="358"/>
                </a:cubicBezTo>
                <a:cubicBezTo>
                  <a:pt x="462" y="381"/>
                  <a:pt x="445" y="402"/>
                  <a:pt x="445" y="402"/>
                </a:cubicBezTo>
                <a:cubicBezTo>
                  <a:pt x="443" y="404"/>
                  <a:pt x="443" y="404"/>
                  <a:pt x="443" y="404"/>
                </a:cubicBezTo>
                <a:cubicBezTo>
                  <a:pt x="456" y="413"/>
                  <a:pt x="456" y="413"/>
                  <a:pt x="456" y="413"/>
                </a:cubicBezTo>
                <a:cubicBezTo>
                  <a:pt x="457" y="411"/>
                  <a:pt x="457" y="411"/>
                  <a:pt x="457" y="411"/>
                </a:cubicBezTo>
                <a:cubicBezTo>
                  <a:pt x="459" y="409"/>
                  <a:pt x="463" y="404"/>
                  <a:pt x="465" y="402"/>
                </a:cubicBezTo>
                <a:cubicBezTo>
                  <a:pt x="465" y="403"/>
                  <a:pt x="468" y="404"/>
                  <a:pt x="470" y="406"/>
                </a:cubicBezTo>
                <a:cubicBezTo>
                  <a:pt x="468" y="410"/>
                  <a:pt x="466" y="414"/>
                  <a:pt x="464" y="416"/>
                </a:cubicBezTo>
                <a:cubicBezTo>
                  <a:pt x="462" y="417"/>
                  <a:pt x="462" y="417"/>
                  <a:pt x="462" y="417"/>
                </a:cubicBezTo>
                <a:cubicBezTo>
                  <a:pt x="462" y="417"/>
                  <a:pt x="469" y="423"/>
                  <a:pt x="471" y="425"/>
                </a:cubicBezTo>
                <a:cubicBezTo>
                  <a:pt x="470" y="427"/>
                  <a:pt x="467" y="430"/>
                  <a:pt x="464" y="433"/>
                </a:cubicBezTo>
                <a:cubicBezTo>
                  <a:pt x="461" y="431"/>
                  <a:pt x="438" y="411"/>
                  <a:pt x="438" y="411"/>
                </a:cubicBezTo>
                <a:cubicBezTo>
                  <a:pt x="436" y="413"/>
                  <a:pt x="436" y="413"/>
                  <a:pt x="436" y="413"/>
                </a:cubicBezTo>
                <a:cubicBezTo>
                  <a:pt x="421" y="432"/>
                  <a:pt x="398" y="447"/>
                  <a:pt x="397" y="447"/>
                </a:cubicBezTo>
                <a:cubicBezTo>
                  <a:pt x="395" y="449"/>
                  <a:pt x="395" y="449"/>
                  <a:pt x="395" y="449"/>
                </a:cubicBezTo>
                <a:cubicBezTo>
                  <a:pt x="405" y="461"/>
                  <a:pt x="405" y="461"/>
                  <a:pt x="405" y="461"/>
                </a:cubicBezTo>
                <a:cubicBezTo>
                  <a:pt x="407" y="460"/>
                  <a:pt x="407" y="460"/>
                  <a:pt x="407" y="460"/>
                </a:cubicBezTo>
                <a:cubicBezTo>
                  <a:pt x="409" y="458"/>
                  <a:pt x="414" y="455"/>
                  <a:pt x="416" y="453"/>
                </a:cubicBezTo>
                <a:cubicBezTo>
                  <a:pt x="417" y="454"/>
                  <a:pt x="418" y="456"/>
                  <a:pt x="421" y="459"/>
                </a:cubicBezTo>
                <a:cubicBezTo>
                  <a:pt x="417" y="462"/>
                  <a:pt x="414" y="464"/>
                  <a:pt x="412" y="466"/>
                </a:cubicBezTo>
                <a:cubicBezTo>
                  <a:pt x="410" y="467"/>
                  <a:pt x="410" y="467"/>
                  <a:pt x="410" y="467"/>
                </a:cubicBezTo>
                <a:cubicBezTo>
                  <a:pt x="410" y="467"/>
                  <a:pt x="415" y="474"/>
                  <a:pt x="417" y="476"/>
                </a:cubicBezTo>
                <a:cubicBezTo>
                  <a:pt x="415" y="478"/>
                  <a:pt x="411" y="481"/>
                  <a:pt x="407" y="483"/>
                </a:cubicBezTo>
                <a:cubicBezTo>
                  <a:pt x="405" y="480"/>
                  <a:pt x="389" y="454"/>
                  <a:pt x="389" y="454"/>
                </a:cubicBezTo>
                <a:cubicBezTo>
                  <a:pt x="387" y="455"/>
                  <a:pt x="387" y="455"/>
                  <a:pt x="387" y="455"/>
                </a:cubicBezTo>
                <a:cubicBezTo>
                  <a:pt x="367" y="469"/>
                  <a:pt x="341" y="477"/>
                  <a:pt x="340" y="477"/>
                </a:cubicBezTo>
                <a:cubicBezTo>
                  <a:pt x="338" y="478"/>
                  <a:pt x="338" y="478"/>
                  <a:pt x="338" y="478"/>
                </a:cubicBezTo>
                <a:cubicBezTo>
                  <a:pt x="343" y="492"/>
                  <a:pt x="343" y="492"/>
                  <a:pt x="343" y="492"/>
                </a:cubicBezTo>
                <a:cubicBezTo>
                  <a:pt x="346" y="491"/>
                  <a:pt x="346" y="491"/>
                  <a:pt x="346" y="491"/>
                </a:cubicBezTo>
                <a:cubicBezTo>
                  <a:pt x="348" y="490"/>
                  <a:pt x="354" y="489"/>
                  <a:pt x="357" y="488"/>
                </a:cubicBezTo>
                <a:cubicBezTo>
                  <a:pt x="357" y="489"/>
                  <a:pt x="358" y="492"/>
                  <a:pt x="359" y="495"/>
                </a:cubicBezTo>
                <a:cubicBezTo>
                  <a:pt x="355" y="497"/>
                  <a:pt x="351" y="498"/>
                  <a:pt x="349" y="499"/>
                </a:cubicBezTo>
                <a:cubicBezTo>
                  <a:pt x="346" y="499"/>
                  <a:pt x="346" y="499"/>
                  <a:pt x="346" y="499"/>
                </a:cubicBezTo>
                <a:cubicBezTo>
                  <a:pt x="346" y="499"/>
                  <a:pt x="349" y="508"/>
                  <a:pt x="350" y="511"/>
                </a:cubicBezTo>
                <a:cubicBezTo>
                  <a:pt x="348" y="511"/>
                  <a:pt x="344" y="513"/>
                  <a:pt x="339" y="514"/>
                </a:cubicBezTo>
                <a:cubicBezTo>
                  <a:pt x="338" y="510"/>
                  <a:pt x="330" y="481"/>
                  <a:pt x="330" y="481"/>
                </a:cubicBezTo>
                <a:cubicBezTo>
                  <a:pt x="328" y="482"/>
                  <a:pt x="328" y="482"/>
                  <a:pt x="328" y="482"/>
                </a:cubicBezTo>
                <a:cubicBezTo>
                  <a:pt x="304" y="489"/>
                  <a:pt x="277" y="489"/>
                  <a:pt x="277" y="489"/>
                </a:cubicBezTo>
                <a:cubicBezTo>
                  <a:pt x="274" y="489"/>
                  <a:pt x="274" y="489"/>
                  <a:pt x="274" y="489"/>
                </a:cubicBezTo>
                <a:cubicBezTo>
                  <a:pt x="275" y="505"/>
                  <a:pt x="275" y="505"/>
                  <a:pt x="275" y="505"/>
                </a:cubicBezTo>
                <a:cubicBezTo>
                  <a:pt x="277" y="504"/>
                  <a:pt x="277" y="504"/>
                  <a:pt x="277" y="504"/>
                </a:cubicBezTo>
                <a:cubicBezTo>
                  <a:pt x="280" y="504"/>
                  <a:pt x="286" y="504"/>
                  <a:pt x="289" y="505"/>
                </a:cubicBezTo>
                <a:cubicBezTo>
                  <a:pt x="289" y="506"/>
                  <a:pt x="289" y="508"/>
                  <a:pt x="289" y="512"/>
                </a:cubicBezTo>
                <a:cubicBezTo>
                  <a:pt x="285" y="512"/>
                  <a:pt x="281" y="512"/>
                  <a:pt x="278" y="512"/>
                </a:cubicBezTo>
                <a:cubicBezTo>
                  <a:pt x="276" y="512"/>
                  <a:pt x="276" y="512"/>
                  <a:pt x="276" y="512"/>
                </a:cubicBezTo>
                <a:cubicBezTo>
                  <a:pt x="276" y="512"/>
                  <a:pt x="276" y="521"/>
                  <a:pt x="276" y="524"/>
                </a:cubicBezTo>
                <a:cubicBezTo>
                  <a:pt x="273" y="524"/>
                  <a:pt x="269" y="524"/>
                  <a:pt x="265" y="523"/>
                </a:cubicBezTo>
                <a:cubicBezTo>
                  <a:pt x="265" y="523"/>
                  <a:pt x="265" y="523"/>
                  <a:pt x="265" y="523"/>
                </a:cubicBezTo>
                <a:close/>
                <a:moveTo>
                  <a:pt x="424" y="456"/>
                </a:moveTo>
                <a:cubicBezTo>
                  <a:pt x="421" y="453"/>
                  <a:pt x="417" y="448"/>
                  <a:pt x="417" y="448"/>
                </a:cubicBezTo>
                <a:cubicBezTo>
                  <a:pt x="416" y="449"/>
                  <a:pt x="416" y="449"/>
                  <a:pt x="416" y="449"/>
                </a:cubicBezTo>
                <a:cubicBezTo>
                  <a:pt x="415" y="449"/>
                  <a:pt x="409" y="452"/>
                  <a:pt x="406" y="455"/>
                </a:cubicBezTo>
                <a:cubicBezTo>
                  <a:pt x="404" y="453"/>
                  <a:pt x="403" y="451"/>
                  <a:pt x="402" y="450"/>
                </a:cubicBezTo>
                <a:cubicBezTo>
                  <a:pt x="407" y="446"/>
                  <a:pt x="425" y="433"/>
                  <a:pt x="438" y="417"/>
                </a:cubicBezTo>
                <a:cubicBezTo>
                  <a:pt x="441" y="419"/>
                  <a:pt x="464" y="439"/>
                  <a:pt x="464" y="439"/>
                </a:cubicBezTo>
                <a:cubicBezTo>
                  <a:pt x="465" y="438"/>
                  <a:pt x="465" y="438"/>
                  <a:pt x="465" y="438"/>
                </a:cubicBezTo>
                <a:cubicBezTo>
                  <a:pt x="472" y="432"/>
                  <a:pt x="476" y="426"/>
                  <a:pt x="476" y="425"/>
                </a:cubicBezTo>
                <a:cubicBezTo>
                  <a:pt x="477" y="424"/>
                  <a:pt x="477" y="424"/>
                  <a:pt x="477" y="424"/>
                </a:cubicBezTo>
                <a:cubicBezTo>
                  <a:pt x="477" y="424"/>
                  <a:pt x="471" y="418"/>
                  <a:pt x="468" y="417"/>
                </a:cubicBezTo>
                <a:cubicBezTo>
                  <a:pt x="470" y="415"/>
                  <a:pt x="472" y="412"/>
                  <a:pt x="474" y="409"/>
                </a:cubicBezTo>
                <a:cubicBezTo>
                  <a:pt x="477" y="411"/>
                  <a:pt x="483" y="415"/>
                  <a:pt x="483" y="415"/>
                </a:cubicBezTo>
                <a:cubicBezTo>
                  <a:pt x="484" y="413"/>
                  <a:pt x="484" y="413"/>
                  <a:pt x="484" y="413"/>
                </a:cubicBezTo>
                <a:cubicBezTo>
                  <a:pt x="486" y="410"/>
                  <a:pt x="490" y="404"/>
                  <a:pt x="491" y="401"/>
                </a:cubicBezTo>
                <a:cubicBezTo>
                  <a:pt x="493" y="403"/>
                  <a:pt x="496" y="404"/>
                  <a:pt x="497" y="405"/>
                </a:cubicBezTo>
                <a:cubicBezTo>
                  <a:pt x="485" y="428"/>
                  <a:pt x="467" y="447"/>
                  <a:pt x="462" y="452"/>
                </a:cubicBezTo>
                <a:cubicBezTo>
                  <a:pt x="456" y="446"/>
                  <a:pt x="439" y="431"/>
                  <a:pt x="438" y="430"/>
                </a:cubicBezTo>
                <a:cubicBezTo>
                  <a:pt x="437" y="428"/>
                  <a:pt x="437" y="428"/>
                  <a:pt x="437" y="428"/>
                </a:cubicBezTo>
                <a:cubicBezTo>
                  <a:pt x="435" y="430"/>
                  <a:pt x="435" y="430"/>
                  <a:pt x="435" y="430"/>
                </a:cubicBezTo>
                <a:cubicBezTo>
                  <a:pt x="432" y="433"/>
                  <a:pt x="425" y="439"/>
                  <a:pt x="425" y="439"/>
                </a:cubicBezTo>
                <a:cubicBezTo>
                  <a:pt x="423" y="441"/>
                  <a:pt x="423" y="441"/>
                  <a:pt x="423" y="441"/>
                </a:cubicBezTo>
                <a:cubicBezTo>
                  <a:pt x="423" y="441"/>
                  <a:pt x="430" y="446"/>
                  <a:pt x="432" y="448"/>
                </a:cubicBezTo>
                <a:cubicBezTo>
                  <a:pt x="430" y="450"/>
                  <a:pt x="427" y="453"/>
                  <a:pt x="424" y="456"/>
                </a:cubicBezTo>
                <a:cubicBezTo>
                  <a:pt x="424" y="456"/>
                  <a:pt x="424" y="456"/>
                  <a:pt x="424" y="456"/>
                </a:cubicBezTo>
                <a:close/>
                <a:moveTo>
                  <a:pt x="463" y="398"/>
                </a:moveTo>
                <a:cubicBezTo>
                  <a:pt x="463" y="398"/>
                  <a:pt x="458" y="403"/>
                  <a:pt x="455" y="407"/>
                </a:cubicBezTo>
                <a:cubicBezTo>
                  <a:pt x="453" y="406"/>
                  <a:pt x="451" y="404"/>
                  <a:pt x="450" y="403"/>
                </a:cubicBezTo>
                <a:cubicBezTo>
                  <a:pt x="454" y="398"/>
                  <a:pt x="467" y="380"/>
                  <a:pt x="475" y="360"/>
                </a:cubicBezTo>
                <a:cubicBezTo>
                  <a:pt x="479" y="362"/>
                  <a:pt x="506" y="373"/>
                  <a:pt x="506" y="373"/>
                </a:cubicBezTo>
                <a:cubicBezTo>
                  <a:pt x="507" y="371"/>
                  <a:pt x="507" y="371"/>
                  <a:pt x="507" y="371"/>
                </a:cubicBezTo>
                <a:cubicBezTo>
                  <a:pt x="511" y="364"/>
                  <a:pt x="513" y="357"/>
                  <a:pt x="513" y="356"/>
                </a:cubicBezTo>
                <a:cubicBezTo>
                  <a:pt x="514" y="354"/>
                  <a:pt x="514" y="354"/>
                  <a:pt x="514" y="354"/>
                </a:cubicBezTo>
                <a:cubicBezTo>
                  <a:pt x="514" y="354"/>
                  <a:pt x="506" y="351"/>
                  <a:pt x="503" y="350"/>
                </a:cubicBezTo>
                <a:cubicBezTo>
                  <a:pt x="504" y="348"/>
                  <a:pt x="505" y="345"/>
                  <a:pt x="506" y="341"/>
                </a:cubicBezTo>
                <a:cubicBezTo>
                  <a:pt x="510" y="343"/>
                  <a:pt x="516" y="345"/>
                  <a:pt x="516" y="345"/>
                </a:cubicBezTo>
                <a:cubicBezTo>
                  <a:pt x="517" y="342"/>
                  <a:pt x="517" y="342"/>
                  <a:pt x="517" y="342"/>
                </a:cubicBezTo>
                <a:cubicBezTo>
                  <a:pt x="517" y="339"/>
                  <a:pt x="519" y="332"/>
                  <a:pt x="520" y="329"/>
                </a:cubicBezTo>
                <a:cubicBezTo>
                  <a:pt x="522" y="329"/>
                  <a:pt x="525" y="330"/>
                  <a:pt x="527" y="330"/>
                </a:cubicBezTo>
                <a:cubicBezTo>
                  <a:pt x="523" y="356"/>
                  <a:pt x="511" y="380"/>
                  <a:pt x="508" y="387"/>
                </a:cubicBezTo>
                <a:cubicBezTo>
                  <a:pt x="501" y="383"/>
                  <a:pt x="482" y="375"/>
                  <a:pt x="479" y="374"/>
                </a:cubicBezTo>
                <a:cubicBezTo>
                  <a:pt x="477" y="373"/>
                  <a:pt x="477" y="373"/>
                  <a:pt x="477" y="373"/>
                </a:cubicBezTo>
                <a:cubicBezTo>
                  <a:pt x="476" y="375"/>
                  <a:pt x="476" y="375"/>
                  <a:pt x="476" y="375"/>
                </a:cubicBezTo>
                <a:cubicBezTo>
                  <a:pt x="475" y="378"/>
                  <a:pt x="469" y="386"/>
                  <a:pt x="469" y="386"/>
                </a:cubicBezTo>
                <a:cubicBezTo>
                  <a:pt x="468" y="388"/>
                  <a:pt x="468" y="388"/>
                  <a:pt x="468" y="388"/>
                </a:cubicBezTo>
                <a:cubicBezTo>
                  <a:pt x="468" y="388"/>
                  <a:pt x="476" y="392"/>
                  <a:pt x="478" y="393"/>
                </a:cubicBezTo>
                <a:cubicBezTo>
                  <a:pt x="477" y="395"/>
                  <a:pt x="475" y="399"/>
                  <a:pt x="473" y="403"/>
                </a:cubicBezTo>
                <a:cubicBezTo>
                  <a:pt x="469" y="400"/>
                  <a:pt x="464" y="397"/>
                  <a:pt x="464" y="397"/>
                </a:cubicBezTo>
                <a:cubicBezTo>
                  <a:pt x="463" y="398"/>
                  <a:pt x="463" y="398"/>
                  <a:pt x="463" y="398"/>
                </a:cubicBezTo>
                <a:close/>
                <a:moveTo>
                  <a:pt x="42" y="402"/>
                </a:moveTo>
                <a:cubicBezTo>
                  <a:pt x="27" y="381"/>
                  <a:pt x="19" y="356"/>
                  <a:pt x="17" y="348"/>
                </a:cubicBezTo>
                <a:cubicBezTo>
                  <a:pt x="25" y="346"/>
                  <a:pt x="47" y="339"/>
                  <a:pt x="48" y="339"/>
                </a:cubicBezTo>
                <a:cubicBezTo>
                  <a:pt x="50" y="338"/>
                  <a:pt x="50" y="338"/>
                  <a:pt x="50" y="338"/>
                </a:cubicBezTo>
                <a:cubicBezTo>
                  <a:pt x="49" y="336"/>
                  <a:pt x="49" y="336"/>
                  <a:pt x="49" y="336"/>
                </a:cubicBezTo>
                <a:cubicBezTo>
                  <a:pt x="48" y="332"/>
                  <a:pt x="46" y="323"/>
                  <a:pt x="46" y="323"/>
                </a:cubicBezTo>
                <a:cubicBezTo>
                  <a:pt x="46" y="321"/>
                  <a:pt x="46" y="321"/>
                  <a:pt x="46" y="321"/>
                </a:cubicBezTo>
                <a:cubicBezTo>
                  <a:pt x="46" y="321"/>
                  <a:pt x="38" y="323"/>
                  <a:pt x="35" y="324"/>
                </a:cubicBezTo>
                <a:cubicBezTo>
                  <a:pt x="34" y="321"/>
                  <a:pt x="33" y="317"/>
                  <a:pt x="32" y="313"/>
                </a:cubicBezTo>
                <a:cubicBezTo>
                  <a:pt x="36" y="313"/>
                  <a:pt x="43" y="312"/>
                  <a:pt x="43" y="312"/>
                </a:cubicBezTo>
                <a:cubicBezTo>
                  <a:pt x="43" y="310"/>
                  <a:pt x="43" y="310"/>
                  <a:pt x="43" y="310"/>
                </a:cubicBezTo>
                <a:cubicBezTo>
                  <a:pt x="43" y="310"/>
                  <a:pt x="43" y="309"/>
                  <a:pt x="43" y="307"/>
                </a:cubicBezTo>
                <a:cubicBezTo>
                  <a:pt x="43" y="305"/>
                  <a:pt x="43" y="301"/>
                  <a:pt x="42" y="298"/>
                </a:cubicBezTo>
                <a:cubicBezTo>
                  <a:pt x="44" y="298"/>
                  <a:pt x="47" y="297"/>
                  <a:pt x="49" y="297"/>
                </a:cubicBezTo>
                <a:cubicBezTo>
                  <a:pt x="49" y="304"/>
                  <a:pt x="52" y="325"/>
                  <a:pt x="59" y="345"/>
                </a:cubicBezTo>
                <a:cubicBezTo>
                  <a:pt x="55" y="346"/>
                  <a:pt x="28" y="357"/>
                  <a:pt x="28" y="357"/>
                </a:cubicBezTo>
                <a:cubicBezTo>
                  <a:pt x="28" y="359"/>
                  <a:pt x="28" y="359"/>
                  <a:pt x="28" y="359"/>
                </a:cubicBezTo>
                <a:cubicBezTo>
                  <a:pt x="30" y="366"/>
                  <a:pt x="34" y="374"/>
                  <a:pt x="34" y="374"/>
                </a:cubicBezTo>
                <a:cubicBezTo>
                  <a:pt x="35" y="376"/>
                  <a:pt x="35" y="376"/>
                  <a:pt x="35" y="376"/>
                </a:cubicBezTo>
                <a:cubicBezTo>
                  <a:pt x="35" y="376"/>
                  <a:pt x="43" y="372"/>
                  <a:pt x="45" y="371"/>
                </a:cubicBezTo>
                <a:cubicBezTo>
                  <a:pt x="46" y="374"/>
                  <a:pt x="48" y="377"/>
                  <a:pt x="49" y="380"/>
                </a:cubicBezTo>
                <a:cubicBezTo>
                  <a:pt x="46" y="381"/>
                  <a:pt x="39" y="385"/>
                  <a:pt x="39" y="385"/>
                </a:cubicBezTo>
                <a:cubicBezTo>
                  <a:pt x="41" y="387"/>
                  <a:pt x="41" y="387"/>
                  <a:pt x="41" y="387"/>
                </a:cubicBezTo>
                <a:cubicBezTo>
                  <a:pt x="43" y="390"/>
                  <a:pt x="46" y="396"/>
                  <a:pt x="48" y="399"/>
                </a:cubicBezTo>
                <a:cubicBezTo>
                  <a:pt x="46" y="400"/>
                  <a:pt x="44" y="401"/>
                  <a:pt x="42" y="402"/>
                </a:cubicBezTo>
                <a:cubicBezTo>
                  <a:pt x="42" y="402"/>
                  <a:pt x="42" y="402"/>
                  <a:pt x="42" y="402"/>
                </a:cubicBezTo>
                <a:close/>
                <a:moveTo>
                  <a:pt x="492" y="335"/>
                </a:moveTo>
                <a:cubicBezTo>
                  <a:pt x="492" y="335"/>
                  <a:pt x="489" y="341"/>
                  <a:pt x="487" y="346"/>
                </a:cubicBezTo>
                <a:cubicBezTo>
                  <a:pt x="485" y="345"/>
                  <a:pt x="483" y="344"/>
                  <a:pt x="481" y="344"/>
                </a:cubicBezTo>
                <a:cubicBezTo>
                  <a:pt x="483" y="337"/>
                  <a:pt x="490" y="317"/>
                  <a:pt x="492" y="296"/>
                </a:cubicBezTo>
                <a:cubicBezTo>
                  <a:pt x="496" y="296"/>
                  <a:pt x="526" y="298"/>
                  <a:pt x="526" y="298"/>
                </a:cubicBezTo>
                <a:cubicBezTo>
                  <a:pt x="526" y="297"/>
                  <a:pt x="526" y="297"/>
                  <a:pt x="526" y="297"/>
                </a:cubicBezTo>
                <a:cubicBezTo>
                  <a:pt x="527" y="292"/>
                  <a:pt x="528" y="287"/>
                  <a:pt x="528" y="284"/>
                </a:cubicBezTo>
                <a:cubicBezTo>
                  <a:pt x="528" y="282"/>
                  <a:pt x="527" y="281"/>
                  <a:pt x="527" y="280"/>
                </a:cubicBezTo>
                <a:cubicBezTo>
                  <a:pt x="527" y="278"/>
                  <a:pt x="527" y="278"/>
                  <a:pt x="527" y="278"/>
                </a:cubicBezTo>
                <a:cubicBezTo>
                  <a:pt x="527" y="278"/>
                  <a:pt x="519" y="278"/>
                  <a:pt x="516" y="278"/>
                </a:cubicBezTo>
                <a:cubicBezTo>
                  <a:pt x="516" y="278"/>
                  <a:pt x="516" y="277"/>
                  <a:pt x="516" y="277"/>
                </a:cubicBezTo>
                <a:cubicBezTo>
                  <a:pt x="516" y="274"/>
                  <a:pt x="516" y="272"/>
                  <a:pt x="516" y="269"/>
                </a:cubicBezTo>
                <a:cubicBezTo>
                  <a:pt x="520" y="269"/>
                  <a:pt x="527" y="268"/>
                  <a:pt x="527" y="268"/>
                </a:cubicBezTo>
                <a:cubicBezTo>
                  <a:pt x="527" y="266"/>
                  <a:pt x="527" y="266"/>
                  <a:pt x="527" y="266"/>
                </a:cubicBezTo>
                <a:cubicBezTo>
                  <a:pt x="526" y="262"/>
                  <a:pt x="526" y="255"/>
                  <a:pt x="526" y="252"/>
                </a:cubicBezTo>
                <a:cubicBezTo>
                  <a:pt x="528" y="252"/>
                  <a:pt x="530" y="252"/>
                  <a:pt x="532" y="251"/>
                </a:cubicBezTo>
                <a:cubicBezTo>
                  <a:pt x="534" y="260"/>
                  <a:pt x="534" y="268"/>
                  <a:pt x="534" y="276"/>
                </a:cubicBezTo>
                <a:cubicBezTo>
                  <a:pt x="534" y="292"/>
                  <a:pt x="532" y="306"/>
                  <a:pt x="531" y="310"/>
                </a:cubicBezTo>
                <a:cubicBezTo>
                  <a:pt x="524" y="309"/>
                  <a:pt x="501" y="306"/>
                  <a:pt x="500" y="306"/>
                </a:cubicBezTo>
                <a:cubicBezTo>
                  <a:pt x="497" y="306"/>
                  <a:pt x="497" y="306"/>
                  <a:pt x="497" y="306"/>
                </a:cubicBezTo>
                <a:cubicBezTo>
                  <a:pt x="497" y="308"/>
                  <a:pt x="497" y="308"/>
                  <a:pt x="497" y="308"/>
                </a:cubicBezTo>
                <a:cubicBezTo>
                  <a:pt x="497" y="312"/>
                  <a:pt x="494" y="321"/>
                  <a:pt x="494" y="321"/>
                </a:cubicBezTo>
                <a:cubicBezTo>
                  <a:pt x="494" y="324"/>
                  <a:pt x="494" y="324"/>
                  <a:pt x="494" y="324"/>
                </a:cubicBezTo>
                <a:cubicBezTo>
                  <a:pt x="494" y="324"/>
                  <a:pt x="502" y="325"/>
                  <a:pt x="505" y="325"/>
                </a:cubicBezTo>
                <a:cubicBezTo>
                  <a:pt x="504" y="328"/>
                  <a:pt x="504" y="332"/>
                  <a:pt x="503" y="336"/>
                </a:cubicBezTo>
                <a:cubicBezTo>
                  <a:pt x="499" y="335"/>
                  <a:pt x="493" y="333"/>
                  <a:pt x="493" y="333"/>
                </a:cubicBezTo>
                <a:cubicBezTo>
                  <a:pt x="492" y="335"/>
                  <a:pt x="492" y="335"/>
                  <a:pt x="492" y="335"/>
                </a:cubicBezTo>
                <a:close/>
                <a:moveTo>
                  <a:pt x="13" y="329"/>
                </a:moveTo>
                <a:cubicBezTo>
                  <a:pt x="7" y="308"/>
                  <a:pt x="6" y="286"/>
                  <a:pt x="6" y="275"/>
                </a:cubicBezTo>
                <a:cubicBezTo>
                  <a:pt x="6" y="273"/>
                  <a:pt x="6" y="272"/>
                  <a:pt x="6" y="271"/>
                </a:cubicBezTo>
                <a:cubicBezTo>
                  <a:pt x="14" y="271"/>
                  <a:pt x="37" y="271"/>
                  <a:pt x="38" y="271"/>
                </a:cubicBezTo>
                <a:cubicBezTo>
                  <a:pt x="40" y="271"/>
                  <a:pt x="40" y="271"/>
                  <a:pt x="40" y="271"/>
                </a:cubicBezTo>
                <a:cubicBezTo>
                  <a:pt x="40" y="268"/>
                  <a:pt x="40" y="268"/>
                  <a:pt x="40" y="268"/>
                </a:cubicBezTo>
                <a:cubicBezTo>
                  <a:pt x="40" y="264"/>
                  <a:pt x="41" y="255"/>
                  <a:pt x="41" y="255"/>
                </a:cubicBezTo>
                <a:cubicBezTo>
                  <a:pt x="41" y="252"/>
                  <a:pt x="41" y="252"/>
                  <a:pt x="41" y="252"/>
                </a:cubicBezTo>
                <a:cubicBezTo>
                  <a:pt x="41" y="252"/>
                  <a:pt x="33" y="252"/>
                  <a:pt x="30" y="252"/>
                </a:cubicBezTo>
                <a:cubicBezTo>
                  <a:pt x="30" y="250"/>
                  <a:pt x="30" y="246"/>
                  <a:pt x="30" y="242"/>
                </a:cubicBezTo>
                <a:cubicBezTo>
                  <a:pt x="34" y="242"/>
                  <a:pt x="41" y="243"/>
                  <a:pt x="41" y="243"/>
                </a:cubicBezTo>
                <a:cubicBezTo>
                  <a:pt x="41" y="241"/>
                  <a:pt x="41" y="241"/>
                  <a:pt x="41" y="241"/>
                </a:cubicBezTo>
                <a:cubicBezTo>
                  <a:pt x="41" y="241"/>
                  <a:pt x="43" y="234"/>
                  <a:pt x="44" y="230"/>
                </a:cubicBezTo>
                <a:cubicBezTo>
                  <a:pt x="46" y="230"/>
                  <a:pt x="49" y="230"/>
                  <a:pt x="51" y="231"/>
                </a:cubicBezTo>
                <a:cubicBezTo>
                  <a:pt x="50" y="236"/>
                  <a:pt x="47" y="253"/>
                  <a:pt x="47" y="270"/>
                </a:cubicBezTo>
                <a:cubicBezTo>
                  <a:pt x="47" y="273"/>
                  <a:pt x="47" y="276"/>
                  <a:pt x="47" y="279"/>
                </a:cubicBezTo>
                <a:cubicBezTo>
                  <a:pt x="43" y="280"/>
                  <a:pt x="14" y="281"/>
                  <a:pt x="14" y="281"/>
                </a:cubicBezTo>
                <a:cubicBezTo>
                  <a:pt x="13" y="283"/>
                  <a:pt x="13" y="283"/>
                  <a:pt x="13" y="283"/>
                </a:cubicBezTo>
                <a:cubicBezTo>
                  <a:pt x="13" y="285"/>
                  <a:pt x="13" y="286"/>
                  <a:pt x="13" y="288"/>
                </a:cubicBezTo>
                <a:cubicBezTo>
                  <a:pt x="13" y="294"/>
                  <a:pt x="14" y="299"/>
                  <a:pt x="14" y="299"/>
                </a:cubicBezTo>
                <a:cubicBezTo>
                  <a:pt x="15" y="301"/>
                  <a:pt x="15" y="301"/>
                  <a:pt x="15" y="301"/>
                </a:cubicBezTo>
                <a:cubicBezTo>
                  <a:pt x="15" y="301"/>
                  <a:pt x="23" y="300"/>
                  <a:pt x="26" y="300"/>
                </a:cubicBezTo>
                <a:cubicBezTo>
                  <a:pt x="26" y="303"/>
                  <a:pt x="27" y="306"/>
                  <a:pt x="27" y="310"/>
                </a:cubicBezTo>
                <a:cubicBezTo>
                  <a:pt x="23" y="310"/>
                  <a:pt x="16" y="311"/>
                  <a:pt x="16" y="311"/>
                </a:cubicBezTo>
                <a:cubicBezTo>
                  <a:pt x="17" y="313"/>
                  <a:pt x="17" y="313"/>
                  <a:pt x="17" y="313"/>
                </a:cubicBezTo>
                <a:cubicBezTo>
                  <a:pt x="18" y="317"/>
                  <a:pt x="19" y="324"/>
                  <a:pt x="20" y="327"/>
                </a:cubicBezTo>
                <a:cubicBezTo>
                  <a:pt x="18" y="328"/>
                  <a:pt x="15" y="328"/>
                  <a:pt x="13" y="329"/>
                </a:cubicBezTo>
                <a:cubicBezTo>
                  <a:pt x="13" y="329"/>
                  <a:pt x="13" y="329"/>
                  <a:pt x="13" y="329"/>
                </a:cubicBezTo>
                <a:close/>
                <a:moveTo>
                  <a:pt x="503" y="265"/>
                </a:moveTo>
                <a:cubicBezTo>
                  <a:pt x="501" y="265"/>
                  <a:pt x="501" y="265"/>
                  <a:pt x="501" y="265"/>
                </a:cubicBezTo>
                <a:cubicBezTo>
                  <a:pt x="501" y="266"/>
                  <a:pt x="501" y="266"/>
                  <a:pt x="501" y="266"/>
                </a:cubicBezTo>
                <a:cubicBezTo>
                  <a:pt x="500" y="267"/>
                  <a:pt x="499" y="274"/>
                  <a:pt x="499" y="278"/>
                </a:cubicBezTo>
                <a:cubicBezTo>
                  <a:pt x="497" y="278"/>
                  <a:pt x="495" y="278"/>
                  <a:pt x="493" y="278"/>
                </a:cubicBezTo>
                <a:cubicBezTo>
                  <a:pt x="493" y="276"/>
                  <a:pt x="493" y="273"/>
                  <a:pt x="493" y="269"/>
                </a:cubicBezTo>
                <a:cubicBezTo>
                  <a:pt x="493" y="259"/>
                  <a:pt x="492" y="244"/>
                  <a:pt x="489" y="230"/>
                </a:cubicBezTo>
                <a:cubicBezTo>
                  <a:pt x="493" y="229"/>
                  <a:pt x="522" y="222"/>
                  <a:pt x="522" y="222"/>
                </a:cubicBezTo>
                <a:cubicBezTo>
                  <a:pt x="522" y="221"/>
                  <a:pt x="522" y="221"/>
                  <a:pt x="522" y="221"/>
                </a:cubicBezTo>
                <a:cubicBezTo>
                  <a:pt x="522" y="213"/>
                  <a:pt x="519" y="205"/>
                  <a:pt x="519" y="205"/>
                </a:cubicBezTo>
                <a:cubicBezTo>
                  <a:pt x="518" y="203"/>
                  <a:pt x="518" y="203"/>
                  <a:pt x="518" y="203"/>
                </a:cubicBezTo>
                <a:cubicBezTo>
                  <a:pt x="518" y="203"/>
                  <a:pt x="510" y="205"/>
                  <a:pt x="507" y="206"/>
                </a:cubicBezTo>
                <a:cubicBezTo>
                  <a:pt x="507" y="203"/>
                  <a:pt x="506" y="200"/>
                  <a:pt x="504" y="197"/>
                </a:cubicBezTo>
                <a:cubicBezTo>
                  <a:pt x="508" y="195"/>
                  <a:pt x="515" y="193"/>
                  <a:pt x="515" y="193"/>
                </a:cubicBezTo>
                <a:cubicBezTo>
                  <a:pt x="514" y="191"/>
                  <a:pt x="514" y="191"/>
                  <a:pt x="514" y="191"/>
                </a:cubicBezTo>
                <a:cubicBezTo>
                  <a:pt x="512" y="188"/>
                  <a:pt x="510" y="181"/>
                  <a:pt x="509" y="178"/>
                </a:cubicBezTo>
                <a:cubicBezTo>
                  <a:pt x="511" y="177"/>
                  <a:pt x="513" y="176"/>
                  <a:pt x="515" y="176"/>
                </a:cubicBezTo>
                <a:cubicBezTo>
                  <a:pt x="526" y="199"/>
                  <a:pt x="530" y="224"/>
                  <a:pt x="531" y="232"/>
                </a:cubicBezTo>
                <a:cubicBezTo>
                  <a:pt x="523" y="233"/>
                  <a:pt x="500" y="237"/>
                  <a:pt x="499" y="237"/>
                </a:cubicBezTo>
                <a:cubicBezTo>
                  <a:pt x="497" y="237"/>
                  <a:pt x="497" y="237"/>
                  <a:pt x="497" y="237"/>
                </a:cubicBezTo>
                <a:cubicBezTo>
                  <a:pt x="497" y="239"/>
                  <a:pt x="497" y="239"/>
                  <a:pt x="497" y="239"/>
                </a:cubicBezTo>
                <a:cubicBezTo>
                  <a:pt x="498" y="244"/>
                  <a:pt x="499" y="253"/>
                  <a:pt x="499" y="253"/>
                </a:cubicBezTo>
                <a:cubicBezTo>
                  <a:pt x="499" y="255"/>
                  <a:pt x="499" y="255"/>
                  <a:pt x="499" y="255"/>
                </a:cubicBezTo>
                <a:cubicBezTo>
                  <a:pt x="499" y="255"/>
                  <a:pt x="507" y="254"/>
                  <a:pt x="510" y="254"/>
                </a:cubicBezTo>
                <a:cubicBezTo>
                  <a:pt x="510" y="256"/>
                  <a:pt x="511" y="260"/>
                  <a:pt x="511" y="264"/>
                </a:cubicBezTo>
                <a:cubicBezTo>
                  <a:pt x="507" y="265"/>
                  <a:pt x="503" y="265"/>
                  <a:pt x="503" y="265"/>
                </a:cubicBezTo>
                <a:cubicBezTo>
                  <a:pt x="503" y="265"/>
                  <a:pt x="503" y="265"/>
                  <a:pt x="503" y="265"/>
                </a:cubicBezTo>
                <a:close/>
                <a:moveTo>
                  <a:pt x="485" y="213"/>
                </a:moveTo>
                <a:cubicBezTo>
                  <a:pt x="483" y="206"/>
                  <a:pt x="477" y="185"/>
                  <a:pt x="467" y="167"/>
                </a:cubicBezTo>
                <a:cubicBezTo>
                  <a:pt x="470" y="165"/>
                  <a:pt x="496" y="150"/>
                  <a:pt x="496" y="150"/>
                </a:cubicBezTo>
                <a:cubicBezTo>
                  <a:pt x="495" y="148"/>
                  <a:pt x="495" y="148"/>
                  <a:pt x="495" y="148"/>
                </a:cubicBezTo>
                <a:cubicBezTo>
                  <a:pt x="492" y="141"/>
                  <a:pt x="487" y="134"/>
                  <a:pt x="487" y="134"/>
                </a:cubicBezTo>
                <a:cubicBezTo>
                  <a:pt x="486" y="132"/>
                  <a:pt x="486" y="132"/>
                  <a:pt x="486" y="132"/>
                </a:cubicBezTo>
                <a:cubicBezTo>
                  <a:pt x="486" y="132"/>
                  <a:pt x="479" y="137"/>
                  <a:pt x="476" y="138"/>
                </a:cubicBezTo>
                <a:cubicBezTo>
                  <a:pt x="475" y="136"/>
                  <a:pt x="473" y="133"/>
                  <a:pt x="471" y="131"/>
                </a:cubicBezTo>
                <a:cubicBezTo>
                  <a:pt x="474" y="128"/>
                  <a:pt x="480" y="124"/>
                  <a:pt x="480" y="124"/>
                </a:cubicBezTo>
                <a:cubicBezTo>
                  <a:pt x="478" y="122"/>
                  <a:pt x="478" y="122"/>
                  <a:pt x="478" y="122"/>
                </a:cubicBezTo>
                <a:cubicBezTo>
                  <a:pt x="476" y="120"/>
                  <a:pt x="472" y="114"/>
                  <a:pt x="470" y="112"/>
                </a:cubicBezTo>
                <a:cubicBezTo>
                  <a:pt x="471" y="110"/>
                  <a:pt x="473" y="109"/>
                  <a:pt x="475" y="107"/>
                </a:cubicBezTo>
                <a:cubicBezTo>
                  <a:pt x="493" y="126"/>
                  <a:pt x="504" y="150"/>
                  <a:pt x="508" y="156"/>
                </a:cubicBezTo>
                <a:cubicBezTo>
                  <a:pt x="500" y="160"/>
                  <a:pt x="480" y="171"/>
                  <a:pt x="479" y="171"/>
                </a:cubicBezTo>
                <a:cubicBezTo>
                  <a:pt x="477" y="172"/>
                  <a:pt x="477" y="172"/>
                  <a:pt x="477" y="172"/>
                </a:cubicBezTo>
                <a:cubicBezTo>
                  <a:pt x="478" y="174"/>
                  <a:pt x="478" y="174"/>
                  <a:pt x="478" y="174"/>
                </a:cubicBezTo>
                <a:cubicBezTo>
                  <a:pt x="480" y="178"/>
                  <a:pt x="483" y="187"/>
                  <a:pt x="483" y="187"/>
                </a:cubicBezTo>
                <a:cubicBezTo>
                  <a:pt x="484" y="189"/>
                  <a:pt x="484" y="189"/>
                  <a:pt x="484" y="189"/>
                </a:cubicBezTo>
                <a:cubicBezTo>
                  <a:pt x="484" y="189"/>
                  <a:pt x="492" y="185"/>
                  <a:pt x="494" y="184"/>
                </a:cubicBezTo>
                <a:cubicBezTo>
                  <a:pt x="495" y="186"/>
                  <a:pt x="497" y="190"/>
                  <a:pt x="499" y="194"/>
                </a:cubicBezTo>
                <a:cubicBezTo>
                  <a:pt x="495" y="195"/>
                  <a:pt x="489" y="197"/>
                  <a:pt x="489" y="197"/>
                </a:cubicBezTo>
                <a:cubicBezTo>
                  <a:pt x="489" y="199"/>
                  <a:pt x="489" y="199"/>
                  <a:pt x="489" y="199"/>
                </a:cubicBezTo>
                <a:cubicBezTo>
                  <a:pt x="489" y="199"/>
                  <a:pt x="490" y="206"/>
                  <a:pt x="491" y="211"/>
                </a:cubicBezTo>
                <a:cubicBezTo>
                  <a:pt x="489" y="211"/>
                  <a:pt x="487" y="212"/>
                  <a:pt x="485" y="213"/>
                </a:cubicBezTo>
                <a:cubicBezTo>
                  <a:pt x="485" y="213"/>
                  <a:pt x="485" y="213"/>
                  <a:pt x="485" y="213"/>
                </a:cubicBezTo>
                <a:close/>
                <a:moveTo>
                  <a:pt x="458" y="152"/>
                </a:moveTo>
                <a:cubicBezTo>
                  <a:pt x="454" y="146"/>
                  <a:pt x="442" y="128"/>
                  <a:pt x="427" y="113"/>
                </a:cubicBezTo>
                <a:cubicBezTo>
                  <a:pt x="429" y="111"/>
                  <a:pt x="450" y="89"/>
                  <a:pt x="450" y="89"/>
                </a:cubicBezTo>
                <a:cubicBezTo>
                  <a:pt x="449" y="87"/>
                  <a:pt x="449" y="87"/>
                  <a:pt x="449" y="87"/>
                </a:cubicBezTo>
                <a:cubicBezTo>
                  <a:pt x="444" y="81"/>
                  <a:pt x="438" y="76"/>
                  <a:pt x="437" y="76"/>
                </a:cubicBezTo>
                <a:cubicBezTo>
                  <a:pt x="436" y="75"/>
                  <a:pt x="436" y="75"/>
                  <a:pt x="436" y="75"/>
                </a:cubicBezTo>
                <a:cubicBezTo>
                  <a:pt x="436" y="75"/>
                  <a:pt x="430" y="81"/>
                  <a:pt x="428" y="83"/>
                </a:cubicBezTo>
                <a:cubicBezTo>
                  <a:pt x="426" y="81"/>
                  <a:pt x="424" y="79"/>
                  <a:pt x="421" y="77"/>
                </a:cubicBezTo>
                <a:cubicBezTo>
                  <a:pt x="424" y="74"/>
                  <a:pt x="428" y="69"/>
                  <a:pt x="428" y="69"/>
                </a:cubicBezTo>
                <a:cubicBezTo>
                  <a:pt x="426" y="67"/>
                  <a:pt x="426" y="67"/>
                  <a:pt x="426" y="67"/>
                </a:cubicBezTo>
                <a:cubicBezTo>
                  <a:pt x="423" y="65"/>
                  <a:pt x="417" y="61"/>
                  <a:pt x="415" y="59"/>
                </a:cubicBezTo>
                <a:cubicBezTo>
                  <a:pt x="416" y="57"/>
                  <a:pt x="417" y="55"/>
                  <a:pt x="419" y="54"/>
                </a:cubicBezTo>
                <a:cubicBezTo>
                  <a:pt x="441" y="67"/>
                  <a:pt x="458" y="86"/>
                  <a:pt x="462" y="92"/>
                </a:cubicBezTo>
                <a:cubicBezTo>
                  <a:pt x="457" y="97"/>
                  <a:pt x="440" y="113"/>
                  <a:pt x="439" y="114"/>
                </a:cubicBezTo>
                <a:cubicBezTo>
                  <a:pt x="438" y="116"/>
                  <a:pt x="438" y="116"/>
                  <a:pt x="438" y="116"/>
                </a:cubicBezTo>
                <a:cubicBezTo>
                  <a:pt x="439" y="117"/>
                  <a:pt x="439" y="117"/>
                  <a:pt x="439" y="117"/>
                </a:cubicBezTo>
                <a:cubicBezTo>
                  <a:pt x="442" y="120"/>
                  <a:pt x="448" y="128"/>
                  <a:pt x="448" y="128"/>
                </a:cubicBezTo>
                <a:cubicBezTo>
                  <a:pt x="449" y="130"/>
                  <a:pt x="449" y="130"/>
                  <a:pt x="449" y="130"/>
                </a:cubicBezTo>
                <a:cubicBezTo>
                  <a:pt x="449" y="130"/>
                  <a:pt x="456" y="124"/>
                  <a:pt x="458" y="122"/>
                </a:cubicBezTo>
                <a:cubicBezTo>
                  <a:pt x="459" y="123"/>
                  <a:pt x="462" y="127"/>
                  <a:pt x="465" y="130"/>
                </a:cubicBezTo>
                <a:cubicBezTo>
                  <a:pt x="461" y="132"/>
                  <a:pt x="456" y="136"/>
                  <a:pt x="456" y="136"/>
                </a:cubicBezTo>
                <a:cubicBezTo>
                  <a:pt x="457" y="138"/>
                  <a:pt x="457" y="138"/>
                  <a:pt x="457" y="138"/>
                </a:cubicBezTo>
                <a:cubicBezTo>
                  <a:pt x="457" y="138"/>
                  <a:pt x="460" y="144"/>
                  <a:pt x="463" y="148"/>
                </a:cubicBezTo>
                <a:cubicBezTo>
                  <a:pt x="461" y="149"/>
                  <a:pt x="459" y="150"/>
                  <a:pt x="458" y="152"/>
                </a:cubicBezTo>
                <a:cubicBezTo>
                  <a:pt x="458" y="152"/>
                  <a:pt x="458" y="152"/>
                  <a:pt x="458" y="152"/>
                </a:cubicBezTo>
                <a:close/>
                <a:moveTo>
                  <a:pt x="414" y="101"/>
                </a:moveTo>
                <a:cubicBezTo>
                  <a:pt x="408" y="96"/>
                  <a:pt x="392" y="83"/>
                  <a:pt x="374" y="73"/>
                </a:cubicBezTo>
                <a:cubicBezTo>
                  <a:pt x="375" y="70"/>
                  <a:pt x="389" y="43"/>
                  <a:pt x="389" y="43"/>
                </a:cubicBezTo>
                <a:cubicBezTo>
                  <a:pt x="388" y="42"/>
                  <a:pt x="388" y="42"/>
                  <a:pt x="388" y="42"/>
                </a:cubicBezTo>
                <a:cubicBezTo>
                  <a:pt x="381" y="38"/>
                  <a:pt x="373" y="35"/>
                  <a:pt x="373" y="35"/>
                </a:cubicBezTo>
                <a:cubicBezTo>
                  <a:pt x="371" y="34"/>
                  <a:pt x="371" y="34"/>
                  <a:pt x="371" y="34"/>
                </a:cubicBezTo>
                <a:cubicBezTo>
                  <a:pt x="371" y="34"/>
                  <a:pt x="368" y="42"/>
                  <a:pt x="366" y="44"/>
                </a:cubicBezTo>
                <a:cubicBezTo>
                  <a:pt x="364" y="43"/>
                  <a:pt x="361" y="42"/>
                  <a:pt x="358" y="41"/>
                </a:cubicBezTo>
                <a:cubicBezTo>
                  <a:pt x="359" y="37"/>
                  <a:pt x="362" y="31"/>
                  <a:pt x="362" y="31"/>
                </a:cubicBezTo>
                <a:cubicBezTo>
                  <a:pt x="360" y="30"/>
                  <a:pt x="360" y="30"/>
                  <a:pt x="360" y="30"/>
                </a:cubicBezTo>
                <a:cubicBezTo>
                  <a:pt x="356" y="29"/>
                  <a:pt x="350" y="27"/>
                  <a:pt x="346" y="25"/>
                </a:cubicBezTo>
                <a:cubicBezTo>
                  <a:pt x="347" y="23"/>
                  <a:pt x="348" y="21"/>
                  <a:pt x="349" y="19"/>
                </a:cubicBezTo>
                <a:cubicBezTo>
                  <a:pt x="374" y="25"/>
                  <a:pt x="396" y="38"/>
                  <a:pt x="402" y="42"/>
                </a:cubicBezTo>
                <a:cubicBezTo>
                  <a:pt x="398" y="49"/>
                  <a:pt x="387" y="69"/>
                  <a:pt x="386" y="70"/>
                </a:cubicBezTo>
                <a:cubicBezTo>
                  <a:pt x="385" y="71"/>
                  <a:pt x="385" y="71"/>
                  <a:pt x="385" y="71"/>
                </a:cubicBezTo>
                <a:cubicBezTo>
                  <a:pt x="387" y="72"/>
                  <a:pt x="387" y="72"/>
                  <a:pt x="387" y="72"/>
                </a:cubicBezTo>
                <a:cubicBezTo>
                  <a:pt x="390" y="75"/>
                  <a:pt x="398" y="80"/>
                  <a:pt x="398" y="80"/>
                </a:cubicBezTo>
                <a:cubicBezTo>
                  <a:pt x="400" y="82"/>
                  <a:pt x="400" y="82"/>
                  <a:pt x="400" y="82"/>
                </a:cubicBezTo>
                <a:cubicBezTo>
                  <a:pt x="400" y="82"/>
                  <a:pt x="404" y="74"/>
                  <a:pt x="406" y="72"/>
                </a:cubicBezTo>
                <a:cubicBezTo>
                  <a:pt x="408" y="73"/>
                  <a:pt x="411" y="76"/>
                  <a:pt x="415" y="78"/>
                </a:cubicBezTo>
                <a:cubicBezTo>
                  <a:pt x="412" y="81"/>
                  <a:pt x="408" y="86"/>
                  <a:pt x="408" y="86"/>
                </a:cubicBezTo>
                <a:cubicBezTo>
                  <a:pt x="409" y="88"/>
                  <a:pt x="409" y="88"/>
                  <a:pt x="409" y="88"/>
                </a:cubicBezTo>
                <a:cubicBezTo>
                  <a:pt x="410" y="88"/>
                  <a:pt x="414" y="93"/>
                  <a:pt x="418" y="96"/>
                </a:cubicBezTo>
                <a:cubicBezTo>
                  <a:pt x="416" y="98"/>
                  <a:pt x="415" y="99"/>
                  <a:pt x="414" y="101"/>
                </a:cubicBezTo>
                <a:cubicBezTo>
                  <a:pt x="414" y="101"/>
                  <a:pt x="414" y="101"/>
                  <a:pt x="414" y="101"/>
                </a:cubicBezTo>
                <a:close/>
                <a:moveTo>
                  <a:pt x="358" y="66"/>
                </a:moveTo>
                <a:cubicBezTo>
                  <a:pt x="351" y="63"/>
                  <a:pt x="332" y="54"/>
                  <a:pt x="311" y="51"/>
                </a:cubicBezTo>
                <a:cubicBezTo>
                  <a:pt x="312" y="47"/>
                  <a:pt x="318" y="18"/>
                  <a:pt x="318" y="18"/>
                </a:cubicBezTo>
                <a:cubicBezTo>
                  <a:pt x="316" y="17"/>
                  <a:pt x="316" y="17"/>
                  <a:pt x="316" y="17"/>
                </a:cubicBezTo>
                <a:cubicBezTo>
                  <a:pt x="308" y="15"/>
                  <a:pt x="300" y="14"/>
                  <a:pt x="300" y="14"/>
                </a:cubicBezTo>
                <a:cubicBezTo>
                  <a:pt x="298" y="14"/>
                  <a:pt x="298" y="14"/>
                  <a:pt x="298" y="14"/>
                </a:cubicBezTo>
                <a:cubicBezTo>
                  <a:pt x="298" y="14"/>
                  <a:pt x="297" y="23"/>
                  <a:pt x="296" y="25"/>
                </a:cubicBezTo>
                <a:cubicBezTo>
                  <a:pt x="294" y="25"/>
                  <a:pt x="290" y="25"/>
                  <a:pt x="287" y="25"/>
                </a:cubicBezTo>
                <a:cubicBezTo>
                  <a:pt x="287" y="20"/>
                  <a:pt x="288" y="14"/>
                  <a:pt x="288" y="14"/>
                </a:cubicBezTo>
                <a:cubicBezTo>
                  <a:pt x="285" y="14"/>
                  <a:pt x="285" y="14"/>
                  <a:pt x="285" y="14"/>
                </a:cubicBezTo>
                <a:cubicBezTo>
                  <a:pt x="282" y="14"/>
                  <a:pt x="275" y="13"/>
                  <a:pt x="271" y="13"/>
                </a:cubicBezTo>
                <a:cubicBezTo>
                  <a:pt x="271" y="11"/>
                  <a:pt x="272" y="8"/>
                  <a:pt x="272" y="6"/>
                </a:cubicBezTo>
                <a:cubicBezTo>
                  <a:pt x="297" y="5"/>
                  <a:pt x="323" y="11"/>
                  <a:pt x="330" y="13"/>
                </a:cubicBezTo>
                <a:cubicBezTo>
                  <a:pt x="328" y="21"/>
                  <a:pt x="322" y="43"/>
                  <a:pt x="322" y="44"/>
                </a:cubicBezTo>
                <a:cubicBezTo>
                  <a:pt x="322" y="46"/>
                  <a:pt x="322" y="46"/>
                  <a:pt x="322" y="46"/>
                </a:cubicBezTo>
                <a:cubicBezTo>
                  <a:pt x="324" y="46"/>
                  <a:pt x="324" y="46"/>
                  <a:pt x="324" y="46"/>
                </a:cubicBezTo>
                <a:cubicBezTo>
                  <a:pt x="328" y="47"/>
                  <a:pt x="337" y="50"/>
                  <a:pt x="337" y="50"/>
                </a:cubicBezTo>
                <a:cubicBezTo>
                  <a:pt x="339" y="51"/>
                  <a:pt x="339" y="51"/>
                  <a:pt x="339" y="51"/>
                </a:cubicBezTo>
                <a:cubicBezTo>
                  <a:pt x="339" y="51"/>
                  <a:pt x="341" y="43"/>
                  <a:pt x="342" y="40"/>
                </a:cubicBezTo>
                <a:cubicBezTo>
                  <a:pt x="344" y="41"/>
                  <a:pt x="348" y="42"/>
                  <a:pt x="352" y="43"/>
                </a:cubicBezTo>
                <a:cubicBezTo>
                  <a:pt x="351" y="47"/>
                  <a:pt x="348" y="53"/>
                  <a:pt x="348" y="53"/>
                </a:cubicBezTo>
                <a:cubicBezTo>
                  <a:pt x="350" y="54"/>
                  <a:pt x="350" y="54"/>
                  <a:pt x="350" y="54"/>
                </a:cubicBezTo>
                <a:cubicBezTo>
                  <a:pt x="350" y="54"/>
                  <a:pt x="356" y="58"/>
                  <a:pt x="360" y="60"/>
                </a:cubicBezTo>
                <a:cubicBezTo>
                  <a:pt x="359" y="62"/>
                  <a:pt x="358" y="64"/>
                  <a:pt x="358" y="66"/>
                </a:cubicBezTo>
                <a:cubicBezTo>
                  <a:pt x="358" y="66"/>
                  <a:pt x="358" y="66"/>
                  <a:pt x="358" y="66"/>
                </a:cubicBezTo>
                <a:close/>
                <a:moveTo>
                  <a:pt x="294" y="48"/>
                </a:moveTo>
                <a:cubicBezTo>
                  <a:pt x="287" y="48"/>
                  <a:pt x="266" y="45"/>
                  <a:pt x="245" y="48"/>
                </a:cubicBezTo>
                <a:cubicBezTo>
                  <a:pt x="245" y="44"/>
                  <a:pt x="240" y="14"/>
                  <a:pt x="240" y="14"/>
                </a:cubicBezTo>
                <a:cubicBezTo>
                  <a:pt x="239" y="14"/>
                  <a:pt x="239" y="14"/>
                  <a:pt x="239" y="14"/>
                </a:cubicBezTo>
                <a:cubicBezTo>
                  <a:pt x="231" y="14"/>
                  <a:pt x="223" y="16"/>
                  <a:pt x="222" y="17"/>
                </a:cubicBezTo>
                <a:cubicBezTo>
                  <a:pt x="221" y="17"/>
                  <a:pt x="221" y="17"/>
                  <a:pt x="221" y="17"/>
                </a:cubicBezTo>
                <a:cubicBezTo>
                  <a:pt x="221" y="17"/>
                  <a:pt x="222" y="25"/>
                  <a:pt x="222" y="28"/>
                </a:cubicBezTo>
                <a:cubicBezTo>
                  <a:pt x="220" y="29"/>
                  <a:pt x="217" y="29"/>
                  <a:pt x="213" y="30"/>
                </a:cubicBezTo>
                <a:cubicBezTo>
                  <a:pt x="212" y="26"/>
                  <a:pt x="211" y="19"/>
                  <a:pt x="211" y="19"/>
                </a:cubicBezTo>
                <a:cubicBezTo>
                  <a:pt x="209" y="20"/>
                  <a:pt x="209" y="20"/>
                  <a:pt x="209" y="20"/>
                </a:cubicBezTo>
                <a:cubicBezTo>
                  <a:pt x="205" y="22"/>
                  <a:pt x="198" y="23"/>
                  <a:pt x="195" y="24"/>
                </a:cubicBezTo>
                <a:cubicBezTo>
                  <a:pt x="194" y="22"/>
                  <a:pt x="194" y="20"/>
                  <a:pt x="193" y="18"/>
                </a:cubicBezTo>
                <a:cubicBezTo>
                  <a:pt x="217" y="9"/>
                  <a:pt x="244" y="7"/>
                  <a:pt x="251" y="6"/>
                </a:cubicBezTo>
                <a:cubicBezTo>
                  <a:pt x="252" y="14"/>
                  <a:pt x="254" y="37"/>
                  <a:pt x="254" y="38"/>
                </a:cubicBezTo>
                <a:cubicBezTo>
                  <a:pt x="254" y="40"/>
                  <a:pt x="254" y="40"/>
                  <a:pt x="254" y="40"/>
                </a:cubicBezTo>
                <a:cubicBezTo>
                  <a:pt x="256" y="40"/>
                  <a:pt x="256" y="40"/>
                  <a:pt x="256" y="40"/>
                </a:cubicBezTo>
                <a:cubicBezTo>
                  <a:pt x="260" y="40"/>
                  <a:pt x="270" y="40"/>
                  <a:pt x="270" y="40"/>
                </a:cubicBezTo>
                <a:cubicBezTo>
                  <a:pt x="272" y="40"/>
                  <a:pt x="272" y="40"/>
                  <a:pt x="272" y="40"/>
                </a:cubicBezTo>
                <a:cubicBezTo>
                  <a:pt x="272" y="40"/>
                  <a:pt x="271" y="32"/>
                  <a:pt x="271" y="29"/>
                </a:cubicBezTo>
                <a:cubicBezTo>
                  <a:pt x="274" y="29"/>
                  <a:pt x="278" y="29"/>
                  <a:pt x="282" y="29"/>
                </a:cubicBezTo>
                <a:cubicBezTo>
                  <a:pt x="282" y="33"/>
                  <a:pt x="281" y="39"/>
                  <a:pt x="281" y="39"/>
                </a:cubicBezTo>
                <a:cubicBezTo>
                  <a:pt x="283" y="40"/>
                  <a:pt x="283" y="40"/>
                  <a:pt x="283" y="40"/>
                </a:cubicBezTo>
                <a:cubicBezTo>
                  <a:pt x="283" y="40"/>
                  <a:pt x="290" y="41"/>
                  <a:pt x="295" y="42"/>
                </a:cubicBezTo>
                <a:cubicBezTo>
                  <a:pt x="295" y="44"/>
                  <a:pt x="294" y="46"/>
                  <a:pt x="294" y="48"/>
                </a:cubicBezTo>
                <a:cubicBezTo>
                  <a:pt x="294" y="48"/>
                  <a:pt x="294" y="48"/>
                  <a:pt x="294" y="48"/>
                </a:cubicBezTo>
                <a:close/>
                <a:moveTo>
                  <a:pt x="180" y="65"/>
                </a:moveTo>
                <a:cubicBezTo>
                  <a:pt x="179" y="62"/>
                  <a:pt x="166" y="35"/>
                  <a:pt x="166" y="35"/>
                </a:cubicBezTo>
                <a:cubicBezTo>
                  <a:pt x="164" y="36"/>
                  <a:pt x="164" y="36"/>
                  <a:pt x="164" y="36"/>
                </a:cubicBezTo>
                <a:cubicBezTo>
                  <a:pt x="156" y="38"/>
                  <a:pt x="150" y="42"/>
                  <a:pt x="149" y="43"/>
                </a:cubicBezTo>
                <a:cubicBezTo>
                  <a:pt x="148" y="44"/>
                  <a:pt x="148" y="44"/>
                  <a:pt x="148" y="44"/>
                </a:cubicBezTo>
                <a:cubicBezTo>
                  <a:pt x="148" y="44"/>
                  <a:pt x="151" y="51"/>
                  <a:pt x="153" y="54"/>
                </a:cubicBezTo>
                <a:cubicBezTo>
                  <a:pt x="150" y="55"/>
                  <a:pt x="148" y="57"/>
                  <a:pt x="145" y="59"/>
                </a:cubicBezTo>
                <a:cubicBezTo>
                  <a:pt x="143" y="55"/>
                  <a:pt x="139" y="49"/>
                  <a:pt x="139" y="49"/>
                </a:cubicBezTo>
                <a:cubicBezTo>
                  <a:pt x="137" y="50"/>
                  <a:pt x="137" y="50"/>
                  <a:pt x="137" y="50"/>
                </a:cubicBezTo>
                <a:cubicBezTo>
                  <a:pt x="134" y="53"/>
                  <a:pt x="128" y="56"/>
                  <a:pt x="125" y="58"/>
                </a:cubicBezTo>
                <a:cubicBezTo>
                  <a:pt x="124" y="56"/>
                  <a:pt x="123" y="54"/>
                  <a:pt x="122" y="52"/>
                </a:cubicBezTo>
                <a:cubicBezTo>
                  <a:pt x="142" y="36"/>
                  <a:pt x="167" y="27"/>
                  <a:pt x="174" y="24"/>
                </a:cubicBezTo>
                <a:cubicBezTo>
                  <a:pt x="176" y="31"/>
                  <a:pt x="185" y="52"/>
                  <a:pt x="186" y="53"/>
                </a:cubicBezTo>
                <a:cubicBezTo>
                  <a:pt x="187" y="55"/>
                  <a:pt x="187" y="55"/>
                  <a:pt x="187" y="55"/>
                </a:cubicBezTo>
                <a:cubicBezTo>
                  <a:pt x="188" y="54"/>
                  <a:pt x="188" y="54"/>
                  <a:pt x="188" y="54"/>
                </a:cubicBezTo>
                <a:cubicBezTo>
                  <a:pt x="192" y="53"/>
                  <a:pt x="201" y="50"/>
                  <a:pt x="201" y="50"/>
                </a:cubicBezTo>
                <a:cubicBezTo>
                  <a:pt x="204" y="50"/>
                  <a:pt x="204" y="50"/>
                  <a:pt x="204" y="50"/>
                </a:cubicBezTo>
                <a:cubicBezTo>
                  <a:pt x="204" y="50"/>
                  <a:pt x="201" y="42"/>
                  <a:pt x="200" y="39"/>
                </a:cubicBezTo>
                <a:cubicBezTo>
                  <a:pt x="202" y="38"/>
                  <a:pt x="206" y="37"/>
                  <a:pt x="210" y="36"/>
                </a:cubicBezTo>
                <a:cubicBezTo>
                  <a:pt x="211" y="40"/>
                  <a:pt x="212" y="46"/>
                  <a:pt x="212" y="46"/>
                </a:cubicBezTo>
                <a:cubicBezTo>
                  <a:pt x="214" y="46"/>
                  <a:pt x="214" y="46"/>
                  <a:pt x="214" y="46"/>
                </a:cubicBezTo>
                <a:cubicBezTo>
                  <a:pt x="215" y="46"/>
                  <a:pt x="221" y="45"/>
                  <a:pt x="226" y="44"/>
                </a:cubicBezTo>
                <a:cubicBezTo>
                  <a:pt x="227" y="46"/>
                  <a:pt x="227" y="49"/>
                  <a:pt x="227" y="51"/>
                </a:cubicBezTo>
                <a:cubicBezTo>
                  <a:pt x="221" y="52"/>
                  <a:pt x="199" y="57"/>
                  <a:pt x="180" y="65"/>
                </a:cubicBezTo>
                <a:cubicBezTo>
                  <a:pt x="180" y="65"/>
                  <a:pt x="180" y="65"/>
                  <a:pt x="180" y="65"/>
                </a:cubicBezTo>
                <a:close/>
                <a:moveTo>
                  <a:pt x="79" y="99"/>
                </a:moveTo>
                <a:cubicBezTo>
                  <a:pt x="77" y="103"/>
                  <a:pt x="72" y="108"/>
                  <a:pt x="70" y="110"/>
                </a:cubicBezTo>
                <a:cubicBezTo>
                  <a:pt x="68" y="109"/>
                  <a:pt x="66" y="107"/>
                  <a:pt x="65" y="106"/>
                </a:cubicBezTo>
                <a:cubicBezTo>
                  <a:pt x="80" y="85"/>
                  <a:pt x="100" y="69"/>
                  <a:pt x="106" y="64"/>
                </a:cubicBezTo>
                <a:cubicBezTo>
                  <a:pt x="110" y="70"/>
                  <a:pt x="125" y="88"/>
                  <a:pt x="125" y="88"/>
                </a:cubicBezTo>
                <a:cubicBezTo>
                  <a:pt x="127" y="90"/>
                  <a:pt x="127" y="90"/>
                  <a:pt x="127" y="90"/>
                </a:cubicBezTo>
                <a:cubicBezTo>
                  <a:pt x="128" y="89"/>
                  <a:pt x="128" y="89"/>
                  <a:pt x="128" y="89"/>
                </a:cubicBezTo>
                <a:cubicBezTo>
                  <a:pt x="131" y="86"/>
                  <a:pt x="139" y="81"/>
                  <a:pt x="139" y="81"/>
                </a:cubicBezTo>
                <a:cubicBezTo>
                  <a:pt x="141" y="80"/>
                  <a:pt x="141" y="80"/>
                  <a:pt x="141" y="80"/>
                </a:cubicBezTo>
                <a:cubicBezTo>
                  <a:pt x="141" y="80"/>
                  <a:pt x="136" y="73"/>
                  <a:pt x="134" y="71"/>
                </a:cubicBezTo>
                <a:cubicBezTo>
                  <a:pt x="136" y="70"/>
                  <a:pt x="140" y="67"/>
                  <a:pt x="143" y="65"/>
                </a:cubicBezTo>
                <a:cubicBezTo>
                  <a:pt x="145" y="68"/>
                  <a:pt x="149" y="74"/>
                  <a:pt x="149" y="74"/>
                </a:cubicBezTo>
                <a:cubicBezTo>
                  <a:pt x="150" y="73"/>
                  <a:pt x="150" y="73"/>
                  <a:pt x="150" y="73"/>
                </a:cubicBezTo>
                <a:cubicBezTo>
                  <a:pt x="151" y="73"/>
                  <a:pt x="157" y="70"/>
                  <a:pt x="161" y="68"/>
                </a:cubicBezTo>
                <a:cubicBezTo>
                  <a:pt x="162" y="70"/>
                  <a:pt x="163" y="72"/>
                  <a:pt x="164" y="74"/>
                </a:cubicBezTo>
                <a:cubicBezTo>
                  <a:pt x="158" y="77"/>
                  <a:pt x="139" y="88"/>
                  <a:pt x="124" y="101"/>
                </a:cubicBezTo>
                <a:cubicBezTo>
                  <a:pt x="122" y="99"/>
                  <a:pt x="102" y="77"/>
                  <a:pt x="102" y="77"/>
                </a:cubicBezTo>
                <a:cubicBezTo>
                  <a:pt x="100" y="78"/>
                  <a:pt x="100" y="78"/>
                  <a:pt x="100" y="78"/>
                </a:cubicBezTo>
                <a:cubicBezTo>
                  <a:pt x="94" y="82"/>
                  <a:pt x="89" y="88"/>
                  <a:pt x="88" y="89"/>
                </a:cubicBezTo>
                <a:cubicBezTo>
                  <a:pt x="87" y="90"/>
                  <a:pt x="87" y="90"/>
                  <a:pt x="87" y="90"/>
                </a:cubicBezTo>
                <a:cubicBezTo>
                  <a:pt x="87" y="90"/>
                  <a:pt x="93" y="96"/>
                  <a:pt x="95" y="98"/>
                </a:cubicBezTo>
                <a:cubicBezTo>
                  <a:pt x="93" y="100"/>
                  <a:pt x="91" y="102"/>
                  <a:pt x="88" y="105"/>
                </a:cubicBezTo>
                <a:cubicBezTo>
                  <a:pt x="85" y="102"/>
                  <a:pt x="80" y="98"/>
                  <a:pt x="80" y="98"/>
                </a:cubicBezTo>
                <a:cubicBezTo>
                  <a:pt x="79" y="99"/>
                  <a:pt x="79" y="99"/>
                  <a:pt x="79" y="99"/>
                </a:cubicBezTo>
                <a:close/>
                <a:moveTo>
                  <a:pt x="36" y="163"/>
                </a:moveTo>
                <a:cubicBezTo>
                  <a:pt x="35" y="166"/>
                  <a:pt x="32" y="173"/>
                  <a:pt x="31" y="176"/>
                </a:cubicBezTo>
                <a:cubicBezTo>
                  <a:pt x="29" y="175"/>
                  <a:pt x="26" y="174"/>
                  <a:pt x="25" y="173"/>
                </a:cubicBezTo>
                <a:cubicBezTo>
                  <a:pt x="33" y="149"/>
                  <a:pt x="48" y="127"/>
                  <a:pt x="52" y="122"/>
                </a:cubicBezTo>
                <a:cubicBezTo>
                  <a:pt x="59" y="126"/>
                  <a:pt x="78" y="139"/>
                  <a:pt x="78" y="139"/>
                </a:cubicBezTo>
                <a:cubicBezTo>
                  <a:pt x="80" y="141"/>
                  <a:pt x="80" y="141"/>
                  <a:pt x="80" y="141"/>
                </a:cubicBezTo>
                <a:cubicBezTo>
                  <a:pt x="81" y="139"/>
                  <a:pt x="81" y="139"/>
                  <a:pt x="81" y="139"/>
                </a:cubicBezTo>
                <a:cubicBezTo>
                  <a:pt x="84" y="135"/>
                  <a:pt x="90" y="128"/>
                  <a:pt x="90" y="128"/>
                </a:cubicBezTo>
                <a:cubicBezTo>
                  <a:pt x="92" y="126"/>
                  <a:pt x="92" y="126"/>
                  <a:pt x="92" y="126"/>
                </a:cubicBezTo>
                <a:cubicBezTo>
                  <a:pt x="92" y="126"/>
                  <a:pt x="85" y="122"/>
                  <a:pt x="82" y="120"/>
                </a:cubicBezTo>
                <a:cubicBezTo>
                  <a:pt x="84" y="118"/>
                  <a:pt x="86" y="115"/>
                  <a:pt x="89" y="111"/>
                </a:cubicBezTo>
                <a:cubicBezTo>
                  <a:pt x="92" y="114"/>
                  <a:pt x="97" y="118"/>
                  <a:pt x="97" y="118"/>
                </a:cubicBezTo>
                <a:cubicBezTo>
                  <a:pt x="98" y="117"/>
                  <a:pt x="98" y="117"/>
                  <a:pt x="98" y="117"/>
                </a:cubicBezTo>
                <a:cubicBezTo>
                  <a:pt x="98" y="117"/>
                  <a:pt x="104" y="113"/>
                  <a:pt x="107" y="110"/>
                </a:cubicBezTo>
                <a:cubicBezTo>
                  <a:pt x="109" y="111"/>
                  <a:pt x="110" y="113"/>
                  <a:pt x="112" y="114"/>
                </a:cubicBezTo>
                <a:cubicBezTo>
                  <a:pt x="107" y="119"/>
                  <a:pt x="92" y="134"/>
                  <a:pt x="81" y="152"/>
                </a:cubicBezTo>
                <a:cubicBezTo>
                  <a:pt x="78" y="150"/>
                  <a:pt x="52" y="135"/>
                  <a:pt x="52" y="135"/>
                </a:cubicBezTo>
                <a:cubicBezTo>
                  <a:pt x="51" y="136"/>
                  <a:pt x="51" y="136"/>
                  <a:pt x="51" y="136"/>
                </a:cubicBezTo>
                <a:cubicBezTo>
                  <a:pt x="46" y="142"/>
                  <a:pt x="43" y="150"/>
                  <a:pt x="42" y="150"/>
                </a:cubicBezTo>
                <a:cubicBezTo>
                  <a:pt x="42" y="152"/>
                  <a:pt x="42" y="152"/>
                  <a:pt x="42" y="152"/>
                </a:cubicBezTo>
                <a:cubicBezTo>
                  <a:pt x="42" y="152"/>
                  <a:pt x="49" y="156"/>
                  <a:pt x="51" y="157"/>
                </a:cubicBezTo>
                <a:cubicBezTo>
                  <a:pt x="50" y="160"/>
                  <a:pt x="49" y="162"/>
                  <a:pt x="47" y="166"/>
                </a:cubicBezTo>
                <a:cubicBezTo>
                  <a:pt x="44" y="164"/>
                  <a:pt x="37" y="161"/>
                  <a:pt x="37" y="161"/>
                </a:cubicBezTo>
                <a:cubicBezTo>
                  <a:pt x="36" y="163"/>
                  <a:pt x="36" y="163"/>
                  <a:pt x="36" y="163"/>
                </a:cubicBezTo>
                <a:close/>
                <a:moveTo>
                  <a:pt x="15" y="237"/>
                </a:moveTo>
                <a:cubicBezTo>
                  <a:pt x="15" y="241"/>
                  <a:pt x="15" y="248"/>
                  <a:pt x="14" y="251"/>
                </a:cubicBezTo>
                <a:cubicBezTo>
                  <a:pt x="12" y="251"/>
                  <a:pt x="9" y="251"/>
                  <a:pt x="7" y="251"/>
                </a:cubicBezTo>
                <a:cubicBezTo>
                  <a:pt x="8" y="225"/>
                  <a:pt x="15" y="200"/>
                  <a:pt x="17" y="192"/>
                </a:cubicBezTo>
                <a:cubicBezTo>
                  <a:pt x="25" y="195"/>
                  <a:pt x="46" y="201"/>
                  <a:pt x="47" y="201"/>
                </a:cubicBezTo>
                <a:cubicBezTo>
                  <a:pt x="49" y="202"/>
                  <a:pt x="49" y="202"/>
                  <a:pt x="49" y="202"/>
                </a:cubicBezTo>
                <a:cubicBezTo>
                  <a:pt x="50" y="200"/>
                  <a:pt x="50" y="200"/>
                  <a:pt x="50" y="200"/>
                </a:cubicBezTo>
                <a:cubicBezTo>
                  <a:pt x="51" y="196"/>
                  <a:pt x="55" y="187"/>
                  <a:pt x="55" y="187"/>
                </a:cubicBezTo>
                <a:cubicBezTo>
                  <a:pt x="56" y="185"/>
                  <a:pt x="56" y="185"/>
                  <a:pt x="56" y="185"/>
                </a:cubicBezTo>
                <a:cubicBezTo>
                  <a:pt x="56" y="185"/>
                  <a:pt x="48" y="183"/>
                  <a:pt x="45" y="182"/>
                </a:cubicBezTo>
                <a:cubicBezTo>
                  <a:pt x="46" y="179"/>
                  <a:pt x="48" y="176"/>
                  <a:pt x="49" y="172"/>
                </a:cubicBezTo>
                <a:cubicBezTo>
                  <a:pt x="53" y="173"/>
                  <a:pt x="59" y="176"/>
                  <a:pt x="59" y="176"/>
                </a:cubicBezTo>
                <a:cubicBezTo>
                  <a:pt x="60" y="175"/>
                  <a:pt x="60" y="175"/>
                  <a:pt x="60" y="175"/>
                </a:cubicBezTo>
                <a:cubicBezTo>
                  <a:pt x="60" y="174"/>
                  <a:pt x="64" y="169"/>
                  <a:pt x="66" y="165"/>
                </a:cubicBezTo>
                <a:cubicBezTo>
                  <a:pt x="68" y="166"/>
                  <a:pt x="70" y="167"/>
                  <a:pt x="72" y="168"/>
                </a:cubicBezTo>
                <a:cubicBezTo>
                  <a:pt x="69" y="174"/>
                  <a:pt x="59" y="193"/>
                  <a:pt x="54" y="213"/>
                </a:cubicBezTo>
                <a:cubicBezTo>
                  <a:pt x="50" y="212"/>
                  <a:pt x="21" y="206"/>
                  <a:pt x="21" y="206"/>
                </a:cubicBezTo>
                <a:cubicBezTo>
                  <a:pt x="21" y="207"/>
                  <a:pt x="21" y="207"/>
                  <a:pt x="21" y="207"/>
                </a:cubicBezTo>
                <a:cubicBezTo>
                  <a:pt x="18" y="215"/>
                  <a:pt x="17" y="223"/>
                  <a:pt x="17" y="223"/>
                </a:cubicBezTo>
                <a:cubicBezTo>
                  <a:pt x="17" y="225"/>
                  <a:pt x="17" y="225"/>
                  <a:pt x="17" y="225"/>
                </a:cubicBezTo>
                <a:cubicBezTo>
                  <a:pt x="17" y="225"/>
                  <a:pt x="25" y="227"/>
                  <a:pt x="28" y="227"/>
                </a:cubicBezTo>
                <a:cubicBezTo>
                  <a:pt x="27" y="230"/>
                  <a:pt x="27" y="233"/>
                  <a:pt x="26" y="237"/>
                </a:cubicBezTo>
                <a:cubicBezTo>
                  <a:pt x="22" y="236"/>
                  <a:pt x="15" y="235"/>
                  <a:pt x="15" y="235"/>
                </a:cubicBezTo>
                <a:cubicBezTo>
                  <a:pt x="15" y="237"/>
                  <a:pt x="15" y="237"/>
                  <a:pt x="15" y="237"/>
                </a:cubicBezTo>
                <a:close/>
                <a:moveTo>
                  <a:pt x="91" y="464"/>
                </a:moveTo>
                <a:cubicBezTo>
                  <a:pt x="71" y="447"/>
                  <a:pt x="56" y="426"/>
                  <a:pt x="52" y="419"/>
                </a:cubicBezTo>
                <a:cubicBezTo>
                  <a:pt x="59" y="415"/>
                  <a:pt x="77" y="402"/>
                  <a:pt x="78" y="401"/>
                </a:cubicBezTo>
                <a:cubicBezTo>
                  <a:pt x="80" y="400"/>
                  <a:pt x="80" y="400"/>
                  <a:pt x="80" y="400"/>
                </a:cubicBezTo>
                <a:cubicBezTo>
                  <a:pt x="78" y="398"/>
                  <a:pt x="78" y="398"/>
                  <a:pt x="78" y="398"/>
                </a:cubicBezTo>
                <a:cubicBezTo>
                  <a:pt x="76" y="395"/>
                  <a:pt x="72" y="386"/>
                  <a:pt x="72" y="386"/>
                </a:cubicBezTo>
                <a:cubicBezTo>
                  <a:pt x="70" y="384"/>
                  <a:pt x="70" y="384"/>
                  <a:pt x="70" y="384"/>
                </a:cubicBezTo>
                <a:cubicBezTo>
                  <a:pt x="70" y="384"/>
                  <a:pt x="63" y="389"/>
                  <a:pt x="61" y="391"/>
                </a:cubicBezTo>
                <a:cubicBezTo>
                  <a:pt x="60" y="389"/>
                  <a:pt x="58" y="385"/>
                  <a:pt x="55" y="381"/>
                </a:cubicBezTo>
                <a:cubicBezTo>
                  <a:pt x="59" y="380"/>
                  <a:pt x="65" y="377"/>
                  <a:pt x="65" y="377"/>
                </a:cubicBezTo>
                <a:cubicBezTo>
                  <a:pt x="64" y="375"/>
                  <a:pt x="64" y="375"/>
                  <a:pt x="64" y="375"/>
                </a:cubicBezTo>
                <a:cubicBezTo>
                  <a:pt x="64" y="375"/>
                  <a:pt x="62" y="368"/>
                  <a:pt x="60" y="364"/>
                </a:cubicBezTo>
                <a:cubicBezTo>
                  <a:pt x="62" y="363"/>
                  <a:pt x="64" y="362"/>
                  <a:pt x="66" y="361"/>
                </a:cubicBezTo>
                <a:cubicBezTo>
                  <a:pt x="69" y="367"/>
                  <a:pt x="78" y="387"/>
                  <a:pt x="91" y="404"/>
                </a:cubicBezTo>
                <a:cubicBezTo>
                  <a:pt x="88" y="406"/>
                  <a:pt x="65" y="424"/>
                  <a:pt x="65" y="424"/>
                </a:cubicBezTo>
                <a:cubicBezTo>
                  <a:pt x="66" y="426"/>
                  <a:pt x="66" y="426"/>
                  <a:pt x="66" y="426"/>
                </a:cubicBezTo>
                <a:cubicBezTo>
                  <a:pt x="69" y="433"/>
                  <a:pt x="75" y="439"/>
                  <a:pt x="76" y="439"/>
                </a:cubicBezTo>
                <a:cubicBezTo>
                  <a:pt x="77" y="440"/>
                  <a:pt x="77" y="440"/>
                  <a:pt x="77" y="440"/>
                </a:cubicBezTo>
                <a:cubicBezTo>
                  <a:pt x="77" y="440"/>
                  <a:pt x="83" y="435"/>
                  <a:pt x="86" y="433"/>
                </a:cubicBezTo>
                <a:cubicBezTo>
                  <a:pt x="87" y="435"/>
                  <a:pt x="90" y="438"/>
                  <a:pt x="92" y="440"/>
                </a:cubicBezTo>
                <a:cubicBezTo>
                  <a:pt x="89" y="443"/>
                  <a:pt x="84" y="448"/>
                  <a:pt x="84" y="448"/>
                </a:cubicBezTo>
                <a:cubicBezTo>
                  <a:pt x="86" y="449"/>
                  <a:pt x="86" y="449"/>
                  <a:pt x="86" y="449"/>
                </a:cubicBezTo>
                <a:cubicBezTo>
                  <a:pt x="89" y="452"/>
                  <a:pt x="93" y="456"/>
                  <a:pt x="96" y="459"/>
                </a:cubicBezTo>
                <a:cubicBezTo>
                  <a:pt x="94" y="460"/>
                  <a:pt x="93" y="462"/>
                  <a:pt x="91" y="464"/>
                </a:cubicBezTo>
                <a:cubicBezTo>
                  <a:pt x="91" y="464"/>
                  <a:pt x="91" y="464"/>
                  <a:pt x="91" y="464"/>
                </a:cubicBezTo>
                <a:close/>
                <a:moveTo>
                  <a:pt x="156" y="508"/>
                </a:moveTo>
                <a:cubicBezTo>
                  <a:pt x="132" y="498"/>
                  <a:pt x="112" y="482"/>
                  <a:pt x="106" y="477"/>
                </a:cubicBezTo>
                <a:cubicBezTo>
                  <a:pt x="111" y="471"/>
                  <a:pt x="125" y="453"/>
                  <a:pt x="126" y="452"/>
                </a:cubicBezTo>
                <a:cubicBezTo>
                  <a:pt x="127" y="451"/>
                  <a:pt x="127" y="451"/>
                  <a:pt x="127" y="451"/>
                </a:cubicBezTo>
                <a:cubicBezTo>
                  <a:pt x="125" y="449"/>
                  <a:pt x="125" y="449"/>
                  <a:pt x="125" y="449"/>
                </a:cubicBezTo>
                <a:cubicBezTo>
                  <a:pt x="122" y="447"/>
                  <a:pt x="115" y="440"/>
                  <a:pt x="115" y="440"/>
                </a:cubicBezTo>
                <a:cubicBezTo>
                  <a:pt x="113" y="438"/>
                  <a:pt x="113" y="438"/>
                  <a:pt x="113" y="438"/>
                </a:cubicBezTo>
                <a:cubicBezTo>
                  <a:pt x="113" y="438"/>
                  <a:pt x="108" y="445"/>
                  <a:pt x="106" y="447"/>
                </a:cubicBezTo>
                <a:cubicBezTo>
                  <a:pt x="105" y="446"/>
                  <a:pt x="102" y="443"/>
                  <a:pt x="98" y="440"/>
                </a:cubicBezTo>
                <a:cubicBezTo>
                  <a:pt x="101" y="437"/>
                  <a:pt x="106" y="433"/>
                  <a:pt x="106" y="433"/>
                </a:cubicBezTo>
                <a:cubicBezTo>
                  <a:pt x="105" y="431"/>
                  <a:pt x="105" y="431"/>
                  <a:pt x="105" y="431"/>
                </a:cubicBezTo>
                <a:cubicBezTo>
                  <a:pt x="105" y="431"/>
                  <a:pt x="101" y="425"/>
                  <a:pt x="98" y="422"/>
                </a:cubicBezTo>
                <a:cubicBezTo>
                  <a:pt x="99" y="420"/>
                  <a:pt x="101" y="419"/>
                  <a:pt x="103" y="417"/>
                </a:cubicBezTo>
                <a:cubicBezTo>
                  <a:pt x="107" y="423"/>
                  <a:pt x="122" y="439"/>
                  <a:pt x="139" y="451"/>
                </a:cubicBezTo>
                <a:cubicBezTo>
                  <a:pt x="137" y="454"/>
                  <a:pt x="120" y="478"/>
                  <a:pt x="120" y="478"/>
                </a:cubicBezTo>
                <a:cubicBezTo>
                  <a:pt x="121" y="479"/>
                  <a:pt x="121" y="479"/>
                  <a:pt x="121" y="479"/>
                </a:cubicBezTo>
                <a:cubicBezTo>
                  <a:pt x="127" y="485"/>
                  <a:pt x="134" y="488"/>
                  <a:pt x="134" y="489"/>
                </a:cubicBezTo>
                <a:cubicBezTo>
                  <a:pt x="136" y="489"/>
                  <a:pt x="136" y="489"/>
                  <a:pt x="136" y="489"/>
                </a:cubicBezTo>
                <a:cubicBezTo>
                  <a:pt x="136" y="489"/>
                  <a:pt x="141" y="483"/>
                  <a:pt x="142" y="480"/>
                </a:cubicBezTo>
                <a:cubicBezTo>
                  <a:pt x="144" y="482"/>
                  <a:pt x="147" y="483"/>
                  <a:pt x="150" y="485"/>
                </a:cubicBezTo>
                <a:cubicBezTo>
                  <a:pt x="148" y="489"/>
                  <a:pt x="145" y="495"/>
                  <a:pt x="145" y="495"/>
                </a:cubicBezTo>
                <a:cubicBezTo>
                  <a:pt x="147" y="496"/>
                  <a:pt x="147" y="496"/>
                  <a:pt x="147" y="496"/>
                </a:cubicBezTo>
                <a:cubicBezTo>
                  <a:pt x="150" y="497"/>
                  <a:pt x="156" y="500"/>
                  <a:pt x="159" y="502"/>
                </a:cubicBezTo>
                <a:cubicBezTo>
                  <a:pt x="158" y="504"/>
                  <a:pt x="157" y="506"/>
                  <a:pt x="156" y="508"/>
                </a:cubicBezTo>
                <a:cubicBezTo>
                  <a:pt x="156" y="508"/>
                  <a:pt x="156" y="508"/>
                  <a:pt x="156" y="508"/>
                </a:cubicBezTo>
                <a:close/>
                <a:moveTo>
                  <a:pt x="327" y="528"/>
                </a:moveTo>
                <a:cubicBezTo>
                  <a:pt x="326" y="521"/>
                  <a:pt x="321" y="499"/>
                  <a:pt x="320" y="498"/>
                </a:cubicBezTo>
                <a:cubicBezTo>
                  <a:pt x="320" y="496"/>
                  <a:pt x="320" y="496"/>
                  <a:pt x="320" y="496"/>
                </a:cubicBezTo>
                <a:cubicBezTo>
                  <a:pt x="318" y="496"/>
                  <a:pt x="318" y="496"/>
                  <a:pt x="318" y="496"/>
                </a:cubicBezTo>
                <a:cubicBezTo>
                  <a:pt x="314" y="497"/>
                  <a:pt x="304" y="498"/>
                  <a:pt x="304" y="498"/>
                </a:cubicBezTo>
                <a:cubicBezTo>
                  <a:pt x="302" y="498"/>
                  <a:pt x="302" y="498"/>
                  <a:pt x="302" y="498"/>
                </a:cubicBezTo>
                <a:cubicBezTo>
                  <a:pt x="302" y="498"/>
                  <a:pt x="304" y="507"/>
                  <a:pt x="304" y="509"/>
                </a:cubicBezTo>
                <a:cubicBezTo>
                  <a:pt x="302" y="510"/>
                  <a:pt x="298" y="510"/>
                  <a:pt x="294" y="511"/>
                </a:cubicBezTo>
                <a:cubicBezTo>
                  <a:pt x="293" y="507"/>
                  <a:pt x="293" y="501"/>
                  <a:pt x="293" y="501"/>
                </a:cubicBezTo>
                <a:cubicBezTo>
                  <a:pt x="291" y="500"/>
                  <a:pt x="291" y="500"/>
                  <a:pt x="291" y="500"/>
                </a:cubicBezTo>
                <a:cubicBezTo>
                  <a:pt x="291" y="500"/>
                  <a:pt x="284" y="500"/>
                  <a:pt x="279" y="500"/>
                </a:cubicBezTo>
                <a:cubicBezTo>
                  <a:pt x="279" y="498"/>
                  <a:pt x="279" y="495"/>
                  <a:pt x="279" y="493"/>
                </a:cubicBezTo>
                <a:cubicBezTo>
                  <a:pt x="286" y="493"/>
                  <a:pt x="307" y="492"/>
                  <a:pt x="327" y="486"/>
                </a:cubicBezTo>
                <a:cubicBezTo>
                  <a:pt x="328" y="490"/>
                  <a:pt x="336" y="518"/>
                  <a:pt x="336" y="518"/>
                </a:cubicBezTo>
                <a:cubicBezTo>
                  <a:pt x="338" y="518"/>
                  <a:pt x="338" y="518"/>
                  <a:pt x="338" y="518"/>
                </a:cubicBezTo>
                <a:cubicBezTo>
                  <a:pt x="346" y="517"/>
                  <a:pt x="353" y="514"/>
                  <a:pt x="353" y="514"/>
                </a:cubicBezTo>
                <a:cubicBezTo>
                  <a:pt x="355" y="513"/>
                  <a:pt x="355" y="513"/>
                  <a:pt x="355" y="513"/>
                </a:cubicBezTo>
                <a:cubicBezTo>
                  <a:pt x="355" y="513"/>
                  <a:pt x="353" y="505"/>
                  <a:pt x="352" y="502"/>
                </a:cubicBezTo>
                <a:cubicBezTo>
                  <a:pt x="354" y="502"/>
                  <a:pt x="357" y="500"/>
                  <a:pt x="361" y="499"/>
                </a:cubicBezTo>
                <a:cubicBezTo>
                  <a:pt x="362" y="503"/>
                  <a:pt x="365" y="509"/>
                  <a:pt x="365" y="509"/>
                </a:cubicBezTo>
                <a:cubicBezTo>
                  <a:pt x="367" y="508"/>
                  <a:pt x="367" y="508"/>
                  <a:pt x="367" y="508"/>
                </a:cubicBezTo>
                <a:cubicBezTo>
                  <a:pt x="370" y="506"/>
                  <a:pt x="376" y="504"/>
                  <a:pt x="379" y="503"/>
                </a:cubicBezTo>
                <a:cubicBezTo>
                  <a:pt x="380" y="504"/>
                  <a:pt x="381" y="507"/>
                  <a:pt x="382" y="509"/>
                </a:cubicBezTo>
                <a:cubicBezTo>
                  <a:pt x="359" y="521"/>
                  <a:pt x="334" y="527"/>
                  <a:pt x="327" y="528"/>
                </a:cubicBezTo>
                <a:cubicBezTo>
                  <a:pt x="327" y="528"/>
                  <a:pt x="327" y="528"/>
                  <a:pt x="327" y="528"/>
                </a:cubicBezTo>
                <a:close/>
                <a:moveTo>
                  <a:pt x="230" y="530"/>
                </a:moveTo>
                <a:cubicBezTo>
                  <a:pt x="204" y="528"/>
                  <a:pt x="180" y="519"/>
                  <a:pt x="174" y="516"/>
                </a:cubicBezTo>
                <a:cubicBezTo>
                  <a:pt x="177" y="509"/>
                  <a:pt x="186" y="489"/>
                  <a:pt x="186" y="488"/>
                </a:cubicBezTo>
                <a:cubicBezTo>
                  <a:pt x="187" y="486"/>
                  <a:pt x="187" y="486"/>
                  <a:pt x="187" y="486"/>
                </a:cubicBezTo>
                <a:cubicBezTo>
                  <a:pt x="185" y="485"/>
                  <a:pt x="185" y="485"/>
                  <a:pt x="185" y="485"/>
                </a:cubicBezTo>
                <a:cubicBezTo>
                  <a:pt x="181" y="483"/>
                  <a:pt x="173" y="479"/>
                  <a:pt x="173" y="479"/>
                </a:cubicBezTo>
                <a:cubicBezTo>
                  <a:pt x="171" y="478"/>
                  <a:pt x="171" y="478"/>
                  <a:pt x="171" y="478"/>
                </a:cubicBezTo>
                <a:cubicBezTo>
                  <a:pt x="171" y="478"/>
                  <a:pt x="167" y="486"/>
                  <a:pt x="166" y="488"/>
                </a:cubicBezTo>
                <a:cubicBezTo>
                  <a:pt x="164" y="487"/>
                  <a:pt x="160" y="485"/>
                  <a:pt x="156" y="483"/>
                </a:cubicBezTo>
                <a:cubicBezTo>
                  <a:pt x="158" y="480"/>
                  <a:pt x="162" y="474"/>
                  <a:pt x="162" y="474"/>
                </a:cubicBezTo>
                <a:cubicBezTo>
                  <a:pt x="160" y="473"/>
                  <a:pt x="160" y="473"/>
                  <a:pt x="160" y="473"/>
                </a:cubicBezTo>
                <a:cubicBezTo>
                  <a:pt x="160" y="473"/>
                  <a:pt x="155" y="469"/>
                  <a:pt x="151" y="466"/>
                </a:cubicBezTo>
                <a:cubicBezTo>
                  <a:pt x="152" y="464"/>
                  <a:pt x="153" y="462"/>
                  <a:pt x="154" y="460"/>
                </a:cubicBezTo>
                <a:cubicBezTo>
                  <a:pt x="160" y="464"/>
                  <a:pt x="178" y="475"/>
                  <a:pt x="197" y="482"/>
                </a:cubicBezTo>
                <a:cubicBezTo>
                  <a:pt x="196" y="485"/>
                  <a:pt x="186" y="512"/>
                  <a:pt x="186" y="512"/>
                </a:cubicBezTo>
                <a:cubicBezTo>
                  <a:pt x="187" y="513"/>
                  <a:pt x="187" y="513"/>
                  <a:pt x="187" y="513"/>
                </a:cubicBezTo>
                <a:cubicBezTo>
                  <a:pt x="195" y="517"/>
                  <a:pt x="203" y="518"/>
                  <a:pt x="203" y="518"/>
                </a:cubicBezTo>
                <a:cubicBezTo>
                  <a:pt x="205" y="518"/>
                  <a:pt x="205" y="518"/>
                  <a:pt x="205" y="518"/>
                </a:cubicBezTo>
                <a:cubicBezTo>
                  <a:pt x="205" y="518"/>
                  <a:pt x="207" y="510"/>
                  <a:pt x="208" y="508"/>
                </a:cubicBezTo>
                <a:cubicBezTo>
                  <a:pt x="211" y="509"/>
                  <a:pt x="214" y="509"/>
                  <a:pt x="217" y="510"/>
                </a:cubicBezTo>
                <a:cubicBezTo>
                  <a:pt x="216" y="514"/>
                  <a:pt x="215" y="521"/>
                  <a:pt x="215" y="521"/>
                </a:cubicBezTo>
                <a:cubicBezTo>
                  <a:pt x="217" y="521"/>
                  <a:pt x="217" y="521"/>
                  <a:pt x="217" y="521"/>
                </a:cubicBezTo>
                <a:cubicBezTo>
                  <a:pt x="221" y="521"/>
                  <a:pt x="227" y="523"/>
                  <a:pt x="231" y="523"/>
                </a:cubicBezTo>
                <a:cubicBezTo>
                  <a:pt x="230" y="525"/>
                  <a:pt x="230" y="528"/>
                  <a:pt x="230" y="530"/>
                </a:cubicBezTo>
                <a:cubicBezTo>
                  <a:pt x="230" y="530"/>
                  <a:pt x="230" y="530"/>
                  <a:pt x="230" y="530"/>
                </a:cubicBezTo>
                <a:close/>
                <a:moveTo>
                  <a:pt x="249" y="533"/>
                </a:moveTo>
                <a:cubicBezTo>
                  <a:pt x="250" y="526"/>
                  <a:pt x="252" y="503"/>
                  <a:pt x="252" y="502"/>
                </a:cubicBezTo>
                <a:cubicBezTo>
                  <a:pt x="252" y="499"/>
                  <a:pt x="252" y="499"/>
                  <a:pt x="252" y="499"/>
                </a:cubicBezTo>
                <a:cubicBezTo>
                  <a:pt x="250" y="499"/>
                  <a:pt x="250" y="499"/>
                  <a:pt x="250" y="499"/>
                </a:cubicBezTo>
                <a:cubicBezTo>
                  <a:pt x="246" y="499"/>
                  <a:pt x="237" y="497"/>
                  <a:pt x="236" y="497"/>
                </a:cubicBezTo>
                <a:cubicBezTo>
                  <a:pt x="234" y="497"/>
                  <a:pt x="234" y="497"/>
                  <a:pt x="234" y="497"/>
                </a:cubicBezTo>
                <a:cubicBezTo>
                  <a:pt x="234" y="497"/>
                  <a:pt x="233" y="505"/>
                  <a:pt x="233" y="508"/>
                </a:cubicBezTo>
                <a:cubicBezTo>
                  <a:pt x="231" y="508"/>
                  <a:pt x="227" y="507"/>
                  <a:pt x="222" y="506"/>
                </a:cubicBezTo>
                <a:cubicBezTo>
                  <a:pt x="223" y="502"/>
                  <a:pt x="225" y="496"/>
                  <a:pt x="225" y="496"/>
                </a:cubicBezTo>
                <a:cubicBezTo>
                  <a:pt x="223" y="495"/>
                  <a:pt x="223" y="495"/>
                  <a:pt x="223" y="495"/>
                </a:cubicBezTo>
                <a:cubicBezTo>
                  <a:pt x="223" y="495"/>
                  <a:pt x="216" y="493"/>
                  <a:pt x="212" y="492"/>
                </a:cubicBezTo>
                <a:cubicBezTo>
                  <a:pt x="212" y="490"/>
                  <a:pt x="213" y="487"/>
                  <a:pt x="213" y="485"/>
                </a:cubicBezTo>
                <a:cubicBezTo>
                  <a:pt x="220" y="487"/>
                  <a:pt x="241" y="493"/>
                  <a:pt x="261" y="493"/>
                </a:cubicBezTo>
                <a:cubicBezTo>
                  <a:pt x="261" y="497"/>
                  <a:pt x="260" y="527"/>
                  <a:pt x="260" y="527"/>
                </a:cubicBezTo>
                <a:cubicBezTo>
                  <a:pt x="262" y="527"/>
                  <a:pt x="262" y="527"/>
                  <a:pt x="262" y="527"/>
                </a:cubicBezTo>
                <a:cubicBezTo>
                  <a:pt x="270" y="529"/>
                  <a:pt x="278" y="528"/>
                  <a:pt x="278" y="528"/>
                </a:cubicBezTo>
                <a:cubicBezTo>
                  <a:pt x="280" y="528"/>
                  <a:pt x="280" y="528"/>
                  <a:pt x="280" y="528"/>
                </a:cubicBezTo>
                <a:cubicBezTo>
                  <a:pt x="280" y="528"/>
                  <a:pt x="280" y="519"/>
                  <a:pt x="280" y="517"/>
                </a:cubicBezTo>
                <a:cubicBezTo>
                  <a:pt x="283" y="517"/>
                  <a:pt x="286" y="516"/>
                  <a:pt x="290" y="516"/>
                </a:cubicBezTo>
                <a:cubicBezTo>
                  <a:pt x="290" y="520"/>
                  <a:pt x="290" y="527"/>
                  <a:pt x="290" y="527"/>
                </a:cubicBezTo>
                <a:cubicBezTo>
                  <a:pt x="293" y="527"/>
                  <a:pt x="293" y="527"/>
                  <a:pt x="293" y="527"/>
                </a:cubicBezTo>
                <a:cubicBezTo>
                  <a:pt x="296" y="526"/>
                  <a:pt x="303" y="525"/>
                  <a:pt x="306" y="525"/>
                </a:cubicBezTo>
                <a:cubicBezTo>
                  <a:pt x="307" y="527"/>
                  <a:pt x="307" y="530"/>
                  <a:pt x="307" y="532"/>
                </a:cubicBezTo>
                <a:cubicBezTo>
                  <a:pt x="282" y="537"/>
                  <a:pt x="256" y="534"/>
                  <a:pt x="249" y="533"/>
                </a:cubicBezTo>
                <a:cubicBezTo>
                  <a:pt x="249" y="533"/>
                  <a:pt x="249" y="533"/>
                  <a:pt x="249" y="533"/>
                </a:cubicBez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w="3175">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9" name="椭圆 28">
            <a:extLst>
              <a:ext uri="{FF2B5EF4-FFF2-40B4-BE49-F238E27FC236}">
                <a16:creationId xmlns:a16="http://schemas.microsoft.com/office/drawing/2014/main" id="{999D8FE2-69D1-4F4A-9391-A69CD518E3F0}"/>
              </a:ext>
            </a:extLst>
          </p:cNvPr>
          <p:cNvSpPr/>
          <p:nvPr/>
        </p:nvSpPr>
        <p:spPr>
          <a:xfrm>
            <a:off x="8825454" y="1069549"/>
            <a:ext cx="1598743" cy="1608741"/>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0" name="Freeform 5">
            <a:extLst>
              <a:ext uri="{FF2B5EF4-FFF2-40B4-BE49-F238E27FC236}">
                <a16:creationId xmlns:a16="http://schemas.microsoft.com/office/drawing/2014/main" id="{2677DD63-4411-4A3E-9E12-07BC91CC08E3}"/>
              </a:ext>
            </a:extLst>
          </p:cNvPr>
          <p:cNvSpPr>
            <a:spLocks noEditPoints="1"/>
          </p:cNvSpPr>
          <p:nvPr/>
        </p:nvSpPr>
        <p:spPr bwMode="auto">
          <a:xfrm>
            <a:off x="8640354" y="883919"/>
            <a:ext cx="1978468" cy="1980000"/>
          </a:xfrm>
          <a:custGeom>
            <a:avLst/>
            <a:gdLst>
              <a:gd name="T0" fmla="*/ 380 w 542"/>
              <a:gd name="T1" fmla="*/ 498 h 542"/>
              <a:gd name="T2" fmla="*/ 438 w 542"/>
              <a:gd name="T3" fmla="*/ 448 h 542"/>
              <a:gd name="T4" fmla="*/ 510 w 542"/>
              <a:gd name="T5" fmla="*/ 393 h 542"/>
              <a:gd name="T6" fmla="*/ 521 w 542"/>
              <a:gd name="T7" fmla="*/ 248 h 542"/>
              <a:gd name="T8" fmla="*/ 497 w 542"/>
              <a:gd name="T9" fmla="*/ 180 h 542"/>
              <a:gd name="T10" fmla="*/ 467 w 542"/>
              <a:gd name="T11" fmla="*/ 94 h 542"/>
              <a:gd name="T12" fmla="*/ 346 w 542"/>
              <a:gd name="T13" fmla="*/ 14 h 542"/>
              <a:gd name="T14" fmla="*/ 283 w 542"/>
              <a:gd name="T15" fmla="*/ 25 h 542"/>
              <a:gd name="T16" fmla="*/ 189 w 542"/>
              <a:gd name="T17" fmla="*/ 49 h 542"/>
              <a:gd name="T18" fmla="*/ 60 w 542"/>
              <a:gd name="T19" fmla="*/ 105 h 542"/>
              <a:gd name="T20" fmla="*/ 40 w 542"/>
              <a:gd name="T21" fmla="*/ 167 h 542"/>
              <a:gd name="T22" fmla="*/ 36 w 542"/>
              <a:gd name="T23" fmla="*/ 257 h 542"/>
              <a:gd name="T24" fmla="*/ 12 w 542"/>
              <a:gd name="T25" fmla="*/ 348 h 542"/>
              <a:gd name="T26" fmla="*/ 100 w 542"/>
              <a:gd name="T27" fmla="*/ 457 h 542"/>
              <a:gd name="T28" fmla="*/ 168 w 542"/>
              <a:gd name="T29" fmla="*/ 494 h 542"/>
              <a:gd name="T30" fmla="*/ 244 w 542"/>
              <a:gd name="T31" fmla="*/ 537 h 542"/>
              <a:gd name="T32" fmla="*/ 406 w 542"/>
              <a:gd name="T33" fmla="*/ 488 h 542"/>
              <a:gd name="T34" fmla="*/ 207 w 542"/>
              <a:gd name="T35" fmla="*/ 495 h 542"/>
              <a:gd name="T36" fmla="*/ 141 w 542"/>
              <a:gd name="T37" fmla="*/ 474 h 542"/>
              <a:gd name="T38" fmla="*/ 69 w 542"/>
              <a:gd name="T39" fmla="*/ 357 h 542"/>
              <a:gd name="T40" fmla="*/ 38 w 542"/>
              <a:gd name="T41" fmla="*/ 308 h 542"/>
              <a:gd name="T42" fmla="*/ 33 w 542"/>
              <a:gd name="T43" fmla="*/ 224 h 542"/>
              <a:gd name="T44" fmla="*/ 116 w 542"/>
              <a:gd name="T45" fmla="*/ 116 h 542"/>
              <a:gd name="T46" fmla="*/ 147 w 542"/>
              <a:gd name="T47" fmla="*/ 62 h 542"/>
              <a:gd name="T48" fmla="*/ 241 w 542"/>
              <a:gd name="T49" fmla="*/ 52 h 542"/>
              <a:gd name="T50" fmla="*/ 364 w 542"/>
              <a:gd name="T51" fmla="*/ 57 h 542"/>
              <a:gd name="T52" fmla="*/ 436 w 542"/>
              <a:gd name="T53" fmla="*/ 81 h 542"/>
              <a:gd name="T54" fmla="*/ 482 w 542"/>
              <a:gd name="T55" fmla="*/ 218 h 542"/>
              <a:gd name="T56" fmla="*/ 505 w 542"/>
              <a:gd name="T57" fmla="*/ 269 h 542"/>
              <a:gd name="T58" fmla="*/ 498 w 542"/>
              <a:gd name="T59" fmla="*/ 353 h 542"/>
              <a:gd name="T60" fmla="*/ 397 w 542"/>
              <a:gd name="T61" fmla="*/ 447 h 542"/>
              <a:gd name="T62" fmla="*/ 359 w 542"/>
              <a:gd name="T63" fmla="*/ 495 h 542"/>
              <a:gd name="T64" fmla="*/ 265 w 542"/>
              <a:gd name="T65" fmla="*/ 523 h 542"/>
              <a:gd name="T66" fmla="*/ 462 w 542"/>
              <a:gd name="T67" fmla="*/ 452 h 542"/>
              <a:gd name="T68" fmla="*/ 503 w 542"/>
              <a:gd name="T69" fmla="*/ 350 h 542"/>
              <a:gd name="T70" fmla="*/ 17 w 542"/>
              <a:gd name="T71" fmla="*/ 348 h 542"/>
              <a:gd name="T72" fmla="*/ 35 w 542"/>
              <a:gd name="T73" fmla="*/ 376 h 542"/>
              <a:gd name="T74" fmla="*/ 516 w 542"/>
              <a:gd name="T75" fmla="*/ 278 h 542"/>
              <a:gd name="T76" fmla="*/ 492 w 542"/>
              <a:gd name="T77" fmla="*/ 335 h 542"/>
              <a:gd name="T78" fmla="*/ 14 w 542"/>
              <a:gd name="T79" fmla="*/ 281 h 542"/>
              <a:gd name="T80" fmla="*/ 493 w 542"/>
              <a:gd name="T81" fmla="*/ 269 h 542"/>
              <a:gd name="T82" fmla="*/ 499 w 542"/>
              <a:gd name="T83" fmla="*/ 255 h 542"/>
              <a:gd name="T84" fmla="*/ 508 w 542"/>
              <a:gd name="T85" fmla="*/ 156 h 542"/>
              <a:gd name="T86" fmla="*/ 437 w 542"/>
              <a:gd name="T87" fmla="*/ 76 h 542"/>
              <a:gd name="T88" fmla="*/ 457 w 542"/>
              <a:gd name="T89" fmla="*/ 138 h 542"/>
              <a:gd name="T90" fmla="*/ 386 w 542"/>
              <a:gd name="T91" fmla="*/ 70 h 542"/>
              <a:gd name="T92" fmla="*/ 298 w 542"/>
              <a:gd name="T93" fmla="*/ 14 h 542"/>
              <a:gd name="T94" fmla="*/ 360 w 542"/>
              <a:gd name="T95" fmla="*/ 60 h 542"/>
              <a:gd name="T96" fmla="*/ 254 w 542"/>
              <a:gd name="T97" fmla="*/ 40 h 542"/>
              <a:gd name="T98" fmla="*/ 145 w 542"/>
              <a:gd name="T99" fmla="*/ 59 h 542"/>
              <a:gd name="T100" fmla="*/ 180 w 542"/>
              <a:gd name="T101" fmla="*/ 65 h 542"/>
              <a:gd name="T102" fmla="*/ 124 w 542"/>
              <a:gd name="T103" fmla="*/ 101 h 542"/>
              <a:gd name="T104" fmla="*/ 92 w 542"/>
              <a:gd name="T105" fmla="*/ 126 h 542"/>
              <a:gd name="T106" fmla="*/ 14 w 542"/>
              <a:gd name="T107" fmla="*/ 251 h 542"/>
              <a:gd name="T108" fmla="*/ 17 w 542"/>
              <a:gd name="T109" fmla="*/ 223 h 542"/>
              <a:gd name="T110" fmla="*/ 60 w 542"/>
              <a:gd name="T111" fmla="*/ 364 h 542"/>
              <a:gd name="T112" fmla="*/ 127 w 542"/>
              <a:gd name="T113" fmla="*/ 451 h 542"/>
              <a:gd name="T114" fmla="*/ 145 w 542"/>
              <a:gd name="T115" fmla="*/ 495 h 542"/>
              <a:gd name="T116" fmla="*/ 327 w 542"/>
              <a:gd name="T117" fmla="*/ 486 h 542"/>
              <a:gd name="T118" fmla="*/ 185 w 542"/>
              <a:gd name="T119" fmla="*/ 485 h 542"/>
              <a:gd name="T120" fmla="*/ 217 w 542"/>
              <a:gd name="T121" fmla="*/ 521 h 542"/>
              <a:gd name="T122" fmla="*/ 260 w 542"/>
              <a:gd name="T123" fmla="*/ 527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42" h="542">
                <a:moveTo>
                  <a:pt x="310" y="536"/>
                </a:moveTo>
                <a:cubicBezTo>
                  <a:pt x="312" y="535"/>
                  <a:pt x="312" y="535"/>
                  <a:pt x="312" y="535"/>
                </a:cubicBezTo>
                <a:cubicBezTo>
                  <a:pt x="310" y="520"/>
                  <a:pt x="310" y="520"/>
                  <a:pt x="310" y="520"/>
                </a:cubicBezTo>
                <a:cubicBezTo>
                  <a:pt x="308" y="520"/>
                  <a:pt x="308" y="520"/>
                  <a:pt x="308" y="520"/>
                </a:cubicBezTo>
                <a:cubicBezTo>
                  <a:pt x="308" y="520"/>
                  <a:pt x="300" y="521"/>
                  <a:pt x="294" y="522"/>
                </a:cubicBezTo>
                <a:cubicBezTo>
                  <a:pt x="294" y="521"/>
                  <a:pt x="294" y="519"/>
                  <a:pt x="294" y="515"/>
                </a:cubicBezTo>
                <a:cubicBezTo>
                  <a:pt x="301" y="514"/>
                  <a:pt x="307" y="513"/>
                  <a:pt x="307" y="513"/>
                </a:cubicBezTo>
                <a:cubicBezTo>
                  <a:pt x="309" y="513"/>
                  <a:pt x="309" y="513"/>
                  <a:pt x="309" y="513"/>
                </a:cubicBezTo>
                <a:cubicBezTo>
                  <a:pt x="309" y="513"/>
                  <a:pt x="308" y="505"/>
                  <a:pt x="307" y="502"/>
                </a:cubicBezTo>
                <a:cubicBezTo>
                  <a:pt x="310" y="502"/>
                  <a:pt x="314" y="501"/>
                  <a:pt x="317" y="501"/>
                </a:cubicBezTo>
                <a:cubicBezTo>
                  <a:pt x="319" y="511"/>
                  <a:pt x="323" y="528"/>
                  <a:pt x="323" y="531"/>
                </a:cubicBezTo>
                <a:cubicBezTo>
                  <a:pt x="323" y="533"/>
                  <a:pt x="323" y="533"/>
                  <a:pt x="323" y="533"/>
                </a:cubicBezTo>
                <a:cubicBezTo>
                  <a:pt x="326" y="533"/>
                  <a:pt x="326" y="533"/>
                  <a:pt x="326" y="533"/>
                </a:cubicBezTo>
                <a:cubicBezTo>
                  <a:pt x="326" y="533"/>
                  <a:pt x="358" y="527"/>
                  <a:pt x="386" y="512"/>
                </a:cubicBezTo>
                <a:cubicBezTo>
                  <a:pt x="388" y="511"/>
                  <a:pt x="388" y="511"/>
                  <a:pt x="388" y="511"/>
                </a:cubicBezTo>
                <a:cubicBezTo>
                  <a:pt x="382" y="497"/>
                  <a:pt x="382" y="497"/>
                  <a:pt x="382" y="497"/>
                </a:cubicBezTo>
                <a:cubicBezTo>
                  <a:pt x="380" y="498"/>
                  <a:pt x="380" y="498"/>
                  <a:pt x="380" y="498"/>
                </a:cubicBezTo>
                <a:cubicBezTo>
                  <a:pt x="379" y="498"/>
                  <a:pt x="372" y="501"/>
                  <a:pt x="367" y="503"/>
                </a:cubicBezTo>
                <a:cubicBezTo>
                  <a:pt x="366" y="502"/>
                  <a:pt x="366" y="500"/>
                  <a:pt x="365" y="497"/>
                </a:cubicBezTo>
                <a:cubicBezTo>
                  <a:pt x="371" y="494"/>
                  <a:pt x="376" y="491"/>
                  <a:pt x="377" y="491"/>
                </a:cubicBezTo>
                <a:cubicBezTo>
                  <a:pt x="379" y="490"/>
                  <a:pt x="379" y="490"/>
                  <a:pt x="379" y="490"/>
                </a:cubicBezTo>
                <a:cubicBezTo>
                  <a:pt x="379" y="490"/>
                  <a:pt x="375" y="483"/>
                  <a:pt x="373" y="481"/>
                </a:cubicBezTo>
                <a:cubicBezTo>
                  <a:pt x="376" y="480"/>
                  <a:pt x="379" y="478"/>
                  <a:pt x="382" y="477"/>
                </a:cubicBezTo>
                <a:cubicBezTo>
                  <a:pt x="387" y="486"/>
                  <a:pt x="396" y="501"/>
                  <a:pt x="397" y="504"/>
                </a:cubicBezTo>
                <a:cubicBezTo>
                  <a:pt x="398" y="506"/>
                  <a:pt x="398" y="506"/>
                  <a:pt x="398" y="506"/>
                </a:cubicBezTo>
                <a:cubicBezTo>
                  <a:pt x="400" y="505"/>
                  <a:pt x="400" y="505"/>
                  <a:pt x="400" y="505"/>
                </a:cubicBezTo>
                <a:cubicBezTo>
                  <a:pt x="400" y="505"/>
                  <a:pt x="429" y="490"/>
                  <a:pt x="451" y="466"/>
                </a:cubicBezTo>
                <a:cubicBezTo>
                  <a:pt x="453" y="465"/>
                  <a:pt x="453" y="465"/>
                  <a:pt x="453" y="465"/>
                </a:cubicBezTo>
                <a:cubicBezTo>
                  <a:pt x="443" y="454"/>
                  <a:pt x="443" y="454"/>
                  <a:pt x="443" y="454"/>
                </a:cubicBezTo>
                <a:cubicBezTo>
                  <a:pt x="441" y="455"/>
                  <a:pt x="441" y="455"/>
                  <a:pt x="441" y="455"/>
                </a:cubicBezTo>
                <a:cubicBezTo>
                  <a:pt x="441" y="455"/>
                  <a:pt x="435" y="461"/>
                  <a:pt x="431" y="464"/>
                </a:cubicBezTo>
                <a:cubicBezTo>
                  <a:pt x="430" y="463"/>
                  <a:pt x="428" y="462"/>
                  <a:pt x="426" y="459"/>
                </a:cubicBezTo>
                <a:cubicBezTo>
                  <a:pt x="432" y="455"/>
                  <a:pt x="436" y="450"/>
                  <a:pt x="436" y="450"/>
                </a:cubicBezTo>
                <a:cubicBezTo>
                  <a:pt x="438" y="448"/>
                  <a:pt x="438" y="448"/>
                  <a:pt x="438" y="448"/>
                </a:cubicBezTo>
                <a:cubicBezTo>
                  <a:pt x="438" y="448"/>
                  <a:pt x="432" y="443"/>
                  <a:pt x="430" y="441"/>
                </a:cubicBezTo>
                <a:cubicBezTo>
                  <a:pt x="432" y="439"/>
                  <a:pt x="435" y="437"/>
                  <a:pt x="437" y="434"/>
                </a:cubicBezTo>
                <a:cubicBezTo>
                  <a:pt x="445" y="442"/>
                  <a:pt x="458" y="454"/>
                  <a:pt x="460" y="456"/>
                </a:cubicBezTo>
                <a:cubicBezTo>
                  <a:pt x="462" y="458"/>
                  <a:pt x="462" y="458"/>
                  <a:pt x="462" y="458"/>
                </a:cubicBezTo>
                <a:cubicBezTo>
                  <a:pt x="463" y="456"/>
                  <a:pt x="463" y="456"/>
                  <a:pt x="463" y="456"/>
                </a:cubicBezTo>
                <a:cubicBezTo>
                  <a:pt x="463" y="456"/>
                  <a:pt x="488" y="434"/>
                  <a:pt x="502" y="405"/>
                </a:cubicBezTo>
                <a:cubicBezTo>
                  <a:pt x="503" y="403"/>
                  <a:pt x="503" y="403"/>
                  <a:pt x="503" y="403"/>
                </a:cubicBezTo>
                <a:cubicBezTo>
                  <a:pt x="490" y="396"/>
                  <a:pt x="490" y="396"/>
                  <a:pt x="490" y="396"/>
                </a:cubicBezTo>
                <a:cubicBezTo>
                  <a:pt x="489" y="397"/>
                  <a:pt x="489" y="397"/>
                  <a:pt x="489" y="397"/>
                </a:cubicBezTo>
                <a:cubicBezTo>
                  <a:pt x="489" y="398"/>
                  <a:pt x="484" y="404"/>
                  <a:pt x="481" y="409"/>
                </a:cubicBezTo>
                <a:cubicBezTo>
                  <a:pt x="480" y="408"/>
                  <a:pt x="479" y="407"/>
                  <a:pt x="476" y="405"/>
                </a:cubicBezTo>
                <a:cubicBezTo>
                  <a:pt x="480" y="399"/>
                  <a:pt x="483" y="394"/>
                  <a:pt x="483" y="393"/>
                </a:cubicBezTo>
                <a:cubicBezTo>
                  <a:pt x="484" y="392"/>
                  <a:pt x="484" y="392"/>
                  <a:pt x="484" y="392"/>
                </a:cubicBezTo>
                <a:cubicBezTo>
                  <a:pt x="484" y="392"/>
                  <a:pt x="477" y="388"/>
                  <a:pt x="474" y="387"/>
                </a:cubicBezTo>
                <a:cubicBezTo>
                  <a:pt x="476" y="384"/>
                  <a:pt x="478" y="381"/>
                  <a:pt x="479" y="378"/>
                </a:cubicBezTo>
                <a:cubicBezTo>
                  <a:pt x="488" y="382"/>
                  <a:pt x="505" y="390"/>
                  <a:pt x="508" y="392"/>
                </a:cubicBezTo>
                <a:cubicBezTo>
                  <a:pt x="510" y="393"/>
                  <a:pt x="510" y="393"/>
                  <a:pt x="510" y="393"/>
                </a:cubicBezTo>
                <a:cubicBezTo>
                  <a:pt x="511" y="391"/>
                  <a:pt x="511" y="391"/>
                  <a:pt x="511" y="391"/>
                </a:cubicBezTo>
                <a:cubicBezTo>
                  <a:pt x="511" y="390"/>
                  <a:pt x="527" y="360"/>
                  <a:pt x="531" y="329"/>
                </a:cubicBezTo>
                <a:cubicBezTo>
                  <a:pt x="532" y="327"/>
                  <a:pt x="532" y="327"/>
                  <a:pt x="532" y="327"/>
                </a:cubicBezTo>
                <a:cubicBezTo>
                  <a:pt x="517" y="324"/>
                  <a:pt x="517" y="324"/>
                  <a:pt x="517" y="324"/>
                </a:cubicBezTo>
                <a:cubicBezTo>
                  <a:pt x="516" y="326"/>
                  <a:pt x="516" y="326"/>
                  <a:pt x="516" y="326"/>
                </a:cubicBezTo>
                <a:cubicBezTo>
                  <a:pt x="516" y="326"/>
                  <a:pt x="514" y="334"/>
                  <a:pt x="513" y="339"/>
                </a:cubicBezTo>
                <a:cubicBezTo>
                  <a:pt x="512" y="339"/>
                  <a:pt x="510" y="338"/>
                  <a:pt x="507" y="337"/>
                </a:cubicBezTo>
                <a:cubicBezTo>
                  <a:pt x="508" y="330"/>
                  <a:pt x="509" y="324"/>
                  <a:pt x="509" y="324"/>
                </a:cubicBezTo>
                <a:cubicBezTo>
                  <a:pt x="510" y="322"/>
                  <a:pt x="510" y="322"/>
                  <a:pt x="510" y="322"/>
                </a:cubicBezTo>
                <a:cubicBezTo>
                  <a:pt x="510" y="322"/>
                  <a:pt x="502" y="321"/>
                  <a:pt x="499" y="320"/>
                </a:cubicBezTo>
                <a:cubicBezTo>
                  <a:pt x="500" y="318"/>
                  <a:pt x="500" y="314"/>
                  <a:pt x="501" y="311"/>
                </a:cubicBezTo>
                <a:cubicBezTo>
                  <a:pt x="510" y="312"/>
                  <a:pt x="530" y="314"/>
                  <a:pt x="533" y="315"/>
                </a:cubicBezTo>
                <a:cubicBezTo>
                  <a:pt x="535" y="315"/>
                  <a:pt x="535" y="315"/>
                  <a:pt x="535" y="315"/>
                </a:cubicBezTo>
                <a:cubicBezTo>
                  <a:pt x="535" y="313"/>
                  <a:pt x="535" y="313"/>
                  <a:pt x="535" y="313"/>
                </a:cubicBezTo>
                <a:cubicBezTo>
                  <a:pt x="535" y="313"/>
                  <a:pt x="542" y="280"/>
                  <a:pt x="536" y="249"/>
                </a:cubicBezTo>
                <a:cubicBezTo>
                  <a:pt x="536" y="247"/>
                  <a:pt x="536" y="247"/>
                  <a:pt x="536" y="247"/>
                </a:cubicBezTo>
                <a:cubicBezTo>
                  <a:pt x="521" y="248"/>
                  <a:pt x="521" y="248"/>
                  <a:pt x="521" y="248"/>
                </a:cubicBezTo>
                <a:cubicBezTo>
                  <a:pt x="521" y="250"/>
                  <a:pt x="521" y="250"/>
                  <a:pt x="521" y="250"/>
                </a:cubicBezTo>
                <a:cubicBezTo>
                  <a:pt x="521" y="251"/>
                  <a:pt x="522" y="259"/>
                  <a:pt x="522" y="264"/>
                </a:cubicBezTo>
                <a:cubicBezTo>
                  <a:pt x="521" y="264"/>
                  <a:pt x="519" y="264"/>
                  <a:pt x="515" y="264"/>
                </a:cubicBezTo>
                <a:cubicBezTo>
                  <a:pt x="515" y="257"/>
                  <a:pt x="514" y="251"/>
                  <a:pt x="514" y="251"/>
                </a:cubicBezTo>
                <a:cubicBezTo>
                  <a:pt x="514" y="249"/>
                  <a:pt x="514" y="249"/>
                  <a:pt x="514" y="249"/>
                </a:cubicBezTo>
                <a:cubicBezTo>
                  <a:pt x="514" y="249"/>
                  <a:pt x="506" y="250"/>
                  <a:pt x="503" y="250"/>
                </a:cubicBezTo>
                <a:cubicBezTo>
                  <a:pt x="503" y="248"/>
                  <a:pt x="502" y="244"/>
                  <a:pt x="502" y="241"/>
                </a:cubicBezTo>
                <a:cubicBezTo>
                  <a:pt x="513" y="239"/>
                  <a:pt x="531" y="236"/>
                  <a:pt x="534" y="236"/>
                </a:cubicBezTo>
                <a:cubicBezTo>
                  <a:pt x="536" y="236"/>
                  <a:pt x="536" y="236"/>
                  <a:pt x="536" y="236"/>
                </a:cubicBezTo>
                <a:cubicBezTo>
                  <a:pt x="536" y="233"/>
                  <a:pt x="536" y="233"/>
                  <a:pt x="536" y="233"/>
                </a:cubicBezTo>
                <a:cubicBezTo>
                  <a:pt x="536" y="233"/>
                  <a:pt x="532" y="200"/>
                  <a:pt x="518" y="172"/>
                </a:cubicBezTo>
                <a:cubicBezTo>
                  <a:pt x="517" y="170"/>
                  <a:pt x="517" y="170"/>
                  <a:pt x="517" y="170"/>
                </a:cubicBezTo>
                <a:cubicBezTo>
                  <a:pt x="503" y="176"/>
                  <a:pt x="503" y="176"/>
                  <a:pt x="503" y="176"/>
                </a:cubicBezTo>
                <a:cubicBezTo>
                  <a:pt x="504" y="178"/>
                  <a:pt x="504" y="178"/>
                  <a:pt x="504" y="178"/>
                </a:cubicBezTo>
                <a:cubicBezTo>
                  <a:pt x="504" y="178"/>
                  <a:pt x="507" y="185"/>
                  <a:pt x="509" y="191"/>
                </a:cubicBezTo>
                <a:cubicBezTo>
                  <a:pt x="508" y="191"/>
                  <a:pt x="506" y="192"/>
                  <a:pt x="503" y="193"/>
                </a:cubicBezTo>
                <a:cubicBezTo>
                  <a:pt x="500" y="186"/>
                  <a:pt x="498" y="181"/>
                  <a:pt x="497" y="180"/>
                </a:cubicBezTo>
                <a:cubicBezTo>
                  <a:pt x="496" y="178"/>
                  <a:pt x="496" y="178"/>
                  <a:pt x="496" y="178"/>
                </a:cubicBezTo>
                <a:cubicBezTo>
                  <a:pt x="496" y="178"/>
                  <a:pt x="489" y="182"/>
                  <a:pt x="487" y="183"/>
                </a:cubicBezTo>
                <a:cubicBezTo>
                  <a:pt x="486" y="181"/>
                  <a:pt x="484" y="177"/>
                  <a:pt x="483" y="174"/>
                </a:cubicBezTo>
                <a:cubicBezTo>
                  <a:pt x="491" y="170"/>
                  <a:pt x="509" y="161"/>
                  <a:pt x="511" y="160"/>
                </a:cubicBezTo>
                <a:cubicBezTo>
                  <a:pt x="513" y="159"/>
                  <a:pt x="513" y="159"/>
                  <a:pt x="513" y="159"/>
                </a:cubicBezTo>
                <a:cubicBezTo>
                  <a:pt x="512" y="157"/>
                  <a:pt x="512" y="157"/>
                  <a:pt x="512" y="157"/>
                </a:cubicBezTo>
                <a:cubicBezTo>
                  <a:pt x="512" y="156"/>
                  <a:pt x="499" y="126"/>
                  <a:pt x="477" y="103"/>
                </a:cubicBezTo>
                <a:cubicBezTo>
                  <a:pt x="475" y="101"/>
                  <a:pt x="475" y="101"/>
                  <a:pt x="475" y="101"/>
                </a:cubicBezTo>
                <a:cubicBezTo>
                  <a:pt x="464" y="111"/>
                  <a:pt x="464" y="111"/>
                  <a:pt x="464" y="111"/>
                </a:cubicBezTo>
                <a:cubicBezTo>
                  <a:pt x="465" y="113"/>
                  <a:pt x="465" y="113"/>
                  <a:pt x="465" y="113"/>
                </a:cubicBezTo>
                <a:cubicBezTo>
                  <a:pt x="465" y="113"/>
                  <a:pt x="470" y="119"/>
                  <a:pt x="474" y="124"/>
                </a:cubicBezTo>
                <a:cubicBezTo>
                  <a:pt x="472" y="124"/>
                  <a:pt x="471" y="126"/>
                  <a:pt x="468" y="127"/>
                </a:cubicBezTo>
                <a:cubicBezTo>
                  <a:pt x="464" y="122"/>
                  <a:pt x="460" y="117"/>
                  <a:pt x="459" y="117"/>
                </a:cubicBezTo>
                <a:cubicBezTo>
                  <a:pt x="458" y="115"/>
                  <a:pt x="458" y="115"/>
                  <a:pt x="458" y="115"/>
                </a:cubicBezTo>
                <a:cubicBezTo>
                  <a:pt x="458" y="115"/>
                  <a:pt x="452" y="121"/>
                  <a:pt x="450" y="123"/>
                </a:cubicBezTo>
                <a:cubicBezTo>
                  <a:pt x="448" y="121"/>
                  <a:pt x="446" y="118"/>
                  <a:pt x="444" y="116"/>
                </a:cubicBezTo>
                <a:cubicBezTo>
                  <a:pt x="452" y="108"/>
                  <a:pt x="465" y="96"/>
                  <a:pt x="467" y="94"/>
                </a:cubicBezTo>
                <a:cubicBezTo>
                  <a:pt x="468" y="92"/>
                  <a:pt x="468" y="92"/>
                  <a:pt x="468" y="92"/>
                </a:cubicBezTo>
                <a:cubicBezTo>
                  <a:pt x="467" y="91"/>
                  <a:pt x="467" y="91"/>
                  <a:pt x="467" y="91"/>
                </a:cubicBezTo>
                <a:cubicBezTo>
                  <a:pt x="467" y="91"/>
                  <a:pt x="447" y="65"/>
                  <a:pt x="419" y="49"/>
                </a:cubicBezTo>
                <a:cubicBezTo>
                  <a:pt x="417" y="48"/>
                  <a:pt x="417" y="48"/>
                  <a:pt x="417" y="48"/>
                </a:cubicBezTo>
                <a:cubicBezTo>
                  <a:pt x="409" y="60"/>
                  <a:pt x="409" y="60"/>
                  <a:pt x="409" y="60"/>
                </a:cubicBezTo>
                <a:cubicBezTo>
                  <a:pt x="410" y="61"/>
                  <a:pt x="410" y="61"/>
                  <a:pt x="410" y="61"/>
                </a:cubicBezTo>
                <a:cubicBezTo>
                  <a:pt x="411" y="62"/>
                  <a:pt x="417" y="66"/>
                  <a:pt x="422" y="70"/>
                </a:cubicBezTo>
                <a:cubicBezTo>
                  <a:pt x="421" y="71"/>
                  <a:pt x="419" y="72"/>
                  <a:pt x="417" y="75"/>
                </a:cubicBezTo>
                <a:cubicBezTo>
                  <a:pt x="412" y="71"/>
                  <a:pt x="407" y="67"/>
                  <a:pt x="406" y="67"/>
                </a:cubicBezTo>
                <a:cubicBezTo>
                  <a:pt x="404" y="66"/>
                  <a:pt x="404" y="66"/>
                  <a:pt x="404" y="66"/>
                </a:cubicBezTo>
                <a:cubicBezTo>
                  <a:pt x="404" y="66"/>
                  <a:pt x="400" y="73"/>
                  <a:pt x="399" y="75"/>
                </a:cubicBezTo>
                <a:cubicBezTo>
                  <a:pt x="397" y="74"/>
                  <a:pt x="393" y="72"/>
                  <a:pt x="391" y="70"/>
                </a:cubicBezTo>
                <a:cubicBezTo>
                  <a:pt x="396" y="61"/>
                  <a:pt x="405" y="45"/>
                  <a:pt x="407" y="43"/>
                </a:cubicBezTo>
                <a:cubicBezTo>
                  <a:pt x="408" y="41"/>
                  <a:pt x="408" y="41"/>
                  <a:pt x="408" y="41"/>
                </a:cubicBezTo>
                <a:cubicBezTo>
                  <a:pt x="406" y="40"/>
                  <a:pt x="406" y="40"/>
                  <a:pt x="406" y="40"/>
                </a:cubicBezTo>
                <a:cubicBezTo>
                  <a:pt x="406" y="40"/>
                  <a:pt x="379" y="22"/>
                  <a:pt x="348" y="14"/>
                </a:cubicBezTo>
                <a:cubicBezTo>
                  <a:pt x="346" y="14"/>
                  <a:pt x="346" y="14"/>
                  <a:pt x="346" y="14"/>
                </a:cubicBezTo>
                <a:cubicBezTo>
                  <a:pt x="341" y="28"/>
                  <a:pt x="341" y="28"/>
                  <a:pt x="341" y="28"/>
                </a:cubicBezTo>
                <a:cubicBezTo>
                  <a:pt x="343" y="29"/>
                  <a:pt x="343" y="29"/>
                  <a:pt x="343" y="29"/>
                </a:cubicBezTo>
                <a:cubicBezTo>
                  <a:pt x="343" y="29"/>
                  <a:pt x="351" y="32"/>
                  <a:pt x="356" y="33"/>
                </a:cubicBezTo>
                <a:cubicBezTo>
                  <a:pt x="356" y="35"/>
                  <a:pt x="355" y="37"/>
                  <a:pt x="354" y="40"/>
                </a:cubicBezTo>
                <a:cubicBezTo>
                  <a:pt x="347" y="37"/>
                  <a:pt x="341" y="36"/>
                  <a:pt x="341" y="36"/>
                </a:cubicBezTo>
                <a:cubicBezTo>
                  <a:pt x="338" y="35"/>
                  <a:pt x="338" y="35"/>
                  <a:pt x="338" y="35"/>
                </a:cubicBezTo>
                <a:cubicBezTo>
                  <a:pt x="338" y="35"/>
                  <a:pt x="337" y="43"/>
                  <a:pt x="336" y="46"/>
                </a:cubicBezTo>
                <a:cubicBezTo>
                  <a:pt x="334" y="45"/>
                  <a:pt x="330" y="43"/>
                  <a:pt x="327" y="43"/>
                </a:cubicBezTo>
                <a:cubicBezTo>
                  <a:pt x="329" y="32"/>
                  <a:pt x="333" y="15"/>
                  <a:pt x="334" y="12"/>
                </a:cubicBezTo>
                <a:cubicBezTo>
                  <a:pt x="335" y="10"/>
                  <a:pt x="335" y="10"/>
                  <a:pt x="335" y="10"/>
                </a:cubicBezTo>
                <a:cubicBezTo>
                  <a:pt x="333" y="9"/>
                  <a:pt x="333" y="9"/>
                  <a:pt x="333" y="9"/>
                </a:cubicBezTo>
                <a:cubicBezTo>
                  <a:pt x="333" y="9"/>
                  <a:pt x="301" y="0"/>
                  <a:pt x="269" y="2"/>
                </a:cubicBezTo>
                <a:cubicBezTo>
                  <a:pt x="267" y="2"/>
                  <a:pt x="267" y="2"/>
                  <a:pt x="267" y="2"/>
                </a:cubicBezTo>
                <a:cubicBezTo>
                  <a:pt x="267" y="17"/>
                  <a:pt x="267" y="17"/>
                  <a:pt x="267" y="17"/>
                </a:cubicBezTo>
                <a:cubicBezTo>
                  <a:pt x="269" y="17"/>
                  <a:pt x="269" y="17"/>
                  <a:pt x="269" y="17"/>
                </a:cubicBezTo>
                <a:cubicBezTo>
                  <a:pt x="270" y="17"/>
                  <a:pt x="278" y="18"/>
                  <a:pt x="283" y="18"/>
                </a:cubicBezTo>
                <a:cubicBezTo>
                  <a:pt x="283" y="19"/>
                  <a:pt x="283" y="21"/>
                  <a:pt x="283" y="25"/>
                </a:cubicBezTo>
                <a:cubicBezTo>
                  <a:pt x="276" y="24"/>
                  <a:pt x="269" y="25"/>
                  <a:pt x="269" y="25"/>
                </a:cubicBezTo>
                <a:cubicBezTo>
                  <a:pt x="267" y="25"/>
                  <a:pt x="267" y="25"/>
                  <a:pt x="267" y="25"/>
                </a:cubicBezTo>
                <a:cubicBezTo>
                  <a:pt x="267" y="25"/>
                  <a:pt x="267" y="33"/>
                  <a:pt x="267" y="36"/>
                </a:cubicBezTo>
                <a:cubicBezTo>
                  <a:pt x="265" y="35"/>
                  <a:pt x="261" y="35"/>
                  <a:pt x="258" y="35"/>
                </a:cubicBezTo>
                <a:cubicBezTo>
                  <a:pt x="257" y="26"/>
                  <a:pt x="255" y="8"/>
                  <a:pt x="255" y="4"/>
                </a:cubicBezTo>
                <a:cubicBezTo>
                  <a:pt x="255" y="4"/>
                  <a:pt x="255" y="2"/>
                  <a:pt x="255" y="2"/>
                </a:cubicBezTo>
                <a:cubicBezTo>
                  <a:pt x="253" y="2"/>
                  <a:pt x="253" y="2"/>
                  <a:pt x="253" y="2"/>
                </a:cubicBezTo>
                <a:cubicBezTo>
                  <a:pt x="253" y="2"/>
                  <a:pt x="220" y="3"/>
                  <a:pt x="190" y="14"/>
                </a:cubicBezTo>
                <a:cubicBezTo>
                  <a:pt x="188" y="15"/>
                  <a:pt x="188" y="15"/>
                  <a:pt x="188" y="15"/>
                </a:cubicBezTo>
                <a:cubicBezTo>
                  <a:pt x="192" y="29"/>
                  <a:pt x="192" y="29"/>
                  <a:pt x="192" y="29"/>
                </a:cubicBezTo>
                <a:cubicBezTo>
                  <a:pt x="194" y="29"/>
                  <a:pt x="194" y="29"/>
                  <a:pt x="194" y="29"/>
                </a:cubicBezTo>
                <a:cubicBezTo>
                  <a:pt x="195" y="29"/>
                  <a:pt x="202" y="27"/>
                  <a:pt x="208" y="25"/>
                </a:cubicBezTo>
                <a:cubicBezTo>
                  <a:pt x="208" y="26"/>
                  <a:pt x="208" y="28"/>
                  <a:pt x="209" y="32"/>
                </a:cubicBezTo>
                <a:cubicBezTo>
                  <a:pt x="203" y="34"/>
                  <a:pt x="197" y="36"/>
                  <a:pt x="196" y="36"/>
                </a:cubicBezTo>
                <a:cubicBezTo>
                  <a:pt x="194" y="36"/>
                  <a:pt x="194" y="36"/>
                  <a:pt x="194" y="36"/>
                </a:cubicBezTo>
                <a:cubicBezTo>
                  <a:pt x="194" y="36"/>
                  <a:pt x="197" y="44"/>
                  <a:pt x="198" y="47"/>
                </a:cubicBezTo>
                <a:cubicBezTo>
                  <a:pt x="196" y="47"/>
                  <a:pt x="192" y="48"/>
                  <a:pt x="189" y="49"/>
                </a:cubicBezTo>
                <a:cubicBezTo>
                  <a:pt x="185" y="41"/>
                  <a:pt x="178" y="23"/>
                  <a:pt x="177" y="21"/>
                </a:cubicBezTo>
                <a:cubicBezTo>
                  <a:pt x="176" y="18"/>
                  <a:pt x="176" y="18"/>
                  <a:pt x="176" y="18"/>
                </a:cubicBezTo>
                <a:cubicBezTo>
                  <a:pt x="174" y="19"/>
                  <a:pt x="174" y="19"/>
                  <a:pt x="174" y="19"/>
                </a:cubicBezTo>
                <a:cubicBezTo>
                  <a:pt x="174" y="19"/>
                  <a:pt x="142" y="30"/>
                  <a:pt x="117" y="50"/>
                </a:cubicBezTo>
                <a:cubicBezTo>
                  <a:pt x="116" y="52"/>
                  <a:pt x="116" y="52"/>
                  <a:pt x="116" y="52"/>
                </a:cubicBezTo>
                <a:cubicBezTo>
                  <a:pt x="124" y="64"/>
                  <a:pt x="124" y="64"/>
                  <a:pt x="124" y="64"/>
                </a:cubicBezTo>
                <a:cubicBezTo>
                  <a:pt x="126" y="63"/>
                  <a:pt x="126" y="63"/>
                  <a:pt x="126" y="63"/>
                </a:cubicBezTo>
                <a:cubicBezTo>
                  <a:pt x="126" y="63"/>
                  <a:pt x="133" y="58"/>
                  <a:pt x="138" y="55"/>
                </a:cubicBezTo>
                <a:cubicBezTo>
                  <a:pt x="138" y="56"/>
                  <a:pt x="139" y="58"/>
                  <a:pt x="141" y="61"/>
                </a:cubicBezTo>
                <a:cubicBezTo>
                  <a:pt x="135" y="65"/>
                  <a:pt x="130" y="69"/>
                  <a:pt x="130" y="69"/>
                </a:cubicBezTo>
                <a:cubicBezTo>
                  <a:pt x="128" y="70"/>
                  <a:pt x="128" y="70"/>
                  <a:pt x="128" y="70"/>
                </a:cubicBezTo>
                <a:cubicBezTo>
                  <a:pt x="128" y="70"/>
                  <a:pt x="133" y="76"/>
                  <a:pt x="135" y="79"/>
                </a:cubicBezTo>
                <a:cubicBezTo>
                  <a:pt x="133" y="80"/>
                  <a:pt x="130" y="82"/>
                  <a:pt x="127" y="84"/>
                </a:cubicBezTo>
                <a:cubicBezTo>
                  <a:pt x="120" y="76"/>
                  <a:pt x="109" y="62"/>
                  <a:pt x="108" y="60"/>
                </a:cubicBezTo>
                <a:cubicBezTo>
                  <a:pt x="106" y="58"/>
                  <a:pt x="106" y="58"/>
                  <a:pt x="106" y="58"/>
                </a:cubicBezTo>
                <a:cubicBezTo>
                  <a:pt x="105" y="59"/>
                  <a:pt x="105" y="59"/>
                  <a:pt x="105" y="59"/>
                </a:cubicBezTo>
                <a:cubicBezTo>
                  <a:pt x="104" y="59"/>
                  <a:pt x="78" y="79"/>
                  <a:pt x="60" y="105"/>
                </a:cubicBezTo>
                <a:cubicBezTo>
                  <a:pt x="59" y="107"/>
                  <a:pt x="59" y="107"/>
                  <a:pt x="59" y="107"/>
                </a:cubicBezTo>
                <a:cubicBezTo>
                  <a:pt x="70" y="116"/>
                  <a:pt x="70" y="116"/>
                  <a:pt x="70" y="116"/>
                </a:cubicBezTo>
                <a:cubicBezTo>
                  <a:pt x="72" y="115"/>
                  <a:pt x="72" y="115"/>
                  <a:pt x="72" y="115"/>
                </a:cubicBezTo>
                <a:cubicBezTo>
                  <a:pt x="72" y="114"/>
                  <a:pt x="77" y="108"/>
                  <a:pt x="81" y="104"/>
                </a:cubicBezTo>
                <a:cubicBezTo>
                  <a:pt x="82" y="105"/>
                  <a:pt x="83" y="106"/>
                  <a:pt x="86" y="108"/>
                </a:cubicBezTo>
                <a:cubicBezTo>
                  <a:pt x="81" y="114"/>
                  <a:pt x="78" y="119"/>
                  <a:pt x="77" y="119"/>
                </a:cubicBezTo>
                <a:cubicBezTo>
                  <a:pt x="76" y="121"/>
                  <a:pt x="76" y="121"/>
                  <a:pt x="76" y="121"/>
                </a:cubicBezTo>
                <a:cubicBezTo>
                  <a:pt x="76" y="121"/>
                  <a:pt x="83" y="126"/>
                  <a:pt x="85" y="127"/>
                </a:cubicBezTo>
                <a:cubicBezTo>
                  <a:pt x="84" y="129"/>
                  <a:pt x="81" y="132"/>
                  <a:pt x="79" y="135"/>
                </a:cubicBezTo>
                <a:cubicBezTo>
                  <a:pt x="70" y="129"/>
                  <a:pt x="55" y="119"/>
                  <a:pt x="53" y="117"/>
                </a:cubicBezTo>
                <a:cubicBezTo>
                  <a:pt x="52" y="115"/>
                  <a:pt x="52" y="115"/>
                  <a:pt x="52" y="115"/>
                </a:cubicBezTo>
                <a:cubicBezTo>
                  <a:pt x="50" y="117"/>
                  <a:pt x="50" y="117"/>
                  <a:pt x="50" y="117"/>
                </a:cubicBezTo>
                <a:cubicBezTo>
                  <a:pt x="50" y="117"/>
                  <a:pt x="30" y="143"/>
                  <a:pt x="20" y="174"/>
                </a:cubicBezTo>
                <a:cubicBezTo>
                  <a:pt x="19" y="175"/>
                  <a:pt x="19" y="175"/>
                  <a:pt x="19" y="175"/>
                </a:cubicBezTo>
                <a:cubicBezTo>
                  <a:pt x="33" y="181"/>
                  <a:pt x="33" y="181"/>
                  <a:pt x="33" y="181"/>
                </a:cubicBezTo>
                <a:cubicBezTo>
                  <a:pt x="34" y="179"/>
                  <a:pt x="34" y="179"/>
                  <a:pt x="34" y="179"/>
                </a:cubicBezTo>
                <a:cubicBezTo>
                  <a:pt x="34" y="179"/>
                  <a:pt x="38" y="172"/>
                  <a:pt x="40" y="167"/>
                </a:cubicBezTo>
                <a:cubicBezTo>
                  <a:pt x="41" y="167"/>
                  <a:pt x="43" y="168"/>
                  <a:pt x="46" y="170"/>
                </a:cubicBezTo>
                <a:cubicBezTo>
                  <a:pt x="43" y="176"/>
                  <a:pt x="41" y="182"/>
                  <a:pt x="41" y="182"/>
                </a:cubicBezTo>
                <a:cubicBezTo>
                  <a:pt x="40" y="184"/>
                  <a:pt x="40" y="184"/>
                  <a:pt x="40" y="184"/>
                </a:cubicBezTo>
                <a:cubicBezTo>
                  <a:pt x="40" y="184"/>
                  <a:pt x="47" y="187"/>
                  <a:pt x="50" y="188"/>
                </a:cubicBezTo>
                <a:cubicBezTo>
                  <a:pt x="49" y="190"/>
                  <a:pt x="48" y="194"/>
                  <a:pt x="46" y="197"/>
                </a:cubicBezTo>
                <a:cubicBezTo>
                  <a:pt x="38" y="194"/>
                  <a:pt x="19" y="189"/>
                  <a:pt x="17" y="188"/>
                </a:cubicBezTo>
                <a:cubicBezTo>
                  <a:pt x="15" y="187"/>
                  <a:pt x="15" y="187"/>
                  <a:pt x="15" y="187"/>
                </a:cubicBezTo>
                <a:cubicBezTo>
                  <a:pt x="14" y="189"/>
                  <a:pt x="14" y="189"/>
                  <a:pt x="14" y="189"/>
                </a:cubicBezTo>
                <a:cubicBezTo>
                  <a:pt x="14" y="189"/>
                  <a:pt x="3" y="221"/>
                  <a:pt x="3" y="253"/>
                </a:cubicBezTo>
                <a:cubicBezTo>
                  <a:pt x="3" y="255"/>
                  <a:pt x="3" y="255"/>
                  <a:pt x="3" y="255"/>
                </a:cubicBezTo>
                <a:cubicBezTo>
                  <a:pt x="18" y="256"/>
                  <a:pt x="18" y="256"/>
                  <a:pt x="18" y="256"/>
                </a:cubicBezTo>
                <a:cubicBezTo>
                  <a:pt x="18" y="254"/>
                  <a:pt x="18" y="254"/>
                  <a:pt x="18" y="254"/>
                </a:cubicBezTo>
                <a:cubicBezTo>
                  <a:pt x="18" y="254"/>
                  <a:pt x="19" y="246"/>
                  <a:pt x="20" y="240"/>
                </a:cubicBezTo>
                <a:cubicBezTo>
                  <a:pt x="21" y="240"/>
                  <a:pt x="23" y="240"/>
                  <a:pt x="26" y="241"/>
                </a:cubicBezTo>
                <a:cubicBezTo>
                  <a:pt x="26" y="248"/>
                  <a:pt x="25" y="254"/>
                  <a:pt x="25" y="255"/>
                </a:cubicBezTo>
                <a:cubicBezTo>
                  <a:pt x="25" y="257"/>
                  <a:pt x="25" y="257"/>
                  <a:pt x="25" y="257"/>
                </a:cubicBezTo>
                <a:cubicBezTo>
                  <a:pt x="25" y="257"/>
                  <a:pt x="33" y="257"/>
                  <a:pt x="36" y="257"/>
                </a:cubicBezTo>
                <a:cubicBezTo>
                  <a:pt x="36" y="259"/>
                  <a:pt x="36" y="263"/>
                  <a:pt x="36" y="266"/>
                </a:cubicBezTo>
                <a:cubicBezTo>
                  <a:pt x="25" y="266"/>
                  <a:pt x="7" y="266"/>
                  <a:pt x="4" y="266"/>
                </a:cubicBezTo>
                <a:cubicBezTo>
                  <a:pt x="2" y="266"/>
                  <a:pt x="2" y="266"/>
                  <a:pt x="2" y="266"/>
                </a:cubicBezTo>
                <a:cubicBezTo>
                  <a:pt x="2" y="268"/>
                  <a:pt x="2" y="268"/>
                  <a:pt x="2" y="268"/>
                </a:cubicBezTo>
                <a:cubicBezTo>
                  <a:pt x="2" y="269"/>
                  <a:pt x="0" y="301"/>
                  <a:pt x="9" y="332"/>
                </a:cubicBezTo>
                <a:cubicBezTo>
                  <a:pt x="10" y="334"/>
                  <a:pt x="10" y="334"/>
                  <a:pt x="10" y="334"/>
                </a:cubicBezTo>
                <a:cubicBezTo>
                  <a:pt x="24" y="330"/>
                  <a:pt x="24" y="330"/>
                  <a:pt x="24" y="330"/>
                </a:cubicBezTo>
                <a:cubicBezTo>
                  <a:pt x="24" y="328"/>
                  <a:pt x="24" y="328"/>
                  <a:pt x="24" y="328"/>
                </a:cubicBezTo>
                <a:cubicBezTo>
                  <a:pt x="24" y="328"/>
                  <a:pt x="23" y="320"/>
                  <a:pt x="22" y="315"/>
                </a:cubicBezTo>
                <a:cubicBezTo>
                  <a:pt x="23" y="315"/>
                  <a:pt x="25" y="314"/>
                  <a:pt x="28" y="314"/>
                </a:cubicBezTo>
                <a:cubicBezTo>
                  <a:pt x="30" y="321"/>
                  <a:pt x="31" y="327"/>
                  <a:pt x="31" y="327"/>
                </a:cubicBezTo>
                <a:cubicBezTo>
                  <a:pt x="32" y="329"/>
                  <a:pt x="32" y="329"/>
                  <a:pt x="32" y="329"/>
                </a:cubicBezTo>
                <a:cubicBezTo>
                  <a:pt x="32" y="329"/>
                  <a:pt x="39" y="327"/>
                  <a:pt x="42" y="326"/>
                </a:cubicBezTo>
                <a:cubicBezTo>
                  <a:pt x="43" y="329"/>
                  <a:pt x="44" y="332"/>
                  <a:pt x="44" y="335"/>
                </a:cubicBezTo>
                <a:cubicBezTo>
                  <a:pt x="35" y="338"/>
                  <a:pt x="17" y="344"/>
                  <a:pt x="14" y="345"/>
                </a:cubicBezTo>
                <a:cubicBezTo>
                  <a:pt x="12" y="345"/>
                  <a:pt x="12" y="345"/>
                  <a:pt x="12" y="345"/>
                </a:cubicBezTo>
                <a:cubicBezTo>
                  <a:pt x="12" y="348"/>
                  <a:pt x="12" y="348"/>
                  <a:pt x="12" y="348"/>
                </a:cubicBezTo>
                <a:cubicBezTo>
                  <a:pt x="13" y="348"/>
                  <a:pt x="21" y="380"/>
                  <a:pt x="39" y="406"/>
                </a:cubicBezTo>
                <a:cubicBezTo>
                  <a:pt x="40" y="408"/>
                  <a:pt x="40" y="408"/>
                  <a:pt x="40" y="408"/>
                </a:cubicBezTo>
                <a:cubicBezTo>
                  <a:pt x="53" y="400"/>
                  <a:pt x="53" y="400"/>
                  <a:pt x="53" y="400"/>
                </a:cubicBezTo>
                <a:cubicBezTo>
                  <a:pt x="52" y="398"/>
                  <a:pt x="52" y="398"/>
                  <a:pt x="52" y="398"/>
                </a:cubicBezTo>
                <a:cubicBezTo>
                  <a:pt x="52" y="398"/>
                  <a:pt x="49" y="391"/>
                  <a:pt x="46" y="386"/>
                </a:cubicBezTo>
                <a:cubicBezTo>
                  <a:pt x="47" y="386"/>
                  <a:pt x="49" y="385"/>
                  <a:pt x="52" y="383"/>
                </a:cubicBezTo>
                <a:cubicBezTo>
                  <a:pt x="55" y="389"/>
                  <a:pt x="58" y="395"/>
                  <a:pt x="59" y="395"/>
                </a:cubicBezTo>
                <a:cubicBezTo>
                  <a:pt x="60" y="397"/>
                  <a:pt x="60" y="397"/>
                  <a:pt x="60" y="397"/>
                </a:cubicBezTo>
                <a:cubicBezTo>
                  <a:pt x="60" y="397"/>
                  <a:pt x="66" y="392"/>
                  <a:pt x="69" y="390"/>
                </a:cubicBezTo>
                <a:cubicBezTo>
                  <a:pt x="70" y="393"/>
                  <a:pt x="72" y="396"/>
                  <a:pt x="74" y="399"/>
                </a:cubicBezTo>
                <a:cubicBezTo>
                  <a:pt x="66" y="404"/>
                  <a:pt x="51" y="416"/>
                  <a:pt x="48" y="417"/>
                </a:cubicBezTo>
                <a:cubicBezTo>
                  <a:pt x="46" y="418"/>
                  <a:pt x="46" y="418"/>
                  <a:pt x="46" y="418"/>
                </a:cubicBezTo>
                <a:cubicBezTo>
                  <a:pt x="47" y="420"/>
                  <a:pt x="47" y="420"/>
                  <a:pt x="47" y="420"/>
                </a:cubicBezTo>
                <a:cubicBezTo>
                  <a:pt x="48" y="420"/>
                  <a:pt x="65" y="448"/>
                  <a:pt x="90" y="468"/>
                </a:cubicBezTo>
                <a:cubicBezTo>
                  <a:pt x="92" y="470"/>
                  <a:pt x="92" y="470"/>
                  <a:pt x="92" y="470"/>
                </a:cubicBezTo>
                <a:cubicBezTo>
                  <a:pt x="102" y="459"/>
                  <a:pt x="102" y="459"/>
                  <a:pt x="102" y="459"/>
                </a:cubicBezTo>
                <a:cubicBezTo>
                  <a:pt x="100" y="457"/>
                  <a:pt x="100" y="457"/>
                  <a:pt x="100" y="457"/>
                </a:cubicBezTo>
                <a:cubicBezTo>
                  <a:pt x="100" y="457"/>
                  <a:pt x="95" y="451"/>
                  <a:pt x="90" y="447"/>
                </a:cubicBezTo>
                <a:cubicBezTo>
                  <a:pt x="91" y="447"/>
                  <a:pt x="93" y="445"/>
                  <a:pt x="95" y="443"/>
                </a:cubicBezTo>
                <a:cubicBezTo>
                  <a:pt x="100" y="448"/>
                  <a:pt x="105" y="452"/>
                  <a:pt x="105" y="452"/>
                </a:cubicBezTo>
                <a:cubicBezTo>
                  <a:pt x="107" y="453"/>
                  <a:pt x="107" y="453"/>
                  <a:pt x="107" y="453"/>
                </a:cubicBezTo>
                <a:cubicBezTo>
                  <a:pt x="107" y="453"/>
                  <a:pt x="112" y="447"/>
                  <a:pt x="114" y="445"/>
                </a:cubicBezTo>
                <a:cubicBezTo>
                  <a:pt x="116" y="447"/>
                  <a:pt x="119" y="449"/>
                  <a:pt x="121" y="451"/>
                </a:cubicBezTo>
                <a:cubicBezTo>
                  <a:pt x="114" y="460"/>
                  <a:pt x="104" y="474"/>
                  <a:pt x="102" y="476"/>
                </a:cubicBezTo>
                <a:cubicBezTo>
                  <a:pt x="100" y="477"/>
                  <a:pt x="100" y="477"/>
                  <a:pt x="100" y="477"/>
                </a:cubicBezTo>
                <a:cubicBezTo>
                  <a:pt x="102" y="479"/>
                  <a:pt x="102" y="479"/>
                  <a:pt x="102" y="479"/>
                </a:cubicBezTo>
                <a:cubicBezTo>
                  <a:pt x="102" y="479"/>
                  <a:pt x="127" y="501"/>
                  <a:pt x="156" y="513"/>
                </a:cubicBezTo>
                <a:cubicBezTo>
                  <a:pt x="158" y="514"/>
                  <a:pt x="158" y="514"/>
                  <a:pt x="158" y="514"/>
                </a:cubicBezTo>
                <a:cubicBezTo>
                  <a:pt x="165" y="500"/>
                  <a:pt x="165" y="500"/>
                  <a:pt x="165" y="500"/>
                </a:cubicBezTo>
                <a:cubicBezTo>
                  <a:pt x="163" y="499"/>
                  <a:pt x="163" y="499"/>
                  <a:pt x="163" y="499"/>
                </a:cubicBezTo>
                <a:cubicBezTo>
                  <a:pt x="163" y="499"/>
                  <a:pt x="156" y="495"/>
                  <a:pt x="151" y="493"/>
                </a:cubicBezTo>
                <a:cubicBezTo>
                  <a:pt x="151" y="492"/>
                  <a:pt x="153" y="490"/>
                  <a:pt x="154" y="487"/>
                </a:cubicBezTo>
                <a:cubicBezTo>
                  <a:pt x="160" y="490"/>
                  <a:pt x="166" y="493"/>
                  <a:pt x="166" y="493"/>
                </a:cubicBezTo>
                <a:cubicBezTo>
                  <a:pt x="168" y="494"/>
                  <a:pt x="168" y="494"/>
                  <a:pt x="168" y="494"/>
                </a:cubicBezTo>
                <a:cubicBezTo>
                  <a:pt x="168" y="494"/>
                  <a:pt x="172" y="487"/>
                  <a:pt x="173" y="484"/>
                </a:cubicBezTo>
                <a:cubicBezTo>
                  <a:pt x="175" y="485"/>
                  <a:pt x="178" y="487"/>
                  <a:pt x="181" y="488"/>
                </a:cubicBezTo>
                <a:cubicBezTo>
                  <a:pt x="178" y="494"/>
                  <a:pt x="170" y="513"/>
                  <a:pt x="169" y="516"/>
                </a:cubicBezTo>
                <a:cubicBezTo>
                  <a:pt x="168" y="518"/>
                  <a:pt x="168" y="518"/>
                  <a:pt x="168" y="518"/>
                </a:cubicBezTo>
                <a:cubicBezTo>
                  <a:pt x="170" y="519"/>
                  <a:pt x="170" y="519"/>
                  <a:pt x="170" y="519"/>
                </a:cubicBezTo>
                <a:cubicBezTo>
                  <a:pt x="170" y="519"/>
                  <a:pt x="199" y="532"/>
                  <a:pt x="231" y="535"/>
                </a:cubicBezTo>
                <a:cubicBezTo>
                  <a:pt x="233" y="535"/>
                  <a:pt x="233" y="535"/>
                  <a:pt x="233" y="535"/>
                </a:cubicBezTo>
                <a:cubicBezTo>
                  <a:pt x="236" y="520"/>
                  <a:pt x="236" y="520"/>
                  <a:pt x="236" y="520"/>
                </a:cubicBezTo>
                <a:cubicBezTo>
                  <a:pt x="234" y="520"/>
                  <a:pt x="234" y="520"/>
                  <a:pt x="234" y="520"/>
                </a:cubicBezTo>
                <a:cubicBezTo>
                  <a:pt x="233" y="519"/>
                  <a:pt x="225" y="518"/>
                  <a:pt x="220" y="517"/>
                </a:cubicBezTo>
                <a:cubicBezTo>
                  <a:pt x="220" y="516"/>
                  <a:pt x="221" y="514"/>
                  <a:pt x="221" y="511"/>
                </a:cubicBezTo>
                <a:cubicBezTo>
                  <a:pt x="228" y="512"/>
                  <a:pt x="234" y="512"/>
                  <a:pt x="235" y="512"/>
                </a:cubicBezTo>
                <a:cubicBezTo>
                  <a:pt x="237" y="513"/>
                  <a:pt x="237" y="513"/>
                  <a:pt x="237" y="513"/>
                </a:cubicBezTo>
                <a:cubicBezTo>
                  <a:pt x="237" y="513"/>
                  <a:pt x="238" y="505"/>
                  <a:pt x="238" y="502"/>
                </a:cubicBezTo>
                <a:cubicBezTo>
                  <a:pt x="240" y="502"/>
                  <a:pt x="244" y="503"/>
                  <a:pt x="247" y="503"/>
                </a:cubicBezTo>
                <a:cubicBezTo>
                  <a:pt x="247" y="514"/>
                  <a:pt x="245" y="532"/>
                  <a:pt x="245" y="535"/>
                </a:cubicBezTo>
                <a:cubicBezTo>
                  <a:pt x="244" y="537"/>
                  <a:pt x="244" y="537"/>
                  <a:pt x="244" y="537"/>
                </a:cubicBezTo>
                <a:cubicBezTo>
                  <a:pt x="246" y="537"/>
                  <a:pt x="246" y="537"/>
                  <a:pt x="246" y="537"/>
                </a:cubicBezTo>
                <a:cubicBezTo>
                  <a:pt x="247" y="537"/>
                  <a:pt x="279" y="542"/>
                  <a:pt x="310" y="536"/>
                </a:cubicBezTo>
                <a:cubicBezTo>
                  <a:pt x="310" y="536"/>
                  <a:pt x="310" y="536"/>
                  <a:pt x="310" y="536"/>
                </a:cubicBezTo>
                <a:close/>
                <a:moveTo>
                  <a:pt x="400" y="500"/>
                </a:moveTo>
                <a:cubicBezTo>
                  <a:pt x="396" y="493"/>
                  <a:pt x="385" y="474"/>
                  <a:pt x="385" y="473"/>
                </a:cubicBezTo>
                <a:cubicBezTo>
                  <a:pt x="384" y="471"/>
                  <a:pt x="384" y="471"/>
                  <a:pt x="384" y="471"/>
                </a:cubicBezTo>
                <a:cubicBezTo>
                  <a:pt x="382" y="472"/>
                  <a:pt x="382" y="472"/>
                  <a:pt x="382" y="472"/>
                </a:cubicBezTo>
                <a:cubicBezTo>
                  <a:pt x="378" y="474"/>
                  <a:pt x="370" y="478"/>
                  <a:pt x="370" y="478"/>
                </a:cubicBezTo>
                <a:cubicBezTo>
                  <a:pt x="367" y="479"/>
                  <a:pt x="367" y="479"/>
                  <a:pt x="367" y="479"/>
                </a:cubicBezTo>
                <a:cubicBezTo>
                  <a:pt x="367" y="479"/>
                  <a:pt x="371" y="486"/>
                  <a:pt x="373" y="488"/>
                </a:cubicBezTo>
                <a:cubicBezTo>
                  <a:pt x="371" y="489"/>
                  <a:pt x="367" y="491"/>
                  <a:pt x="363" y="493"/>
                </a:cubicBezTo>
                <a:cubicBezTo>
                  <a:pt x="362" y="489"/>
                  <a:pt x="359" y="483"/>
                  <a:pt x="359" y="483"/>
                </a:cubicBezTo>
                <a:cubicBezTo>
                  <a:pt x="358" y="484"/>
                  <a:pt x="358" y="484"/>
                  <a:pt x="358" y="484"/>
                </a:cubicBezTo>
                <a:cubicBezTo>
                  <a:pt x="357" y="484"/>
                  <a:pt x="350" y="485"/>
                  <a:pt x="346" y="487"/>
                </a:cubicBezTo>
                <a:cubicBezTo>
                  <a:pt x="345" y="485"/>
                  <a:pt x="344" y="483"/>
                  <a:pt x="344" y="481"/>
                </a:cubicBezTo>
                <a:cubicBezTo>
                  <a:pt x="350" y="478"/>
                  <a:pt x="370" y="471"/>
                  <a:pt x="388" y="460"/>
                </a:cubicBezTo>
                <a:cubicBezTo>
                  <a:pt x="390" y="463"/>
                  <a:pt x="406" y="488"/>
                  <a:pt x="406" y="488"/>
                </a:cubicBezTo>
                <a:cubicBezTo>
                  <a:pt x="407" y="487"/>
                  <a:pt x="407" y="487"/>
                  <a:pt x="407" y="487"/>
                </a:cubicBezTo>
                <a:cubicBezTo>
                  <a:pt x="414" y="484"/>
                  <a:pt x="421" y="479"/>
                  <a:pt x="421" y="478"/>
                </a:cubicBezTo>
                <a:cubicBezTo>
                  <a:pt x="422" y="477"/>
                  <a:pt x="422" y="477"/>
                  <a:pt x="422" y="477"/>
                </a:cubicBezTo>
                <a:cubicBezTo>
                  <a:pt x="422" y="477"/>
                  <a:pt x="418" y="470"/>
                  <a:pt x="416" y="468"/>
                </a:cubicBezTo>
                <a:cubicBezTo>
                  <a:pt x="418" y="466"/>
                  <a:pt x="421" y="464"/>
                  <a:pt x="423" y="462"/>
                </a:cubicBezTo>
                <a:cubicBezTo>
                  <a:pt x="426" y="465"/>
                  <a:pt x="430" y="471"/>
                  <a:pt x="430" y="471"/>
                </a:cubicBezTo>
                <a:cubicBezTo>
                  <a:pt x="432" y="469"/>
                  <a:pt x="432" y="469"/>
                  <a:pt x="432" y="469"/>
                </a:cubicBezTo>
                <a:cubicBezTo>
                  <a:pt x="434" y="466"/>
                  <a:pt x="440" y="462"/>
                  <a:pt x="442" y="460"/>
                </a:cubicBezTo>
                <a:cubicBezTo>
                  <a:pt x="444" y="461"/>
                  <a:pt x="446" y="463"/>
                  <a:pt x="447" y="465"/>
                </a:cubicBezTo>
                <a:cubicBezTo>
                  <a:pt x="429" y="484"/>
                  <a:pt x="407" y="497"/>
                  <a:pt x="400" y="500"/>
                </a:cubicBezTo>
                <a:cubicBezTo>
                  <a:pt x="400" y="500"/>
                  <a:pt x="400" y="500"/>
                  <a:pt x="400" y="500"/>
                </a:cubicBezTo>
                <a:close/>
                <a:moveTo>
                  <a:pt x="265" y="523"/>
                </a:moveTo>
                <a:cubicBezTo>
                  <a:pt x="265" y="520"/>
                  <a:pt x="266" y="489"/>
                  <a:pt x="266" y="489"/>
                </a:cubicBezTo>
                <a:cubicBezTo>
                  <a:pt x="264" y="489"/>
                  <a:pt x="264" y="489"/>
                  <a:pt x="264" y="489"/>
                </a:cubicBezTo>
                <a:cubicBezTo>
                  <a:pt x="239" y="489"/>
                  <a:pt x="213" y="481"/>
                  <a:pt x="213" y="480"/>
                </a:cubicBezTo>
                <a:cubicBezTo>
                  <a:pt x="210" y="480"/>
                  <a:pt x="210" y="480"/>
                  <a:pt x="210" y="480"/>
                </a:cubicBezTo>
                <a:cubicBezTo>
                  <a:pt x="207" y="495"/>
                  <a:pt x="207" y="495"/>
                  <a:pt x="207" y="495"/>
                </a:cubicBezTo>
                <a:cubicBezTo>
                  <a:pt x="209" y="495"/>
                  <a:pt x="209" y="495"/>
                  <a:pt x="209" y="495"/>
                </a:cubicBezTo>
                <a:cubicBezTo>
                  <a:pt x="212" y="496"/>
                  <a:pt x="217" y="498"/>
                  <a:pt x="220" y="499"/>
                </a:cubicBezTo>
                <a:cubicBezTo>
                  <a:pt x="219" y="500"/>
                  <a:pt x="219" y="502"/>
                  <a:pt x="218" y="506"/>
                </a:cubicBezTo>
                <a:cubicBezTo>
                  <a:pt x="214" y="505"/>
                  <a:pt x="210" y="504"/>
                  <a:pt x="207" y="503"/>
                </a:cubicBezTo>
                <a:cubicBezTo>
                  <a:pt x="205" y="502"/>
                  <a:pt x="205" y="502"/>
                  <a:pt x="205" y="502"/>
                </a:cubicBezTo>
                <a:cubicBezTo>
                  <a:pt x="205" y="502"/>
                  <a:pt x="203" y="511"/>
                  <a:pt x="202" y="514"/>
                </a:cubicBezTo>
                <a:cubicBezTo>
                  <a:pt x="199" y="513"/>
                  <a:pt x="195" y="512"/>
                  <a:pt x="191" y="510"/>
                </a:cubicBezTo>
                <a:cubicBezTo>
                  <a:pt x="192" y="507"/>
                  <a:pt x="203" y="479"/>
                  <a:pt x="203" y="479"/>
                </a:cubicBezTo>
                <a:cubicBezTo>
                  <a:pt x="201" y="478"/>
                  <a:pt x="201" y="478"/>
                  <a:pt x="201" y="478"/>
                </a:cubicBezTo>
                <a:cubicBezTo>
                  <a:pt x="177" y="470"/>
                  <a:pt x="155" y="456"/>
                  <a:pt x="155" y="456"/>
                </a:cubicBezTo>
                <a:cubicBezTo>
                  <a:pt x="153" y="454"/>
                  <a:pt x="153" y="454"/>
                  <a:pt x="153" y="454"/>
                </a:cubicBezTo>
                <a:cubicBezTo>
                  <a:pt x="145" y="467"/>
                  <a:pt x="145" y="467"/>
                  <a:pt x="145" y="467"/>
                </a:cubicBezTo>
                <a:cubicBezTo>
                  <a:pt x="147" y="469"/>
                  <a:pt x="147" y="469"/>
                  <a:pt x="147" y="469"/>
                </a:cubicBezTo>
                <a:cubicBezTo>
                  <a:pt x="149" y="470"/>
                  <a:pt x="154" y="473"/>
                  <a:pt x="156" y="475"/>
                </a:cubicBezTo>
                <a:cubicBezTo>
                  <a:pt x="156" y="476"/>
                  <a:pt x="154" y="478"/>
                  <a:pt x="153" y="481"/>
                </a:cubicBezTo>
                <a:cubicBezTo>
                  <a:pt x="149" y="479"/>
                  <a:pt x="145" y="477"/>
                  <a:pt x="143" y="476"/>
                </a:cubicBezTo>
                <a:cubicBezTo>
                  <a:pt x="141" y="474"/>
                  <a:pt x="141" y="474"/>
                  <a:pt x="141" y="474"/>
                </a:cubicBezTo>
                <a:cubicBezTo>
                  <a:pt x="141" y="474"/>
                  <a:pt x="136" y="482"/>
                  <a:pt x="135" y="484"/>
                </a:cubicBezTo>
                <a:cubicBezTo>
                  <a:pt x="132" y="483"/>
                  <a:pt x="129" y="480"/>
                  <a:pt x="125" y="477"/>
                </a:cubicBezTo>
                <a:cubicBezTo>
                  <a:pt x="127" y="474"/>
                  <a:pt x="145" y="450"/>
                  <a:pt x="145" y="450"/>
                </a:cubicBezTo>
                <a:cubicBezTo>
                  <a:pt x="143" y="448"/>
                  <a:pt x="143" y="448"/>
                  <a:pt x="143" y="448"/>
                </a:cubicBezTo>
                <a:cubicBezTo>
                  <a:pt x="123" y="435"/>
                  <a:pt x="105" y="413"/>
                  <a:pt x="104" y="413"/>
                </a:cubicBezTo>
                <a:cubicBezTo>
                  <a:pt x="103" y="411"/>
                  <a:pt x="103" y="411"/>
                  <a:pt x="103" y="411"/>
                </a:cubicBezTo>
                <a:cubicBezTo>
                  <a:pt x="92" y="422"/>
                  <a:pt x="92" y="422"/>
                  <a:pt x="92" y="422"/>
                </a:cubicBezTo>
                <a:cubicBezTo>
                  <a:pt x="93" y="423"/>
                  <a:pt x="93" y="423"/>
                  <a:pt x="93" y="423"/>
                </a:cubicBezTo>
                <a:cubicBezTo>
                  <a:pt x="95" y="425"/>
                  <a:pt x="99" y="430"/>
                  <a:pt x="100" y="432"/>
                </a:cubicBezTo>
                <a:cubicBezTo>
                  <a:pt x="100" y="433"/>
                  <a:pt x="98" y="435"/>
                  <a:pt x="95" y="437"/>
                </a:cubicBezTo>
                <a:cubicBezTo>
                  <a:pt x="92" y="434"/>
                  <a:pt x="89" y="431"/>
                  <a:pt x="88" y="429"/>
                </a:cubicBezTo>
                <a:cubicBezTo>
                  <a:pt x="86" y="427"/>
                  <a:pt x="86" y="427"/>
                  <a:pt x="86" y="427"/>
                </a:cubicBezTo>
                <a:cubicBezTo>
                  <a:pt x="86" y="427"/>
                  <a:pt x="79" y="433"/>
                  <a:pt x="77" y="434"/>
                </a:cubicBezTo>
                <a:cubicBezTo>
                  <a:pt x="76" y="433"/>
                  <a:pt x="73" y="429"/>
                  <a:pt x="70" y="426"/>
                </a:cubicBezTo>
                <a:cubicBezTo>
                  <a:pt x="73" y="423"/>
                  <a:pt x="97" y="404"/>
                  <a:pt x="97" y="404"/>
                </a:cubicBezTo>
                <a:cubicBezTo>
                  <a:pt x="96" y="402"/>
                  <a:pt x="96" y="402"/>
                  <a:pt x="96" y="402"/>
                </a:cubicBezTo>
                <a:cubicBezTo>
                  <a:pt x="80" y="383"/>
                  <a:pt x="69" y="358"/>
                  <a:pt x="69" y="357"/>
                </a:cubicBezTo>
                <a:cubicBezTo>
                  <a:pt x="68" y="355"/>
                  <a:pt x="68" y="355"/>
                  <a:pt x="68" y="355"/>
                </a:cubicBezTo>
                <a:cubicBezTo>
                  <a:pt x="54" y="362"/>
                  <a:pt x="54" y="362"/>
                  <a:pt x="54" y="362"/>
                </a:cubicBezTo>
                <a:cubicBezTo>
                  <a:pt x="55" y="364"/>
                  <a:pt x="55" y="364"/>
                  <a:pt x="55" y="364"/>
                </a:cubicBezTo>
                <a:cubicBezTo>
                  <a:pt x="57" y="366"/>
                  <a:pt x="59" y="372"/>
                  <a:pt x="59" y="374"/>
                </a:cubicBezTo>
                <a:cubicBezTo>
                  <a:pt x="59" y="375"/>
                  <a:pt x="56" y="376"/>
                  <a:pt x="53" y="378"/>
                </a:cubicBezTo>
                <a:cubicBezTo>
                  <a:pt x="51" y="374"/>
                  <a:pt x="49" y="370"/>
                  <a:pt x="48" y="368"/>
                </a:cubicBezTo>
                <a:cubicBezTo>
                  <a:pt x="47" y="366"/>
                  <a:pt x="47" y="366"/>
                  <a:pt x="47" y="366"/>
                </a:cubicBezTo>
                <a:cubicBezTo>
                  <a:pt x="47" y="366"/>
                  <a:pt x="39" y="369"/>
                  <a:pt x="37" y="370"/>
                </a:cubicBezTo>
                <a:cubicBezTo>
                  <a:pt x="36" y="368"/>
                  <a:pt x="34" y="364"/>
                  <a:pt x="33" y="360"/>
                </a:cubicBezTo>
                <a:cubicBezTo>
                  <a:pt x="36" y="358"/>
                  <a:pt x="64" y="347"/>
                  <a:pt x="64" y="347"/>
                </a:cubicBezTo>
                <a:cubicBezTo>
                  <a:pt x="64" y="345"/>
                  <a:pt x="64" y="345"/>
                  <a:pt x="64" y="345"/>
                </a:cubicBezTo>
                <a:cubicBezTo>
                  <a:pt x="55" y="322"/>
                  <a:pt x="53" y="295"/>
                  <a:pt x="53" y="295"/>
                </a:cubicBezTo>
                <a:cubicBezTo>
                  <a:pt x="53" y="292"/>
                  <a:pt x="53" y="292"/>
                  <a:pt x="53" y="292"/>
                </a:cubicBezTo>
                <a:cubicBezTo>
                  <a:pt x="37" y="294"/>
                  <a:pt x="37" y="294"/>
                  <a:pt x="37" y="294"/>
                </a:cubicBezTo>
                <a:cubicBezTo>
                  <a:pt x="38" y="296"/>
                  <a:pt x="38" y="296"/>
                  <a:pt x="38" y="296"/>
                </a:cubicBezTo>
                <a:cubicBezTo>
                  <a:pt x="38" y="299"/>
                  <a:pt x="38" y="304"/>
                  <a:pt x="38" y="307"/>
                </a:cubicBezTo>
                <a:cubicBezTo>
                  <a:pt x="38" y="307"/>
                  <a:pt x="38" y="308"/>
                  <a:pt x="38" y="308"/>
                </a:cubicBezTo>
                <a:cubicBezTo>
                  <a:pt x="37" y="308"/>
                  <a:pt x="35" y="308"/>
                  <a:pt x="31" y="309"/>
                </a:cubicBezTo>
                <a:cubicBezTo>
                  <a:pt x="31" y="305"/>
                  <a:pt x="30" y="301"/>
                  <a:pt x="30" y="298"/>
                </a:cubicBezTo>
                <a:cubicBezTo>
                  <a:pt x="30" y="296"/>
                  <a:pt x="30" y="296"/>
                  <a:pt x="30" y="296"/>
                </a:cubicBezTo>
                <a:cubicBezTo>
                  <a:pt x="30" y="296"/>
                  <a:pt x="21" y="296"/>
                  <a:pt x="18" y="297"/>
                </a:cubicBezTo>
                <a:cubicBezTo>
                  <a:pt x="18" y="295"/>
                  <a:pt x="18" y="292"/>
                  <a:pt x="18" y="288"/>
                </a:cubicBezTo>
                <a:cubicBezTo>
                  <a:pt x="18" y="287"/>
                  <a:pt x="18" y="286"/>
                  <a:pt x="18" y="285"/>
                </a:cubicBezTo>
                <a:cubicBezTo>
                  <a:pt x="21" y="285"/>
                  <a:pt x="52" y="284"/>
                  <a:pt x="52" y="284"/>
                </a:cubicBezTo>
                <a:cubicBezTo>
                  <a:pt x="51" y="281"/>
                  <a:pt x="51" y="281"/>
                  <a:pt x="51" y="281"/>
                </a:cubicBezTo>
                <a:cubicBezTo>
                  <a:pt x="51" y="278"/>
                  <a:pt x="51" y="274"/>
                  <a:pt x="51" y="271"/>
                </a:cubicBezTo>
                <a:cubicBezTo>
                  <a:pt x="51" y="250"/>
                  <a:pt x="55" y="230"/>
                  <a:pt x="55" y="229"/>
                </a:cubicBezTo>
                <a:cubicBezTo>
                  <a:pt x="56" y="227"/>
                  <a:pt x="56" y="227"/>
                  <a:pt x="56" y="227"/>
                </a:cubicBezTo>
                <a:cubicBezTo>
                  <a:pt x="40" y="225"/>
                  <a:pt x="40" y="225"/>
                  <a:pt x="40" y="225"/>
                </a:cubicBezTo>
                <a:cubicBezTo>
                  <a:pt x="40" y="227"/>
                  <a:pt x="40" y="227"/>
                  <a:pt x="40" y="227"/>
                </a:cubicBezTo>
                <a:cubicBezTo>
                  <a:pt x="40" y="230"/>
                  <a:pt x="38" y="235"/>
                  <a:pt x="38" y="238"/>
                </a:cubicBezTo>
                <a:cubicBezTo>
                  <a:pt x="37" y="238"/>
                  <a:pt x="34" y="238"/>
                  <a:pt x="31" y="237"/>
                </a:cubicBezTo>
                <a:cubicBezTo>
                  <a:pt x="31" y="233"/>
                  <a:pt x="32" y="229"/>
                  <a:pt x="32" y="226"/>
                </a:cubicBezTo>
                <a:cubicBezTo>
                  <a:pt x="33" y="224"/>
                  <a:pt x="33" y="224"/>
                  <a:pt x="33" y="224"/>
                </a:cubicBezTo>
                <a:cubicBezTo>
                  <a:pt x="33" y="224"/>
                  <a:pt x="24" y="222"/>
                  <a:pt x="21" y="222"/>
                </a:cubicBezTo>
                <a:cubicBezTo>
                  <a:pt x="22" y="219"/>
                  <a:pt x="23" y="215"/>
                  <a:pt x="24" y="211"/>
                </a:cubicBezTo>
                <a:cubicBezTo>
                  <a:pt x="27" y="211"/>
                  <a:pt x="57" y="218"/>
                  <a:pt x="57" y="218"/>
                </a:cubicBezTo>
                <a:cubicBezTo>
                  <a:pt x="57" y="216"/>
                  <a:pt x="57" y="216"/>
                  <a:pt x="57" y="216"/>
                </a:cubicBezTo>
                <a:cubicBezTo>
                  <a:pt x="63" y="192"/>
                  <a:pt x="77" y="168"/>
                  <a:pt x="77" y="168"/>
                </a:cubicBezTo>
                <a:cubicBezTo>
                  <a:pt x="78" y="166"/>
                  <a:pt x="78" y="166"/>
                  <a:pt x="78" y="166"/>
                </a:cubicBezTo>
                <a:cubicBezTo>
                  <a:pt x="64" y="159"/>
                  <a:pt x="64" y="159"/>
                  <a:pt x="64" y="159"/>
                </a:cubicBezTo>
                <a:cubicBezTo>
                  <a:pt x="63" y="161"/>
                  <a:pt x="63" y="161"/>
                  <a:pt x="63" y="161"/>
                </a:cubicBezTo>
                <a:cubicBezTo>
                  <a:pt x="62" y="164"/>
                  <a:pt x="59" y="168"/>
                  <a:pt x="57" y="171"/>
                </a:cubicBezTo>
                <a:cubicBezTo>
                  <a:pt x="56" y="170"/>
                  <a:pt x="54" y="169"/>
                  <a:pt x="51" y="168"/>
                </a:cubicBezTo>
                <a:cubicBezTo>
                  <a:pt x="53" y="164"/>
                  <a:pt x="55" y="160"/>
                  <a:pt x="56" y="158"/>
                </a:cubicBezTo>
                <a:cubicBezTo>
                  <a:pt x="57" y="156"/>
                  <a:pt x="57" y="156"/>
                  <a:pt x="57" y="156"/>
                </a:cubicBezTo>
                <a:cubicBezTo>
                  <a:pt x="57" y="156"/>
                  <a:pt x="50" y="151"/>
                  <a:pt x="47" y="150"/>
                </a:cubicBezTo>
                <a:cubicBezTo>
                  <a:pt x="48" y="148"/>
                  <a:pt x="50" y="144"/>
                  <a:pt x="53" y="140"/>
                </a:cubicBezTo>
                <a:cubicBezTo>
                  <a:pt x="56" y="142"/>
                  <a:pt x="82" y="158"/>
                  <a:pt x="82" y="158"/>
                </a:cubicBezTo>
                <a:cubicBezTo>
                  <a:pt x="83" y="156"/>
                  <a:pt x="83" y="156"/>
                  <a:pt x="83" y="156"/>
                </a:cubicBezTo>
                <a:cubicBezTo>
                  <a:pt x="96" y="135"/>
                  <a:pt x="116" y="116"/>
                  <a:pt x="116" y="116"/>
                </a:cubicBezTo>
                <a:cubicBezTo>
                  <a:pt x="118" y="114"/>
                  <a:pt x="118" y="114"/>
                  <a:pt x="118" y="114"/>
                </a:cubicBezTo>
                <a:cubicBezTo>
                  <a:pt x="107" y="103"/>
                  <a:pt x="107" y="103"/>
                  <a:pt x="107" y="103"/>
                </a:cubicBezTo>
                <a:cubicBezTo>
                  <a:pt x="105" y="105"/>
                  <a:pt x="105" y="105"/>
                  <a:pt x="105" y="105"/>
                </a:cubicBezTo>
                <a:cubicBezTo>
                  <a:pt x="103" y="107"/>
                  <a:pt x="99" y="111"/>
                  <a:pt x="97" y="113"/>
                </a:cubicBezTo>
                <a:cubicBezTo>
                  <a:pt x="96" y="112"/>
                  <a:pt x="94" y="110"/>
                  <a:pt x="92" y="108"/>
                </a:cubicBezTo>
                <a:cubicBezTo>
                  <a:pt x="94" y="105"/>
                  <a:pt x="97" y="102"/>
                  <a:pt x="99" y="100"/>
                </a:cubicBezTo>
                <a:cubicBezTo>
                  <a:pt x="101" y="98"/>
                  <a:pt x="101" y="98"/>
                  <a:pt x="101" y="98"/>
                </a:cubicBezTo>
                <a:cubicBezTo>
                  <a:pt x="101" y="98"/>
                  <a:pt x="95" y="92"/>
                  <a:pt x="93" y="90"/>
                </a:cubicBezTo>
                <a:cubicBezTo>
                  <a:pt x="95" y="88"/>
                  <a:pt x="98" y="85"/>
                  <a:pt x="101" y="82"/>
                </a:cubicBezTo>
                <a:cubicBezTo>
                  <a:pt x="104" y="85"/>
                  <a:pt x="124" y="108"/>
                  <a:pt x="124" y="108"/>
                </a:cubicBezTo>
                <a:cubicBezTo>
                  <a:pt x="125" y="106"/>
                  <a:pt x="125" y="106"/>
                  <a:pt x="125" y="106"/>
                </a:cubicBezTo>
                <a:cubicBezTo>
                  <a:pt x="143" y="89"/>
                  <a:pt x="168" y="77"/>
                  <a:pt x="168" y="77"/>
                </a:cubicBezTo>
                <a:cubicBezTo>
                  <a:pt x="170" y="76"/>
                  <a:pt x="170" y="76"/>
                  <a:pt x="170" y="76"/>
                </a:cubicBezTo>
                <a:cubicBezTo>
                  <a:pt x="163" y="62"/>
                  <a:pt x="163" y="62"/>
                  <a:pt x="163" y="62"/>
                </a:cubicBezTo>
                <a:cubicBezTo>
                  <a:pt x="161" y="63"/>
                  <a:pt x="161" y="63"/>
                  <a:pt x="161" y="63"/>
                </a:cubicBezTo>
                <a:cubicBezTo>
                  <a:pt x="158" y="65"/>
                  <a:pt x="153" y="67"/>
                  <a:pt x="150" y="68"/>
                </a:cubicBezTo>
                <a:cubicBezTo>
                  <a:pt x="150" y="67"/>
                  <a:pt x="149" y="65"/>
                  <a:pt x="147" y="62"/>
                </a:cubicBezTo>
                <a:cubicBezTo>
                  <a:pt x="150" y="60"/>
                  <a:pt x="154" y="58"/>
                  <a:pt x="156" y="57"/>
                </a:cubicBezTo>
                <a:cubicBezTo>
                  <a:pt x="158" y="56"/>
                  <a:pt x="158" y="56"/>
                  <a:pt x="158" y="56"/>
                </a:cubicBezTo>
                <a:cubicBezTo>
                  <a:pt x="158" y="56"/>
                  <a:pt x="154" y="48"/>
                  <a:pt x="153" y="45"/>
                </a:cubicBezTo>
                <a:cubicBezTo>
                  <a:pt x="155" y="44"/>
                  <a:pt x="159" y="42"/>
                  <a:pt x="164" y="40"/>
                </a:cubicBezTo>
                <a:cubicBezTo>
                  <a:pt x="165" y="44"/>
                  <a:pt x="178" y="71"/>
                  <a:pt x="178" y="71"/>
                </a:cubicBezTo>
                <a:cubicBezTo>
                  <a:pt x="180" y="70"/>
                  <a:pt x="180" y="70"/>
                  <a:pt x="180" y="70"/>
                </a:cubicBezTo>
                <a:cubicBezTo>
                  <a:pt x="202" y="59"/>
                  <a:pt x="230" y="55"/>
                  <a:pt x="230" y="55"/>
                </a:cubicBezTo>
                <a:cubicBezTo>
                  <a:pt x="233" y="54"/>
                  <a:pt x="233" y="54"/>
                  <a:pt x="233" y="54"/>
                </a:cubicBezTo>
                <a:cubicBezTo>
                  <a:pt x="229" y="39"/>
                  <a:pt x="229" y="39"/>
                  <a:pt x="229" y="39"/>
                </a:cubicBezTo>
                <a:cubicBezTo>
                  <a:pt x="227" y="40"/>
                  <a:pt x="227" y="40"/>
                  <a:pt x="227" y="40"/>
                </a:cubicBezTo>
                <a:cubicBezTo>
                  <a:pt x="224" y="41"/>
                  <a:pt x="219" y="41"/>
                  <a:pt x="216" y="41"/>
                </a:cubicBezTo>
                <a:cubicBezTo>
                  <a:pt x="216" y="40"/>
                  <a:pt x="215" y="38"/>
                  <a:pt x="214" y="35"/>
                </a:cubicBezTo>
                <a:cubicBezTo>
                  <a:pt x="218" y="33"/>
                  <a:pt x="222" y="32"/>
                  <a:pt x="225" y="32"/>
                </a:cubicBezTo>
                <a:cubicBezTo>
                  <a:pt x="227" y="32"/>
                  <a:pt x="227" y="32"/>
                  <a:pt x="227" y="32"/>
                </a:cubicBezTo>
                <a:cubicBezTo>
                  <a:pt x="227" y="32"/>
                  <a:pt x="226" y="23"/>
                  <a:pt x="225" y="20"/>
                </a:cubicBezTo>
                <a:cubicBezTo>
                  <a:pt x="228" y="20"/>
                  <a:pt x="232" y="19"/>
                  <a:pt x="237" y="19"/>
                </a:cubicBezTo>
                <a:cubicBezTo>
                  <a:pt x="237" y="22"/>
                  <a:pt x="241" y="52"/>
                  <a:pt x="241" y="52"/>
                </a:cubicBezTo>
                <a:cubicBezTo>
                  <a:pt x="243" y="52"/>
                  <a:pt x="243" y="52"/>
                  <a:pt x="243" y="52"/>
                </a:cubicBezTo>
                <a:cubicBezTo>
                  <a:pt x="268" y="49"/>
                  <a:pt x="295" y="53"/>
                  <a:pt x="296" y="53"/>
                </a:cubicBezTo>
                <a:cubicBezTo>
                  <a:pt x="298" y="53"/>
                  <a:pt x="298" y="53"/>
                  <a:pt x="298" y="53"/>
                </a:cubicBezTo>
                <a:cubicBezTo>
                  <a:pt x="300" y="38"/>
                  <a:pt x="300" y="38"/>
                  <a:pt x="300" y="38"/>
                </a:cubicBezTo>
                <a:cubicBezTo>
                  <a:pt x="297" y="38"/>
                  <a:pt x="297" y="38"/>
                  <a:pt x="297" y="38"/>
                </a:cubicBezTo>
                <a:cubicBezTo>
                  <a:pt x="294" y="38"/>
                  <a:pt x="289" y="37"/>
                  <a:pt x="286" y="36"/>
                </a:cubicBezTo>
                <a:cubicBezTo>
                  <a:pt x="286" y="35"/>
                  <a:pt x="286" y="32"/>
                  <a:pt x="287" y="29"/>
                </a:cubicBezTo>
                <a:cubicBezTo>
                  <a:pt x="291" y="29"/>
                  <a:pt x="295" y="29"/>
                  <a:pt x="298" y="30"/>
                </a:cubicBezTo>
                <a:cubicBezTo>
                  <a:pt x="300" y="30"/>
                  <a:pt x="300" y="30"/>
                  <a:pt x="300" y="30"/>
                </a:cubicBezTo>
                <a:cubicBezTo>
                  <a:pt x="300" y="30"/>
                  <a:pt x="301" y="21"/>
                  <a:pt x="302" y="19"/>
                </a:cubicBezTo>
                <a:cubicBezTo>
                  <a:pt x="304" y="19"/>
                  <a:pt x="308" y="19"/>
                  <a:pt x="313" y="21"/>
                </a:cubicBezTo>
                <a:cubicBezTo>
                  <a:pt x="312" y="24"/>
                  <a:pt x="306" y="54"/>
                  <a:pt x="306" y="54"/>
                </a:cubicBezTo>
                <a:cubicBezTo>
                  <a:pt x="309" y="55"/>
                  <a:pt x="309" y="55"/>
                  <a:pt x="309" y="55"/>
                </a:cubicBezTo>
                <a:cubicBezTo>
                  <a:pt x="333" y="59"/>
                  <a:pt x="358" y="70"/>
                  <a:pt x="358" y="71"/>
                </a:cubicBezTo>
                <a:cubicBezTo>
                  <a:pt x="360" y="72"/>
                  <a:pt x="360" y="72"/>
                  <a:pt x="360" y="72"/>
                </a:cubicBezTo>
                <a:cubicBezTo>
                  <a:pt x="366" y="57"/>
                  <a:pt x="366" y="57"/>
                  <a:pt x="366" y="57"/>
                </a:cubicBezTo>
                <a:cubicBezTo>
                  <a:pt x="364" y="57"/>
                  <a:pt x="364" y="57"/>
                  <a:pt x="364" y="57"/>
                </a:cubicBezTo>
                <a:cubicBezTo>
                  <a:pt x="361" y="56"/>
                  <a:pt x="356" y="53"/>
                  <a:pt x="354" y="51"/>
                </a:cubicBezTo>
                <a:cubicBezTo>
                  <a:pt x="354" y="50"/>
                  <a:pt x="355" y="48"/>
                  <a:pt x="356" y="45"/>
                </a:cubicBezTo>
                <a:cubicBezTo>
                  <a:pt x="360" y="46"/>
                  <a:pt x="364" y="48"/>
                  <a:pt x="366" y="49"/>
                </a:cubicBezTo>
                <a:cubicBezTo>
                  <a:pt x="368" y="50"/>
                  <a:pt x="368" y="50"/>
                  <a:pt x="368" y="50"/>
                </a:cubicBezTo>
                <a:cubicBezTo>
                  <a:pt x="368" y="50"/>
                  <a:pt x="372" y="42"/>
                  <a:pt x="373" y="40"/>
                </a:cubicBezTo>
                <a:cubicBezTo>
                  <a:pt x="376" y="40"/>
                  <a:pt x="380" y="42"/>
                  <a:pt x="384" y="45"/>
                </a:cubicBezTo>
                <a:cubicBezTo>
                  <a:pt x="382" y="48"/>
                  <a:pt x="368" y="75"/>
                  <a:pt x="368" y="75"/>
                </a:cubicBezTo>
                <a:cubicBezTo>
                  <a:pt x="370" y="76"/>
                  <a:pt x="370" y="76"/>
                  <a:pt x="370" y="76"/>
                </a:cubicBezTo>
                <a:cubicBezTo>
                  <a:pt x="392" y="87"/>
                  <a:pt x="412" y="105"/>
                  <a:pt x="412" y="106"/>
                </a:cubicBezTo>
                <a:cubicBezTo>
                  <a:pt x="414" y="107"/>
                  <a:pt x="414" y="107"/>
                  <a:pt x="414" y="107"/>
                </a:cubicBezTo>
                <a:cubicBezTo>
                  <a:pt x="424" y="95"/>
                  <a:pt x="424" y="95"/>
                  <a:pt x="424" y="95"/>
                </a:cubicBezTo>
                <a:cubicBezTo>
                  <a:pt x="422" y="94"/>
                  <a:pt x="422" y="94"/>
                  <a:pt x="422" y="94"/>
                </a:cubicBezTo>
                <a:cubicBezTo>
                  <a:pt x="420" y="92"/>
                  <a:pt x="416" y="88"/>
                  <a:pt x="414" y="86"/>
                </a:cubicBezTo>
                <a:cubicBezTo>
                  <a:pt x="415" y="85"/>
                  <a:pt x="416" y="83"/>
                  <a:pt x="418" y="81"/>
                </a:cubicBezTo>
                <a:cubicBezTo>
                  <a:pt x="422" y="83"/>
                  <a:pt x="425" y="86"/>
                  <a:pt x="427" y="88"/>
                </a:cubicBezTo>
                <a:cubicBezTo>
                  <a:pt x="428" y="89"/>
                  <a:pt x="428" y="89"/>
                  <a:pt x="428" y="89"/>
                </a:cubicBezTo>
                <a:cubicBezTo>
                  <a:pt x="428" y="89"/>
                  <a:pt x="435" y="83"/>
                  <a:pt x="436" y="81"/>
                </a:cubicBezTo>
                <a:cubicBezTo>
                  <a:pt x="438" y="82"/>
                  <a:pt x="442" y="85"/>
                  <a:pt x="444" y="89"/>
                </a:cubicBezTo>
                <a:cubicBezTo>
                  <a:pt x="442" y="91"/>
                  <a:pt x="420" y="114"/>
                  <a:pt x="420" y="114"/>
                </a:cubicBezTo>
                <a:cubicBezTo>
                  <a:pt x="422" y="115"/>
                  <a:pt x="422" y="115"/>
                  <a:pt x="422" y="115"/>
                </a:cubicBezTo>
                <a:cubicBezTo>
                  <a:pt x="440" y="131"/>
                  <a:pt x="455" y="156"/>
                  <a:pt x="455" y="156"/>
                </a:cubicBezTo>
                <a:cubicBezTo>
                  <a:pt x="456" y="158"/>
                  <a:pt x="456" y="158"/>
                  <a:pt x="456" y="158"/>
                </a:cubicBezTo>
                <a:cubicBezTo>
                  <a:pt x="469" y="149"/>
                  <a:pt x="469" y="149"/>
                  <a:pt x="469" y="149"/>
                </a:cubicBezTo>
                <a:cubicBezTo>
                  <a:pt x="468" y="147"/>
                  <a:pt x="468" y="147"/>
                  <a:pt x="468" y="147"/>
                </a:cubicBezTo>
                <a:cubicBezTo>
                  <a:pt x="466" y="145"/>
                  <a:pt x="463" y="140"/>
                  <a:pt x="462" y="137"/>
                </a:cubicBezTo>
                <a:cubicBezTo>
                  <a:pt x="463" y="137"/>
                  <a:pt x="465" y="135"/>
                  <a:pt x="467" y="133"/>
                </a:cubicBezTo>
                <a:cubicBezTo>
                  <a:pt x="470" y="137"/>
                  <a:pt x="473" y="140"/>
                  <a:pt x="474" y="142"/>
                </a:cubicBezTo>
                <a:cubicBezTo>
                  <a:pt x="475" y="144"/>
                  <a:pt x="475" y="144"/>
                  <a:pt x="475" y="144"/>
                </a:cubicBezTo>
                <a:cubicBezTo>
                  <a:pt x="475" y="144"/>
                  <a:pt x="483" y="139"/>
                  <a:pt x="485" y="138"/>
                </a:cubicBezTo>
                <a:cubicBezTo>
                  <a:pt x="486" y="140"/>
                  <a:pt x="489" y="144"/>
                  <a:pt x="491" y="148"/>
                </a:cubicBezTo>
                <a:cubicBezTo>
                  <a:pt x="488" y="150"/>
                  <a:pt x="461" y="165"/>
                  <a:pt x="461" y="165"/>
                </a:cubicBezTo>
                <a:cubicBezTo>
                  <a:pt x="462" y="167"/>
                  <a:pt x="462" y="167"/>
                  <a:pt x="462" y="167"/>
                </a:cubicBezTo>
                <a:cubicBezTo>
                  <a:pt x="475" y="188"/>
                  <a:pt x="482" y="216"/>
                  <a:pt x="482" y="216"/>
                </a:cubicBezTo>
                <a:cubicBezTo>
                  <a:pt x="482" y="218"/>
                  <a:pt x="482" y="218"/>
                  <a:pt x="482" y="218"/>
                </a:cubicBezTo>
                <a:cubicBezTo>
                  <a:pt x="497" y="214"/>
                  <a:pt x="497" y="214"/>
                  <a:pt x="497" y="214"/>
                </a:cubicBezTo>
                <a:cubicBezTo>
                  <a:pt x="496" y="211"/>
                  <a:pt x="496" y="211"/>
                  <a:pt x="496" y="211"/>
                </a:cubicBezTo>
                <a:cubicBezTo>
                  <a:pt x="495" y="209"/>
                  <a:pt x="494" y="203"/>
                  <a:pt x="494" y="200"/>
                </a:cubicBezTo>
                <a:cubicBezTo>
                  <a:pt x="495" y="200"/>
                  <a:pt x="497" y="199"/>
                  <a:pt x="500" y="198"/>
                </a:cubicBezTo>
                <a:cubicBezTo>
                  <a:pt x="502" y="202"/>
                  <a:pt x="503" y="206"/>
                  <a:pt x="504" y="209"/>
                </a:cubicBezTo>
                <a:cubicBezTo>
                  <a:pt x="504" y="211"/>
                  <a:pt x="504" y="211"/>
                  <a:pt x="504" y="211"/>
                </a:cubicBezTo>
                <a:cubicBezTo>
                  <a:pt x="504" y="211"/>
                  <a:pt x="513" y="209"/>
                  <a:pt x="515" y="208"/>
                </a:cubicBezTo>
                <a:cubicBezTo>
                  <a:pt x="516" y="210"/>
                  <a:pt x="517" y="214"/>
                  <a:pt x="518" y="219"/>
                </a:cubicBezTo>
                <a:cubicBezTo>
                  <a:pt x="515" y="220"/>
                  <a:pt x="484" y="226"/>
                  <a:pt x="484" y="226"/>
                </a:cubicBezTo>
                <a:cubicBezTo>
                  <a:pt x="485" y="229"/>
                  <a:pt x="485" y="229"/>
                  <a:pt x="485" y="229"/>
                </a:cubicBezTo>
                <a:cubicBezTo>
                  <a:pt x="488" y="243"/>
                  <a:pt x="489" y="259"/>
                  <a:pt x="489" y="269"/>
                </a:cubicBezTo>
                <a:cubicBezTo>
                  <a:pt x="489" y="276"/>
                  <a:pt x="488" y="280"/>
                  <a:pt x="488" y="280"/>
                </a:cubicBezTo>
                <a:cubicBezTo>
                  <a:pt x="488" y="283"/>
                  <a:pt x="488" y="283"/>
                  <a:pt x="488" y="283"/>
                </a:cubicBezTo>
                <a:cubicBezTo>
                  <a:pt x="504" y="283"/>
                  <a:pt x="504" y="283"/>
                  <a:pt x="504" y="283"/>
                </a:cubicBezTo>
                <a:cubicBezTo>
                  <a:pt x="504" y="280"/>
                  <a:pt x="504" y="280"/>
                  <a:pt x="504" y="280"/>
                </a:cubicBezTo>
                <a:cubicBezTo>
                  <a:pt x="504" y="280"/>
                  <a:pt x="504" y="280"/>
                  <a:pt x="504" y="279"/>
                </a:cubicBezTo>
                <a:cubicBezTo>
                  <a:pt x="504" y="276"/>
                  <a:pt x="504" y="271"/>
                  <a:pt x="505" y="269"/>
                </a:cubicBezTo>
                <a:cubicBezTo>
                  <a:pt x="506" y="269"/>
                  <a:pt x="508" y="269"/>
                  <a:pt x="512" y="269"/>
                </a:cubicBezTo>
                <a:cubicBezTo>
                  <a:pt x="512" y="272"/>
                  <a:pt x="512" y="274"/>
                  <a:pt x="512" y="277"/>
                </a:cubicBezTo>
                <a:cubicBezTo>
                  <a:pt x="512" y="278"/>
                  <a:pt x="512" y="279"/>
                  <a:pt x="512" y="280"/>
                </a:cubicBezTo>
                <a:cubicBezTo>
                  <a:pt x="512" y="282"/>
                  <a:pt x="512" y="282"/>
                  <a:pt x="512" y="282"/>
                </a:cubicBezTo>
                <a:cubicBezTo>
                  <a:pt x="512" y="282"/>
                  <a:pt x="520" y="282"/>
                  <a:pt x="523" y="283"/>
                </a:cubicBezTo>
                <a:cubicBezTo>
                  <a:pt x="523" y="283"/>
                  <a:pt x="523" y="283"/>
                  <a:pt x="523" y="284"/>
                </a:cubicBezTo>
                <a:cubicBezTo>
                  <a:pt x="523" y="286"/>
                  <a:pt x="523" y="290"/>
                  <a:pt x="522" y="294"/>
                </a:cubicBezTo>
                <a:cubicBezTo>
                  <a:pt x="519" y="294"/>
                  <a:pt x="488" y="291"/>
                  <a:pt x="488" y="291"/>
                </a:cubicBezTo>
                <a:cubicBezTo>
                  <a:pt x="488" y="294"/>
                  <a:pt x="488" y="294"/>
                  <a:pt x="488" y="294"/>
                </a:cubicBezTo>
                <a:cubicBezTo>
                  <a:pt x="486" y="318"/>
                  <a:pt x="476" y="344"/>
                  <a:pt x="476" y="344"/>
                </a:cubicBezTo>
                <a:cubicBezTo>
                  <a:pt x="475" y="346"/>
                  <a:pt x="475" y="346"/>
                  <a:pt x="475" y="346"/>
                </a:cubicBezTo>
                <a:cubicBezTo>
                  <a:pt x="490" y="351"/>
                  <a:pt x="490" y="351"/>
                  <a:pt x="490" y="351"/>
                </a:cubicBezTo>
                <a:cubicBezTo>
                  <a:pt x="491" y="349"/>
                  <a:pt x="491" y="349"/>
                  <a:pt x="491" y="349"/>
                </a:cubicBezTo>
                <a:cubicBezTo>
                  <a:pt x="491" y="346"/>
                  <a:pt x="494" y="341"/>
                  <a:pt x="495" y="338"/>
                </a:cubicBezTo>
                <a:cubicBezTo>
                  <a:pt x="496" y="338"/>
                  <a:pt x="498" y="339"/>
                  <a:pt x="502" y="340"/>
                </a:cubicBezTo>
                <a:cubicBezTo>
                  <a:pt x="501" y="344"/>
                  <a:pt x="499" y="348"/>
                  <a:pt x="498" y="351"/>
                </a:cubicBezTo>
                <a:cubicBezTo>
                  <a:pt x="498" y="353"/>
                  <a:pt x="498" y="353"/>
                  <a:pt x="498" y="353"/>
                </a:cubicBezTo>
                <a:cubicBezTo>
                  <a:pt x="498" y="353"/>
                  <a:pt x="506" y="356"/>
                  <a:pt x="508" y="357"/>
                </a:cubicBezTo>
                <a:cubicBezTo>
                  <a:pt x="508" y="359"/>
                  <a:pt x="506" y="363"/>
                  <a:pt x="504" y="367"/>
                </a:cubicBezTo>
                <a:cubicBezTo>
                  <a:pt x="501" y="366"/>
                  <a:pt x="472" y="354"/>
                  <a:pt x="472" y="354"/>
                </a:cubicBezTo>
                <a:cubicBezTo>
                  <a:pt x="472" y="354"/>
                  <a:pt x="472" y="358"/>
                  <a:pt x="472" y="358"/>
                </a:cubicBezTo>
                <a:cubicBezTo>
                  <a:pt x="462" y="381"/>
                  <a:pt x="445" y="402"/>
                  <a:pt x="445" y="402"/>
                </a:cubicBezTo>
                <a:cubicBezTo>
                  <a:pt x="443" y="404"/>
                  <a:pt x="443" y="404"/>
                  <a:pt x="443" y="404"/>
                </a:cubicBezTo>
                <a:cubicBezTo>
                  <a:pt x="456" y="413"/>
                  <a:pt x="456" y="413"/>
                  <a:pt x="456" y="413"/>
                </a:cubicBezTo>
                <a:cubicBezTo>
                  <a:pt x="457" y="411"/>
                  <a:pt x="457" y="411"/>
                  <a:pt x="457" y="411"/>
                </a:cubicBezTo>
                <a:cubicBezTo>
                  <a:pt x="459" y="409"/>
                  <a:pt x="463" y="404"/>
                  <a:pt x="465" y="402"/>
                </a:cubicBezTo>
                <a:cubicBezTo>
                  <a:pt x="465" y="403"/>
                  <a:pt x="468" y="404"/>
                  <a:pt x="470" y="406"/>
                </a:cubicBezTo>
                <a:cubicBezTo>
                  <a:pt x="468" y="410"/>
                  <a:pt x="466" y="414"/>
                  <a:pt x="464" y="416"/>
                </a:cubicBezTo>
                <a:cubicBezTo>
                  <a:pt x="462" y="417"/>
                  <a:pt x="462" y="417"/>
                  <a:pt x="462" y="417"/>
                </a:cubicBezTo>
                <a:cubicBezTo>
                  <a:pt x="462" y="417"/>
                  <a:pt x="469" y="423"/>
                  <a:pt x="471" y="425"/>
                </a:cubicBezTo>
                <a:cubicBezTo>
                  <a:pt x="470" y="427"/>
                  <a:pt x="467" y="430"/>
                  <a:pt x="464" y="433"/>
                </a:cubicBezTo>
                <a:cubicBezTo>
                  <a:pt x="461" y="431"/>
                  <a:pt x="438" y="411"/>
                  <a:pt x="438" y="411"/>
                </a:cubicBezTo>
                <a:cubicBezTo>
                  <a:pt x="436" y="413"/>
                  <a:pt x="436" y="413"/>
                  <a:pt x="436" y="413"/>
                </a:cubicBezTo>
                <a:cubicBezTo>
                  <a:pt x="421" y="432"/>
                  <a:pt x="398" y="447"/>
                  <a:pt x="397" y="447"/>
                </a:cubicBezTo>
                <a:cubicBezTo>
                  <a:pt x="395" y="449"/>
                  <a:pt x="395" y="449"/>
                  <a:pt x="395" y="449"/>
                </a:cubicBezTo>
                <a:cubicBezTo>
                  <a:pt x="405" y="461"/>
                  <a:pt x="405" y="461"/>
                  <a:pt x="405" y="461"/>
                </a:cubicBezTo>
                <a:cubicBezTo>
                  <a:pt x="407" y="460"/>
                  <a:pt x="407" y="460"/>
                  <a:pt x="407" y="460"/>
                </a:cubicBezTo>
                <a:cubicBezTo>
                  <a:pt x="409" y="458"/>
                  <a:pt x="414" y="455"/>
                  <a:pt x="416" y="453"/>
                </a:cubicBezTo>
                <a:cubicBezTo>
                  <a:pt x="417" y="454"/>
                  <a:pt x="418" y="456"/>
                  <a:pt x="421" y="459"/>
                </a:cubicBezTo>
                <a:cubicBezTo>
                  <a:pt x="417" y="462"/>
                  <a:pt x="414" y="464"/>
                  <a:pt x="412" y="466"/>
                </a:cubicBezTo>
                <a:cubicBezTo>
                  <a:pt x="410" y="467"/>
                  <a:pt x="410" y="467"/>
                  <a:pt x="410" y="467"/>
                </a:cubicBezTo>
                <a:cubicBezTo>
                  <a:pt x="410" y="467"/>
                  <a:pt x="415" y="474"/>
                  <a:pt x="417" y="476"/>
                </a:cubicBezTo>
                <a:cubicBezTo>
                  <a:pt x="415" y="478"/>
                  <a:pt x="411" y="481"/>
                  <a:pt x="407" y="483"/>
                </a:cubicBezTo>
                <a:cubicBezTo>
                  <a:pt x="405" y="480"/>
                  <a:pt x="389" y="454"/>
                  <a:pt x="389" y="454"/>
                </a:cubicBezTo>
                <a:cubicBezTo>
                  <a:pt x="387" y="455"/>
                  <a:pt x="387" y="455"/>
                  <a:pt x="387" y="455"/>
                </a:cubicBezTo>
                <a:cubicBezTo>
                  <a:pt x="367" y="469"/>
                  <a:pt x="341" y="477"/>
                  <a:pt x="340" y="477"/>
                </a:cubicBezTo>
                <a:cubicBezTo>
                  <a:pt x="338" y="478"/>
                  <a:pt x="338" y="478"/>
                  <a:pt x="338" y="478"/>
                </a:cubicBezTo>
                <a:cubicBezTo>
                  <a:pt x="343" y="492"/>
                  <a:pt x="343" y="492"/>
                  <a:pt x="343" y="492"/>
                </a:cubicBezTo>
                <a:cubicBezTo>
                  <a:pt x="346" y="491"/>
                  <a:pt x="346" y="491"/>
                  <a:pt x="346" y="491"/>
                </a:cubicBezTo>
                <a:cubicBezTo>
                  <a:pt x="348" y="490"/>
                  <a:pt x="354" y="489"/>
                  <a:pt x="357" y="488"/>
                </a:cubicBezTo>
                <a:cubicBezTo>
                  <a:pt x="357" y="489"/>
                  <a:pt x="358" y="492"/>
                  <a:pt x="359" y="495"/>
                </a:cubicBezTo>
                <a:cubicBezTo>
                  <a:pt x="355" y="497"/>
                  <a:pt x="351" y="498"/>
                  <a:pt x="349" y="499"/>
                </a:cubicBezTo>
                <a:cubicBezTo>
                  <a:pt x="346" y="499"/>
                  <a:pt x="346" y="499"/>
                  <a:pt x="346" y="499"/>
                </a:cubicBezTo>
                <a:cubicBezTo>
                  <a:pt x="346" y="499"/>
                  <a:pt x="349" y="508"/>
                  <a:pt x="350" y="511"/>
                </a:cubicBezTo>
                <a:cubicBezTo>
                  <a:pt x="348" y="511"/>
                  <a:pt x="344" y="513"/>
                  <a:pt x="339" y="514"/>
                </a:cubicBezTo>
                <a:cubicBezTo>
                  <a:pt x="338" y="510"/>
                  <a:pt x="330" y="481"/>
                  <a:pt x="330" y="481"/>
                </a:cubicBezTo>
                <a:cubicBezTo>
                  <a:pt x="328" y="482"/>
                  <a:pt x="328" y="482"/>
                  <a:pt x="328" y="482"/>
                </a:cubicBezTo>
                <a:cubicBezTo>
                  <a:pt x="304" y="489"/>
                  <a:pt x="277" y="489"/>
                  <a:pt x="277" y="489"/>
                </a:cubicBezTo>
                <a:cubicBezTo>
                  <a:pt x="274" y="489"/>
                  <a:pt x="274" y="489"/>
                  <a:pt x="274" y="489"/>
                </a:cubicBezTo>
                <a:cubicBezTo>
                  <a:pt x="275" y="505"/>
                  <a:pt x="275" y="505"/>
                  <a:pt x="275" y="505"/>
                </a:cubicBezTo>
                <a:cubicBezTo>
                  <a:pt x="277" y="504"/>
                  <a:pt x="277" y="504"/>
                  <a:pt x="277" y="504"/>
                </a:cubicBezTo>
                <a:cubicBezTo>
                  <a:pt x="280" y="504"/>
                  <a:pt x="286" y="504"/>
                  <a:pt x="289" y="505"/>
                </a:cubicBezTo>
                <a:cubicBezTo>
                  <a:pt x="289" y="506"/>
                  <a:pt x="289" y="508"/>
                  <a:pt x="289" y="512"/>
                </a:cubicBezTo>
                <a:cubicBezTo>
                  <a:pt x="285" y="512"/>
                  <a:pt x="281" y="512"/>
                  <a:pt x="278" y="512"/>
                </a:cubicBezTo>
                <a:cubicBezTo>
                  <a:pt x="276" y="512"/>
                  <a:pt x="276" y="512"/>
                  <a:pt x="276" y="512"/>
                </a:cubicBezTo>
                <a:cubicBezTo>
                  <a:pt x="276" y="512"/>
                  <a:pt x="276" y="521"/>
                  <a:pt x="276" y="524"/>
                </a:cubicBezTo>
                <a:cubicBezTo>
                  <a:pt x="273" y="524"/>
                  <a:pt x="269" y="524"/>
                  <a:pt x="265" y="523"/>
                </a:cubicBezTo>
                <a:cubicBezTo>
                  <a:pt x="265" y="523"/>
                  <a:pt x="265" y="523"/>
                  <a:pt x="265" y="523"/>
                </a:cubicBezTo>
                <a:close/>
                <a:moveTo>
                  <a:pt x="424" y="456"/>
                </a:moveTo>
                <a:cubicBezTo>
                  <a:pt x="421" y="453"/>
                  <a:pt x="417" y="448"/>
                  <a:pt x="417" y="448"/>
                </a:cubicBezTo>
                <a:cubicBezTo>
                  <a:pt x="416" y="449"/>
                  <a:pt x="416" y="449"/>
                  <a:pt x="416" y="449"/>
                </a:cubicBezTo>
                <a:cubicBezTo>
                  <a:pt x="415" y="449"/>
                  <a:pt x="409" y="452"/>
                  <a:pt x="406" y="455"/>
                </a:cubicBezTo>
                <a:cubicBezTo>
                  <a:pt x="404" y="453"/>
                  <a:pt x="403" y="451"/>
                  <a:pt x="402" y="450"/>
                </a:cubicBezTo>
                <a:cubicBezTo>
                  <a:pt x="407" y="446"/>
                  <a:pt x="425" y="433"/>
                  <a:pt x="438" y="417"/>
                </a:cubicBezTo>
                <a:cubicBezTo>
                  <a:pt x="441" y="419"/>
                  <a:pt x="464" y="439"/>
                  <a:pt x="464" y="439"/>
                </a:cubicBezTo>
                <a:cubicBezTo>
                  <a:pt x="465" y="438"/>
                  <a:pt x="465" y="438"/>
                  <a:pt x="465" y="438"/>
                </a:cubicBezTo>
                <a:cubicBezTo>
                  <a:pt x="472" y="432"/>
                  <a:pt x="476" y="426"/>
                  <a:pt x="476" y="425"/>
                </a:cubicBezTo>
                <a:cubicBezTo>
                  <a:pt x="477" y="424"/>
                  <a:pt x="477" y="424"/>
                  <a:pt x="477" y="424"/>
                </a:cubicBezTo>
                <a:cubicBezTo>
                  <a:pt x="477" y="424"/>
                  <a:pt x="471" y="418"/>
                  <a:pt x="468" y="417"/>
                </a:cubicBezTo>
                <a:cubicBezTo>
                  <a:pt x="470" y="415"/>
                  <a:pt x="472" y="412"/>
                  <a:pt x="474" y="409"/>
                </a:cubicBezTo>
                <a:cubicBezTo>
                  <a:pt x="477" y="411"/>
                  <a:pt x="483" y="415"/>
                  <a:pt x="483" y="415"/>
                </a:cubicBezTo>
                <a:cubicBezTo>
                  <a:pt x="484" y="413"/>
                  <a:pt x="484" y="413"/>
                  <a:pt x="484" y="413"/>
                </a:cubicBezTo>
                <a:cubicBezTo>
                  <a:pt x="486" y="410"/>
                  <a:pt x="490" y="404"/>
                  <a:pt x="491" y="401"/>
                </a:cubicBezTo>
                <a:cubicBezTo>
                  <a:pt x="493" y="403"/>
                  <a:pt x="496" y="404"/>
                  <a:pt x="497" y="405"/>
                </a:cubicBezTo>
                <a:cubicBezTo>
                  <a:pt x="485" y="428"/>
                  <a:pt x="467" y="447"/>
                  <a:pt x="462" y="452"/>
                </a:cubicBezTo>
                <a:cubicBezTo>
                  <a:pt x="456" y="446"/>
                  <a:pt x="439" y="431"/>
                  <a:pt x="438" y="430"/>
                </a:cubicBezTo>
                <a:cubicBezTo>
                  <a:pt x="437" y="428"/>
                  <a:pt x="437" y="428"/>
                  <a:pt x="437" y="428"/>
                </a:cubicBezTo>
                <a:cubicBezTo>
                  <a:pt x="435" y="430"/>
                  <a:pt x="435" y="430"/>
                  <a:pt x="435" y="430"/>
                </a:cubicBezTo>
                <a:cubicBezTo>
                  <a:pt x="432" y="433"/>
                  <a:pt x="425" y="439"/>
                  <a:pt x="425" y="439"/>
                </a:cubicBezTo>
                <a:cubicBezTo>
                  <a:pt x="423" y="441"/>
                  <a:pt x="423" y="441"/>
                  <a:pt x="423" y="441"/>
                </a:cubicBezTo>
                <a:cubicBezTo>
                  <a:pt x="423" y="441"/>
                  <a:pt x="430" y="446"/>
                  <a:pt x="432" y="448"/>
                </a:cubicBezTo>
                <a:cubicBezTo>
                  <a:pt x="430" y="450"/>
                  <a:pt x="427" y="453"/>
                  <a:pt x="424" y="456"/>
                </a:cubicBezTo>
                <a:cubicBezTo>
                  <a:pt x="424" y="456"/>
                  <a:pt x="424" y="456"/>
                  <a:pt x="424" y="456"/>
                </a:cubicBezTo>
                <a:close/>
                <a:moveTo>
                  <a:pt x="463" y="398"/>
                </a:moveTo>
                <a:cubicBezTo>
                  <a:pt x="463" y="398"/>
                  <a:pt x="458" y="403"/>
                  <a:pt x="455" y="407"/>
                </a:cubicBezTo>
                <a:cubicBezTo>
                  <a:pt x="453" y="406"/>
                  <a:pt x="451" y="404"/>
                  <a:pt x="450" y="403"/>
                </a:cubicBezTo>
                <a:cubicBezTo>
                  <a:pt x="454" y="398"/>
                  <a:pt x="467" y="380"/>
                  <a:pt x="475" y="360"/>
                </a:cubicBezTo>
                <a:cubicBezTo>
                  <a:pt x="479" y="362"/>
                  <a:pt x="506" y="373"/>
                  <a:pt x="506" y="373"/>
                </a:cubicBezTo>
                <a:cubicBezTo>
                  <a:pt x="507" y="371"/>
                  <a:pt x="507" y="371"/>
                  <a:pt x="507" y="371"/>
                </a:cubicBezTo>
                <a:cubicBezTo>
                  <a:pt x="511" y="364"/>
                  <a:pt x="513" y="357"/>
                  <a:pt x="513" y="356"/>
                </a:cubicBezTo>
                <a:cubicBezTo>
                  <a:pt x="514" y="354"/>
                  <a:pt x="514" y="354"/>
                  <a:pt x="514" y="354"/>
                </a:cubicBezTo>
                <a:cubicBezTo>
                  <a:pt x="514" y="354"/>
                  <a:pt x="506" y="351"/>
                  <a:pt x="503" y="350"/>
                </a:cubicBezTo>
                <a:cubicBezTo>
                  <a:pt x="504" y="348"/>
                  <a:pt x="505" y="345"/>
                  <a:pt x="506" y="341"/>
                </a:cubicBezTo>
                <a:cubicBezTo>
                  <a:pt x="510" y="343"/>
                  <a:pt x="516" y="345"/>
                  <a:pt x="516" y="345"/>
                </a:cubicBezTo>
                <a:cubicBezTo>
                  <a:pt x="517" y="342"/>
                  <a:pt x="517" y="342"/>
                  <a:pt x="517" y="342"/>
                </a:cubicBezTo>
                <a:cubicBezTo>
                  <a:pt x="517" y="339"/>
                  <a:pt x="519" y="332"/>
                  <a:pt x="520" y="329"/>
                </a:cubicBezTo>
                <a:cubicBezTo>
                  <a:pt x="522" y="329"/>
                  <a:pt x="525" y="330"/>
                  <a:pt x="527" y="330"/>
                </a:cubicBezTo>
                <a:cubicBezTo>
                  <a:pt x="523" y="356"/>
                  <a:pt x="511" y="380"/>
                  <a:pt x="508" y="387"/>
                </a:cubicBezTo>
                <a:cubicBezTo>
                  <a:pt x="501" y="383"/>
                  <a:pt x="482" y="375"/>
                  <a:pt x="479" y="374"/>
                </a:cubicBezTo>
                <a:cubicBezTo>
                  <a:pt x="477" y="373"/>
                  <a:pt x="477" y="373"/>
                  <a:pt x="477" y="373"/>
                </a:cubicBezTo>
                <a:cubicBezTo>
                  <a:pt x="476" y="375"/>
                  <a:pt x="476" y="375"/>
                  <a:pt x="476" y="375"/>
                </a:cubicBezTo>
                <a:cubicBezTo>
                  <a:pt x="475" y="378"/>
                  <a:pt x="469" y="386"/>
                  <a:pt x="469" y="386"/>
                </a:cubicBezTo>
                <a:cubicBezTo>
                  <a:pt x="468" y="388"/>
                  <a:pt x="468" y="388"/>
                  <a:pt x="468" y="388"/>
                </a:cubicBezTo>
                <a:cubicBezTo>
                  <a:pt x="468" y="388"/>
                  <a:pt x="476" y="392"/>
                  <a:pt x="478" y="393"/>
                </a:cubicBezTo>
                <a:cubicBezTo>
                  <a:pt x="477" y="395"/>
                  <a:pt x="475" y="399"/>
                  <a:pt x="473" y="403"/>
                </a:cubicBezTo>
                <a:cubicBezTo>
                  <a:pt x="469" y="400"/>
                  <a:pt x="464" y="397"/>
                  <a:pt x="464" y="397"/>
                </a:cubicBezTo>
                <a:cubicBezTo>
                  <a:pt x="463" y="398"/>
                  <a:pt x="463" y="398"/>
                  <a:pt x="463" y="398"/>
                </a:cubicBezTo>
                <a:close/>
                <a:moveTo>
                  <a:pt x="42" y="402"/>
                </a:moveTo>
                <a:cubicBezTo>
                  <a:pt x="27" y="381"/>
                  <a:pt x="19" y="356"/>
                  <a:pt x="17" y="348"/>
                </a:cubicBezTo>
                <a:cubicBezTo>
                  <a:pt x="25" y="346"/>
                  <a:pt x="47" y="339"/>
                  <a:pt x="48" y="339"/>
                </a:cubicBezTo>
                <a:cubicBezTo>
                  <a:pt x="50" y="338"/>
                  <a:pt x="50" y="338"/>
                  <a:pt x="50" y="338"/>
                </a:cubicBezTo>
                <a:cubicBezTo>
                  <a:pt x="49" y="336"/>
                  <a:pt x="49" y="336"/>
                  <a:pt x="49" y="336"/>
                </a:cubicBezTo>
                <a:cubicBezTo>
                  <a:pt x="48" y="332"/>
                  <a:pt x="46" y="323"/>
                  <a:pt x="46" y="323"/>
                </a:cubicBezTo>
                <a:cubicBezTo>
                  <a:pt x="46" y="321"/>
                  <a:pt x="46" y="321"/>
                  <a:pt x="46" y="321"/>
                </a:cubicBezTo>
                <a:cubicBezTo>
                  <a:pt x="46" y="321"/>
                  <a:pt x="38" y="323"/>
                  <a:pt x="35" y="324"/>
                </a:cubicBezTo>
                <a:cubicBezTo>
                  <a:pt x="34" y="321"/>
                  <a:pt x="33" y="317"/>
                  <a:pt x="32" y="313"/>
                </a:cubicBezTo>
                <a:cubicBezTo>
                  <a:pt x="36" y="313"/>
                  <a:pt x="43" y="312"/>
                  <a:pt x="43" y="312"/>
                </a:cubicBezTo>
                <a:cubicBezTo>
                  <a:pt x="43" y="310"/>
                  <a:pt x="43" y="310"/>
                  <a:pt x="43" y="310"/>
                </a:cubicBezTo>
                <a:cubicBezTo>
                  <a:pt x="43" y="310"/>
                  <a:pt x="43" y="309"/>
                  <a:pt x="43" y="307"/>
                </a:cubicBezTo>
                <a:cubicBezTo>
                  <a:pt x="43" y="305"/>
                  <a:pt x="43" y="301"/>
                  <a:pt x="42" y="298"/>
                </a:cubicBezTo>
                <a:cubicBezTo>
                  <a:pt x="44" y="298"/>
                  <a:pt x="47" y="297"/>
                  <a:pt x="49" y="297"/>
                </a:cubicBezTo>
                <a:cubicBezTo>
                  <a:pt x="49" y="304"/>
                  <a:pt x="52" y="325"/>
                  <a:pt x="59" y="345"/>
                </a:cubicBezTo>
                <a:cubicBezTo>
                  <a:pt x="55" y="346"/>
                  <a:pt x="28" y="357"/>
                  <a:pt x="28" y="357"/>
                </a:cubicBezTo>
                <a:cubicBezTo>
                  <a:pt x="28" y="359"/>
                  <a:pt x="28" y="359"/>
                  <a:pt x="28" y="359"/>
                </a:cubicBezTo>
                <a:cubicBezTo>
                  <a:pt x="30" y="366"/>
                  <a:pt x="34" y="374"/>
                  <a:pt x="34" y="374"/>
                </a:cubicBezTo>
                <a:cubicBezTo>
                  <a:pt x="35" y="376"/>
                  <a:pt x="35" y="376"/>
                  <a:pt x="35" y="376"/>
                </a:cubicBezTo>
                <a:cubicBezTo>
                  <a:pt x="35" y="376"/>
                  <a:pt x="43" y="372"/>
                  <a:pt x="45" y="371"/>
                </a:cubicBezTo>
                <a:cubicBezTo>
                  <a:pt x="46" y="374"/>
                  <a:pt x="48" y="377"/>
                  <a:pt x="49" y="380"/>
                </a:cubicBezTo>
                <a:cubicBezTo>
                  <a:pt x="46" y="381"/>
                  <a:pt x="39" y="385"/>
                  <a:pt x="39" y="385"/>
                </a:cubicBezTo>
                <a:cubicBezTo>
                  <a:pt x="41" y="387"/>
                  <a:pt x="41" y="387"/>
                  <a:pt x="41" y="387"/>
                </a:cubicBezTo>
                <a:cubicBezTo>
                  <a:pt x="43" y="390"/>
                  <a:pt x="46" y="396"/>
                  <a:pt x="48" y="399"/>
                </a:cubicBezTo>
                <a:cubicBezTo>
                  <a:pt x="46" y="400"/>
                  <a:pt x="44" y="401"/>
                  <a:pt x="42" y="402"/>
                </a:cubicBezTo>
                <a:cubicBezTo>
                  <a:pt x="42" y="402"/>
                  <a:pt x="42" y="402"/>
                  <a:pt x="42" y="402"/>
                </a:cubicBezTo>
                <a:close/>
                <a:moveTo>
                  <a:pt x="492" y="335"/>
                </a:moveTo>
                <a:cubicBezTo>
                  <a:pt x="492" y="335"/>
                  <a:pt x="489" y="341"/>
                  <a:pt x="487" y="346"/>
                </a:cubicBezTo>
                <a:cubicBezTo>
                  <a:pt x="485" y="345"/>
                  <a:pt x="483" y="344"/>
                  <a:pt x="481" y="344"/>
                </a:cubicBezTo>
                <a:cubicBezTo>
                  <a:pt x="483" y="337"/>
                  <a:pt x="490" y="317"/>
                  <a:pt x="492" y="296"/>
                </a:cubicBezTo>
                <a:cubicBezTo>
                  <a:pt x="496" y="296"/>
                  <a:pt x="526" y="298"/>
                  <a:pt x="526" y="298"/>
                </a:cubicBezTo>
                <a:cubicBezTo>
                  <a:pt x="526" y="297"/>
                  <a:pt x="526" y="297"/>
                  <a:pt x="526" y="297"/>
                </a:cubicBezTo>
                <a:cubicBezTo>
                  <a:pt x="527" y="292"/>
                  <a:pt x="528" y="287"/>
                  <a:pt x="528" y="284"/>
                </a:cubicBezTo>
                <a:cubicBezTo>
                  <a:pt x="528" y="282"/>
                  <a:pt x="527" y="281"/>
                  <a:pt x="527" y="280"/>
                </a:cubicBezTo>
                <a:cubicBezTo>
                  <a:pt x="527" y="278"/>
                  <a:pt x="527" y="278"/>
                  <a:pt x="527" y="278"/>
                </a:cubicBezTo>
                <a:cubicBezTo>
                  <a:pt x="527" y="278"/>
                  <a:pt x="519" y="278"/>
                  <a:pt x="516" y="278"/>
                </a:cubicBezTo>
                <a:cubicBezTo>
                  <a:pt x="516" y="278"/>
                  <a:pt x="516" y="277"/>
                  <a:pt x="516" y="277"/>
                </a:cubicBezTo>
                <a:cubicBezTo>
                  <a:pt x="516" y="274"/>
                  <a:pt x="516" y="272"/>
                  <a:pt x="516" y="269"/>
                </a:cubicBezTo>
                <a:cubicBezTo>
                  <a:pt x="520" y="269"/>
                  <a:pt x="527" y="268"/>
                  <a:pt x="527" y="268"/>
                </a:cubicBezTo>
                <a:cubicBezTo>
                  <a:pt x="527" y="266"/>
                  <a:pt x="527" y="266"/>
                  <a:pt x="527" y="266"/>
                </a:cubicBezTo>
                <a:cubicBezTo>
                  <a:pt x="526" y="262"/>
                  <a:pt x="526" y="255"/>
                  <a:pt x="526" y="252"/>
                </a:cubicBezTo>
                <a:cubicBezTo>
                  <a:pt x="528" y="252"/>
                  <a:pt x="530" y="252"/>
                  <a:pt x="532" y="251"/>
                </a:cubicBezTo>
                <a:cubicBezTo>
                  <a:pt x="534" y="260"/>
                  <a:pt x="534" y="268"/>
                  <a:pt x="534" y="276"/>
                </a:cubicBezTo>
                <a:cubicBezTo>
                  <a:pt x="534" y="292"/>
                  <a:pt x="532" y="306"/>
                  <a:pt x="531" y="310"/>
                </a:cubicBezTo>
                <a:cubicBezTo>
                  <a:pt x="524" y="309"/>
                  <a:pt x="501" y="306"/>
                  <a:pt x="500" y="306"/>
                </a:cubicBezTo>
                <a:cubicBezTo>
                  <a:pt x="497" y="306"/>
                  <a:pt x="497" y="306"/>
                  <a:pt x="497" y="306"/>
                </a:cubicBezTo>
                <a:cubicBezTo>
                  <a:pt x="497" y="308"/>
                  <a:pt x="497" y="308"/>
                  <a:pt x="497" y="308"/>
                </a:cubicBezTo>
                <a:cubicBezTo>
                  <a:pt x="497" y="312"/>
                  <a:pt x="494" y="321"/>
                  <a:pt x="494" y="321"/>
                </a:cubicBezTo>
                <a:cubicBezTo>
                  <a:pt x="494" y="324"/>
                  <a:pt x="494" y="324"/>
                  <a:pt x="494" y="324"/>
                </a:cubicBezTo>
                <a:cubicBezTo>
                  <a:pt x="494" y="324"/>
                  <a:pt x="502" y="325"/>
                  <a:pt x="505" y="325"/>
                </a:cubicBezTo>
                <a:cubicBezTo>
                  <a:pt x="504" y="328"/>
                  <a:pt x="504" y="332"/>
                  <a:pt x="503" y="336"/>
                </a:cubicBezTo>
                <a:cubicBezTo>
                  <a:pt x="499" y="335"/>
                  <a:pt x="493" y="333"/>
                  <a:pt x="493" y="333"/>
                </a:cubicBezTo>
                <a:cubicBezTo>
                  <a:pt x="492" y="335"/>
                  <a:pt x="492" y="335"/>
                  <a:pt x="492" y="335"/>
                </a:cubicBezTo>
                <a:close/>
                <a:moveTo>
                  <a:pt x="13" y="329"/>
                </a:moveTo>
                <a:cubicBezTo>
                  <a:pt x="7" y="308"/>
                  <a:pt x="6" y="286"/>
                  <a:pt x="6" y="275"/>
                </a:cubicBezTo>
                <a:cubicBezTo>
                  <a:pt x="6" y="273"/>
                  <a:pt x="6" y="272"/>
                  <a:pt x="6" y="271"/>
                </a:cubicBezTo>
                <a:cubicBezTo>
                  <a:pt x="14" y="271"/>
                  <a:pt x="37" y="271"/>
                  <a:pt x="38" y="271"/>
                </a:cubicBezTo>
                <a:cubicBezTo>
                  <a:pt x="40" y="271"/>
                  <a:pt x="40" y="271"/>
                  <a:pt x="40" y="271"/>
                </a:cubicBezTo>
                <a:cubicBezTo>
                  <a:pt x="40" y="268"/>
                  <a:pt x="40" y="268"/>
                  <a:pt x="40" y="268"/>
                </a:cubicBezTo>
                <a:cubicBezTo>
                  <a:pt x="40" y="264"/>
                  <a:pt x="41" y="255"/>
                  <a:pt x="41" y="255"/>
                </a:cubicBezTo>
                <a:cubicBezTo>
                  <a:pt x="41" y="252"/>
                  <a:pt x="41" y="252"/>
                  <a:pt x="41" y="252"/>
                </a:cubicBezTo>
                <a:cubicBezTo>
                  <a:pt x="41" y="252"/>
                  <a:pt x="33" y="252"/>
                  <a:pt x="30" y="252"/>
                </a:cubicBezTo>
                <a:cubicBezTo>
                  <a:pt x="30" y="250"/>
                  <a:pt x="30" y="246"/>
                  <a:pt x="30" y="242"/>
                </a:cubicBezTo>
                <a:cubicBezTo>
                  <a:pt x="34" y="242"/>
                  <a:pt x="41" y="243"/>
                  <a:pt x="41" y="243"/>
                </a:cubicBezTo>
                <a:cubicBezTo>
                  <a:pt x="41" y="241"/>
                  <a:pt x="41" y="241"/>
                  <a:pt x="41" y="241"/>
                </a:cubicBezTo>
                <a:cubicBezTo>
                  <a:pt x="41" y="241"/>
                  <a:pt x="43" y="234"/>
                  <a:pt x="44" y="230"/>
                </a:cubicBezTo>
                <a:cubicBezTo>
                  <a:pt x="46" y="230"/>
                  <a:pt x="49" y="230"/>
                  <a:pt x="51" y="231"/>
                </a:cubicBezTo>
                <a:cubicBezTo>
                  <a:pt x="50" y="236"/>
                  <a:pt x="47" y="253"/>
                  <a:pt x="47" y="270"/>
                </a:cubicBezTo>
                <a:cubicBezTo>
                  <a:pt x="47" y="273"/>
                  <a:pt x="47" y="276"/>
                  <a:pt x="47" y="279"/>
                </a:cubicBezTo>
                <a:cubicBezTo>
                  <a:pt x="43" y="280"/>
                  <a:pt x="14" y="281"/>
                  <a:pt x="14" y="281"/>
                </a:cubicBezTo>
                <a:cubicBezTo>
                  <a:pt x="13" y="283"/>
                  <a:pt x="13" y="283"/>
                  <a:pt x="13" y="283"/>
                </a:cubicBezTo>
                <a:cubicBezTo>
                  <a:pt x="13" y="285"/>
                  <a:pt x="13" y="286"/>
                  <a:pt x="13" y="288"/>
                </a:cubicBezTo>
                <a:cubicBezTo>
                  <a:pt x="13" y="294"/>
                  <a:pt x="14" y="299"/>
                  <a:pt x="14" y="299"/>
                </a:cubicBezTo>
                <a:cubicBezTo>
                  <a:pt x="15" y="301"/>
                  <a:pt x="15" y="301"/>
                  <a:pt x="15" y="301"/>
                </a:cubicBezTo>
                <a:cubicBezTo>
                  <a:pt x="15" y="301"/>
                  <a:pt x="23" y="300"/>
                  <a:pt x="26" y="300"/>
                </a:cubicBezTo>
                <a:cubicBezTo>
                  <a:pt x="26" y="303"/>
                  <a:pt x="27" y="306"/>
                  <a:pt x="27" y="310"/>
                </a:cubicBezTo>
                <a:cubicBezTo>
                  <a:pt x="23" y="310"/>
                  <a:pt x="16" y="311"/>
                  <a:pt x="16" y="311"/>
                </a:cubicBezTo>
                <a:cubicBezTo>
                  <a:pt x="17" y="313"/>
                  <a:pt x="17" y="313"/>
                  <a:pt x="17" y="313"/>
                </a:cubicBezTo>
                <a:cubicBezTo>
                  <a:pt x="18" y="317"/>
                  <a:pt x="19" y="324"/>
                  <a:pt x="20" y="327"/>
                </a:cubicBezTo>
                <a:cubicBezTo>
                  <a:pt x="18" y="328"/>
                  <a:pt x="15" y="328"/>
                  <a:pt x="13" y="329"/>
                </a:cubicBezTo>
                <a:cubicBezTo>
                  <a:pt x="13" y="329"/>
                  <a:pt x="13" y="329"/>
                  <a:pt x="13" y="329"/>
                </a:cubicBezTo>
                <a:close/>
                <a:moveTo>
                  <a:pt x="503" y="265"/>
                </a:moveTo>
                <a:cubicBezTo>
                  <a:pt x="501" y="265"/>
                  <a:pt x="501" y="265"/>
                  <a:pt x="501" y="265"/>
                </a:cubicBezTo>
                <a:cubicBezTo>
                  <a:pt x="501" y="266"/>
                  <a:pt x="501" y="266"/>
                  <a:pt x="501" y="266"/>
                </a:cubicBezTo>
                <a:cubicBezTo>
                  <a:pt x="500" y="267"/>
                  <a:pt x="499" y="274"/>
                  <a:pt x="499" y="278"/>
                </a:cubicBezTo>
                <a:cubicBezTo>
                  <a:pt x="497" y="278"/>
                  <a:pt x="495" y="278"/>
                  <a:pt x="493" y="278"/>
                </a:cubicBezTo>
                <a:cubicBezTo>
                  <a:pt x="493" y="276"/>
                  <a:pt x="493" y="273"/>
                  <a:pt x="493" y="269"/>
                </a:cubicBezTo>
                <a:cubicBezTo>
                  <a:pt x="493" y="259"/>
                  <a:pt x="492" y="244"/>
                  <a:pt x="489" y="230"/>
                </a:cubicBezTo>
                <a:cubicBezTo>
                  <a:pt x="493" y="229"/>
                  <a:pt x="522" y="222"/>
                  <a:pt x="522" y="222"/>
                </a:cubicBezTo>
                <a:cubicBezTo>
                  <a:pt x="522" y="221"/>
                  <a:pt x="522" y="221"/>
                  <a:pt x="522" y="221"/>
                </a:cubicBezTo>
                <a:cubicBezTo>
                  <a:pt x="522" y="213"/>
                  <a:pt x="519" y="205"/>
                  <a:pt x="519" y="205"/>
                </a:cubicBezTo>
                <a:cubicBezTo>
                  <a:pt x="518" y="203"/>
                  <a:pt x="518" y="203"/>
                  <a:pt x="518" y="203"/>
                </a:cubicBezTo>
                <a:cubicBezTo>
                  <a:pt x="518" y="203"/>
                  <a:pt x="510" y="205"/>
                  <a:pt x="507" y="206"/>
                </a:cubicBezTo>
                <a:cubicBezTo>
                  <a:pt x="507" y="203"/>
                  <a:pt x="506" y="200"/>
                  <a:pt x="504" y="197"/>
                </a:cubicBezTo>
                <a:cubicBezTo>
                  <a:pt x="508" y="195"/>
                  <a:pt x="515" y="193"/>
                  <a:pt x="515" y="193"/>
                </a:cubicBezTo>
                <a:cubicBezTo>
                  <a:pt x="514" y="191"/>
                  <a:pt x="514" y="191"/>
                  <a:pt x="514" y="191"/>
                </a:cubicBezTo>
                <a:cubicBezTo>
                  <a:pt x="512" y="188"/>
                  <a:pt x="510" y="181"/>
                  <a:pt x="509" y="178"/>
                </a:cubicBezTo>
                <a:cubicBezTo>
                  <a:pt x="511" y="177"/>
                  <a:pt x="513" y="176"/>
                  <a:pt x="515" y="176"/>
                </a:cubicBezTo>
                <a:cubicBezTo>
                  <a:pt x="526" y="199"/>
                  <a:pt x="530" y="224"/>
                  <a:pt x="531" y="232"/>
                </a:cubicBezTo>
                <a:cubicBezTo>
                  <a:pt x="523" y="233"/>
                  <a:pt x="500" y="237"/>
                  <a:pt x="499" y="237"/>
                </a:cubicBezTo>
                <a:cubicBezTo>
                  <a:pt x="497" y="237"/>
                  <a:pt x="497" y="237"/>
                  <a:pt x="497" y="237"/>
                </a:cubicBezTo>
                <a:cubicBezTo>
                  <a:pt x="497" y="239"/>
                  <a:pt x="497" y="239"/>
                  <a:pt x="497" y="239"/>
                </a:cubicBezTo>
                <a:cubicBezTo>
                  <a:pt x="498" y="244"/>
                  <a:pt x="499" y="253"/>
                  <a:pt x="499" y="253"/>
                </a:cubicBezTo>
                <a:cubicBezTo>
                  <a:pt x="499" y="255"/>
                  <a:pt x="499" y="255"/>
                  <a:pt x="499" y="255"/>
                </a:cubicBezTo>
                <a:cubicBezTo>
                  <a:pt x="499" y="255"/>
                  <a:pt x="507" y="254"/>
                  <a:pt x="510" y="254"/>
                </a:cubicBezTo>
                <a:cubicBezTo>
                  <a:pt x="510" y="256"/>
                  <a:pt x="511" y="260"/>
                  <a:pt x="511" y="264"/>
                </a:cubicBezTo>
                <a:cubicBezTo>
                  <a:pt x="507" y="265"/>
                  <a:pt x="503" y="265"/>
                  <a:pt x="503" y="265"/>
                </a:cubicBezTo>
                <a:cubicBezTo>
                  <a:pt x="503" y="265"/>
                  <a:pt x="503" y="265"/>
                  <a:pt x="503" y="265"/>
                </a:cubicBezTo>
                <a:close/>
                <a:moveTo>
                  <a:pt x="485" y="213"/>
                </a:moveTo>
                <a:cubicBezTo>
                  <a:pt x="483" y="206"/>
                  <a:pt x="477" y="185"/>
                  <a:pt x="467" y="167"/>
                </a:cubicBezTo>
                <a:cubicBezTo>
                  <a:pt x="470" y="165"/>
                  <a:pt x="496" y="150"/>
                  <a:pt x="496" y="150"/>
                </a:cubicBezTo>
                <a:cubicBezTo>
                  <a:pt x="495" y="148"/>
                  <a:pt x="495" y="148"/>
                  <a:pt x="495" y="148"/>
                </a:cubicBezTo>
                <a:cubicBezTo>
                  <a:pt x="492" y="141"/>
                  <a:pt x="487" y="134"/>
                  <a:pt x="487" y="134"/>
                </a:cubicBezTo>
                <a:cubicBezTo>
                  <a:pt x="486" y="132"/>
                  <a:pt x="486" y="132"/>
                  <a:pt x="486" y="132"/>
                </a:cubicBezTo>
                <a:cubicBezTo>
                  <a:pt x="486" y="132"/>
                  <a:pt x="479" y="137"/>
                  <a:pt x="476" y="138"/>
                </a:cubicBezTo>
                <a:cubicBezTo>
                  <a:pt x="475" y="136"/>
                  <a:pt x="473" y="133"/>
                  <a:pt x="471" y="131"/>
                </a:cubicBezTo>
                <a:cubicBezTo>
                  <a:pt x="474" y="128"/>
                  <a:pt x="480" y="124"/>
                  <a:pt x="480" y="124"/>
                </a:cubicBezTo>
                <a:cubicBezTo>
                  <a:pt x="478" y="122"/>
                  <a:pt x="478" y="122"/>
                  <a:pt x="478" y="122"/>
                </a:cubicBezTo>
                <a:cubicBezTo>
                  <a:pt x="476" y="120"/>
                  <a:pt x="472" y="114"/>
                  <a:pt x="470" y="112"/>
                </a:cubicBezTo>
                <a:cubicBezTo>
                  <a:pt x="471" y="110"/>
                  <a:pt x="473" y="109"/>
                  <a:pt x="475" y="107"/>
                </a:cubicBezTo>
                <a:cubicBezTo>
                  <a:pt x="493" y="126"/>
                  <a:pt x="504" y="150"/>
                  <a:pt x="508" y="156"/>
                </a:cubicBezTo>
                <a:cubicBezTo>
                  <a:pt x="500" y="160"/>
                  <a:pt x="480" y="171"/>
                  <a:pt x="479" y="171"/>
                </a:cubicBezTo>
                <a:cubicBezTo>
                  <a:pt x="477" y="172"/>
                  <a:pt x="477" y="172"/>
                  <a:pt x="477" y="172"/>
                </a:cubicBezTo>
                <a:cubicBezTo>
                  <a:pt x="478" y="174"/>
                  <a:pt x="478" y="174"/>
                  <a:pt x="478" y="174"/>
                </a:cubicBezTo>
                <a:cubicBezTo>
                  <a:pt x="480" y="178"/>
                  <a:pt x="483" y="187"/>
                  <a:pt x="483" y="187"/>
                </a:cubicBezTo>
                <a:cubicBezTo>
                  <a:pt x="484" y="189"/>
                  <a:pt x="484" y="189"/>
                  <a:pt x="484" y="189"/>
                </a:cubicBezTo>
                <a:cubicBezTo>
                  <a:pt x="484" y="189"/>
                  <a:pt x="492" y="185"/>
                  <a:pt x="494" y="184"/>
                </a:cubicBezTo>
                <a:cubicBezTo>
                  <a:pt x="495" y="186"/>
                  <a:pt x="497" y="190"/>
                  <a:pt x="499" y="194"/>
                </a:cubicBezTo>
                <a:cubicBezTo>
                  <a:pt x="495" y="195"/>
                  <a:pt x="489" y="197"/>
                  <a:pt x="489" y="197"/>
                </a:cubicBezTo>
                <a:cubicBezTo>
                  <a:pt x="489" y="199"/>
                  <a:pt x="489" y="199"/>
                  <a:pt x="489" y="199"/>
                </a:cubicBezTo>
                <a:cubicBezTo>
                  <a:pt x="489" y="199"/>
                  <a:pt x="490" y="206"/>
                  <a:pt x="491" y="211"/>
                </a:cubicBezTo>
                <a:cubicBezTo>
                  <a:pt x="489" y="211"/>
                  <a:pt x="487" y="212"/>
                  <a:pt x="485" y="213"/>
                </a:cubicBezTo>
                <a:cubicBezTo>
                  <a:pt x="485" y="213"/>
                  <a:pt x="485" y="213"/>
                  <a:pt x="485" y="213"/>
                </a:cubicBezTo>
                <a:close/>
                <a:moveTo>
                  <a:pt x="458" y="152"/>
                </a:moveTo>
                <a:cubicBezTo>
                  <a:pt x="454" y="146"/>
                  <a:pt x="442" y="128"/>
                  <a:pt x="427" y="113"/>
                </a:cubicBezTo>
                <a:cubicBezTo>
                  <a:pt x="429" y="111"/>
                  <a:pt x="450" y="89"/>
                  <a:pt x="450" y="89"/>
                </a:cubicBezTo>
                <a:cubicBezTo>
                  <a:pt x="449" y="87"/>
                  <a:pt x="449" y="87"/>
                  <a:pt x="449" y="87"/>
                </a:cubicBezTo>
                <a:cubicBezTo>
                  <a:pt x="444" y="81"/>
                  <a:pt x="438" y="76"/>
                  <a:pt x="437" y="76"/>
                </a:cubicBezTo>
                <a:cubicBezTo>
                  <a:pt x="436" y="75"/>
                  <a:pt x="436" y="75"/>
                  <a:pt x="436" y="75"/>
                </a:cubicBezTo>
                <a:cubicBezTo>
                  <a:pt x="436" y="75"/>
                  <a:pt x="430" y="81"/>
                  <a:pt x="428" y="83"/>
                </a:cubicBezTo>
                <a:cubicBezTo>
                  <a:pt x="426" y="81"/>
                  <a:pt x="424" y="79"/>
                  <a:pt x="421" y="77"/>
                </a:cubicBezTo>
                <a:cubicBezTo>
                  <a:pt x="424" y="74"/>
                  <a:pt x="428" y="69"/>
                  <a:pt x="428" y="69"/>
                </a:cubicBezTo>
                <a:cubicBezTo>
                  <a:pt x="426" y="67"/>
                  <a:pt x="426" y="67"/>
                  <a:pt x="426" y="67"/>
                </a:cubicBezTo>
                <a:cubicBezTo>
                  <a:pt x="423" y="65"/>
                  <a:pt x="417" y="61"/>
                  <a:pt x="415" y="59"/>
                </a:cubicBezTo>
                <a:cubicBezTo>
                  <a:pt x="416" y="57"/>
                  <a:pt x="417" y="55"/>
                  <a:pt x="419" y="54"/>
                </a:cubicBezTo>
                <a:cubicBezTo>
                  <a:pt x="441" y="67"/>
                  <a:pt x="458" y="86"/>
                  <a:pt x="462" y="92"/>
                </a:cubicBezTo>
                <a:cubicBezTo>
                  <a:pt x="457" y="97"/>
                  <a:pt x="440" y="113"/>
                  <a:pt x="439" y="114"/>
                </a:cubicBezTo>
                <a:cubicBezTo>
                  <a:pt x="438" y="116"/>
                  <a:pt x="438" y="116"/>
                  <a:pt x="438" y="116"/>
                </a:cubicBezTo>
                <a:cubicBezTo>
                  <a:pt x="439" y="117"/>
                  <a:pt x="439" y="117"/>
                  <a:pt x="439" y="117"/>
                </a:cubicBezTo>
                <a:cubicBezTo>
                  <a:pt x="442" y="120"/>
                  <a:pt x="448" y="128"/>
                  <a:pt x="448" y="128"/>
                </a:cubicBezTo>
                <a:cubicBezTo>
                  <a:pt x="449" y="130"/>
                  <a:pt x="449" y="130"/>
                  <a:pt x="449" y="130"/>
                </a:cubicBezTo>
                <a:cubicBezTo>
                  <a:pt x="449" y="130"/>
                  <a:pt x="456" y="124"/>
                  <a:pt x="458" y="122"/>
                </a:cubicBezTo>
                <a:cubicBezTo>
                  <a:pt x="459" y="123"/>
                  <a:pt x="462" y="127"/>
                  <a:pt x="465" y="130"/>
                </a:cubicBezTo>
                <a:cubicBezTo>
                  <a:pt x="461" y="132"/>
                  <a:pt x="456" y="136"/>
                  <a:pt x="456" y="136"/>
                </a:cubicBezTo>
                <a:cubicBezTo>
                  <a:pt x="457" y="138"/>
                  <a:pt x="457" y="138"/>
                  <a:pt x="457" y="138"/>
                </a:cubicBezTo>
                <a:cubicBezTo>
                  <a:pt x="457" y="138"/>
                  <a:pt x="460" y="144"/>
                  <a:pt x="463" y="148"/>
                </a:cubicBezTo>
                <a:cubicBezTo>
                  <a:pt x="461" y="149"/>
                  <a:pt x="459" y="150"/>
                  <a:pt x="458" y="152"/>
                </a:cubicBezTo>
                <a:cubicBezTo>
                  <a:pt x="458" y="152"/>
                  <a:pt x="458" y="152"/>
                  <a:pt x="458" y="152"/>
                </a:cubicBezTo>
                <a:close/>
                <a:moveTo>
                  <a:pt x="414" y="101"/>
                </a:moveTo>
                <a:cubicBezTo>
                  <a:pt x="408" y="96"/>
                  <a:pt x="392" y="83"/>
                  <a:pt x="374" y="73"/>
                </a:cubicBezTo>
                <a:cubicBezTo>
                  <a:pt x="375" y="70"/>
                  <a:pt x="389" y="43"/>
                  <a:pt x="389" y="43"/>
                </a:cubicBezTo>
                <a:cubicBezTo>
                  <a:pt x="388" y="42"/>
                  <a:pt x="388" y="42"/>
                  <a:pt x="388" y="42"/>
                </a:cubicBezTo>
                <a:cubicBezTo>
                  <a:pt x="381" y="38"/>
                  <a:pt x="373" y="35"/>
                  <a:pt x="373" y="35"/>
                </a:cubicBezTo>
                <a:cubicBezTo>
                  <a:pt x="371" y="34"/>
                  <a:pt x="371" y="34"/>
                  <a:pt x="371" y="34"/>
                </a:cubicBezTo>
                <a:cubicBezTo>
                  <a:pt x="371" y="34"/>
                  <a:pt x="368" y="42"/>
                  <a:pt x="366" y="44"/>
                </a:cubicBezTo>
                <a:cubicBezTo>
                  <a:pt x="364" y="43"/>
                  <a:pt x="361" y="42"/>
                  <a:pt x="358" y="41"/>
                </a:cubicBezTo>
                <a:cubicBezTo>
                  <a:pt x="359" y="37"/>
                  <a:pt x="362" y="31"/>
                  <a:pt x="362" y="31"/>
                </a:cubicBezTo>
                <a:cubicBezTo>
                  <a:pt x="360" y="30"/>
                  <a:pt x="360" y="30"/>
                  <a:pt x="360" y="30"/>
                </a:cubicBezTo>
                <a:cubicBezTo>
                  <a:pt x="356" y="29"/>
                  <a:pt x="350" y="27"/>
                  <a:pt x="346" y="25"/>
                </a:cubicBezTo>
                <a:cubicBezTo>
                  <a:pt x="347" y="23"/>
                  <a:pt x="348" y="21"/>
                  <a:pt x="349" y="19"/>
                </a:cubicBezTo>
                <a:cubicBezTo>
                  <a:pt x="374" y="25"/>
                  <a:pt x="396" y="38"/>
                  <a:pt x="402" y="42"/>
                </a:cubicBezTo>
                <a:cubicBezTo>
                  <a:pt x="398" y="49"/>
                  <a:pt x="387" y="69"/>
                  <a:pt x="386" y="70"/>
                </a:cubicBezTo>
                <a:cubicBezTo>
                  <a:pt x="385" y="71"/>
                  <a:pt x="385" y="71"/>
                  <a:pt x="385" y="71"/>
                </a:cubicBezTo>
                <a:cubicBezTo>
                  <a:pt x="387" y="72"/>
                  <a:pt x="387" y="72"/>
                  <a:pt x="387" y="72"/>
                </a:cubicBezTo>
                <a:cubicBezTo>
                  <a:pt x="390" y="75"/>
                  <a:pt x="398" y="80"/>
                  <a:pt x="398" y="80"/>
                </a:cubicBezTo>
                <a:cubicBezTo>
                  <a:pt x="400" y="82"/>
                  <a:pt x="400" y="82"/>
                  <a:pt x="400" y="82"/>
                </a:cubicBezTo>
                <a:cubicBezTo>
                  <a:pt x="400" y="82"/>
                  <a:pt x="404" y="74"/>
                  <a:pt x="406" y="72"/>
                </a:cubicBezTo>
                <a:cubicBezTo>
                  <a:pt x="408" y="73"/>
                  <a:pt x="411" y="76"/>
                  <a:pt x="415" y="78"/>
                </a:cubicBezTo>
                <a:cubicBezTo>
                  <a:pt x="412" y="81"/>
                  <a:pt x="408" y="86"/>
                  <a:pt x="408" y="86"/>
                </a:cubicBezTo>
                <a:cubicBezTo>
                  <a:pt x="409" y="88"/>
                  <a:pt x="409" y="88"/>
                  <a:pt x="409" y="88"/>
                </a:cubicBezTo>
                <a:cubicBezTo>
                  <a:pt x="410" y="88"/>
                  <a:pt x="414" y="93"/>
                  <a:pt x="418" y="96"/>
                </a:cubicBezTo>
                <a:cubicBezTo>
                  <a:pt x="416" y="98"/>
                  <a:pt x="415" y="99"/>
                  <a:pt x="414" y="101"/>
                </a:cubicBezTo>
                <a:cubicBezTo>
                  <a:pt x="414" y="101"/>
                  <a:pt x="414" y="101"/>
                  <a:pt x="414" y="101"/>
                </a:cubicBezTo>
                <a:close/>
                <a:moveTo>
                  <a:pt x="358" y="66"/>
                </a:moveTo>
                <a:cubicBezTo>
                  <a:pt x="351" y="63"/>
                  <a:pt x="332" y="54"/>
                  <a:pt x="311" y="51"/>
                </a:cubicBezTo>
                <a:cubicBezTo>
                  <a:pt x="312" y="47"/>
                  <a:pt x="318" y="18"/>
                  <a:pt x="318" y="18"/>
                </a:cubicBezTo>
                <a:cubicBezTo>
                  <a:pt x="316" y="17"/>
                  <a:pt x="316" y="17"/>
                  <a:pt x="316" y="17"/>
                </a:cubicBezTo>
                <a:cubicBezTo>
                  <a:pt x="308" y="15"/>
                  <a:pt x="300" y="14"/>
                  <a:pt x="300" y="14"/>
                </a:cubicBezTo>
                <a:cubicBezTo>
                  <a:pt x="298" y="14"/>
                  <a:pt x="298" y="14"/>
                  <a:pt x="298" y="14"/>
                </a:cubicBezTo>
                <a:cubicBezTo>
                  <a:pt x="298" y="14"/>
                  <a:pt x="297" y="23"/>
                  <a:pt x="296" y="25"/>
                </a:cubicBezTo>
                <a:cubicBezTo>
                  <a:pt x="294" y="25"/>
                  <a:pt x="290" y="25"/>
                  <a:pt x="287" y="25"/>
                </a:cubicBezTo>
                <a:cubicBezTo>
                  <a:pt x="287" y="20"/>
                  <a:pt x="288" y="14"/>
                  <a:pt x="288" y="14"/>
                </a:cubicBezTo>
                <a:cubicBezTo>
                  <a:pt x="285" y="14"/>
                  <a:pt x="285" y="14"/>
                  <a:pt x="285" y="14"/>
                </a:cubicBezTo>
                <a:cubicBezTo>
                  <a:pt x="282" y="14"/>
                  <a:pt x="275" y="13"/>
                  <a:pt x="271" y="13"/>
                </a:cubicBezTo>
                <a:cubicBezTo>
                  <a:pt x="271" y="11"/>
                  <a:pt x="272" y="8"/>
                  <a:pt x="272" y="6"/>
                </a:cubicBezTo>
                <a:cubicBezTo>
                  <a:pt x="297" y="5"/>
                  <a:pt x="323" y="11"/>
                  <a:pt x="330" y="13"/>
                </a:cubicBezTo>
                <a:cubicBezTo>
                  <a:pt x="328" y="21"/>
                  <a:pt x="322" y="43"/>
                  <a:pt x="322" y="44"/>
                </a:cubicBezTo>
                <a:cubicBezTo>
                  <a:pt x="322" y="46"/>
                  <a:pt x="322" y="46"/>
                  <a:pt x="322" y="46"/>
                </a:cubicBezTo>
                <a:cubicBezTo>
                  <a:pt x="324" y="46"/>
                  <a:pt x="324" y="46"/>
                  <a:pt x="324" y="46"/>
                </a:cubicBezTo>
                <a:cubicBezTo>
                  <a:pt x="328" y="47"/>
                  <a:pt x="337" y="50"/>
                  <a:pt x="337" y="50"/>
                </a:cubicBezTo>
                <a:cubicBezTo>
                  <a:pt x="339" y="51"/>
                  <a:pt x="339" y="51"/>
                  <a:pt x="339" y="51"/>
                </a:cubicBezTo>
                <a:cubicBezTo>
                  <a:pt x="339" y="51"/>
                  <a:pt x="341" y="43"/>
                  <a:pt x="342" y="40"/>
                </a:cubicBezTo>
                <a:cubicBezTo>
                  <a:pt x="344" y="41"/>
                  <a:pt x="348" y="42"/>
                  <a:pt x="352" y="43"/>
                </a:cubicBezTo>
                <a:cubicBezTo>
                  <a:pt x="351" y="47"/>
                  <a:pt x="348" y="53"/>
                  <a:pt x="348" y="53"/>
                </a:cubicBezTo>
                <a:cubicBezTo>
                  <a:pt x="350" y="54"/>
                  <a:pt x="350" y="54"/>
                  <a:pt x="350" y="54"/>
                </a:cubicBezTo>
                <a:cubicBezTo>
                  <a:pt x="350" y="54"/>
                  <a:pt x="356" y="58"/>
                  <a:pt x="360" y="60"/>
                </a:cubicBezTo>
                <a:cubicBezTo>
                  <a:pt x="359" y="62"/>
                  <a:pt x="358" y="64"/>
                  <a:pt x="358" y="66"/>
                </a:cubicBezTo>
                <a:cubicBezTo>
                  <a:pt x="358" y="66"/>
                  <a:pt x="358" y="66"/>
                  <a:pt x="358" y="66"/>
                </a:cubicBezTo>
                <a:close/>
                <a:moveTo>
                  <a:pt x="294" y="48"/>
                </a:moveTo>
                <a:cubicBezTo>
                  <a:pt x="287" y="48"/>
                  <a:pt x="266" y="45"/>
                  <a:pt x="245" y="48"/>
                </a:cubicBezTo>
                <a:cubicBezTo>
                  <a:pt x="245" y="44"/>
                  <a:pt x="240" y="14"/>
                  <a:pt x="240" y="14"/>
                </a:cubicBezTo>
                <a:cubicBezTo>
                  <a:pt x="239" y="14"/>
                  <a:pt x="239" y="14"/>
                  <a:pt x="239" y="14"/>
                </a:cubicBezTo>
                <a:cubicBezTo>
                  <a:pt x="231" y="14"/>
                  <a:pt x="223" y="16"/>
                  <a:pt x="222" y="17"/>
                </a:cubicBezTo>
                <a:cubicBezTo>
                  <a:pt x="221" y="17"/>
                  <a:pt x="221" y="17"/>
                  <a:pt x="221" y="17"/>
                </a:cubicBezTo>
                <a:cubicBezTo>
                  <a:pt x="221" y="17"/>
                  <a:pt x="222" y="25"/>
                  <a:pt x="222" y="28"/>
                </a:cubicBezTo>
                <a:cubicBezTo>
                  <a:pt x="220" y="29"/>
                  <a:pt x="217" y="29"/>
                  <a:pt x="213" y="30"/>
                </a:cubicBezTo>
                <a:cubicBezTo>
                  <a:pt x="212" y="26"/>
                  <a:pt x="211" y="19"/>
                  <a:pt x="211" y="19"/>
                </a:cubicBezTo>
                <a:cubicBezTo>
                  <a:pt x="209" y="20"/>
                  <a:pt x="209" y="20"/>
                  <a:pt x="209" y="20"/>
                </a:cubicBezTo>
                <a:cubicBezTo>
                  <a:pt x="205" y="22"/>
                  <a:pt x="198" y="23"/>
                  <a:pt x="195" y="24"/>
                </a:cubicBezTo>
                <a:cubicBezTo>
                  <a:pt x="194" y="22"/>
                  <a:pt x="194" y="20"/>
                  <a:pt x="193" y="18"/>
                </a:cubicBezTo>
                <a:cubicBezTo>
                  <a:pt x="217" y="9"/>
                  <a:pt x="244" y="7"/>
                  <a:pt x="251" y="6"/>
                </a:cubicBezTo>
                <a:cubicBezTo>
                  <a:pt x="252" y="14"/>
                  <a:pt x="254" y="37"/>
                  <a:pt x="254" y="38"/>
                </a:cubicBezTo>
                <a:cubicBezTo>
                  <a:pt x="254" y="40"/>
                  <a:pt x="254" y="40"/>
                  <a:pt x="254" y="40"/>
                </a:cubicBezTo>
                <a:cubicBezTo>
                  <a:pt x="256" y="40"/>
                  <a:pt x="256" y="40"/>
                  <a:pt x="256" y="40"/>
                </a:cubicBezTo>
                <a:cubicBezTo>
                  <a:pt x="260" y="40"/>
                  <a:pt x="270" y="40"/>
                  <a:pt x="270" y="40"/>
                </a:cubicBezTo>
                <a:cubicBezTo>
                  <a:pt x="272" y="40"/>
                  <a:pt x="272" y="40"/>
                  <a:pt x="272" y="40"/>
                </a:cubicBezTo>
                <a:cubicBezTo>
                  <a:pt x="272" y="40"/>
                  <a:pt x="271" y="32"/>
                  <a:pt x="271" y="29"/>
                </a:cubicBezTo>
                <a:cubicBezTo>
                  <a:pt x="274" y="29"/>
                  <a:pt x="278" y="29"/>
                  <a:pt x="282" y="29"/>
                </a:cubicBezTo>
                <a:cubicBezTo>
                  <a:pt x="282" y="33"/>
                  <a:pt x="281" y="39"/>
                  <a:pt x="281" y="39"/>
                </a:cubicBezTo>
                <a:cubicBezTo>
                  <a:pt x="283" y="40"/>
                  <a:pt x="283" y="40"/>
                  <a:pt x="283" y="40"/>
                </a:cubicBezTo>
                <a:cubicBezTo>
                  <a:pt x="283" y="40"/>
                  <a:pt x="290" y="41"/>
                  <a:pt x="295" y="42"/>
                </a:cubicBezTo>
                <a:cubicBezTo>
                  <a:pt x="295" y="44"/>
                  <a:pt x="294" y="46"/>
                  <a:pt x="294" y="48"/>
                </a:cubicBezTo>
                <a:cubicBezTo>
                  <a:pt x="294" y="48"/>
                  <a:pt x="294" y="48"/>
                  <a:pt x="294" y="48"/>
                </a:cubicBezTo>
                <a:close/>
                <a:moveTo>
                  <a:pt x="180" y="65"/>
                </a:moveTo>
                <a:cubicBezTo>
                  <a:pt x="179" y="62"/>
                  <a:pt x="166" y="35"/>
                  <a:pt x="166" y="35"/>
                </a:cubicBezTo>
                <a:cubicBezTo>
                  <a:pt x="164" y="36"/>
                  <a:pt x="164" y="36"/>
                  <a:pt x="164" y="36"/>
                </a:cubicBezTo>
                <a:cubicBezTo>
                  <a:pt x="156" y="38"/>
                  <a:pt x="150" y="42"/>
                  <a:pt x="149" y="43"/>
                </a:cubicBezTo>
                <a:cubicBezTo>
                  <a:pt x="148" y="44"/>
                  <a:pt x="148" y="44"/>
                  <a:pt x="148" y="44"/>
                </a:cubicBezTo>
                <a:cubicBezTo>
                  <a:pt x="148" y="44"/>
                  <a:pt x="151" y="51"/>
                  <a:pt x="153" y="54"/>
                </a:cubicBezTo>
                <a:cubicBezTo>
                  <a:pt x="150" y="55"/>
                  <a:pt x="148" y="57"/>
                  <a:pt x="145" y="59"/>
                </a:cubicBezTo>
                <a:cubicBezTo>
                  <a:pt x="143" y="55"/>
                  <a:pt x="139" y="49"/>
                  <a:pt x="139" y="49"/>
                </a:cubicBezTo>
                <a:cubicBezTo>
                  <a:pt x="137" y="50"/>
                  <a:pt x="137" y="50"/>
                  <a:pt x="137" y="50"/>
                </a:cubicBezTo>
                <a:cubicBezTo>
                  <a:pt x="134" y="53"/>
                  <a:pt x="128" y="56"/>
                  <a:pt x="125" y="58"/>
                </a:cubicBezTo>
                <a:cubicBezTo>
                  <a:pt x="124" y="56"/>
                  <a:pt x="123" y="54"/>
                  <a:pt x="122" y="52"/>
                </a:cubicBezTo>
                <a:cubicBezTo>
                  <a:pt x="142" y="36"/>
                  <a:pt x="167" y="27"/>
                  <a:pt x="174" y="24"/>
                </a:cubicBezTo>
                <a:cubicBezTo>
                  <a:pt x="176" y="31"/>
                  <a:pt x="185" y="52"/>
                  <a:pt x="186" y="53"/>
                </a:cubicBezTo>
                <a:cubicBezTo>
                  <a:pt x="187" y="55"/>
                  <a:pt x="187" y="55"/>
                  <a:pt x="187" y="55"/>
                </a:cubicBezTo>
                <a:cubicBezTo>
                  <a:pt x="188" y="54"/>
                  <a:pt x="188" y="54"/>
                  <a:pt x="188" y="54"/>
                </a:cubicBezTo>
                <a:cubicBezTo>
                  <a:pt x="192" y="53"/>
                  <a:pt x="201" y="50"/>
                  <a:pt x="201" y="50"/>
                </a:cubicBezTo>
                <a:cubicBezTo>
                  <a:pt x="204" y="50"/>
                  <a:pt x="204" y="50"/>
                  <a:pt x="204" y="50"/>
                </a:cubicBezTo>
                <a:cubicBezTo>
                  <a:pt x="204" y="50"/>
                  <a:pt x="201" y="42"/>
                  <a:pt x="200" y="39"/>
                </a:cubicBezTo>
                <a:cubicBezTo>
                  <a:pt x="202" y="38"/>
                  <a:pt x="206" y="37"/>
                  <a:pt x="210" y="36"/>
                </a:cubicBezTo>
                <a:cubicBezTo>
                  <a:pt x="211" y="40"/>
                  <a:pt x="212" y="46"/>
                  <a:pt x="212" y="46"/>
                </a:cubicBezTo>
                <a:cubicBezTo>
                  <a:pt x="214" y="46"/>
                  <a:pt x="214" y="46"/>
                  <a:pt x="214" y="46"/>
                </a:cubicBezTo>
                <a:cubicBezTo>
                  <a:pt x="215" y="46"/>
                  <a:pt x="221" y="45"/>
                  <a:pt x="226" y="44"/>
                </a:cubicBezTo>
                <a:cubicBezTo>
                  <a:pt x="227" y="46"/>
                  <a:pt x="227" y="49"/>
                  <a:pt x="227" y="51"/>
                </a:cubicBezTo>
                <a:cubicBezTo>
                  <a:pt x="221" y="52"/>
                  <a:pt x="199" y="57"/>
                  <a:pt x="180" y="65"/>
                </a:cubicBezTo>
                <a:cubicBezTo>
                  <a:pt x="180" y="65"/>
                  <a:pt x="180" y="65"/>
                  <a:pt x="180" y="65"/>
                </a:cubicBezTo>
                <a:close/>
                <a:moveTo>
                  <a:pt x="79" y="99"/>
                </a:moveTo>
                <a:cubicBezTo>
                  <a:pt x="77" y="103"/>
                  <a:pt x="72" y="108"/>
                  <a:pt x="70" y="110"/>
                </a:cubicBezTo>
                <a:cubicBezTo>
                  <a:pt x="68" y="109"/>
                  <a:pt x="66" y="107"/>
                  <a:pt x="65" y="106"/>
                </a:cubicBezTo>
                <a:cubicBezTo>
                  <a:pt x="80" y="85"/>
                  <a:pt x="100" y="69"/>
                  <a:pt x="106" y="64"/>
                </a:cubicBezTo>
                <a:cubicBezTo>
                  <a:pt x="110" y="70"/>
                  <a:pt x="125" y="88"/>
                  <a:pt x="125" y="88"/>
                </a:cubicBezTo>
                <a:cubicBezTo>
                  <a:pt x="127" y="90"/>
                  <a:pt x="127" y="90"/>
                  <a:pt x="127" y="90"/>
                </a:cubicBezTo>
                <a:cubicBezTo>
                  <a:pt x="128" y="89"/>
                  <a:pt x="128" y="89"/>
                  <a:pt x="128" y="89"/>
                </a:cubicBezTo>
                <a:cubicBezTo>
                  <a:pt x="131" y="86"/>
                  <a:pt x="139" y="81"/>
                  <a:pt x="139" y="81"/>
                </a:cubicBezTo>
                <a:cubicBezTo>
                  <a:pt x="141" y="80"/>
                  <a:pt x="141" y="80"/>
                  <a:pt x="141" y="80"/>
                </a:cubicBezTo>
                <a:cubicBezTo>
                  <a:pt x="141" y="80"/>
                  <a:pt x="136" y="73"/>
                  <a:pt x="134" y="71"/>
                </a:cubicBezTo>
                <a:cubicBezTo>
                  <a:pt x="136" y="70"/>
                  <a:pt x="140" y="67"/>
                  <a:pt x="143" y="65"/>
                </a:cubicBezTo>
                <a:cubicBezTo>
                  <a:pt x="145" y="68"/>
                  <a:pt x="149" y="74"/>
                  <a:pt x="149" y="74"/>
                </a:cubicBezTo>
                <a:cubicBezTo>
                  <a:pt x="150" y="73"/>
                  <a:pt x="150" y="73"/>
                  <a:pt x="150" y="73"/>
                </a:cubicBezTo>
                <a:cubicBezTo>
                  <a:pt x="151" y="73"/>
                  <a:pt x="157" y="70"/>
                  <a:pt x="161" y="68"/>
                </a:cubicBezTo>
                <a:cubicBezTo>
                  <a:pt x="162" y="70"/>
                  <a:pt x="163" y="72"/>
                  <a:pt x="164" y="74"/>
                </a:cubicBezTo>
                <a:cubicBezTo>
                  <a:pt x="158" y="77"/>
                  <a:pt x="139" y="88"/>
                  <a:pt x="124" y="101"/>
                </a:cubicBezTo>
                <a:cubicBezTo>
                  <a:pt x="122" y="99"/>
                  <a:pt x="102" y="77"/>
                  <a:pt x="102" y="77"/>
                </a:cubicBezTo>
                <a:cubicBezTo>
                  <a:pt x="100" y="78"/>
                  <a:pt x="100" y="78"/>
                  <a:pt x="100" y="78"/>
                </a:cubicBezTo>
                <a:cubicBezTo>
                  <a:pt x="94" y="82"/>
                  <a:pt x="89" y="88"/>
                  <a:pt x="88" y="89"/>
                </a:cubicBezTo>
                <a:cubicBezTo>
                  <a:pt x="87" y="90"/>
                  <a:pt x="87" y="90"/>
                  <a:pt x="87" y="90"/>
                </a:cubicBezTo>
                <a:cubicBezTo>
                  <a:pt x="87" y="90"/>
                  <a:pt x="93" y="96"/>
                  <a:pt x="95" y="98"/>
                </a:cubicBezTo>
                <a:cubicBezTo>
                  <a:pt x="93" y="100"/>
                  <a:pt x="91" y="102"/>
                  <a:pt x="88" y="105"/>
                </a:cubicBezTo>
                <a:cubicBezTo>
                  <a:pt x="85" y="102"/>
                  <a:pt x="80" y="98"/>
                  <a:pt x="80" y="98"/>
                </a:cubicBezTo>
                <a:cubicBezTo>
                  <a:pt x="79" y="99"/>
                  <a:pt x="79" y="99"/>
                  <a:pt x="79" y="99"/>
                </a:cubicBezTo>
                <a:close/>
                <a:moveTo>
                  <a:pt x="36" y="163"/>
                </a:moveTo>
                <a:cubicBezTo>
                  <a:pt x="35" y="166"/>
                  <a:pt x="32" y="173"/>
                  <a:pt x="31" y="176"/>
                </a:cubicBezTo>
                <a:cubicBezTo>
                  <a:pt x="29" y="175"/>
                  <a:pt x="26" y="174"/>
                  <a:pt x="25" y="173"/>
                </a:cubicBezTo>
                <a:cubicBezTo>
                  <a:pt x="33" y="149"/>
                  <a:pt x="48" y="127"/>
                  <a:pt x="52" y="122"/>
                </a:cubicBezTo>
                <a:cubicBezTo>
                  <a:pt x="59" y="126"/>
                  <a:pt x="78" y="139"/>
                  <a:pt x="78" y="139"/>
                </a:cubicBezTo>
                <a:cubicBezTo>
                  <a:pt x="80" y="141"/>
                  <a:pt x="80" y="141"/>
                  <a:pt x="80" y="141"/>
                </a:cubicBezTo>
                <a:cubicBezTo>
                  <a:pt x="81" y="139"/>
                  <a:pt x="81" y="139"/>
                  <a:pt x="81" y="139"/>
                </a:cubicBezTo>
                <a:cubicBezTo>
                  <a:pt x="84" y="135"/>
                  <a:pt x="90" y="128"/>
                  <a:pt x="90" y="128"/>
                </a:cubicBezTo>
                <a:cubicBezTo>
                  <a:pt x="92" y="126"/>
                  <a:pt x="92" y="126"/>
                  <a:pt x="92" y="126"/>
                </a:cubicBezTo>
                <a:cubicBezTo>
                  <a:pt x="92" y="126"/>
                  <a:pt x="85" y="122"/>
                  <a:pt x="82" y="120"/>
                </a:cubicBezTo>
                <a:cubicBezTo>
                  <a:pt x="84" y="118"/>
                  <a:pt x="86" y="115"/>
                  <a:pt x="89" y="111"/>
                </a:cubicBezTo>
                <a:cubicBezTo>
                  <a:pt x="92" y="114"/>
                  <a:pt x="97" y="118"/>
                  <a:pt x="97" y="118"/>
                </a:cubicBezTo>
                <a:cubicBezTo>
                  <a:pt x="98" y="117"/>
                  <a:pt x="98" y="117"/>
                  <a:pt x="98" y="117"/>
                </a:cubicBezTo>
                <a:cubicBezTo>
                  <a:pt x="98" y="117"/>
                  <a:pt x="104" y="113"/>
                  <a:pt x="107" y="110"/>
                </a:cubicBezTo>
                <a:cubicBezTo>
                  <a:pt x="109" y="111"/>
                  <a:pt x="110" y="113"/>
                  <a:pt x="112" y="114"/>
                </a:cubicBezTo>
                <a:cubicBezTo>
                  <a:pt x="107" y="119"/>
                  <a:pt x="92" y="134"/>
                  <a:pt x="81" y="152"/>
                </a:cubicBezTo>
                <a:cubicBezTo>
                  <a:pt x="78" y="150"/>
                  <a:pt x="52" y="135"/>
                  <a:pt x="52" y="135"/>
                </a:cubicBezTo>
                <a:cubicBezTo>
                  <a:pt x="51" y="136"/>
                  <a:pt x="51" y="136"/>
                  <a:pt x="51" y="136"/>
                </a:cubicBezTo>
                <a:cubicBezTo>
                  <a:pt x="46" y="142"/>
                  <a:pt x="43" y="150"/>
                  <a:pt x="42" y="150"/>
                </a:cubicBezTo>
                <a:cubicBezTo>
                  <a:pt x="42" y="152"/>
                  <a:pt x="42" y="152"/>
                  <a:pt x="42" y="152"/>
                </a:cubicBezTo>
                <a:cubicBezTo>
                  <a:pt x="42" y="152"/>
                  <a:pt x="49" y="156"/>
                  <a:pt x="51" y="157"/>
                </a:cubicBezTo>
                <a:cubicBezTo>
                  <a:pt x="50" y="160"/>
                  <a:pt x="49" y="162"/>
                  <a:pt x="47" y="166"/>
                </a:cubicBezTo>
                <a:cubicBezTo>
                  <a:pt x="44" y="164"/>
                  <a:pt x="37" y="161"/>
                  <a:pt x="37" y="161"/>
                </a:cubicBezTo>
                <a:cubicBezTo>
                  <a:pt x="36" y="163"/>
                  <a:pt x="36" y="163"/>
                  <a:pt x="36" y="163"/>
                </a:cubicBezTo>
                <a:close/>
                <a:moveTo>
                  <a:pt x="15" y="237"/>
                </a:moveTo>
                <a:cubicBezTo>
                  <a:pt x="15" y="241"/>
                  <a:pt x="15" y="248"/>
                  <a:pt x="14" y="251"/>
                </a:cubicBezTo>
                <a:cubicBezTo>
                  <a:pt x="12" y="251"/>
                  <a:pt x="9" y="251"/>
                  <a:pt x="7" y="251"/>
                </a:cubicBezTo>
                <a:cubicBezTo>
                  <a:pt x="8" y="225"/>
                  <a:pt x="15" y="200"/>
                  <a:pt x="17" y="192"/>
                </a:cubicBezTo>
                <a:cubicBezTo>
                  <a:pt x="25" y="195"/>
                  <a:pt x="46" y="201"/>
                  <a:pt x="47" y="201"/>
                </a:cubicBezTo>
                <a:cubicBezTo>
                  <a:pt x="49" y="202"/>
                  <a:pt x="49" y="202"/>
                  <a:pt x="49" y="202"/>
                </a:cubicBezTo>
                <a:cubicBezTo>
                  <a:pt x="50" y="200"/>
                  <a:pt x="50" y="200"/>
                  <a:pt x="50" y="200"/>
                </a:cubicBezTo>
                <a:cubicBezTo>
                  <a:pt x="51" y="196"/>
                  <a:pt x="55" y="187"/>
                  <a:pt x="55" y="187"/>
                </a:cubicBezTo>
                <a:cubicBezTo>
                  <a:pt x="56" y="185"/>
                  <a:pt x="56" y="185"/>
                  <a:pt x="56" y="185"/>
                </a:cubicBezTo>
                <a:cubicBezTo>
                  <a:pt x="56" y="185"/>
                  <a:pt x="48" y="183"/>
                  <a:pt x="45" y="182"/>
                </a:cubicBezTo>
                <a:cubicBezTo>
                  <a:pt x="46" y="179"/>
                  <a:pt x="48" y="176"/>
                  <a:pt x="49" y="172"/>
                </a:cubicBezTo>
                <a:cubicBezTo>
                  <a:pt x="53" y="173"/>
                  <a:pt x="59" y="176"/>
                  <a:pt x="59" y="176"/>
                </a:cubicBezTo>
                <a:cubicBezTo>
                  <a:pt x="60" y="175"/>
                  <a:pt x="60" y="175"/>
                  <a:pt x="60" y="175"/>
                </a:cubicBezTo>
                <a:cubicBezTo>
                  <a:pt x="60" y="174"/>
                  <a:pt x="64" y="169"/>
                  <a:pt x="66" y="165"/>
                </a:cubicBezTo>
                <a:cubicBezTo>
                  <a:pt x="68" y="166"/>
                  <a:pt x="70" y="167"/>
                  <a:pt x="72" y="168"/>
                </a:cubicBezTo>
                <a:cubicBezTo>
                  <a:pt x="69" y="174"/>
                  <a:pt x="59" y="193"/>
                  <a:pt x="54" y="213"/>
                </a:cubicBezTo>
                <a:cubicBezTo>
                  <a:pt x="50" y="212"/>
                  <a:pt x="21" y="206"/>
                  <a:pt x="21" y="206"/>
                </a:cubicBezTo>
                <a:cubicBezTo>
                  <a:pt x="21" y="207"/>
                  <a:pt x="21" y="207"/>
                  <a:pt x="21" y="207"/>
                </a:cubicBezTo>
                <a:cubicBezTo>
                  <a:pt x="18" y="215"/>
                  <a:pt x="17" y="223"/>
                  <a:pt x="17" y="223"/>
                </a:cubicBezTo>
                <a:cubicBezTo>
                  <a:pt x="17" y="225"/>
                  <a:pt x="17" y="225"/>
                  <a:pt x="17" y="225"/>
                </a:cubicBezTo>
                <a:cubicBezTo>
                  <a:pt x="17" y="225"/>
                  <a:pt x="25" y="227"/>
                  <a:pt x="28" y="227"/>
                </a:cubicBezTo>
                <a:cubicBezTo>
                  <a:pt x="27" y="230"/>
                  <a:pt x="27" y="233"/>
                  <a:pt x="26" y="237"/>
                </a:cubicBezTo>
                <a:cubicBezTo>
                  <a:pt x="22" y="236"/>
                  <a:pt x="15" y="235"/>
                  <a:pt x="15" y="235"/>
                </a:cubicBezTo>
                <a:cubicBezTo>
                  <a:pt x="15" y="237"/>
                  <a:pt x="15" y="237"/>
                  <a:pt x="15" y="237"/>
                </a:cubicBezTo>
                <a:close/>
                <a:moveTo>
                  <a:pt x="91" y="464"/>
                </a:moveTo>
                <a:cubicBezTo>
                  <a:pt x="71" y="447"/>
                  <a:pt x="56" y="426"/>
                  <a:pt x="52" y="419"/>
                </a:cubicBezTo>
                <a:cubicBezTo>
                  <a:pt x="59" y="415"/>
                  <a:pt x="77" y="402"/>
                  <a:pt x="78" y="401"/>
                </a:cubicBezTo>
                <a:cubicBezTo>
                  <a:pt x="80" y="400"/>
                  <a:pt x="80" y="400"/>
                  <a:pt x="80" y="400"/>
                </a:cubicBezTo>
                <a:cubicBezTo>
                  <a:pt x="78" y="398"/>
                  <a:pt x="78" y="398"/>
                  <a:pt x="78" y="398"/>
                </a:cubicBezTo>
                <a:cubicBezTo>
                  <a:pt x="76" y="395"/>
                  <a:pt x="72" y="386"/>
                  <a:pt x="72" y="386"/>
                </a:cubicBezTo>
                <a:cubicBezTo>
                  <a:pt x="70" y="384"/>
                  <a:pt x="70" y="384"/>
                  <a:pt x="70" y="384"/>
                </a:cubicBezTo>
                <a:cubicBezTo>
                  <a:pt x="70" y="384"/>
                  <a:pt x="63" y="389"/>
                  <a:pt x="61" y="391"/>
                </a:cubicBezTo>
                <a:cubicBezTo>
                  <a:pt x="60" y="389"/>
                  <a:pt x="58" y="385"/>
                  <a:pt x="55" y="381"/>
                </a:cubicBezTo>
                <a:cubicBezTo>
                  <a:pt x="59" y="380"/>
                  <a:pt x="65" y="377"/>
                  <a:pt x="65" y="377"/>
                </a:cubicBezTo>
                <a:cubicBezTo>
                  <a:pt x="64" y="375"/>
                  <a:pt x="64" y="375"/>
                  <a:pt x="64" y="375"/>
                </a:cubicBezTo>
                <a:cubicBezTo>
                  <a:pt x="64" y="375"/>
                  <a:pt x="62" y="368"/>
                  <a:pt x="60" y="364"/>
                </a:cubicBezTo>
                <a:cubicBezTo>
                  <a:pt x="62" y="363"/>
                  <a:pt x="64" y="362"/>
                  <a:pt x="66" y="361"/>
                </a:cubicBezTo>
                <a:cubicBezTo>
                  <a:pt x="69" y="367"/>
                  <a:pt x="78" y="387"/>
                  <a:pt x="91" y="404"/>
                </a:cubicBezTo>
                <a:cubicBezTo>
                  <a:pt x="88" y="406"/>
                  <a:pt x="65" y="424"/>
                  <a:pt x="65" y="424"/>
                </a:cubicBezTo>
                <a:cubicBezTo>
                  <a:pt x="66" y="426"/>
                  <a:pt x="66" y="426"/>
                  <a:pt x="66" y="426"/>
                </a:cubicBezTo>
                <a:cubicBezTo>
                  <a:pt x="69" y="433"/>
                  <a:pt x="75" y="439"/>
                  <a:pt x="76" y="439"/>
                </a:cubicBezTo>
                <a:cubicBezTo>
                  <a:pt x="77" y="440"/>
                  <a:pt x="77" y="440"/>
                  <a:pt x="77" y="440"/>
                </a:cubicBezTo>
                <a:cubicBezTo>
                  <a:pt x="77" y="440"/>
                  <a:pt x="83" y="435"/>
                  <a:pt x="86" y="433"/>
                </a:cubicBezTo>
                <a:cubicBezTo>
                  <a:pt x="87" y="435"/>
                  <a:pt x="90" y="438"/>
                  <a:pt x="92" y="440"/>
                </a:cubicBezTo>
                <a:cubicBezTo>
                  <a:pt x="89" y="443"/>
                  <a:pt x="84" y="448"/>
                  <a:pt x="84" y="448"/>
                </a:cubicBezTo>
                <a:cubicBezTo>
                  <a:pt x="86" y="449"/>
                  <a:pt x="86" y="449"/>
                  <a:pt x="86" y="449"/>
                </a:cubicBezTo>
                <a:cubicBezTo>
                  <a:pt x="89" y="452"/>
                  <a:pt x="93" y="456"/>
                  <a:pt x="96" y="459"/>
                </a:cubicBezTo>
                <a:cubicBezTo>
                  <a:pt x="94" y="460"/>
                  <a:pt x="93" y="462"/>
                  <a:pt x="91" y="464"/>
                </a:cubicBezTo>
                <a:cubicBezTo>
                  <a:pt x="91" y="464"/>
                  <a:pt x="91" y="464"/>
                  <a:pt x="91" y="464"/>
                </a:cubicBezTo>
                <a:close/>
                <a:moveTo>
                  <a:pt x="156" y="508"/>
                </a:moveTo>
                <a:cubicBezTo>
                  <a:pt x="132" y="498"/>
                  <a:pt x="112" y="482"/>
                  <a:pt x="106" y="477"/>
                </a:cubicBezTo>
                <a:cubicBezTo>
                  <a:pt x="111" y="471"/>
                  <a:pt x="125" y="453"/>
                  <a:pt x="126" y="452"/>
                </a:cubicBezTo>
                <a:cubicBezTo>
                  <a:pt x="127" y="451"/>
                  <a:pt x="127" y="451"/>
                  <a:pt x="127" y="451"/>
                </a:cubicBezTo>
                <a:cubicBezTo>
                  <a:pt x="125" y="449"/>
                  <a:pt x="125" y="449"/>
                  <a:pt x="125" y="449"/>
                </a:cubicBezTo>
                <a:cubicBezTo>
                  <a:pt x="122" y="447"/>
                  <a:pt x="115" y="440"/>
                  <a:pt x="115" y="440"/>
                </a:cubicBezTo>
                <a:cubicBezTo>
                  <a:pt x="113" y="438"/>
                  <a:pt x="113" y="438"/>
                  <a:pt x="113" y="438"/>
                </a:cubicBezTo>
                <a:cubicBezTo>
                  <a:pt x="113" y="438"/>
                  <a:pt x="108" y="445"/>
                  <a:pt x="106" y="447"/>
                </a:cubicBezTo>
                <a:cubicBezTo>
                  <a:pt x="105" y="446"/>
                  <a:pt x="102" y="443"/>
                  <a:pt x="98" y="440"/>
                </a:cubicBezTo>
                <a:cubicBezTo>
                  <a:pt x="101" y="437"/>
                  <a:pt x="106" y="433"/>
                  <a:pt x="106" y="433"/>
                </a:cubicBezTo>
                <a:cubicBezTo>
                  <a:pt x="105" y="431"/>
                  <a:pt x="105" y="431"/>
                  <a:pt x="105" y="431"/>
                </a:cubicBezTo>
                <a:cubicBezTo>
                  <a:pt x="105" y="431"/>
                  <a:pt x="101" y="425"/>
                  <a:pt x="98" y="422"/>
                </a:cubicBezTo>
                <a:cubicBezTo>
                  <a:pt x="99" y="420"/>
                  <a:pt x="101" y="419"/>
                  <a:pt x="103" y="417"/>
                </a:cubicBezTo>
                <a:cubicBezTo>
                  <a:pt x="107" y="423"/>
                  <a:pt x="122" y="439"/>
                  <a:pt x="139" y="451"/>
                </a:cubicBezTo>
                <a:cubicBezTo>
                  <a:pt x="137" y="454"/>
                  <a:pt x="120" y="478"/>
                  <a:pt x="120" y="478"/>
                </a:cubicBezTo>
                <a:cubicBezTo>
                  <a:pt x="121" y="479"/>
                  <a:pt x="121" y="479"/>
                  <a:pt x="121" y="479"/>
                </a:cubicBezTo>
                <a:cubicBezTo>
                  <a:pt x="127" y="485"/>
                  <a:pt x="134" y="488"/>
                  <a:pt x="134" y="489"/>
                </a:cubicBezTo>
                <a:cubicBezTo>
                  <a:pt x="136" y="489"/>
                  <a:pt x="136" y="489"/>
                  <a:pt x="136" y="489"/>
                </a:cubicBezTo>
                <a:cubicBezTo>
                  <a:pt x="136" y="489"/>
                  <a:pt x="141" y="483"/>
                  <a:pt x="142" y="480"/>
                </a:cubicBezTo>
                <a:cubicBezTo>
                  <a:pt x="144" y="482"/>
                  <a:pt x="147" y="483"/>
                  <a:pt x="150" y="485"/>
                </a:cubicBezTo>
                <a:cubicBezTo>
                  <a:pt x="148" y="489"/>
                  <a:pt x="145" y="495"/>
                  <a:pt x="145" y="495"/>
                </a:cubicBezTo>
                <a:cubicBezTo>
                  <a:pt x="147" y="496"/>
                  <a:pt x="147" y="496"/>
                  <a:pt x="147" y="496"/>
                </a:cubicBezTo>
                <a:cubicBezTo>
                  <a:pt x="150" y="497"/>
                  <a:pt x="156" y="500"/>
                  <a:pt x="159" y="502"/>
                </a:cubicBezTo>
                <a:cubicBezTo>
                  <a:pt x="158" y="504"/>
                  <a:pt x="157" y="506"/>
                  <a:pt x="156" y="508"/>
                </a:cubicBezTo>
                <a:cubicBezTo>
                  <a:pt x="156" y="508"/>
                  <a:pt x="156" y="508"/>
                  <a:pt x="156" y="508"/>
                </a:cubicBezTo>
                <a:close/>
                <a:moveTo>
                  <a:pt x="327" y="528"/>
                </a:moveTo>
                <a:cubicBezTo>
                  <a:pt x="326" y="521"/>
                  <a:pt x="321" y="499"/>
                  <a:pt x="320" y="498"/>
                </a:cubicBezTo>
                <a:cubicBezTo>
                  <a:pt x="320" y="496"/>
                  <a:pt x="320" y="496"/>
                  <a:pt x="320" y="496"/>
                </a:cubicBezTo>
                <a:cubicBezTo>
                  <a:pt x="318" y="496"/>
                  <a:pt x="318" y="496"/>
                  <a:pt x="318" y="496"/>
                </a:cubicBezTo>
                <a:cubicBezTo>
                  <a:pt x="314" y="497"/>
                  <a:pt x="304" y="498"/>
                  <a:pt x="304" y="498"/>
                </a:cubicBezTo>
                <a:cubicBezTo>
                  <a:pt x="302" y="498"/>
                  <a:pt x="302" y="498"/>
                  <a:pt x="302" y="498"/>
                </a:cubicBezTo>
                <a:cubicBezTo>
                  <a:pt x="302" y="498"/>
                  <a:pt x="304" y="507"/>
                  <a:pt x="304" y="509"/>
                </a:cubicBezTo>
                <a:cubicBezTo>
                  <a:pt x="302" y="510"/>
                  <a:pt x="298" y="510"/>
                  <a:pt x="294" y="511"/>
                </a:cubicBezTo>
                <a:cubicBezTo>
                  <a:pt x="293" y="507"/>
                  <a:pt x="293" y="501"/>
                  <a:pt x="293" y="501"/>
                </a:cubicBezTo>
                <a:cubicBezTo>
                  <a:pt x="291" y="500"/>
                  <a:pt x="291" y="500"/>
                  <a:pt x="291" y="500"/>
                </a:cubicBezTo>
                <a:cubicBezTo>
                  <a:pt x="291" y="500"/>
                  <a:pt x="284" y="500"/>
                  <a:pt x="279" y="500"/>
                </a:cubicBezTo>
                <a:cubicBezTo>
                  <a:pt x="279" y="498"/>
                  <a:pt x="279" y="495"/>
                  <a:pt x="279" y="493"/>
                </a:cubicBezTo>
                <a:cubicBezTo>
                  <a:pt x="286" y="493"/>
                  <a:pt x="307" y="492"/>
                  <a:pt x="327" y="486"/>
                </a:cubicBezTo>
                <a:cubicBezTo>
                  <a:pt x="328" y="490"/>
                  <a:pt x="336" y="518"/>
                  <a:pt x="336" y="518"/>
                </a:cubicBezTo>
                <a:cubicBezTo>
                  <a:pt x="338" y="518"/>
                  <a:pt x="338" y="518"/>
                  <a:pt x="338" y="518"/>
                </a:cubicBezTo>
                <a:cubicBezTo>
                  <a:pt x="346" y="517"/>
                  <a:pt x="353" y="514"/>
                  <a:pt x="353" y="514"/>
                </a:cubicBezTo>
                <a:cubicBezTo>
                  <a:pt x="355" y="513"/>
                  <a:pt x="355" y="513"/>
                  <a:pt x="355" y="513"/>
                </a:cubicBezTo>
                <a:cubicBezTo>
                  <a:pt x="355" y="513"/>
                  <a:pt x="353" y="505"/>
                  <a:pt x="352" y="502"/>
                </a:cubicBezTo>
                <a:cubicBezTo>
                  <a:pt x="354" y="502"/>
                  <a:pt x="357" y="500"/>
                  <a:pt x="361" y="499"/>
                </a:cubicBezTo>
                <a:cubicBezTo>
                  <a:pt x="362" y="503"/>
                  <a:pt x="365" y="509"/>
                  <a:pt x="365" y="509"/>
                </a:cubicBezTo>
                <a:cubicBezTo>
                  <a:pt x="367" y="508"/>
                  <a:pt x="367" y="508"/>
                  <a:pt x="367" y="508"/>
                </a:cubicBezTo>
                <a:cubicBezTo>
                  <a:pt x="370" y="506"/>
                  <a:pt x="376" y="504"/>
                  <a:pt x="379" y="503"/>
                </a:cubicBezTo>
                <a:cubicBezTo>
                  <a:pt x="380" y="504"/>
                  <a:pt x="381" y="507"/>
                  <a:pt x="382" y="509"/>
                </a:cubicBezTo>
                <a:cubicBezTo>
                  <a:pt x="359" y="521"/>
                  <a:pt x="334" y="527"/>
                  <a:pt x="327" y="528"/>
                </a:cubicBezTo>
                <a:cubicBezTo>
                  <a:pt x="327" y="528"/>
                  <a:pt x="327" y="528"/>
                  <a:pt x="327" y="528"/>
                </a:cubicBezTo>
                <a:close/>
                <a:moveTo>
                  <a:pt x="230" y="530"/>
                </a:moveTo>
                <a:cubicBezTo>
                  <a:pt x="204" y="528"/>
                  <a:pt x="180" y="519"/>
                  <a:pt x="174" y="516"/>
                </a:cubicBezTo>
                <a:cubicBezTo>
                  <a:pt x="177" y="509"/>
                  <a:pt x="186" y="489"/>
                  <a:pt x="186" y="488"/>
                </a:cubicBezTo>
                <a:cubicBezTo>
                  <a:pt x="187" y="486"/>
                  <a:pt x="187" y="486"/>
                  <a:pt x="187" y="486"/>
                </a:cubicBezTo>
                <a:cubicBezTo>
                  <a:pt x="185" y="485"/>
                  <a:pt x="185" y="485"/>
                  <a:pt x="185" y="485"/>
                </a:cubicBezTo>
                <a:cubicBezTo>
                  <a:pt x="181" y="483"/>
                  <a:pt x="173" y="479"/>
                  <a:pt x="173" y="479"/>
                </a:cubicBezTo>
                <a:cubicBezTo>
                  <a:pt x="171" y="478"/>
                  <a:pt x="171" y="478"/>
                  <a:pt x="171" y="478"/>
                </a:cubicBezTo>
                <a:cubicBezTo>
                  <a:pt x="171" y="478"/>
                  <a:pt x="167" y="486"/>
                  <a:pt x="166" y="488"/>
                </a:cubicBezTo>
                <a:cubicBezTo>
                  <a:pt x="164" y="487"/>
                  <a:pt x="160" y="485"/>
                  <a:pt x="156" y="483"/>
                </a:cubicBezTo>
                <a:cubicBezTo>
                  <a:pt x="158" y="480"/>
                  <a:pt x="162" y="474"/>
                  <a:pt x="162" y="474"/>
                </a:cubicBezTo>
                <a:cubicBezTo>
                  <a:pt x="160" y="473"/>
                  <a:pt x="160" y="473"/>
                  <a:pt x="160" y="473"/>
                </a:cubicBezTo>
                <a:cubicBezTo>
                  <a:pt x="160" y="473"/>
                  <a:pt x="155" y="469"/>
                  <a:pt x="151" y="466"/>
                </a:cubicBezTo>
                <a:cubicBezTo>
                  <a:pt x="152" y="464"/>
                  <a:pt x="153" y="462"/>
                  <a:pt x="154" y="460"/>
                </a:cubicBezTo>
                <a:cubicBezTo>
                  <a:pt x="160" y="464"/>
                  <a:pt x="178" y="475"/>
                  <a:pt x="197" y="482"/>
                </a:cubicBezTo>
                <a:cubicBezTo>
                  <a:pt x="196" y="485"/>
                  <a:pt x="186" y="512"/>
                  <a:pt x="186" y="512"/>
                </a:cubicBezTo>
                <a:cubicBezTo>
                  <a:pt x="187" y="513"/>
                  <a:pt x="187" y="513"/>
                  <a:pt x="187" y="513"/>
                </a:cubicBezTo>
                <a:cubicBezTo>
                  <a:pt x="195" y="517"/>
                  <a:pt x="203" y="518"/>
                  <a:pt x="203" y="518"/>
                </a:cubicBezTo>
                <a:cubicBezTo>
                  <a:pt x="205" y="518"/>
                  <a:pt x="205" y="518"/>
                  <a:pt x="205" y="518"/>
                </a:cubicBezTo>
                <a:cubicBezTo>
                  <a:pt x="205" y="518"/>
                  <a:pt x="207" y="510"/>
                  <a:pt x="208" y="508"/>
                </a:cubicBezTo>
                <a:cubicBezTo>
                  <a:pt x="211" y="509"/>
                  <a:pt x="214" y="509"/>
                  <a:pt x="217" y="510"/>
                </a:cubicBezTo>
                <a:cubicBezTo>
                  <a:pt x="216" y="514"/>
                  <a:pt x="215" y="521"/>
                  <a:pt x="215" y="521"/>
                </a:cubicBezTo>
                <a:cubicBezTo>
                  <a:pt x="217" y="521"/>
                  <a:pt x="217" y="521"/>
                  <a:pt x="217" y="521"/>
                </a:cubicBezTo>
                <a:cubicBezTo>
                  <a:pt x="221" y="521"/>
                  <a:pt x="227" y="523"/>
                  <a:pt x="231" y="523"/>
                </a:cubicBezTo>
                <a:cubicBezTo>
                  <a:pt x="230" y="525"/>
                  <a:pt x="230" y="528"/>
                  <a:pt x="230" y="530"/>
                </a:cubicBezTo>
                <a:cubicBezTo>
                  <a:pt x="230" y="530"/>
                  <a:pt x="230" y="530"/>
                  <a:pt x="230" y="530"/>
                </a:cubicBezTo>
                <a:close/>
                <a:moveTo>
                  <a:pt x="249" y="533"/>
                </a:moveTo>
                <a:cubicBezTo>
                  <a:pt x="250" y="526"/>
                  <a:pt x="252" y="503"/>
                  <a:pt x="252" y="502"/>
                </a:cubicBezTo>
                <a:cubicBezTo>
                  <a:pt x="252" y="499"/>
                  <a:pt x="252" y="499"/>
                  <a:pt x="252" y="499"/>
                </a:cubicBezTo>
                <a:cubicBezTo>
                  <a:pt x="250" y="499"/>
                  <a:pt x="250" y="499"/>
                  <a:pt x="250" y="499"/>
                </a:cubicBezTo>
                <a:cubicBezTo>
                  <a:pt x="246" y="499"/>
                  <a:pt x="237" y="497"/>
                  <a:pt x="236" y="497"/>
                </a:cubicBezTo>
                <a:cubicBezTo>
                  <a:pt x="234" y="497"/>
                  <a:pt x="234" y="497"/>
                  <a:pt x="234" y="497"/>
                </a:cubicBezTo>
                <a:cubicBezTo>
                  <a:pt x="234" y="497"/>
                  <a:pt x="233" y="505"/>
                  <a:pt x="233" y="508"/>
                </a:cubicBezTo>
                <a:cubicBezTo>
                  <a:pt x="231" y="508"/>
                  <a:pt x="227" y="507"/>
                  <a:pt x="222" y="506"/>
                </a:cubicBezTo>
                <a:cubicBezTo>
                  <a:pt x="223" y="502"/>
                  <a:pt x="225" y="496"/>
                  <a:pt x="225" y="496"/>
                </a:cubicBezTo>
                <a:cubicBezTo>
                  <a:pt x="223" y="495"/>
                  <a:pt x="223" y="495"/>
                  <a:pt x="223" y="495"/>
                </a:cubicBezTo>
                <a:cubicBezTo>
                  <a:pt x="223" y="495"/>
                  <a:pt x="216" y="493"/>
                  <a:pt x="212" y="492"/>
                </a:cubicBezTo>
                <a:cubicBezTo>
                  <a:pt x="212" y="490"/>
                  <a:pt x="213" y="487"/>
                  <a:pt x="213" y="485"/>
                </a:cubicBezTo>
                <a:cubicBezTo>
                  <a:pt x="220" y="487"/>
                  <a:pt x="241" y="493"/>
                  <a:pt x="261" y="493"/>
                </a:cubicBezTo>
                <a:cubicBezTo>
                  <a:pt x="261" y="497"/>
                  <a:pt x="260" y="527"/>
                  <a:pt x="260" y="527"/>
                </a:cubicBezTo>
                <a:cubicBezTo>
                  <a:pt x="262" y="527"/>
                  <a:pt x="262" y="527"/>
                  <a:pt x="262" y="527"/>
                </a:cubicBezTo>
                <a:cubicBezTo>
                  <a:pt x="270" y="529"/>
                  <a:pt x="278" y="528"/>
                  <a:pt x="278" y="528"/>
                </a:cubicBezTo>
                <a:cubicBezTo>
                  <a:pt x="280" y="528"/>
                  <a:pt x="280" y="528"/>
                  <a:pt x="280" y="528"/>
                </a:cubicBezTo>
                <a:cubicBezTo>
                  <a:pt x="280" y="528"/>
                  <a:pt x="280" y="519"/>
                  <a:pt x="280" y="517"/>
                </a:cubicBezTo>
                <a:cubicBezTo>
                  <a:pt x="283" y="517"/>
                  <a:pt x="286" y="516"/>
                  <a:pt x="290" y="516"/>
                </a:cubicBezTo>
                <a:cubicBezTo>
                  <a:pt x="290" y="520"/>
                  <a:pt x="290" y="527"/>
                  <a:pt x="290" y="527"/>
                </a:cubicBezTo>
                <a:cubicBezTo>
                  <a:pt x="293" y="527"/>
                  <a:pt x="293" y="527"/>
                  <a:pt x="293" y="527"/>
                </a:cubicBezTo>
                <a:cubicBezTo>
                  <a:pt x="296" y="526"/>
                  <a:pt x="303" y="525"/>
                  <a:pt x="306" y="525"/>
                </a:cubicBezTo>
                <a:cubicBezTo>
                  <a:pt x="307" y="527"/>
                  <a:pt x="307" y="530"/>
                  <a:pt x="307" y="532"/>
                </a:cubicBezTo>
                <a:cubicBezTo>
                  <a:pt x="282" y="537"/>
                  <a:pt x="256" y="534"/>
                  <a:pt x="249" y="533"/>
                </a:cubicBezTo>
                <a:cubicBezTo>
                  <a:pt x="249" y="533"/>
                  <a:pt x="249" y="533"/>
                  <a:pt x="249" y="533"/>
                </a:cubicBezTo>
                <a:close/>
              </a:path>
            </a:pathLst>
          </a:custGeom>
          <a:blipFill dpi="0" rotWithShape="1">
            <a:blip r:embed="rId3" cstate="print">
              <a:extLst>
                <a:ext uri="{28A0092B-C50C-407E-A947-70E740481C1C}">
                  <a14:useLocalDpi xmlns:a14="http://schemas.microsoft.com/office/drawing/2010/main" val="0"/>
                </a:ext>
              </a:extLst>
            </a:blip>
            <a:srcRect/>
            <a:stretch>
              <a:fillRect/>
            </a:stretch>
          </a:blipFill>
          <a:ln w="3175">
            <a:noFill/>
          </a:ln>
        </p:spPr>
        <p:txBody>
          <a:bodyPr vert="horz" wrap="square" lIns="91440" tIns="45720" rIns="91440" bIns="45720" numCol="1" anchor="t" anchorCtr="0" compatLnSpc="1">
            <a:prstTxWarp prst="textNoShape">
              <a:avLst/>
            </a:prstTxWarp>
          </a:bodyPr>
          <a:lstStyle/>
          <a:p>
            <a:endParaRPr lang="zh-CN" altLang="en-US">
              <a:solidFill>
                <a:prstClr val="black"/>
              </a:solidFill>
              <a:latin typeface="Calibri" panose="020F0502020204030204"/>
              <a:ea typeface="宋体" panose="02010600030101010101" pitchFamily="2" charset="-122"/>
            </a:endParaRPr>
          </a:p>
        </p:txBody>
      </p:sp>
      <p:sp>
        <p:nvSpPr>
          <p:cNvPr id="31" name="椭圆 30">
            <a:extLst>
              <a:ext uri="{FF2B5EF4-FFF2-40B4-BE49-F238E27FC236}">
                <a16:creationId xmlns:a16="http://schemas.microsoft.com/office/drawing/2014/main" id="{D924B263-1DA6-4C7D-AAE2-7D0AB7BF2AE5}"/>
              </a:ext>
            </a:extLst>
          </p:cNvPr>
          <p:cNvSpPr/>
          <p:nvPr/>
        </p:nvSpPr>
        <p:spPr>
          <a:xfrm>
            <a:off x="5378450" y="1066934"/>
            <a:ext cx="1619251" cy="1613971"/>
          </a:xfrm>
          <a:prstGeom prst="ellipse">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2" name="Freeform 5">
            <a:extLst>
              <a:ext uri="{FF2B5EF4-FFF2-40B4-BE49-F238E27FC236}">
                <a16:creationId xmlns:a16="http://schemas.microsoft.com/office/drawing/2014/main" id="{20690C0B-0C06-40FE-8581-EF664A8F6230}"/>
              </a:ext>
            </a:extLst>
          </p:cNvPr>
          <p:cNvSpPr>
            <a:spLocks noEditPoints="1"/>
          </p:cNvSpPr>
          <p:nvPr/>
        </p:nvSpPr>
        <p:spPr bwMode="auto">
          <a:xfrm>
            <a:off x="5207871" y="883919"/>
            <a:ext cx="1978470" cy="1980001"/>
          </a:xfrm>
          <a:custGeom>
            <a:avLst/>
            <a:gdLst>
              <a:gd name="T0" fmla="*/ 380 w 542"/>
              <a:gd name="T1" fmla="*/ 498 h 542"/>
              <a:gd name="T2" fmla="*/ 438 w 542"/>
              <a:gd name="T3" fmla="*/ 448 h 542"/>
              <a:gd name="T4" fmla="*/ 510 w 542"/>
              <a:gd name="T5" fmla="*/ 393 h 542"/>
              <a:gd name="T6" fmla="*/ 521 w 542"/>
              <a:gd name="T7" fmla="*/ 248 h 542"/>
              <a:gd name="T8" fmla="*/ 497 w 542"/>
              <a:gd name="T9" fmla="*/ 180 h 542"/>
              <a:gd name="T10" fmla="*/ 467 w 542"/>
              <a:gd name="T11" fmla="*/ 94 h 542"/>
              <a:gd name="T12" fmla="*/ 346 w 542"/>
              <a:gd name="T13" fmla="*/ 14 h 542"/>
              <a:gd name="T14" fmla="*/ 283 w 542"/>
              <a:gd name="T15" fmla="*/ 25 h 542"/>
              <a:gd name="T16" fmla="*/ 189 w 542"/>
              <a:gd name="T17" fmla="*/ 49 h 542"/>
              <a:gd name="T18" fmla="*/ 60 w 542"/>
              <a:gd name="T19" fmla="*/ 105 h 542"/>
              <a:gd name="T20" fmla="*/ 40 w 542"/>
              <a:gd name="T21" fmla="*/ 167 h 542"/>
              <a:gd name="T22" fmla="*/ 36 w 542"/>
              <a:gd name="T23" fmla="*/ 257 h 542"/>
              <a:gd name="T24" fmla="*/ 12 w 542"/>
              <a:gd name="T25" fmla="*/ 348 h 542"/>
              <a:gd name="T26" fmla="*/ 100 w 542"/>
              <a:gd name="T27" fmla="*/ 457 h 542"/>
              <a:gd name="T28" fmla="*/ 168 w 542"/>
              <a:gd name="T29" fmla="*/ 494 h 542"/>
              <a:gd name="T30" fmla="*/ 244 w 542"/>
              <a:gd name="T31" fmla="*/ 537 h 542"/>
              <a:gd name="T32" fmla="*/ 406 w 542"/>
              <a:gd name="T33" fmla="*/ 488 h 542"/>
              <a:gd name="T34" fmla="*/ 207 w 542"/>
              <a:gd name="T35" fmla="*/ 495 h 542"/>
              <a:gd name="T36" fmla="*/ 141 w 542"/>
              <a:gd name="T37" fmla="*/ 474 h 542"/>
              <a:gd name="T38" fmla="*/ 69 w 542"/>
              <a:gd name="T39" fmla="*/ 357 h 542"/>
              <a:gd name="T40" fmla="*/ 38 w 542"/>
              <a:gd name="T41" fmla="*/ 308 h 542"/>
              <a:gd name="T42" fmla="*/ 33 w 542"/>
              <a:gd name="T43" fmla="*/ 224 h 542"/>
              <a:gd name="T44" fmla="*/ 116 w 542"/>
              <a:gd name="T45" fmla="*/ 116 h 542"/>
              <a:gd name="T46" fmla="*/ 147 w 542"/>
              <a:gd name="T47" fmla="*/ 62 h 542"/>
              <a:gd name="T48" fmla="*/ 241 w 542"/>
              <a:gd name="T49" fmla="*/ 52 h 542"/>
              <a:gd name="T50" fmla="*/ 364 w 542"/>
              <a:gd name="T51" fmla="*/ 57 h 542"/>
              <a:gd name="T52" fmla="*/ 436 w 542"/>
              <a:gd name="T53" fmla="*/ 81 h 542"/>
              <a:gd name="T54" fmla="*/ 482 w 542"/>
              <a:gd name="T55" fmla="*/ 218 h 542"/>
              <a:gd name="T56" fmla="*/ 505 w 542"/>
              <a:gd name="T57" fmla="*/ 269 h 542"/>
              <a:gd name="T58" fmla="*/ 498 w 542"/>
              <a:gd name="T59" fmla="*/ 353 h 542"/>
              <a:gd name="T60" fmla="*/ 397 w 542"/>
              <a:gd name="T61" fmla="*/ 447 h 542"/>
              <a:gd name="T62" fmla="*/ 359 w 542"/>
              <a:gd name="T63" fmla="*/ 495 h 542"/>
              <a:gd name="T64" fmla="*/ 265 w 542"/>
              <a:gd name="T65" fmla="*/ 523 h 542"/>
              <a:gd name="T66" fmla="*/ 462 w 542"/>
              <a:gd name="T67" fmla="*/ 452 h 542"/>
              <a:gd name="T68" fmla="*/ 503 w 542"/>
              <a:gd name="T69" fmla="*/ 350 h 542"/>
              <a:gd name="T70" fmla="*/ 17 w 542"/>
              <a:gd name="T71" fmla="*/ 348 h 542"/>
              <a:gd name="T72" fmla="*/ 35 w 542"/>
              <a:gd name="T73" fmla="*/ 376 h 542"/>
              <a:gd name="T74" fmla="*/ 516 w 542"/>
              <a:gd name="T75" fmla="*/ 278 h 542"/>
              <a:gd name="T76" fmla="*/ 492 w 542"/>
              <a:gd name="T77" fmla="*/ 335 h 542"/>
              <a:gd name="T78" fmla="*/ 14 w 542"/>
              <a:gd name="T79" fmla="*/ 281 h 542"/>
              <a:gd name="T80" fmla="*/ 493 w 542"/>
              <a:gd name="T81" fmla="*/ 269 h 542"/>
              <a:gd name="T82" fmla="*/ 499 w 542"/>
              <a:gd name="T83" fmla="*/ 255 h 542"/>
              <a:gd name="T84" fmla="*/ 508 w 542"/>
              <a:gd name="T85" fmla="*/ 156 h 542"/>
              <a:gd name="T86" fmla="*/ 437 w 542"/>
              <a:gd name="T87" fmla="*/ 76 h 542"/>
              <a:gd name="T88" fmla="*/ 457 w 542"/>
              <a:gd name="T89" fmla="*/ 138 h 542"/>
              <a:gd name="T90" fmla="*/ 386 w 542"/>
              <a:gd name="T91" fmla="*/ 70 h 542"/>
              <a:gd name="T92" fmla="*/ 298 w 542"/>
              <a:gd name="T93" fmla="*/ 14 h 542"/>
              <a:gd name="T94" fmla="*/ 360 w 542"/>
              <a:gd name="T95" fmla="*/ 60 h 542"/>
              <a:gd name="T96" fmla="*/ 254 w 542"/>
              <a:gd name="T97" fmla="*/ 40 h 542"/>
              <a:gd name="T98" fmla="*/ 145 w 542"/>
              <a:gd name="T99" fmla="*/ 59 h 542"/>
              <a:gd name="T100" fmla="*/ 180 w 542"/>
              <a:gd name="T101" fmla="*/ 65 h 542"/>
              <a:gd name="T102" fmla="*/ 124 w 542"/>
              <a:gd name="T103" fmla="*/ 101 h 542"/>
              <a:gd name="T104" fmla="*/ 92 w 542"/>
              <a:gd name="T105" fmla="*/ 126 h 542"/>
              <a:gd name="T106" fmla="*/ 14 w 542"/>
              <a:gd name="T107" fmla="*/ 251 h 542"/>
              <a:gd name="T108" fmla="*/ 17 w 542"/>
              <a:gd name="T109" fmla="*/ 223 h 542"/>
              <a:gd name="T110" fmla="*/ 60 w 542"/>
              <a:gd name="T111" fmla="*/ 364 h 542"/>
              <a:gd name="T112" fmla="*/ 127 w 542"/>
              <a:gd name="T113" fmla="*/ 451 h 542"/>
              <a:gd name="T114" fmla="*/ 145 w 542"/>
              <a:gd name="T115" fmla="*/ 495 h 542"/>
              <a:gd name="T116" fmla="*/ 327 w 542"/>
              <a:gd name="T117" fmla="*/ 486 h 542"/>
              <a:gd name="T118" fmla="*/ 185 w 542"/>
              <a:gd name="T119" fmla="*/ 485 h 542"/>
              <a:gd name="T120" fmla="*/ 217 w 542"/>
              <a:gd name="T121" fmla="*/ 521 h 542"/>
              <a:gd name="T122" fmla="*/ 260 w 542"/>
              <a:gd name="T123" fmla="*/ 527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42" h="542">
                <a:moveTo>
                  <a:pt x="310" y="536"/>
                </a:moveTo>
                <a:cubicBezTo>
                  <a:pt x="312" y="535"/>
                  <a:pt x="312" y="535"/>
                  <a:pt x="312" y="535"/>
                </a:cubicBezTo>
                <a:cubicBezTo>
                  <a:pt x="310" y="520"/>
                  <a:pt x="310" y="520"/>
                  <a:pt x="310" y="520"/>
                </a:cubicBezTo>
                <a:cubicBezTo>
                  <a:pt x="308" y="520"/>
                  <a:pt x="308" y="520"/>
                  <a:pt x="308" y="520"/>
                </a:cubicBezTo>
                <a:cubicBezTo>
                  <a:pt x="308" y="520"/>
                  <a:pt x="300" y="521"/>
                  <a:pt x="294" y="522"/>
                </a:cubicBezTo>
                <a:cubicBezTo>
                  <a:pt x="294" y="521"/>
                  <a:pt x="294" y="519"/>
                  <a:pt x="294" y="515"/>
                </a:cubicBezTo>
                <a:cubicBezTo>
                  <a:pt x="301" y="514"/>
                  <a:pt x="307" y="513"/>
                  <a:pt x="307" y="513"/>
                </a:cubicBezTo>
                <a:cubicBezTo>
                  <a:pt x="309" y="513"/>
                  <a:pt x="309" y="513"/>
                  <a:pt x="309" y="513"/>
                </a:cubicBezTo>
                <a:cubicBezTo>
                  <a:pt x="309" y="513"/>
                  <a:pt x="308" y="505"/>
                  <a:pt x="307" y="502"/>
                </a:cubicBezTo>
                <a:cubicBezTo>
                  <a:pt x="310" y="502"/>
                  <a:pt x="314" y="501"/>
                  <a:pt x="317" y="501"/>
                </a:cubicBezTo>
                <a:cubicBezTo>
                  <a:pt x="319" y="511"/>
                  <a:pt x="323" y="528"/>
                  <a:pt x="323" y="531"/>
                </a:cubicBezTo>
                <a:cubicBezTo>
                  <a:pt x="323" y="533"/>
                  <a:pt x="323" y="533"/>
                  <a:pt x="323" y="533"/>
                </a:cubicBezTo>
                <a:cubicBezTo>
                  <a:pt x="326" y="533"/>
                  <a:pt x="326" y="533"/>
                  <a:pt x="326" y="533"/>
                </a:cubicBezTo>
                <a:cubicBezTo>
                  <a:pt x="326" y="533"/>
                  <a:pt x="358" y="527"/>
                  <a:pt x="386" y="512"/>
                </a:cubicBezTo>
                <a:cubicBezTo>
                  <a:pt x="388" y="511"/>
                  <a:pt x="388" y="511"/>
                  <a:pt x="388" y="511"/>
                </a:cubicBezTo>
                <a:cubicBezTo>
                  <a:pt x="382" y="497"/>
                  <a:pt x="382" y="497"/>
                  <a:pt x="382" y="497"/>
                </a:cubicBezTo>
                <a:cubicBezTo>
                  <a:pt x="380" y="498"/>
                  <a:pt x="380" y="498"/>
                  <a:pt x="380" y="498"/>
                </a:cubicBezTo>
                <a:cubicBezTo>
                  <a:pt x="379" y="498"/>
                  <a:pt x="372" y="501"/>
                  <a:pt x="367" y="503"/>
                </a:cubicBezTo>
                <a:cubicBezTo>
                  <a:pt x="366" y="502"/>
                  <a:pt x="366" y="500"/>
                  <a:pt x="365" y="497"/>
                </a:cubicBezTo>
                <a:cubicBezTo>
                  <a:pt x="371" y="494"/>
                  <a:pt x="376" y="491"/>
                  <a:pt x="377" y="491"/>
                </a:cubicBezTo>
                <a:cubicBezTo>
                  <a:pt x="379" y="490"/>
                  <a:pt x="379" y="490"/>
                  <a:pt x="379" y="490"/>
                </a:cubicBezTo>
                <a:cubicBezTo>
                  <a:pt x="379" y="490"/>
                  <a:pt x="375" y="483"/>
                  <a:pt x="373" y="481"/>
                </a:cubicBezTo>
                <a:cubicBezTo>
                  <a:pt x="376" y="480"/>
                  <a:pt x="379" y="478"/>
                  <a:pt x="382" y="477"/>
                </a:cubicBezTo>
                <a:cubicBezTo>
                  <a:pt x="387" y="486"/>
                  <a:pt x="396" y="501"/>
                  <a:pt x="397" y="504"/>
                </a:cubicBezTo>
                <a:cubicBezTo>
                  <a:pt x="398" y="506"/>
                  <a:pt x="398" y="506"/>
                  <a:pt x="398" y="506"/>
                </a:cubicBezTo>
                <a:cubicBezTo>
                  <a:pt x="400" y="505"/>
                  <a:pt x="400" y="505"/>
                  <a:pt x="400" y="505"/>
                </a:cubicBezTo>
                <a:cubicBezTo>
                  <a:pt x="400" y="505"/>
                  <a:pt x="429" y="490"/>
                  <a:pt x="451" y="466"/>
                </a:cubicBezTo>
                <a:cubicBezTo>
                  <a:pt x="453" y="465"/>
                  <a:pt x="453" y="465"/>
                  <a:pt x="453" y="465"/>
                </a:cubicBezTo>
                <a:cubicBezTo>
                  <a:pt x="443" y="454"/>
                  <a:pt x="443" y="454"/>
                  <a:pt x="443" y="454"/>
                </a:cubicBezTo>
                <a:cubicBezTo>
                  <a:pt x="441" y="455"/>
                  <a:pt x="441" y="455"/>
                  <a:pt x="441" y="455"/>
                </a:cubicBezTo>
                <a:cubicBezTo>
                  <a:pt x="441" y="455"/>
                  <a:pt x="435" y="461"/>
                  <a:pt x="431" y="464"/>
                </a:cubicBezTo>
                <a:cubicBezTo>
                  <a:pt x="430" y="463"/>
                  <a:pt x="428" y="462"/>
                  <a:pt x="426" y="459"/>
                </a:cubicBezTo>
                <a:cubicBezTo>
                  <a:pt x="432" y="455"/>
                  <a:pt x="436" y="450"/>
                  <a:pt x="436" y="450"/>
                </a:cubicBezTo>
                <a:cubicBezTo>
                  <a:pt x="438" y="448"/>
                  <a:pt x="438" y="448"/>
                  <a:pt x="438" y="448"/>
                </a:cubicBezTo>
                <a:cubicBezTo>
                  <a:pt x="438" y="448"/>
                  <a:pt x="432" y="443"/>
                  <a:pt x="430" y="441"/>
                </a:cubicBezTo>
                <a:cubicBezTo>
                  <a:pt x="432" y="439"/>
                  <a:pt x="435" y="437"/>
                  <a:pt x="437" y="434"/>
                </a:cubicBezTo>
                <a:cubicBezTo>
                  <a:pt x="445" y="442"/>
                  <a:pt x="458" y="454"/>
                  <a:pt x="460" y="456"/>
                </a:cubicBezTo>
                <a:cubicBezTo>
                  <a:pt x="462" y="458"/>
                  <a:pt x="462" y="458"/>
                  <a:pt x="462" y="458"/>
                </a:cubicBezTo>
                <a:cubicBezTo>
                  <a:pt x="463" y="456"/>
                  <a:pt x="463" y="456"/>
                  <a:pt x="463" y="456"/>
                </a:cubicBezTo>
                <a:cubicBezTo>
                  <a:pt x="463" y="456"/>
                  <a:pt x="488" y="434"/>
                  <a:pt x="502" y="405"/>
                </a:cubicBezTo>
                <a:cubicBezTo>
                  <a:pt x="503" y="403"/>
                  <a:pt x="503" y="403"/>
                  <a:pt x="503" y="403"/>
                </a:cubicBezTo>
                <a:cubicBezTo>
                  <a:pt x="490" y="396"/>
                  <a:pt x="490" y="396"/>
                  <a:pt x="490" y="396"/>
                </a:cubicBezTo>
                <a:cubicBezTo>
                  <a:pt x="489" y="397"/>
                  <a:pt x="489" y="397"/>
                  <a:pt x="489" y="397"/>
                </a:cubicBezTo>
                <a:cubicBezTo>
                  <a:pt x="489" y="398"/>
                  <a:pt x="484" y="404"/>
                  <a:pt x="481" y="409"/>
                </a:cubicBezTo>
                <a:cubicBezTo>
                  <a:pt x="480" y="408"/>
                  <a:pt x="479" y="407"/>
                  <a:pt x="476" y="405"/>
                </a:cubicBezTo>
                <a:cubicBezTo>
                  <a:pt x="480" y="399"/>
                  <a:pt x="483" y="394"/>
                  <a:pt x="483" y="393"/>
                </a:cubicBezTo>
                <a:cubicBezTo>
                  <a:pt x="484" y="392"/>
                  <a:pt x="484" y="392"/>
                  <a:pt x="484" y="392"/>
                </a:cubicBezTo>
                <a:cubicBezTo>
                  <a:pt x="484" y="392"/>
                  <a:pt x="477" y="388"/>
                  <a:pt x="474" y="387"/>
                </a:cubicBezTo>
                <a:cubicBezTo>
                  <a:pt x="476" y="384"/>
                  <a:pt x="478" y="381"/>
                  <a:pt x="479" y="378"/>
                </a:cubicBezTo>
                <a:cubicBezTo>
                  <a:pt x="488" y="382"/>
                  <a:pt x="505" y="390"/>
                  <a:pt x="508" y="392"/>
                </a:cubicBezTo>
                <a:cubicBezTo>
                  <a:pt x="510" y="393"/>
                  <a:pt x="510" y="393"/>
                  <a:pt x="510" y="393"/>
                </a:cubicBezTo>
                <a:cubicBezTo>
                  <a:pt x="511" y="391"/>
                  <a:pt x="511" y="391"/>
                  <a:pt x="511" y="391"/>
                </a:cubicBezTo>
                <a:cubicBezTo>
                  <a:pt x="511" y="390"/>
                  <a:pt x="527" y="360"/>
                  <a:pt x="531" y="329"/>
                </a:cubicBezTo>
                <a:cubicBezTo>
                  <a:pt x="532" y="327"/>
                  <a:pt x="532" y="327"/>
                  <a:pt x="532" y="327"/>
                </a:cubicBezTo>
                <a:cubicBezTo>
                  <a:pt x="517" y="324"/>
                  <a:pt x="517" y="324"/>
                  <a:pt x="517" y="324"/>
                </a:cubicBezTo>
                <a:cubicBezTo>
                  <a:pt x="516" y="326"/>
                  <a:pt x="516" y="326"/>
                  <a:pt x="516" y="326"/>
                </a:cubicBezTo>
                <a:cubicBezTo>
                  <a:pt x="516" y="326"/>
                  <a:pt x="514" y="334"/>
                  <a:pt x="513" y="339"/>
                </a:cubicBezTo>
                <a:cubicBezTo>
                  <a:pt x="512" y="339"/>
                  <a:pt x="510" y="338"/>
                  <a:pt x="507" y="337"/>
                </a:cubicBezTo>
                <a:cubicBezTo>
                  <a:pt x="508" y="330"/>
                  <a:pt x="509" y="324"/>
                  <a:pt x="509" y="324"/>
                </a:cubicBezTo>
                <a:cubicBezTo>
                  <a:pt x="510" y="322"/>
                  <a:pt x="510" y="322"/>
                  <a:pt x="510" y="322"/>
                </a:cubicBezTo>
                <a:cubicBezTo>
                  <a:pt x="510" y="322"/>
                  <a:pt x="502" y="321"/>
                  <a:pt x="499" y="320"/>
                </a:cubicBezTo>
                <a:cubicBezTo>
                  <a:pt x="500" y="318"/>
                  <a:pt x="500" y="314"/>
                  <a:pt x="501" y="311"/>
                </a:cubicBezTo>
                <a:cubicBezTo>
                  <a:pt x="510" y="312"/>
                  <a:pt x="530" y="314"/>
                  <a:pt x="533" y="315"/>
                </a:cubicBezTo>
                <a:cubicBezTo>
                  <a:pt x="535" y="315"/>
                  <a:pt x="535" y="315"/>
                  <a:pt x="535" y="315"/>
                </a:cubicBezTo>
                <a:cubicBezTo>
                  <a:pt x="535" y="313"/>
                  <a:pt x="535" y="313"/>
                  <a:pt x="535" y="313"/>
                </a:cubicBezTo>
                <a:cubicBezTo>
                  <a:pt x="535" y="313"/>
                  <a:pt x="542" y="280"/>
                  <a:pt x="536" y="249"/>
                </a:cubicBezTo>
                <a:cubicBezTo>
                  <a:pt x="536" y="247"/>
                  <a:pt x="536" y="247"/>
                  <a:pt x="536" y="247"/>
                </a:cubicBezTo>
                <a:cubicBezTo>
                  <a:pt x="521" y="248"/>
                  <a:pt x="521" y="248"/>
                  <a:pt x="521" y="248"/>
                </a:cubicBezTo>
                <a:cubicBezTo>
                  <a:pt x="521" y="250"/>
                  <a:pt x="521" y="250"/>
                  <a:pt x="521" y="250"/>
                </a:cubicBezTo>
                <a:cubicBezTo>
                  <a:pt x="521" y="251"/>
                  <a:pt x="522" y="259"/>
                  <a:pt x="522" y="264"/>
                </a:cubicBezTo>
                <a:cubicBezTo>
                  <a:pt x="521" y="264"/>
                  <a:pt x="519" y="264"/>
                  <a:pt x="515" y="264"/>
                </a:cubicBezTo>
                <a:cubicBezTo>
                  <a:pt x="515" y="257"/>
                  <a:pt x="514" y="251"/>
                  <a:pt x="514" y="251"/>
                </a:cubicBezTo>
                <a:cubicBezTo>
                  <a:pt x="514" y="249"/>
                  <a:pt x="514" y="249"/>
                  <a:pt x="514" y="249"/>
                </a:cubicBezTo>
                <a:cubicBezTo>
                  <a:pt x="514" y="249"/>
                  <a:pt x="506" y="250"/>
                  <a:pt x="503" y="250"/>
                </a:cubicBezTo>
                <a:cubicBezTo>
                  <a:pt x="503" y="248"/>
                  <a:pt x="502" y="244"/>
                  <a:pt x="502" y="241"/>
                </a:cubicBezTo>
                <a:cubicBezTo>
                  <a:pt x="513" y="239"/>
                  <a:pt x="531" y="236"/>
                  <a:pt x="534" y="236"/>
                </a:cubicBezTo>
                <a:cubicBezTo>
                  <a:pt x="536" y="236"/>
                  <a:pt x="536" y="236"/>
                  <a:pt x="536" y="236"/>
                </a:cubicBezTo>
                <a:cubicBezTo>
                  <a:pt x="536" y="233"/>
                  <a:pt x="536" y="233"/>
                  <a:pt x="536" y="233"/>
                </a:cubicBezTo>
                <a:cubicBezTo>
                  <a:pt x="536" y="233"/>
                  <a:pt x="532" y="200"/>
                  <a:pt x="518" y="172"/>
                </a:cubicBezTo>
                <a:cubicBezTo>
                  <a:pt x="517" y="170"/>
                  <a:pt x="517" y="170"/>
                  <a:pt x="517" y="170"/>
                </a:cubicBezTo>
                <a:cubicBezTo>
                  <a:pt x="503" y="176"/>
                  <a:pt x="503" y="176"/>
                  <a:pt x="503" y="176"/>
                </a:cubicBezTo>
                <a:cubicBezTo>
                  <a:pt x="504" y="178"/>
                  <a:pt x="504" y="178"/>
                  <a:pt x="504" y="178"/>
                </a:cubicBezTo>
                <a:cubicBezTo>
                  <a:pt x="504" y="178"/>
                  <a:pt x="507" y="185"/>
                  <a:pt x="509" y="191"/>
                </a:cubicBezTo>
                <a:cubicBezTo>
                  <a:pt x="508" y="191"/>
                  <a:pt x="506" y="192"/>
                  <a:pt x="503" y="193"/>
                </a:cubicBezTo>
                <a:cubicBezTo>
                  <a:pt x="500" y="186"/>
                  <a:pt x="498" y="181"/>
                  <a:pt x="497" y="180"/>
                </a:cubicBezTo>
                <a:cubicBezTo>
                  <a:pt x="496" y="178"/>
                  <a:pt x="496" y="178"/>
                  <a:pt x="496" y="178"/>
                </a:cubicBezTo>
                <a:cubicBezTo>
                  <a:pt x="496" y="178"/>
                  <a:pt x="489" y="182"/>
                  <a:pt x="487" y="183"/>
                </a:cubicBezTo>
                <a:cubicBezTo>
                  <a:pt x="486" y="181"/>
                  <a:pt x="484" y="177"/>
                  <a:pt x="483" y="174"/>
                </a:cubicBezTo>
                <a:cubicBezTo>
                  <a:pt x="491" y="170"/>
                  <a:pt x="509" y="161"/>
                  <a:pt x="511" y="160"/>
                </a:cubicBezTo>
                <a:cubicBezTo>
                  <a:pt x="513" y="159"/>
                  <a:pt x="513" y="159"/>
                  <a:pt x="513" y="159"/>
                </a:cubicBezTo>
                <a:cubicBezTo>
                  <a:pt x="512" y="157"/>
                  <a:pt x="512" y="157"/>
                  <a:pt x="512" y="157"/>
                </a:cubicBezTo>
                <a:cubicBezTo>
                  <a:pt x="512" y="156"/>
                  <a:pt x="499" y="126"/>
                  <a:pt x="477" y="103"/>
                </a:cubicBezTo>
                <a:cubicBezTo>
                  <a:pt x="475" y="101"/>
                  <a:pt x="475" y="101"/>
                  <a:pt x="475" y="101"/>
                </a:cubicBezTo>
                <a:cubicBezTo>
                  <a:pt x="464" y="111"/>
                  <a:pt x="464" y="111"/>
                  <a:pt x="464" y="111"/>
                </a:cubicBezTo>
                <a:cubicBezTo>
                  <a:pt x="465" y="113"/>
                  <a:pt x="465" y="113"/>
                  <a:pt x="465" y="113"/>
                </a:cubicBezTo>
                <a:cubicBezTo>
                  <a:pt x="465" y="113"/>
                  <a:pt x="470" y="119"/>
                  <a:pt x="474" y="124"/>
                </a:cubicBezTo>
                <a:cubicBezTo>
                  <a:pt x="472" y="124"/>
                  <a:pt x="471" y="126"/>
                  <a:pt x="468" y="127"/>
                </a:cubicBezTo>
                <a:cubicBezTo>
                  <a:pt x="464" y="122"/>
                  <a:pt x="460" y="117"/>
                  <a:pt x="459" y="117"/>
                </a:cubicBezTo>
                <a:cubicBezTo>
                  <a:pt x="458" y="115"/>
                  <a:pt x="458" y="115"/>
                  <a:pt x="458" y="115"/>
                </a:cubicBezTo>
                <a:cubicBezTo>
                  <a:pt x="458" y="115"/>
                  <a:pt x="452" y="121"/>
                  <a:pt x="450" y="123"/>
                </a:cubicBezTo>
                <a:cubicBezTo>
                  <a:pt x="448" y="121"/>
                  <a:pt x="446" y="118"/>
                  <a:pt x="444" y="116"/>
                </a:cubicBezTo>
                <a:cubicBezTo>
                  <a:pt x="452" y="108"/>
                  <a:pt x="465" y="96"/>
                  <a:pt x="467" y="94"/>
                </a:cubicBezTo>
                <a:cubicBezTo>
                  <a:pt x="468" y="92"/>
                  <a:pt x="468" y="92"/>
                  <a:pt x="468" y="92"/>
                </a:cubicBezTo>
                <a:cubicBezTo>
                  <a:pt x="467" y="91"/>
                  <a:pt x="467" y="91"/>
                  <a:pt x="467" y="91"/>
                </a:cubicBezTo>
                <a:cubicBezTo>
                  <a:pt x="467" y="91"/>
                  <a:pt x="447" y="65"/>
                  <a:pt x="419" y="49"/>
                </a:cubicBezTo>
                <a:cubicBezTo>
                  <a:pt x="417" y="48"/>
                  <a:pt x="417" y="48"/>
                  <a:pt x="417" y="48"/>
                </a:cubicBezTo>
                <a:cubicBezTo>
                  <a:pt x="409" y="60"/>
                  <a:pt x="409" y="60"/>
                  <a:pt x="409" y="60"/>
                </a:cubicBezTo>
                <a:cubicBezTo>
                  <a:pt x="410" y="61"/>
                  <a:pt x="410" y="61"/>
                  <a:pt x="410" y="61"/>
                </a:cubicBezTo>
                <a:cubicBezTo>
                  <a:pt x="411" y="62"/>
                  <a:pt x="417" y="66"/>
                  <a:pt x="422" y="70"/>
                </a:cubicBezTo>
                <a:cubicBezTo>
                  <a:pt x="421" y="71"/>
                  <a:pt x="419" y="72"/>
                  <a:pt x="417" y="75"/>
                </a:cubicBezTo>
                <a:cubicBezTo>
                  <a:pt x="412" y="71"/>
                  <a:pt x="407" y="67"/>
                  <a:pt x="406" y="67"/>
                </a:cubicBezTo>
                <a:cubicBezTo>
                  <a:pt x="404" y="66"/>
                  <a:pt x="404" y="66"/>
                  <a:pt x="404" y="66"/>
                </a:cubicBezTo>
                <a:cubicBezTo>
                  <a:pt x="404" y="66"/>
                  <a:pt x="400" y="73"/>
                  <a:pt x="399" y="75"/>
                </a:cubicBezTo>
                <a:cubicBezTo>
                  <a:pt x="397" y="74"/>
                  <a:pt x="393" y="72"/>
                  <a:pt x="391" y="70"/>
                </a:cubicBezTo>
                <a:cubicBezTo>
                  <a:pt x="396" y="61"/>
                  <a:pt x="405" y="45"/>
                  <a:pt x="407" y="43"/>
                </a:cubicBezTo>
                <a:cubicBezTo>
                  <a:pt x="408" y="41"/>
                  <a:pt x="408" y="41"/>
                  <a:pt x="408" y="41"/>
                </a:cubicBezTo>
                <a:cubicBezTo>
                  <a:pt x="406" y="40"/>
                  <a:pt x="406" y="40"/>
                  <a:pt x="406" y="40"/>
                </a:cubicBezTo>
                <a:cubicBezTo>
                  <a:pt x="406" y="40"/>
                  <a:pt x="379" y="22"/>
                  <a:pt x="348" y="14"/>
                </a:cubicBezTo>
                <a:cubicBezTo>
                  <a:pt x="346" y="14"/>
                  <a:pt x="346" y="14"/>
                  <a:pt x="346" y="14"/>
                </a:cubicBezTo>
                <a:cubicBezTo>
                  <a:pt x="341" y="28"/>
                  <a:pt x="341" y="28"/>
                  <a:pt x="341" y="28"/>
                </a:cubicBezTo>
                <a:cubicBezTo>
                  <a:pt x="343" y="29"/>
                  <a:pt x="343" y="29"/>
                  <a:pt x="343" y="29"/>
                </a:cubicBezTo>
                <a:cubicBezTo>
                  <a:pt x="343" y="29"/>
                  <a:pt x="351" y="32"/>
                  <a:pt x="356" y="33"/>
                </a:cubicBezTo>
                <a:cubicBezTo>
                  <a:pt x="356" y="35"/>
                  <a:pt x="355" y="37"/>
                  <a:pt x="354" y="40"/>
                </a:cubicBezTo>
                <a:cubicBezTo>
                  <a:pt x="347" y="37"/>
                  <a:pt x="341" y="36"/>
                  <a:pt x="341" y="36"/>
                </a:cubicBezTo>
                <a:cubicBezTo>
                  <a:pt x="338" y="35"/>
                  <a:pt x="338" y="35"/>
                  <a:pt x="338" y="35"/>
                </a:cubicBezTo>
                <a:cubicBezTo>
                  <a:pt x="338" y="35"/>
                  <a:pt x="337" y="43"/>
                  <a:pt x="336" y="46"/>
                </a:cubicBezTo>
                <a:cubicBezTo>
                  <a:pt x="334" y="45"/>
                  <a:pt x="330" y="43"/>
                  <a:pt x="327" y="43"/>
                </a:cubicBezTo>
                <a:cubicBezTo>
                  <a:pt x="329" y="32"/>
                  <a:pt x="333" y="15"/>
                  <a:pt x="334" y="12"/>
                </a:cubicBezTo>
                <a:cubicBezTo>
                  <a:pt x="335" y="10"/>
                  <a:pt x="335" y="10"/>
                  <a:pt x="335" y="10"/>
                </a:cubicBezTo>
                <a:cubicBezTo>
                  <a:pt x="333" y="9"/>
                  <a:pt x="333" y="9"/>
                  <a:pt x="333" y="9"/>
                </a:cubicBezTo>
                <a:cubicBezTo>
                  <a:pt x="333" y="9"/>
                  <a:pt x="301" y="0"/>
                  <a:pt x="269" y="2"/>
                </a:cubicBezTo>
                <a:cubicBezTo>
                  <a:pt x="267" y="2"/>
                  <a:pt x="267" y="2"/>
                  <a:pt x="267" y="2"/>
                </a:cubicBezTo>
                <a:cubicBezTo>
                  <a:pt x="267" y="17"/>
                  <a:pt x="267" y="17"/>
                  <a:pt x="267" y="17"/>
                </a:cubicBezTo>
                <a:cubicBezTo>
                  <a:pt x="269" y="17"/>
                  <a:pt x="269" y="17"/>
                  <a:pt x="269" y="17"/>
                </a:cubicBezTo>
                <a:cubicBezTo>
                  <a:pt x="270" y="17"/>
                  <a:pt x="278" y="18"/>
                  <a:pt x="283" y="18"/>
                </a:cubicBezTo>
                <a:cubicBezTo>
                  <a:pt x="283" y="19"/>
                  <a:pt x="283" y="21"/>
                  <a:pt x="283" y="25"/>
                </a:cubicBezTo>
                <a:cubicBezTo>
                  <a:pt x="276" y="24"/>
                  <a:pt x="269" y="25"/>
                  <a:pt x="269" y="25"/>
                </a:cubicBezTo>
                <a:cubicBezTo>
                  <a:pt x="267" y="25"/>
                  <a:pt x="267" y="25"/>
                  <a:pt x="267" y="25"/>
                </a:cubicBezTo>
                <a:cubicBezTo>
                  <a:pt x="267" y="25"/>
                  <a:pt x="267" y="33"/>
                  <a:pt x="267" y="36"/>
                </a:cubicBezTo>
                <a:cubicBezTo>
                  <a:pt x="265" y="35"/>
                  <a:pt x="261" y="35"/>
                  <a:pt x="258" y="35"/>
                </a:cubicBezTo>
                <a:cubicBezTo>
                  <a:pt x="257" y="26"/>
                  <a:pt x="255" y="8"/>
                  <a:pt x="255" y="4"/>
                </a:cubicBezTo>
                <a:cubicBezTo>
                  <a:pt x="255" y="4"/>
                  <a:pt x="255" y="2"/>
                  <a:pt x="255" y="2"/>
                </a:cubicBezTo>
                <a:cubicBezTo>
                  <a:pt x="253" y="2"/>
                  <a:pt x="253" y="2"/>
                  <a:pt x="253" y="2"/>
                </a:cubicBezTo>
                <a:cubicBezTo>
                  <a:pt x="253" y="2"/>
                  <a:pt x="220" y="3"/>
                  <a:pt x="190" y="14"/>
                </a:cubicBezTo>
                <a:cubicBezTo>
                  <a:pt x="188" y="15"/>
                  <a:pt x="188" y="15"/>
                  <a:pt x="188" y="15"/>
                </a:cubicBezTo>
                <a:cubicBezTo>
                  <a:pt x="192" y="29"/>
                  <a:pt x="192" y="29"/>
                  <a:pt x="192" y="29"/>
                </a:cubicBezTo>
                <a:cubicBezTo>
                  <a:pt x="194" y="29"/>
                  <a:pt x="194" y="29"/>
                  <a:pt x="194" y="29"/>
                </a:cubicBezTo>
                <a:cubicBezTo>
                  <a:pt x="195" y="29"/>
                  <a:pt x="202" y="27"/>
                  <a:pt x="208" y="25"/>
                </a:cubicBezTo>
                <a:cubicBezTo>
                  <a:pt x="208" y="26"/>
                  <a:pt x="208" y="28"/>
                  <a:pt x="209" y="32"/>
                </a:cubicBezTo>
                <a:cubicBezTo>
                  <a:pt x="203" y="34"/>
                  <a:pt x="197" y="36"/>
                  <a:pt x="196" y="36"/>
                </a:cubicBezTo>
                <a:cubicBezTo>
                  <a:pt x="194" y="36"/>
                  <a:pt x="194" y="36"/>
                  <a:pt x="194" y="36"/>
                </a:cubicBezTo>
                <a:cubicBezTo>
                  <a:pt x="194" y="36"/>
                  <a:pt x="197" y="44"/>
                  <a:pt x="198" y="47"/>
                </a:cubicBezTo>
                <a:cubicBezTo>
                  <a:pt x="196" y="47"/>
                  <a:pt x="192" y="48"/>
                  <a:pt x="189" y="49"/>
                </a:cubicBezTo>
                <a:cubicBezTo>
                  <a:pt x="185" y="41"/>
                  <a:pt x="178" y="23"/>
                  <a:pt x="177" y="21"/>
                </a:cubicBezTo>
                <a:cubicBezTo>
                  <a:pt x="176" y="18"/>
                  <a:pt x="176" y="18"/>
                  <a:pt x="176" y="18"/>
                </a:cubicBezTo>
                <a:cubicBezTo>
                  <a:pt x="174" y="19"/>
                  <a:pt x="174" y="19"/>
                  <a:pt x="174" y="19"/>
                </a:cubicBezTo>
                <a:cubicBezTo>
                  <a:pt x="174" y="19"/>
                  <a:pt x="142" y="30"/>
                  <a:pt x="117" y="50"/>
                </a:cubicBezTo>
                <a:cubicBezTo>
                  <a:pt x="116" y="52"/>
                  <a:pt x="116" y="52"/>
                  <a:pt x="116" y="52"/>
                </a:cubicBezTo>
                <a:cubicBezTo>
                  <a:pt x="124" y="64"/>
                  <a:pt x="124" y="64"/>
                  <a:pt x="124" y="64"/>
                </a:cubicBezTo>
                <a:cubicBezTo>
                  <a:pt x="126" y="63"/>
                  <a:pt x="126" y="63"/>
                  <a:pt x="126" y="63"/>
                </a:cubicBezTo>
                <a:cubicBezTo>
                  <a:pt x="126" y="63"/>
                  <a:pt x="133" y="58"/>
                  <a:pt x="138" y="55"/>
                </a:cubicBezTo>
                <a:cubicBezTo>
                  <a:pt x="138" y="56"/>
                  <a:pt x="139" y="58"/>
                  <a:pt x="141" y="61"/>
                </a:cubicBezTo>
                <a:cubicBezTo>
                  <a:pt x="135" y="65"/>
                  <a:pt x="130" y="69"/>
                  <a:pt x="130" y="69"/>
                </a:cubicBezTo>
                <a:cubicBezTo>
                  <a:pt x="128" y="70"/>
                  <a:pt x="128" y="70"/>
                  <a:pt x="128" y="70"/>
                </a:cubicBezTo>
                <a:cubicBezTo>
                  <a:pt x="128" y="70"/>
                  <a:pt x="133" y="76"/>
                  <a:pt x="135" y="79"/>
                </a:cubicBezTo>
                <a:cubicBezTo>
                  <a:pt x="133" y="80"/>
                  <a:pt x="130" y="82"/>
                  <a:pt x="127" y="84"/>
                </a:cubicBezTo>
                <a:cubicBezTo>
                  <a:pt x="120" y="76"/>
                  <a:pt x="109" y="62"/>
                  <a:pt x="108" y="60"/>
                </a:cubicBezTo>
                <a:cubicBezTo>
                  <a:pt x="106" y="58"/>
                  <a:pt x="106" y="58"/>
                  <a:pt x="106" y="58"/>
                </a:cubicBezTo>
                <a:cubicBezTo>
                  <a:pt x="105" y="59"/>
                  <a:pt x="105" y="59"/>
                  <a:pt x="105" y="59"/>
                </a:cubicBezTo>
                <a:cubicBezTo>
                  <a:pt x="104" y="59"/>
                  <a:pt x="78" y="79"/>
                  <a:pt x="60" y="105"/>
                </a:cubicBezTo>
                <a:cubicBezTo>
                  <a:pt x="59" y="107"/>
                  <a:pt x="59" y="107"/>
                  <a:pt x="59" y="107"/>
                </a:cubicBezTo>
                <a:cubicBezTo>
                  <a:pt x="70" y="116"/>
                  <a:pt x="70" y="116"/>
                  <a:pt x="70" y="116"/>
                </a:cubicBezTo>
                <a:cubicBezTo>
                  <a:pt x="72" y="115"/>
                  <a:pt x="72" y="115"/>
                  <a:pt x="72" y="115"/>
                </a:cubicBezTo>
                <a:cubicBezTo>
                  <a:pt x="72" y="114"/>
                  <a:pt x="77" y="108"/>
                  <a:pt x="81" y="104"/>
                </a:cubicBezTo>
                <a:cubicBezTo>
                  <a:pt x="82" y="105"/>
                  <a:pt x="83" y="106"/>
                  <a:pt x="86" y="108"/>
                </a:cubicBezTo>
                <a:cubicBezTo>
                  <a:pt x="81" y="114"/>
                  <a:pt x="78" y="119"/>
                  <a:pt x="77" y="119"/>
                </a:cubicBezTo>
                <a:cubicBezTo>
                  <a:pt x="76" y="121"/>
                  <a:pt x="76" y="121"/>
                  <a:pt x="76" y="121"/>
                </a:cubicBezTo>
                <a:cubicBezTo>
                  <a:pt x="76" y="121"/>
                  <a:pt x="83" y="126"/>
                  <a:pt x="85" y="127"/>
                </a:cubicBezTo>
                <a:cubicBezTo>
                  <a:pt x="84" y="129"/>
                  <a:pt x="81" y="132"/>
                  <a:pt x="79" y="135"/>
                </a:cubicBezTo>
                <a:cubicBezTo>
                  <a:pt x="70" y="129"/>
                  <a:pt x="55" y="119"/>
                  <a:pt x="53" y="117"/>
                </a:cubicBezTo>
                <a:cubicBezTo>
                  <a:pt x="52" y="115"/>
                  <a:pt x="52" y="115"/>
                  <a:pt x="52" y="115"/>
                </a:cubicBezTo>
                <a:cubicBezTo>
                  <a:pt x="50" y="117"/>
                  <a:pt x="50" y="117"/>
                  <a:pt x="50" y="117"/>
                </a:cubicBezTo>
                <a:cubicBezTo>
                  <a:pt x="50" y="117"/>
                  <a:pt x="30" y="143"/>
                  <a:pt x="20" y="174"/>
                </a:cubicBezTo>
                <a:cubicBezTo>
                  <a:pt x="19" y="175"/>
                  <a:pt x="19" y="175"/>
                  <a:pt x="19" y="175"/>
                </a:cubicBezTo>
                <a:cubicBezTo>
                  <a:pt x="33" y="181"/>
                  <a:pt x="33" y="181"/>
                  <a:pt x="33" y="181"/>
                </a:cubicBezTo>
                <a:cubicBezTo>
                  <a:pt x="34" y="179"/>
                  <a:pt x="34" y="179"/>
                  <a:pt x="34" y="179"/>
                </a:cubicBezTo>
                <a:cubicBezTo>
                  <a:pt x="34" y="179"/>
                  <a:pt x="38" y="172"/>
                  <a:pt x="40" y="167"/>
                </a:cubicBezTo>
                <a:cubicBezTo>
                  <a:pt x="41" y="167"/>
                  <a:pt x="43" y="168"/>
                  <a:pt x="46" y="170"/>
                </a:cubicBezTo>
                <a:cubicBezTo>
                  <a:pt x="43" y="176"/>
                  <a:pt x="41" y="182"/>
                  <a:pt x="41" y="182"/>
                </a:cubicBezTo>
                <a:cubicBezTo>
                  <a:pt x="40" y="184"/>
                  <a:pt x="40" y="184"/>
                  <a:pt x="40" y="184"/>
                </a:cubicBezTo>
                <a:cubicBezTo>
                  <a:pt x="40" y="184"/>
                  <a:pt x="47" y="187"/>
                  <a:pt x="50" y="188"/>
                </a:cubicBezTo>
                <a:cubicBezTo>
                  <a:pt x="49" y="190"/>
                  <a:pt x="48" y="194"/>
                  <a:pt x="46" y="197"/>
                </a:cubicBezTo>
                <a:cubicBezTo>
                  <a:pt x="38" y="194"/>
                  <a:pt x="19" y="189"/>
                  <a:pt x="17" y="188"/>
                </a:cubicBezTo>
                <a:cubicBezTo>
                  <a:pt x="15" y="187"/>
                  <a:pt x="15" y="187"/>
                  <a:pt x="15" y="187"/>
                </a:cubicBezTo>
                <a:cubicBezTo>
                  <a:pt x="14" y="189"/>
                  <a:pt x="14" y="189"/>
                  <a:pt x="14" y="189"/>
                </a:cubicBezTo>
                <a:cubicBezTo>
                  <a:pt x="14" y="189"/>
                  <a:pt x="3" y="221"/>
                  <a:pt x="3" y="253"/>
                </a:cubicBezTo>
                <a:cubicBezTo>
                  <a:pt x="3" y="255"/>
                  <a:pt x="3" y="255"/>
                  <a:pt x="3" y="255"/>
                </a:cubicBezTo>
                <a:cubicBezTo>
                  <a:pt x="18" y="256"/>
                  <a:pt x="18" y="256"/>
                  <a:pt x="18" y="256"/>
                </a:cubicBezTo>
                <a:cubicBezTo>
                  <a:pt x="18" y="254"/>
                  <a:pt x="18" y="254"/>
                  <a:pt x="18" y="254"/>
                </a:cubicBezTo>
                <a:cubicBezTo>
                  <a:pt x="18" y="254"/>
                  <a:pt x="19" y="246"/>
                  <a:pt x="20" y="240"/>
                </a:cubicBezTo>
                <a:cubicBezTo>
                  <a:pt x="21" y="240"/>
                  <a:pt x="23" y="240"/>
                  <a:pt x="26" y="241"/>
                </a:cubicBezTo>
                <a:cubicBezTo>
                  <a:pt x="26" y="248"/>
                  <a:pt x="25" y="254"/>
                  <a:pt x="25" y="255"/>
                </a:cubicBezTo>
                <a:cubicBezTo>
                  <a:pt x="25" y="257"/>
                  <a:pt x="25" y="257"/>
                  <a:pt x="25" y="257"/>
                </a:cubicBezTo>
                <a:cubicBezTo>
                  <a:pt x="25" y="257"/>
                  <a:pt x="33" y="257"/>
                  <a:pt x="36" y="257"/>
                </a:cubicBezTo>
                <a:cubicBezTo>
                  <a:pt x="36" y="259"/>
                  <a:pt x="36" y="263"/>
                  <a:pt x="36" y="266"/>
                </a:cubicBezTo>
                <a:cubicBezTo>
                  <a:pt x="25" y="266"/>
                  <a:pt x="7" y="266"/>
                  <a:pt x="4" y="266"/>
                </a:cubicBezTo>
                <a:cubicBezTo>
                  <a:pt x="2" y="266"/>
                  <a:pt x="2" y="266"/>
                  <a:pt x="2" y="266"/>
                </a:cubicBezTo>
                <a:cubicBezTo>
                  <a:pt x="2" y="268"/>
                  <a:pt x="2" y="268"/>
                  <a:pt x="2" y="268"/>
                </a:cubicBezTo>
                <a:cubicBezTo>
                  <a:pt x="2" y="269"/>
                  <a:pt x="0" y="301"/>
                  <a:pt x="9" y="332"/>
                </a:cubicBezTo>
                <a:cubicBezTo>
                  <a:pt x="10" y="334"/>
                  <a:pt x="10" y="334"/>
                  <a:pt x="10" y="334"/>
                </a:cubicBezTo>
                <a:cubicBezTo>
                  <a:pt x="24" y="330"/>
                  <a:pt x="24" y="330"/>
                  <a:pt x="24" y="330"/>
                </a:cubicBezTo>
                <a:cubicBezTo>
                  <a:pt x="24" y="328"/>
                  <a:pt x="24" y="328"/>
                  <a:pt x="24" y="328"/>
                </a:cubicBezTo>
                <a:cubicBezTo>
                  <a:pt x="24" y="328"/>
                  <a:pt x="23" y="320"/>
                  <a:pt x="22" y="315"/>
                </a:cubicBezTo>
                <a:cubicBezTo>
                  <a:pt x="23" y="315"/>
                  <a:pt x="25" y="314"/>
                  <a:pt x="28" y="314"/>
                </a:cubicBezTo>
                <a:cubicBezTo>
                  <a:pt x="30" y="321"/>
                  <a:pt x="31" y="327"/>
                  <a:pt x="31" y="327"/>
                </a:cubicBezTo>
                <a:cubicBezTo>
                  <a:pt x="32" y="329"/>
                  <a:pt x="32" y="329"/>
                  <a:pt x="32" y="329"/>
                </a:cubicBezTo>
                <a:cubicBezTo>
                  <a:pt x="32" y="329"/>
                  <a:pt x="39" y="327"/>
                  <a:pt x="42" y="326"/>
                </a:cubicBezTo>
                <a:cubicBezTo>
                  <a:pt x="43" y="329"/>
                  <a:pt x="44" y="332"/>
                  <a:pt x="44" y="335"/>
                </a:cubicBezTo>
                <a:cubicBezTo>
                  <a:pt x="35" y="338"/>
                  <a:pt x="17" y="344"/>
                  <a:pt x="14" y="345"/>
                </a:cubicBezTo>
                <a:cubicBezTo>
                  <a:pt x="12" y="345"/>
                  <a:pt x="12" y="345"/>
                  <a:pt x="12" y="345"/>
                </a:cubicBezTo>
                <a:cubicBezTo>
                  <a:pt x="12" y="348"/>
                  <a:pt x="12" y="348"/>
                  <a:pt x="12" y="348"/>
                </a:cubicBezTo>
                <a:cubicBezTo>
                  <a:pt x="13" y="348"/>
                  <a:pt x="21" y="380"/>
                  <a:pt x="39" y="406"/>
                </a:cubicBezTo>
                <a:cubicBezTo>
                  <a:pt x="40" y="408"/>
                  <a:pt x="40" y="408"/>
                  <a:pt x="40" y="408"/>
                </a:cubicBezTo>
                <a:cubicBezTo>
                  <a:pt x="53" y="400"/>
                  <a:pt x="53" y="400"/>
                  <a:pt x="53" y="400"/>
                </a:cubicBezTo>
                <a:cubicBezTo>
                  <a:pt x="52" y="398"/>
                  <a:pt x="52" y="398"/>
                  <a:pt x="52" y="398"/>
                </a:cubicBezTo>
                <a:cubicBezTo>
                  <a:pt x="52" y="398"/>
                  <a:pt x="49" y="391"/>
                  <a:pt x="46" y="386"/>
                </a:cubicBezTo>
                <a:cubicBezTo>
                  <a:pt x="47" y="386"/>
                  <a:pt x="49" y="385"/>
                  <a:pt x="52" y="383"/>
                </a:cubicBezTo>
                <a:cubicBezTo>
                  <a:pt x="55" y="389"/>
                  <a:pt x="58" y="395"/>
                  <a:pt x="59" y="395"/>
                </a:cubicBezTo>
                <a:cubicBezTo>
                  <a:pt x="60" y="397"/>
                  <a:pt x="60" y="397"/>
                  <a:pt x="60" y="397"/>
                </a:cubicBezTo>
                <a:cubicBezTo>
                  <a:pt x="60" y="397"/>
                  <a:pt x="66" y="392"/>
                  <a:pt x="69" y="390"/>
                </a:cubicBezTo>
                <a:cubicBezTo>
                  <a:pt x="70" y="393"/>
                  <a:pt x="72" y="396"/>
                  <a:pt x="74" y="399"/>
                </a:cubicBezTo>
                <a:cubicBezTo>
                  <a:pt x="66" y="404"/>
                  <a:pt x="51" y="416"/>
                  <a:pt x="48" y="417"/>
                </a:cubicBezTo>
                <a:cubicBezTo>
                  <a:pt x="46" y="418"/>
                  <a:pt x="46" y="418"/>
                  <a:pt x="46" y="418"/>
                </a:cubicBezTo>
                <a:cubicBezTo>
                  <a:pt x="47" y="420"/>
                  <a:pt x="47" y="420"/>
                  <a:pt x="47" y="420"/>
                </a:cubicBezTo>
                <a:cubicBezTo>
                  <a:pt x="48" y="420"/>
                  <a:pt x="65" y="448"/>
                  <a:pt x="90" y="468"/>
                </a:cubicBezTo>
                <a:cubicBezTo>
                  <a:pt x="92" y="470"/>
                  <a:pt x="92" y="470"/>
                  <a:pt x="92" y="470"/>
                </a:cubicBezTo>
                <a:cubicBezTo>
                  <a:pt x="102" y="459"/>
                  <a:pt x="102" y="459"/>
                  <a:pt x="102" y="459"/>
                </a:cubicBezTo>
                <a:cubicBezTo>
                  <a:pt x="100" y="457"/>
                  <a:pt x="100" y="457"/>
                  <a:pt x="100" y="457"/>
                </a:cubicBezTo>
                <a:cubicBezTo>
                  <a:pt x="100" y="457"/>
                  <a:pt x="95" y="451"/>
                  <a:pt x="90" y="447"/>
                </a:cubicBezTo>
                <a:cubicBezTo>
                  <a:pt x="91" y="447"/>
                  <a:pt x="93" y="445"/>
                  <a:pt x="95" y="443"/>
                </a:cubicBezTo>
                <a:cubicBezTo>
                  <a:pt x="100" y="448"/>
                  <a:pt x="105" y="452"/>
                  <a:pt x="105" y="452"/>
                </a:cubicBezTo>
                <a:cubicBezTo>
                  <a:pt x="107" y="453"/>
                  <a:pt x="107" y="453"/>
                  <a:pt x="107" y="453"/>
                </a:cubicBezTo>
                <a:cubicBezTo>
                  <a:pt x="107" y="453"/>
                  <a:pt x="112" y="447"/>
                  <a:pt x="114" y="445"/>
                </a:cubicBezTo>
                <a:cubicBezTo>
                  <a:pt x="116" y="447"/>
                  <a:pt x="119" y="449"/>
                  <a:pt x="121" y="451"/>
                </a:cubicBezTo>
                <a:cubicBezTo>
                  <a:pt x="114" y="460"/>
                  <a:pt x="104" y="474"/>
                  <a:pt x="102" y="476"/>
                </a:cubicBezTo>
                <a:cubicBezTo>
                  <a:pt x="100" y="477"/>
                  <a:pt x="100" y="477"/>
                  <a:pt x="100" y="477"/>
                </a:cubicBezTo>
                <a:cubicBezTo>
                  <a:pt x="102" y="479"/>
                  <a:pt x="102" y="479"/>
                  <a:pt x="102" y="479"/>
                </a:cubicBezTo>
                <a:cubicBezTo>
                  <a:pt x="102" y="479"/>
                  <a:pt x="127" y="501"/>
                  <a:pt x="156" y="513"/>
                </a:cubicBezTo>
                <a:cubicBezTo>
                  <a:pt x="158" y="514"/>
                  <a:pt x="158" y="514"/>
                  <a:pt x="158" y="514"/>
                </a:cubicBezTo>
                <a:cubicBezTo>
                  <a:pt x="165" y="500"/>
                  <a:pt x="165" y="500"/>
                  <a:pt x="165" y="500"/>
                </a:cubicBezTo>
                <a:cubicBezTo>
                  <a:pt x="163" y="499"/>
                  <a:pt x="163" y="499"/>
                  <a:pt x="163" y="499"/>
                </a:cubicBezTo>
                <a:cubicBezTo>
                  <a:pt x="163" y="499"/>
                  <a:pt x="156" y="495"/>
                  <a:pt x="151" y="493"/>
                </a:cubicBezTo>
                <a:cubicBezTo>
                  <a:pt x="151" y="492"/>
                  <a:pt x="153" y="490"/>
                  <a:pt x="154" y="487"/>
                </a:cubicBezTo>
                <a:cubicBezTo>
                  <a:pt x="160" y="490"/>
                  <a:pt x="166" y="493"/>
                  <a:pt x="166" y="493"/>
                </a:cubicBezTo>
                <a:cubicBezTo>
                  <a:pt x="168" y="494"/>
                  <a:pt x="168" y="494"/>
                  <a:pt x="168" y="494"/>
                </a:cubicBezTo>
                <a:cubicBezTo>
                  <a:pt x="168" y="494"/>
                  <a:pt x="172" y="487"/>
                  <a:pt x="173" y="484"/>
                </a:cubicBezTo>
                <a:cubicBezTo>
                  <a:pt x="175" y="485"/>
                  <a:pt x="178" y="487"/>
                  <a:pt x="181" y="488"/>
                </a:cubicBezTo>
                <a:cubicBezTo>
                  <a:pt x="178" y="494"/>
                  <a:pt x="170" y="513"/>
                  <a:pt x="169" y="516"/>
                </a:cubicBezTo>
                <a:cubicBezTo>
                  <a:pt x="168" y="518"/>
                  <a:pt x="168" y="518"/>
                  <a:pt x="168" y="518"/>
                </a:cubicBezTo>
                <a:cubicBezTo>
                  <a:pt x="170" y="519"/>
                  <a:pt x="170" y="519"/>
                  <a:pt x="170" y="519"/>
                </a:cubicBezTo>
                <a:cubicBezTo>
                  <a:pt x="170" y="519"/>
                  <a:pt x="199" y="532"/>
                  <a:pt x="231" y="535"/>
                </a:cubicBezTo>
                <a:cubicBezTo>
                  <a:pt x="233" y="535"/>
                  <a:pt x="233" y="535"/>
                  <a:pt x="233" y="535"/>
                </a:cubicBezTo>
                <a:cubicBezTo>
                  <a:pt x="236" y="520"/>
                  <a:pt x="236" y="520"/>
                  <a:pt x="236" y="520"/>
                </a:cubicBezTo>
                <a:cubicBezTo>
                  <a:pt x="234" y="520"/>
                  <a:pt x="234" y="520"/>
                  <a:pt x="234" y="520"/>
                </a:cubicBezTo>
                <a:cubicBezTo>
                  <a:pt x="233" y="519"/>
                  <a:pt x="225" y="518"/>
                  <a:pt x="220" y="517"/>
                </a:cubicBezTo>
                <a:cubicBezTo>
                  <a:pt x="220" y="516"/>
                  <a:pt x="221" y="514"/>
                  <a:pt x="221" y="511"/>
                </a:cubicBezTo>
                <a:cubicBezTo>
                  <a:pt x="228" y="512"/>
                  <a:pt x="234" y="512"/>
                  <a:pt x="235" y="512"/>
                </a:cubicBezTo>
                <a:cubicBezTo>
                  <a:pt x="237" y="513"/>
                  <a:pt x="237" y="513"/>
                  <a:pt x="237" y="513"/>
                </a:cubicBezTo>
                <a:cubicBezTo>
                  <a:pt x="237" y="513"/>
                  <a:pt x="238" y="505"/>
                  <a:pt x="238" y="502"/>
                </a:cubicBezTo>
                <a:cubicBezTo>
                  <a:pt x="240" y="502"/>
                  <a:pt x="244" y="503"/>
                  <a:pt x="247" y="503"/>
                </a:cubicBezTo>
                <a:cubicBezTo>
                  <a:pt x="247" y="514"/>
                  <a:pt x="245" y="532"/>
                  <a:pt x="245" y="535"/>
                </a:cubicBezTo>
                <a:cubicBezTo>
                  <a:pt x="244" y="537"/>
                  <a:pt x="244" y="537"/>
                  <a:pt x="244" y="537"/>
                </a:cubicBezTo>
                <a:cubicBezTo>
                  <a:pt x="246" y="537"/>
                  <a:pt x="246" y="537"/>
                  <a:pt x="246" y="537"/>
                </a:cubicBezTo>
                <a:cubicBezTo>
                  <a:pt x="247" y="537"/>
                  <a:pt x="279" y="542"/>
                  <a:pt x="310" y="536"/>
                </a:cubicBezTo>
                <a:cubicBezTo>
                  <a:pt x="310" y="536"/>
                  <a:pt x="310" y="536"/>
                  <a:pt x="310" y="536"/>
                </a:cubicBezTo>
                <a:close/>
                <a:moveTo>
                  <a:pt x="400" y="500"/>
                </a:moveTo>
                <a:cubicBezTo>
                  <a:pt x="396" y="493"/>
                  <a:pt x="385" y="474"/>
                  <a:pt x="385" y="473"/>
                </a:cubicBezTo>
                <a:cubicBezTo>
                  <a:pt x="384" y="471"/>
                  <a:pt x="384" y="471"/>
                  <a:pt x="384" y="471"/>
                </a:cubicBezTo>
                <a:cubicBezTo>
                  <a:pt x="382" y="472"/>
                  <a:pt x="382" y="472"/>
                  <a:pt x="382" y="472"/>
                </a:cubicBezTo>
                <a:cubicBezTo>
                  <a:pt x="378" y="474"/>
                  <a:pt x="370" y="478"/>
                  <a:pt x="370" y="478"/>
                </a:cubicBezTo>
                <a:cubicBezTo>
                  <a:pt x="367" y="479"/>
                  <a:pt x="367" y="479"/>
                  <a:pt x="367" y="479"/>
                </a:cubicBezTo>
                <a:cubicBezTo>
                  <a:pt x="367" y="479"/>
                  <a:pt x="371" y="486"/>
                  <a:pt x="373" y="488"/>
                </a:cubicBezTo>
                <a:cubicBezTo>
                  <a:pt x="371" y="489"/>
                  <a:pt x="367" y="491"/>
                  <a:pt x="363" y="493"/>
                </a:cubicBezTo>
                <a:cubicBezTo>
                  <a:pt x="362" y="489"/>
                  <a:pt x="359" y="483"/>
                  <a:pt x="359" y="483"/>
                </a:cubicBezTo>
                <a:cubicBezTo>
                  <a:pt x="358" y="484"/>
                  <a:pt x="358" y="484"/>
                  <a:pt x="358" y="484"/>
                </a:cubicBezTo>
                <a:cubicBezTo>
                  <a:pt x="357" y="484"/>
                  <a:pt x="350" y="485"/>
                  <a:pt x="346" y="487"/>
                </a:cubicBezTo>
                <a:cubicBezTo>
                  <a:pt x="345" y="485"/>
                  <a:pt x="344" y="483"/>
                  <a:pt x="344" y="481"/>
                </a:cubicBezTo>
                <a:cubicBezTo>
                  <a:pt x="350" y="478"/>
                  <a:pt x="370" y="471"/>
                  <a:pt x="388" y="460"/>
                </a:cubicBezTo>
                <a:cubicBezTo>
                  <a:pt x="390" y="463"/>
                  <a:pt x="406" y="488"/>
                  <a:pt x="406" y="488"/>
                </a:cubicBezTo>
                <a:cubicBezTo>
                  <a:pt x="407" y="487"/>
                  <a:pt x="407" y="487"/>
                  <a:pt x="407" y="487"/>
                </a:cubicBezTo>
                <a:cubicBezTo>
                  <a:pt x="414" y="484"/>
                  <a:pt x="421" y="479"/>
                  <a:pt x="421" y="478"/>
                </a:cubicBezTo>
                <a:cubicBezTo>
                  <a:pt x="422" y="477"/>
                  <a:pt x="422" y="477"/>
                  <a:pt x="422" y="477"/>
                </a:cubicBezTo>
                <a:cubicBezTo>
                  <a:pt x="422" y="477"/>
                  <a:pt x="418" y="470"/>
                  <a:pt x="416" y="468"/>
                </a:cubicBezTo>
                <a:cubicBezTo>
                  <a:pt x="418" y="466"/>
                  <a:pt x="421" y="464"/>
                  <a:pt x="423" y="462"/>
                </a:cubicBezTo>
                <a:cubicBezTo>
                  <a:pt x="426" y="465"/>
                  <a:pt x="430" y="471"/>
                  <a:pt x="430" y="471"/>
                </a:cubicBezTo>
                <a:cubicBezTo>
                  <a:pt x="432" y="469"/>
                  <a:pt x="432" y="469"/>
                  <a:pt x="432" y="469"/>
                </a:cubicBezTo>
                <a:cubicBezTo>
                  <a:pt x="434" y="466"/>
                  <a:pt x="440" y="462"/>
                  <a:pt x="442" y="460"/>
                </a:cubicBezTo>
                <a:cubicBezTo>
                  <a:pt x="444" y="461"/>
                  <a:pt x="446" y="463"/>
                  <a:pt x="447" y="465"/>
                </a:cubicBezTo>
                <a:cubicBezTo>
                  <a:pt x="429" y="484"/>
                  <a:pt x="407" y="497"/>
                  <a:pt x="400" y="500"/>
                </a:cubicBezTo>
                <a:cubicBezTo>
                  <a:pt x="400" y="500"/>
                  <a:pt x="400" y="500"/>
                  <a:pt x="400" y="500"/>
                </a:cubicBezTo>
                <a:close/>
                <a:moveTo>
                  <a:pt x="265" y="523"/>
                </a:moveTo>
                <a:cubicBezTo>
                  <a:pt x="265" y="520"/>
                  <a:pt x="266" y="489"/>
                  <a:pt x="266" y="489"/>
                </a:cubicBezTo>
                <a:cubicBezTo>
                  <a:pt x="264" y="489"/>
                  <a:pt x="264" y="489"/>
                  <a:pt x="264" y="489"/>
                </a:cubicBezTo>
                <a:cubicBezTo>
                  <a:pt x="239" y="489"/>
                  <a:pt x="213" y="481"/>
                  <a:pt x="213" y="480"/>
                </a:cubicBezTo>
                <a:cubicBezTo>
                  <a:pt x="210" y="480"/>
                  <a:pt x="210" y="480"/>
                  <a:pt x="210" y="480"/>
                </a:cubicBezTo>
                <a:cubicBezTo>
                  <a:pt x="207" y="495"/>
                  <a:pt x="207" y="495"/>
                  <a:pt x="207" y="495"/>
                </a:cubicBezTo>
                <a:cubicBezTo>
                  <a:pt x="209" y="495"/>
                  <a:pt x="209" y="495"/>
                  <a:pt x="209" y="495"/>
                </a:cubicBezTo>
                <a:cubicBezTo>
                  <a:pt x="212" y="496"/>
                  <a:pt x="217" y="498"/>
                  <a:pt x="220" y="499"/>
                </a:cubicBezTo>
                <a:cubicBezTo>
                  <a:pt x="219" y="500"/>
                  <a:pt x="219" y="502"/>
                  <a:pt x="218" y="506"/>
                </a:cubicBezTo>
                <a:cubicBezTo>
                  <a:pt x="214" y="505"/>
                  <a:pt x="210" y="504"/>
                  <a:pt x="207" y="503"/>
                </a:cubicBezTo>
                <a:cubicBezTo>
                  <a:pt x="205" y="502"/>
                  <a:pt x="205" y="502"/>
                  <a:pt x="205" y="502"/>
                </a:cubicBezTo>
                <a:cubicBezTo>
                  <a:pt x="205" y="502"/>
                  <a:pt x="203" y="511"/>
                  <a:pt x="202" y="514"/>
                </a:cubicBezTo>
                <a:cubicBezTo>
                  <a:pt x="199" y="513"/>
                  <a:pt x="195" y="512"/>
                  <a:pt x="191" y="510"/>
                </a:cubicBezTo>
                <a:cubicBezTo>
                  <a:pt x="192" y="507"/>
                  <a:pt x="203" y="479"/>
                  <a:pt x="203" y="479"/>
                </a:cubicBezTo>
                <a:cubicBezTo>
                  <a:pt x="201" y="478"/>
                  <a:pt x="201" y="478"/>
                  <a:pt x="201" y="478"/>
                </a:cubicBezTo>
                <a:cubicBezTo>
                  <a:pt x="177" y="470"/>
                  <a:pt x="155" y="456"/>
                  <a:pt x="155" y="456"/>
                </a:cubicBezTo>
                <a:cubicBezTo>
                  <a:pt x="153" y="454"/>
                  <a:pt x="153" y="454"/>
                  <a:pt x="153" y="454"/>
                </a:cubicBezTo>
                <a:cubicBezTo>
                  <a:pt x="145" y="467"/>
                  <a:pt x="145" y="467"/>
                  <a:pt x="145" y="467"/>
                </a:cubicBezTo>
                <a:cubicBezTo>
                  <a:pt x="147" y="469"/>
                  <a:pt x="147" y="469"/>
                  <a:pt x="147" y="469"/>
                </a:cubicBezTo>
                <a:cubicBezTo>
                  <a:pt x="149" y="470"/>
                  <a:pt x="154" y="473"/>
                  <a:pt x="156" y="475"/>
                </a:cubicBezTo>
                <a:cubicBezTo>
                  <a:pt x="156" y="476"/>
                  <a:pt x="154" y="478"/>
                  <a:pt x="153" y="481"/>
                </a:cubicBezTo>
                <a:cubicBezTo>
                  <a:pt x="149" y="479"/>
                  <a:pt x="145" y="477"/>
                  <a:pt x="143" y="476"/>
                </a:cubicBezTo>
                <a:cubicBezTo>
                  <a:pt x="141" y="474"/>
                  <a:pt x="141" y="474"/>
                  <a:pt x="141" y="474"/>
                </a:cubicBezTo>
                <a:cubicBezTo>
                  <a:pt x="141" y="474"/>
                  <a:pt x="136" y="482"/>
                  <a:pt x="135" y="484"/>
                </a:cubicBezTo>
                <a:cubicBezTo>
                  <a:pt x="132" y="483"/>
                  <a:pt x="129" y="480"/>
                  <a:pt x="125" y="477"/>
                </a:cubicBezTo>
                <a:cubicBezTo>
                  <a:pt x="127" y="474"/>
                  <a:pt x="145" y="450"/>
                  <a:pt x="145" y="450"/>
                </a:cubicBezTo>
                <a:cubicBezTo>
                  <a:pt x="143" y="448"/>
                  <a:pt x="143" y="448"/>
                  <a:pt x="143" y="448"/>
                </a:cubicBezTo>
                <a:cubicBezTo>
                  <a:pt x="123" y="435"/>
                  <a:pt x="105" y="413"/>
                  <a:pt x="104" y="413"/>
                </a:cubicBezTo>
                <a:cubicBezTo>
                  <a:pt x="103" y="411"/>
                  <a:pt x="103" y="411"/>
                  <a:pt x="103" y="411"/>
                </a:cubicBezTo>
                <a:cubicBezTo>
                  <a:pt x="92" y="422"/>
                  <a:pt x="92" y="422"/>
                  <a:pt x="92" y="422"/>
                </a:cubicBezTo>
                <a:cubicBezTo>
                  <a:pt x="93" y="423"/>
                  <a:pt x="93" y="423"/>
                  <a:pt x="93" y="423"/>
                </a:cubicBezTo>
                <a:cubicBezTo>
                  <a:pt x="95" y="425"/>
                  <a:pt x="99" y="430"/>
                  <a:pt x="100" y="432"/>
                </a:cubicBezTo>
                <a:cubicBezTo>
                  <a:pt x="100" y="433"/>
                  <a:pt x="98" y="435"/>
                  <a:pt x="95" y="437"/>
                </a:cubicBezTo>
                <a:cubicBezTo>
                  <a:pt x="92" y="434"/>
                  <a:pt x="89" y="431"/>
                  <a:pt x="88" y="429"/>
                </a:cubicBezTo>
                <a:cubicBezTo>
                  <a:pt x="86" y="427"/>
                  <a:pt x="86" y="427"/>
                  <a:pt x="86" y="427"/>
                </a:cubicBezTo>
                <a:cubicBezTo>
                  <a:pt x="86" y="427"/>
                  <a:pt x="79" y="433"/>
                  <a:pt x="77" y="434"/>
                </a:cubicBezTo>
                <a:cubicBezTo>
                  <a:pt x="76" y="433"/>
                  <a:pt x="73" y="429"/>
                  <a:pt x="70" y="426"/>
                </a:cubicBezTo>
                <a:cubicBezTo>
                  <a:pt x="73" y="423"/>
                  <a:pt x="97" y="404"/>
                  <a:pt x="97" y="404"/>
                </a:cubicBezTo>
                <a:cubicBezTo>
                  <a:pt x="96" y="402"/>
                  <a:pt x="96" y="402"/>
                  <a:pt x="96" y="402"/>
                </a:cubicBezTo>
                <a:cubicBezTo>
                  <a:pt x="80" y="383"/>
                  <a:pt x="69" y="358"/>
                  <a:pt x="69" y="357"/>
                </a:cubicBezTo>
                <a:cubicBezTo>
                  <a:pt x="68" y="355"/>
                  <a:pt x="68" y="355"/>
                  <a:pt x="68" y="355"/>
                </a:cubicBezTo>
                <a:cubicBezTo>
                  <a:pt x="54" y="362"/>
                  <a:pt x="54" y="362"/>
                  <a:pt x="54" y="362"/>
                </a:cubicBezTo>
                <a:cubicBezTo>
                  <a:pt x="55" y="364"/>
                  <a:pt x="55" y="364"/>
                  <a:pt x="55" y="364"/>
                </a:cubicBezTo>
                <a:cubicBezTo>
                  <a:pt x="57" y="366"/>
                  <a:pt x="59" y="372"/>
                  <a:pt x="59" y="374"/>
                </a:cubicBezTo>
                <a:cubicBezTo>
                  <a:pt x="59" y="375"/>
                  <a:pt x="56" y="376"/>
                  <a:pt x="53" y="378"/>
                </a:cubicBezTo>
                <a:cubicBezTo>
                  <a:pt x="51" y="374"/>
                  <a:pt x="49" y="370"/>
                  <a:pt x="48" y="368"/>
                </a:cubicBezTo>
                <a:cubicBezTo>
                  <a:pt x="47" y="366"/>
                  <a:pt x="47" y="366"/>
                  <a:pt x="47" y="366"/>
                </a:cubicBezTo>
                <a:cubicBezTo>
                  <a:pt x="47" y="366"/>
                  <a:pt x="39" y="369"/>
                  <a:pt x="37" y="370"/>
                </a:cubicBezTo>
                <a:cubicBezTo>
                  <a:pt x="36" y="368"/>
                  <a:pt x="34" y="364"/>
                  <a:pt x="33" y="360"/>
                </a:cubicBezTo>
                <a:cubicBezTo>
                  <a:pt x="36" y="358"/>
                  <a:pt x="64" y="347"/>
                  <a:pt x="64" y="347"/>
                </a:cubicBezTo>
                <a:cubicBezTo>
                  <a:pt x="64" y="345"/>
                  <a:pt x="64" y="345"/>
                  <a:pt x="64" y="345"/>
                </a:cubicBezTo>
                <a:cubicBezTo>
                  <a:pt x="55" y="322"/>
                  <a:pt x="53" y="295"/>
                  <a:pt x="53" y="295"/>
                </a:cubicBezTo>
                <a:cubicBezTo>
                  <a:pt x="53" y="292"/>
                  <a:pt x="53" y="292"/>
                  <a:pt x="53" y="292"/>
                </a:cubicBezTo>
                <a:cubicBezTo>
                  <a:pt x="37" y="294"/>
                  <a:pt x="37" y="294"/>
                  <a:pt x="37" y="294"/>
                </a:cubicBezTo>
                <a:cubicBezTo>
                  <a:pt x="38" y="296"/>
                  <a:pt x="38" y="296"/>
                  <a:pt x="38" y="296"/>
                </a:cubicBezTo>
                <a:cubicBezTo>
                  <a:pt x="38" y="299"/>
                  <a:pt x="38" y="304"/>
                  <a:pt x="38" y="307"/>
                </a:cubicBezTo>
                <a:cubicBezTo>
                  <a:pt x="38" y="307"/>
                  <a:pt x="38" y="308"/>
                  <a:pt x="38" y="308"/>
                </a:cubicBezTo>
                <a:cubicBezTo>
                  <a:pt x="37" y="308"/>
                  <a:pt x="35" y="308"/>
                  <a:pt x="31" y="309"/>
                </a:cubicBezTo>
                <a:cubicBezTo>
                  <a:pt x="31" y="305"/>
                  <a:pt x="30" y="301"/>
                  <a:pt x="30" y="298"/>
                </a:cubicBezTo>
                <a:cubicBezTo>
                  <a:pt x="30" y="296"/>
                  <a:pt x="30" y="296"/>
                  <a:pt x="30" y="296"/>
                </a:cubicBezTo>
                <a:cubicBezTo>
                  <a:pt x="30" y="296"/>
                  <a:pt x="21" y="296"/>
                  <a:pt x="18" y="297"/>
                </a:cubicBezTo>
                <a:cubicBezTo>
                  <a:pt x="18" y="295"/>
                  <a:pt x="18" y="292"/>
                  <a:pt x="18" y="288"/>
                </a:cubicBezTo>
                <a:cubicBezTo>
                  <a:pt x="18" y="287"/>
                  <a:pt x="18" y="286"/>
                  <a:pt x="18" y="285"/>
                </a:cubicBezTo>
                <a:cubicBezTo>
                  <a:pt x="21" y="285"/>
                  <a:pt x="52" y="284"/>
                  <a:pt x="52" y="284"/>
                </a:cubicBezTo>
                <a:cubicBezTo>
                  <a:pt x="51" y="281"/>
                  <a:pt x="51" y="281"/>
                  <a:pt x="51" y="281"/>
                </a:cubicBezTo>
                <a:cubicBezTo>
                  <a:pt x="51" y="278"/>
                  <a:pt x="51" y="274"/>
                  <a:pt x="51" y="271"/>
                </a:cubicBezTo>
                <a:cubicBezTo>
                  <a:pt x="51" y="250"/>
                  <a:pt x="55" y="230"/>
                  <a:pt x="55" y="229"/>
                </a:cubicBezTo>
                <a:cubicBezTo>
                  <a:pt x="56" y="227"/>
                  <a:pt x="56" y="227"/>
                  <a:pt x="56" y="227"/>
                </a:cubicBezTo>
                <a:cubicBezTo>
                  <a:pt x="40" y="225"/>
                  <a:pt x="40" y="225"/>
                  <a:pt x="40" y="225"/>
                </a:cubicBezTo>
                <a:cubicBezTo>
                  <a:pt x="40" y="227"/>
                  <a:pt x="40" y="227"/>
                  <a:pt x="40" y="227"/>
                </a:cubicBezTo>
                <a:cubicBezTo>
                  <a:pt x="40" y="230"/>
                  <a:pt x="38" y="235"/>
                  <a:pt x="38" y="238"/>
                </a:cubicBezTo>
                <a:cubicBezTo>
                  <a:pt x="37" y="238"/>
                  <a:pt x="34" y="238"/>
                  <a:pt x="31" y="237"/>
                </a:cubicBezTo>
                <a:cubicBezTo>
                  <a:pt x="31" y="233"/>
                  <a:pt x="32" y="229"/>
                  <a:pt x="32" y="226"/>
                </a:cubicBezTo>
                <a:cubicBezTo>
                  <a:pt x="33" y="224"/>
                  <a:pt x="33" y="224"/>
                  <a:pt x="33" y="224"/>
                </a:cubicBezTo>
                <a:cubicBezTo>
                  <a:pt x="33" y="224"/>
                  <a:pt x="24" y="222"/>
                  <a:pt x="21" y="222"/>
                </a:cubicBezTo>
                <a:cubicBezTo>
                  <a:pt x="22" y="219"/>
                  <a:pt x="23" y="215"/>
                  <a:pt x="24" y="211"/>
                </a:cubicBezTo>
                <a:cubicBezTo>
                  <a:pt x="27" y="211"/>
                  <a:pt x="57" y="218"/>
                  <a:pt x="57" y="218"/>
                </a:cubicBezTo>
                <a:cubicBezTo>
                  <a:pt x="57" y="216"/>
                  <a:pt x="57" y="216"/>
                  <a:pt x="57" y="216"/>
                </a:cubicBezTo>
                <a:cubicBezTo>
                  <a:pt x="63" y="192"/>
                  <a:pt x="77" y="168"/>
                  <a:pt x="77" y="168"/>
                </a:cubicBezTo>
                <a:cubicBezTo>
                  <a:pt x="78" y="166"/>
                  <a:pt x="78" y="166"/>
                  <a:pt x="78" y="166"/>
                </a:cubicBezTo>
                <a:cubicBezTo>
                  <a:pt x="64" y="159"/>
                  <a:pt x="64" y="159"/>
                  <a:pt x="64" y="159"/>
                </a:cubicBezTo>
                <a:cubicBezTo>
                  <a:pt x="63" y="161"/>
                  <a:pt x="63" y="161"/>
                  <a:pt x="63" y="161"/>
                </a:cubicBezTo>
                <a:cubicBezTo>
                  <a:pt x="62" y="164"/>
                  <a:pt x="59" y="168"/>
                  <a:pt x="57" y="171"/>
                </a:cubicBezTo>
                <a:cubicBezTo>
                  <a:pt x="56" y="170"/>
                  <a:pt x="54" y="169"/>
                  <a:pt x="51" y="168"/>
                </a:cubicBezTo>
                <a:cubicBezTo>
                  <a:pt x="53" y="164"/>
                  <a:pt x="55" y="160"/>
                  <a:pt x="56" y="158"/>
                </a:cubicBezTo>
                <a:cubicBezTo>
                  <a:pt x="57" y="156"/>
                  <a:pt x="57" y="156"/>
                  <a:pt x="57" y="156"/>
                </a:cubicBezTo>
                <a:cubicBezTo>
                  <a:pt x="57" y="156"/>
                  <a:pt x="50" y="151"/>
                  <a:pt x="47" y="150"/>
                </a:cubicBezTo>
                <a:cubicBezTo>
                  <a:pt x="48" y="148"/>
                  <a:pt x="50" y="144"/>
                  <a:pt x="53" y="140"/>
                </a:cubicBezTo>
                <a:cubicBezTo>
                  <a:pt x="56" y="142"/>
                  <a:pt x="82" y="158"/>
                  <a:pt x="82" y="158"/>
                </a:cubicBezTo>
                <a:cubicBezTo>
                  <a:pt x="83" y="156"/>
                  <a:pt x="83" y="156"/>
                  <a:pt x="83" y="156"/>
                </a:cubicBezTo>
                <a:cubicBezTo>
                  <a:pt x="96" y="135"/>
                  <a:pt x="116" y="116"/>
                  <a:pt x="116" y="116"/>
                </a:cubicBezTo>
                <a:cubicBezTo>
                  <a:pt x="118" y="114"/>
                  <a:pt x="118" y="114"/>
                  <a:pt x="118" y="114"/>
                </a:cubicBezTo>
                <a:cubicBezTo>
                  <a:pt x="107" y="103"/>
                  <a:pt x="107" y="103"/>
                  <a:pt x="107" y="103"/>
                </a:cubicBezTo>
                <a:cubicBezTo>
                  <a:pt x="105" y="105"/>
                  <a:pt x="105" y="105"/>
                  <a:pt x="105" y="105"/>
                </a:cubicBezTo>
                <a:cubicBezTo>
                  <a:pt x="103" y="107"/>
                  <a:pt x="99" y="111"/>
                  <a:pt x="97" y="113"/>
                </a:cubicBezTo>
                <a:cubicBezTo>
                  <a:pt x="96" y="112"/>
                  <a:pt x="94" y="110"/>
                  <a:pt x="92" y="108"/>
                </a:cubicBezTo>
                <a:cubicBezTo>
                  <a:pt x="94" y="105"/>
                  <a:pt x="97" y="102"/>
                  <a:pt x="99" y="100"/>
                </a:cubicBezTo>
                <a:cubicBezTo>
                  <a:pt x="101" y="98"/>
                  <a:pt x="101" y="98"/>
                  <a:pt x="101" y="98"/>
                </a:cubicBezTo>
                <a:cubicBezTo>
                  <a:pt x="101" y="98"/>
                  <a:pt x="95" y="92"/>
                  <a:pt x="93" y="90"/>
                </a:cubicBezTo>
                <a:cubicBezTo>
                  <a:pt x="95" y="88"/>
                  <a:pt x="98" y="85"/>
                  <a:pt x="101" y="82"/>
                </a:cubicBezTo>
                <a:cubicBezTo>
                  <a:pt x="104" y="85"/>
                  <a:pt x="124" y="108"/>
                  <a:pt x="124" y="108"/>
                </a:cubicBezTo>
                <a:cubicBezTo>
                  <a:pt x="125" y="106"/>
                  <a:pt x="125" y="106"/>
                  <a:pt x="125" y="106"/>
                </a:cubicBezTo>
                <a:cubicBezTo>
                  <a:pt x="143" y="89"/>
                  <a:pt x="168" y="77"/>
                  <a:pt x="168" y="77"/>
                </a:cubicBezTo>
                <a:cubicBezTo>
                  <a:pt x="170" y="76"/>
                  <a:pt x="170" y="76"/>
                  <a:pt x="170" y="76"/>
                </a:cubicBezTo>
                <a:cubicBezTo>
                  <a:pt x="163" y="62"/>
                  <a:pt x="163" y="62"/>
                  <a:pt x="163" y="62"/>
                </a:cubicBezTo>
                <a:cubicBezTo>
                  <a:pt x="161" y="63"/>
                  <a:pt x="161" y="63"/>
                  <a:pt x="161" y="63"/>
                </a:cubicBezTo>
                <a:cubicBezTo>
                  <a:pt x="158" y="65"/>
                  <a:pt x="153" y="67"/>
                  <a:pt x="150" y="68"/>
                </a:cubicBezTo>
                <a:cubicBezTo>
                  <a:pt x="150" y="67"/>
                  <a:pt x="149" y="65"/>
                  <a:pt x="147" y="62"/>
                </a:cubicBezTo>
                <a:cubicBezTo>
                  <a:pt x="150" y="60"/>
                  <a:pt x="154" y="58"/>
                  <a:pt x="156" y="57"/>
                </a:cubicBezTo>
                <a:cubicBezTo>
                  <a:pt x="158" y="56"/>
                  <a:pt x="158" y="56"/>
                  <a:pt x="158" y="56"/>
                </a:cubicBezTo>
                <a:cubicBezTo>
                  <a:pt x="158" y="56"/>
                  <a:pt x="154" y="48"/>
                  <a:pt x="153" y="45"/>
                </a:cubicBezTo>
                <a:cubicBezTo>
                  <a:pt x="155" y="44"/>
                  <a:pt x="159" y="42"/>
                  <a:pt x="164" y="40"/>
                </a:cubicBezTo>
                <a:cubicBezTo>
                  <a:pt x="165" y="44"/>
                  <a:pt x="178" y="71"/>
                  <a:pt x="178" y="71"/>
                </a:cubicBezTo>
                <a:cubicBezTo>
                  <a:pt x="180" y="70"/>
                  <a:pt x="180" y="70"/>
                  <a:pt x="180" y="70"/>
                </a:cubicBezTo>
                <a:cubicBezTo>
                  <a:pt x="202" y="59"/>
                  <a:pt x="230" y="55"/>
                  <a:pt x="230" y="55"/>
                </a:cubicBezTo>
                <a:cubicBezTo>
                  <a:pt x="233" y="54"/>
                  <a:pt x="233" y="54"/>
                  <a:pt x="233" y="54"/>
                </a:cubicBezTo>
                <a:cubicBezTo>
                  <a:pt x="229" y="39"/>
                  <a:pt x="229" y="39"/>
                  <a:pt x="229" y="39"/>
                </a:cubicBezTo>
                <a:cubicBezTo>
                  <a:pt x="227" y="40"/>
                  <a:pt x="227" y="40"/>
                  <a:pt x="227" y="40"/>
                </a:cubicBezTo>
                <a:cubicBezTo>
                  <a:pt x="224" y="41"/>
                  <a:pt x="219" y="41"/>
                  <a:pt x="216" y="41"/>
                </a:cubicBezTo>
                <a:cubicBezTo>
                  <a:pt x="216" y="40"/>
                  <a:pt x="215" y="38"/>
                  <a:pt x="214" y="35"/>
                </a:cubicBezTo>
                <a:cubicBezTo>
                  <a:pt x="218" y="33"/>
                  <a:pt x="222" y="32"/>
                  <a:pt x="225" y="32"/>
                </a:cubicBezTo>
                <a:cubicBezTo>
                  <a:pt x="227" y="32"/>
                  <a:pt x="227" y="32"/>
                  <a:pt x="227" y="32"/>
                </a:cubicBezTo>
                <a:cubicBezTo>
                  <a:pt x="227" y="32"/>
                  <a:pt x="226" y="23"/>
                  <a:pt x="225" y="20"/>
                </a:cubicBezTo>
                <a:cubicBezTo>
                  <a:pt x="228" y="20"/>
                  <a:pt x="232" y="19"/>
                  <a:pt x="237" y="19"/>
                </a:cubicBezTo>
                <a:cubicBezTo>
                  <a:pt x="237" y="22"/>
                  <a:pt x="241" y="52"/>
                  <a:pt x="241" y="52"/>
                </a:cubicBezTo>
                <a:cubicBezTo>
                  <a:pt x="243" y="52"/>
                  <a:pt x="243" y="52"/>
                  <a:pt x="243" y="52"/>
                </a:cubicBezTo>
                <a:cubicBezTo>
                  <a:pt x="268" y="49"/>
                  <a:pt x="295" y="53"/>
                  <a:pt x="296" y="53"/>
                </a:cubicBezTo>
                <a:cubicBezTo>
                  <a:pt x="298" y="53"/>
                  <a:pt x="298" y="53"/>
                  <a:pt x="298" y="53"/>
                </a:cubicBezTo>
                <a:cubicBezTo>
                  <a:pt x="300" y="38"/>
                  <a:pt x="300" y="38"/>
                  <a:pt x="300" y="38"/>
                </a:cubicBezTo>
                <a:cubicBezTo>
                  <a:pt x="297" y="38"/>
                  <a:pt x="297" y="38"/>
                  <a:pt x="297" y="38"/>
                </a:cubicBezTo>
                <a:cubicBezTo>
                  <a:pt x="294" y="38"/>
                  <a:pt x="289" y="37"/>
                  <a:pt x="286" y="36"/>
                </a:cubicBezTo>
                <a:cubicBezTo>
                  <a:pt x="286" y="35"/>
                  <a:pt x="286" y="32"/>
                  <a:pt x="287" y="29"/>
                </a:cubicBezTo>
                <a:cubicBezTo>
                  <a:pt x="291" y="29"/>
                  <a:pt x="295" y="29"/>
                  <a:pt x="298" y="30"/>
                </a:cubicBezTo>
                <a:cubicBezTo>
                  <a:pt x="300" y="30"/>
                  <a:pt x="300" y="30"/>
                  <a:pt x="300" y="30"/>
                </a:cubicBezTo>
                <a:cubicBezTo>
                  <a:pt x="300" y="30"/>
                  <a:pt x="301" y="21"/>
                  <a:pt x="302" y="19"/>
                </a:cubicBezTo>
                <a:cubicBezTo>
                  <a:pt x="304" y="19"/>
                  <a:pt x="308" y="19"/>
                  <a:pt x="313" y="21"/>
                </a:cubicBezTo>
                <a:cubicBezTo>
                  <a:pt x="312" y="24"/>
                  <a:pt x="306" y="54"/>
                  <a:pt x="306" y="54"/>
                </a:cubicBezTo>
                <a:cubicBezTo>
                  <a:pt x="309" y="55"/>
                  <a:pt x="309" y="55"/>
                  <a:pt x="309" y="55"/>
                </a:cubicBezTo>
                <a:cubicBezTo>
                  <a:pt x="333" y="59"/>
                  <a:pt x="358" y="70"/>
                  <a:pt x="358" y="71"/>
                </a:cubicBezTo>
                <a:cubicBezTo>
                  <a:pt x="360" y="72"/>
                  <a:pt x="360" y="72"/>
                  <a:pt x="360" y="72"/>
                </a:cubicBezTo>
                <a:cubicBezTo>
                  <a:pt x="366" y="57"/>
                  <a:pt x="366" y="57"/>
                  <a:pt x="366" y="57"/>
                </a:cubicBezTo>
                <a:cubicBezTo>
                  <a:pt x="364" y="57"/>
                  <a:pt x="364" y="57"/>
                  <a:pt x="364" y="57"/>
                </a:cubicBezTo>
                <a:cubicBezTo>
                  <a:pt x="361" y="56"/>
                  <a:pt x="356" y="53"/>
                  <a:pt x="354" y="51"/>
                </a:cubicBezTo>
                <a:cubicBezTo>
                  <a:pt x="354" y="50"/>
                  <a:pt x="355" y="48"/>
                  <a:pt x="356" y="45"/>
                </a:cubicBezTo>
                <a:cubicBezTo>
                  <a:pt x="360" y="46"/>
                  <a:pt x="364" y="48"/>
                  <a:pt x="366" y="49"/>
                </a:cubicBezTo>
                <a:cubicBezTo>
                  <a:pt x="368" y="50"/>
                  <a:pt x="368" y="50"/>
                  <a:pt x="368" y="50"/>
                </a:cubicBezTo>
                <a:cubicBezTo>
                  <a:pt x="368" y="50"/>
                  <a:pt x="372" y="42"/>
                  <a:pt x="373" y="40"/>
                </a:cubicBezTo>
                <a:cubicBezTo>
                  <a:pt x="376" y="40"/>
                  <a:pt x="380" y="42"/>
                  <a:pt x="384" y="45"/>
                </a:cubicBezTo>
                <a:cubicBezTo>
                  <a:pt x="382" y="48"/>
                  <a:pt x="368" y="75"/>
                  <a:pt x="368" y="75"/>
                </a:cubicBezTo>
                <a:cubicBezTo>
                  <a:pt x="370" y="76"/>
                  <a:pt x="370" y="76"/>
                  <a:pt x="370" y="76"/>
                </a:cubicBezTo>
                <a:cubicBezTo>
                  <a:pt x="392" y="87"/>
                  <a:pt x="412" y="105"/>
                  <a:pt x="412" y="106"/>
                </a:cubicBezTo>
                <a:cubicBezTo>
                  <a:pt x="414" y="107"/>
                  <a:pt x="414" y="107"/>
                  <a:pt x="414" y="107"/>
                </a:cubicBezTo>
                <a:cubicBezTo>
                  <a:pt x="424" y="95"/>
                  <a:pt x="424" y="95"/>
                  <a:pt x="424" y="95"/>
                </a:cubicBezTo>
                <a:cubicBezTo>
                  <a:pt x="422" y="94"/>
                  <a:pt x="422" y="94"/>
                  <a:pt x="422" y="94"/>
                </a:cubicBezTo>
                <a:cubicBezTo>
                  <a:pt x="420" y="92"/>
                  <a:pt x="416" y="88"/>
                  <a:pt x="414" y="86"/>
                </a:cubicBezTo>
                <a:cubicBezTo>
                  <a:pt x="415" y="85"/>
                  <a:pt x="416" y="83"/>
                  <a:pt x="418" y="81"/>
                </a:cubicBezTo>
                <a:cubicBezTo>
                  <a:pt x="422" y="83"/>
                  <a:pt x="425" y="86"/>
                  <a:pt x="427" y="88"/>
                </a:cubicBezTo>
                <a:cubicBezTo>
                  <a:pt x="428" y="89"/>
                  <a:pt x="428" y="89"/>
                  <a:pt x="428" y="89"/>
                </a:cubicBezTo>
                <a:cubicBezTo>
                  <a:pt x="428" y="89"/>
                  <a:pt x="435" y="83"/>
                  <a:pt x="436" y="81"/>
                </a:cubicBezTo>
                <a:cubicBezTo>
                  <a:pt x="438" y="82"/>
                  <a:pt x="442" y="85"/>
                  <a:pt x="444" y="89"/>
                </a:cubicBezTo>
                <a:cubicBezTo>
                  <a:pt x="442" y="91"/>
                  <a:pt x="420" y="114"/>
                  <a:pt x="420" y="114"/>
                </a:cubicBezTo>
                <a:cubicBezTo>
                  <a:pt x="422" y="115"/>
                  <a:pt x="422" y="115"/>
                  <a:pt x="422" y="115"/>
                </a:cubicBezTo>
                <a:cubicBezTo>
                  <a:pt x="440" y="131"/>
                  <a:pt x="455" y="156"/>
                  <a:pt x="455" y="156"/>
                </a:cubicBezTo>
                <a:cubicBezTo>
                  <a:pt x="456" y="158"/>
                  <a:pt x="456" y="158"/>
                  <a:pt x="456" y="158"/>
                </a:cubicBezTo>
                <a:cubicBezTo>
                  <a:pt x="469" y="149"/>
                  <a:pt x="469" y="149"/>
                  <a:pt x="469" y="149"/>
                </a:cubicBezTo>
                <a:cubicBezTo>
                  <a:pt x="468" y="147"/>
                  <a:pt x="468" y="147"/>
                  <a:pt x="468" y="147"/>
                </a:cubicBezTo>
                <a:cubicBezTo>
                  <a:pt x="466" y="145"/>
                  <a:pt x="463" y="140"/>
                  <a:pt x="462" y="137"/>
                </a:cubicBezTo>
                <a:cubicBezTo>
                  <a:pt x="463" y="137"/>
                  <a:pt x="465" y="135"/>
                  <a:pt x="467" y="133"/>
                </a:cubicBezTo>
                <a:cubicBezTo>
                  <a:pt x="470" y="137"/>
                  <a:pt x="473" y="140"/>
                  <a:pt x="474" y="142"/>
                </a:cubicBezTo>
                <a:cubicBezTo>
                  <a:pt x="475" y="144"/>
                  <a:pt x="475" y="144"/>
                  <a:pt x="475" y="144"/>
                </a:cubicBezTo>
                <a:cubicBezTo>
                  <a:pt x="475" y="144"/>
                  <a:pt x="483" y="139"/>
                  <a:pt x="485" y="138"/>
                </a:cubicBezTo>
                <a:cubicBezTo>
                  <a:pt x="486" y="140"/>
                  <a:pt x="489" y="144"/>
                  <a:pt x="491" y="148"/>
                </a:cubicBezTo>
                <a:cubicBezTo>
                  <a:pt x="488" y="150"/>
                  <a:pt x="461" y="165"/>
                  <a:pt x="461" y="165"/>
                </a:cubicBezTo>
                <a:cubicBezTo>
                  <a:pt x="462" y="167"/>
                  <a:pt x="462" y="167"/>
                  <a:pt x="462" y="167"/>
                </a:cubicBezTo>
                <a:cubicBezTo>
                  <a:pt x="475" y="188"/>
                  <a:pt x="482" y="216"/>
                  <a:pt x="482" y="216"/>
                </a:cubicBezTo>
                <a:cubicBezTo>
                  <a:pt x="482" y="218"/>
                  <a:pt x="482" y="218"/>
                  <a:pt x="482" y="218"/>
                </a:cubicBezTo>
                <a:cubicBezTo>
                  <a:pt x="497" y="214"/>
                  <a:pt x="497" y="214"/>
                  <a:pt x="497" y="214"/>
                </a:cubicBezTo>
                <a:cubicBezTo>
                  <a:pt x="496" y="211"/>
                  <a:pt x="496" y="211"/>
                  <a:pt x="496" y="211"/>
                </a:cubicBezTo>
                <a:cubicBezTo>
                  <a:pt x="495" y="209"/>
                  <a:pt x="494" y="203"/>
                  <a:pt x="494" y="200"/>
                </a:cubicBezTo>
                <a:cubicBezTo>
                  <a:pt x="495" y="200"/>
                  <a:pt x="497" y="199"/>
                  <a:pt x="500" y="198"/>
                </a:cubicBezTo>
                <a:cubicBezTo>
                  <a:pt x="502" y="202"/>
                  <a:pt x="503" y="206"/>
                  <a:pt x="504" y="209"/>
                </a:cubicBezTo>
                <a:cubicBezTo>
                  <a:pt x="504" y="211"/>
                  <a:pt x="504" y="211"/>
                  <a:pt x="504" y="211"/>
                </a:cubicBezTo>
                <a:cubicBezTo>
                  <a:pt x="504" y="211"/>
                  <a:pt x="513" y="209"/>
                  <a:pt x="515" y="208"/>
                </a:cubicBezTo>
                <a:cubicBezTo>
                  <a:pt x="516" y="210"/>
                  <a:pt x="517" y="214"/>
                  <a:pt x="518" y="219"/>
                </a:cubicBezTo>
                <a:cubicBezTo>
                  <a:pt x="515" y="220"/>
                  <a:pt x="484" y="226"/>
                  <a:pt x="484" y="226"/>
                </a:cubicBezTo>
                <a:cubicBezTo>
                  <a:pt x="485" y="229"/>
                  <a:pt x="485" y="229"/>
                  <a:pt x="485" y="229"/>
                </a:cubicBezTo>
                <a:cubicBezTo>
                  <a:pt x="488" y="243"/>
                  <a:pt x="489" y="259"/>
                  <a:pt x="489" y="269"/>
                </a:cubicBezTo>
                <a:cubicBezTo>
                  <a:pt x="489" y="276"/>
                  <a:pt x="488" y="280"/>
                  <a:pt x="488" y="280"/>
                </a:cubicBezTo>
                <a:cubicBezTo>
                  <a:pt x="488" y="283"/>
                  <a:pt x="488" y="283"/>
                  <a:pt x="488" y="283"/>
                </a:cubicBezTo>
                <a:cubicBezTo>
                  <a:pt x="504" y="283"/>
                  <a:pt x="504" y="283"/>
                  <a:pt x="504" y="283"/>
                </a:cubicBezTo>
                <a:cubicBezTo>
                  <a:pt x="504" y="280"/>
                  <a:pt x="504" y="280"/>
                  <a:pt x="504" y="280"/>
                </a:cubicBezTo>
                <a:cubicBezTo>
                  <a:pt x="504" y="280"/>
                  <a:pt x="504" y="280"/>
                  <a:pt x="504" y="279"/>
                </a:cubicBezTo>
                <a:cubicBezTo>
                  <a:pt x="504" y="276"/>
                  <a:pt x="504" y="271"/>
                  <a:pt x="505" y="269"/>
                </a:cubicBezTo>
                <a:cubicBezTo>
                  <a:pt x="506" y="269"/>
                  <a:pt x="508" y="269"/>
                  <a:pt x="512" y="269"/>
                </a:cubicBezTo>
                <a:cubicBezTo>
                  <a:pt x="512" y="272"/>
                  <a:pt x="512" y="274"/>
                  <a:pt x="512" y="277"/>
                </a:cubicBezTo>
                <a:cubicBezTo>
                  <a:pt x="512" y="278"/>
                  <a:pt x="512" y="279"/>
                  <a:pt x="512" y="280"/>
                </a:cubicBezTo>
                <a:cubicBezTo>
                  <a:pt x="512" y="282"/>
                  <a:pt x="512" y="282"/>
                  <a:pt x="512" y="282"/>
                </a:cubicBezTo>
                <a:cubicBezTo>
                  <a:pt x="512" y="282"/>
                  <a:pt x="520" y="282"/>
                  <a:pt x="523" y="283"/>
                </a:cubicBezTo>
                <a:cubicBezTo>
                  <a:pt x="523" y="283"/>
                  <a:pt x="523" y="283"/>
                  <a:pt x="523" y="284"/>
                </a:cubicBezTo>
                <a:cubicBezTo>
                  <a:pt x="523" y="286"/>
                  <a:pt x="523" y="290"/>
                  <a:pt x="522" y="294"/>
                </a:cubicBezTo>
                <a:cubicBezTo>
                  <a:pt x="519" y="294"/>
                  <a:pt x="488" y="291"/>
                  <a:pt x="488" y="291"/>
                </a:cubicBezTo>
                <a:cubicBezTo>
                  <a:pt x="488" y="294"/>
                  <a:pt x="488" y="294"/>
                  <a:pt x="488" y="294"/>
                </a:cubicBezTo>
                <a:cubicBezTo>
                  <a:pt x="486" y="318"/>
                  <a:pt x="476" y="344"/>
                  <a:pt x="476" y="344"/>
                </a:cubicBezTo>
                <a:cubicBezTo>
                  <a:pt x="475" y="346"/>
                  <a:pt x="475" y="346"/>
                  <a:pt x="475" y="346"/>
                </a:cubicBezTo>
                <a:cubicBezTo>
                  <a:pt x="490" y="351"/>
                  <a:pt x="490" y="351"/>
                  <a:pt x="490" y="351"/>
                </a:cubicBezTo>
                <a:cubicBezTo>
                  <a:pt x="491" y="349"/>
                  <a:pt x="491" y="349"/>
                  <a:pt x="491" y="349"/>
                </a:cubicBezTo>
                <a:cubicBezTo>
                  <a:pt x="491" y="346"/>
                  <a:pt x="494" y="341"/>
                  <a:pt x="495" y="338"/>
                </a:cubicBezTo>
                <a:cubicBezTo>
                  <a:pt x="496" y="338"/>
                  <a:pt x="498" y="339"/>
                  <a:pt x="502" y="340"/>
                </a:cubicBezTo>
                <a:cubicBezTo>
                  <a:pt x="501" y="344"/>
                  <a:pt x="499" y="348"/>
                  <a:pt x="498" y="351"/>
                </a:cubicBezTo>
                <a:cubicBezTo>
                  <a:pt x="498" y="353"/>
                  <a:pt x="498" y="353"/>
                  <a:pt x="498" y="353"/>
                </a:cubicBezTo>
                <a:cubicBezTo>
                  <a:pt x="498" y="353"/>
                  <a:pt x="506" y="356"/>
                  <a:pt x="508" y="357"/>
                </a:cubicBezTo>
                <a:cubicBezTo>
                  <a:pt x="508" y="359"/>
                  <a:pt x="506" y="363"/>
                  <a:pt x="504" y="367"/>
                </a:cubicBezTo>
                <a:cubicBezTo>
                  <a:pt x="501" y="366"/>
                  <a:pt x="472" y="354"/>
                  <a:pt x="472" y="354"/>
                </a:cubicBezTo>
                <a:cubicBezTo>
                  <a:pt x="472" y="354"/>
                  <a:pt x="472" y="358"/>
                  <a:pt x="472" y="358"/>
                </a:cubicBezTo>
                <a:cubicBezTo>
                  <a:pt x="462" y="381"/>
                  <a:pt x="445" y="402"/>
                  <a:pt x="445" y="402"/>
                </a:cubicBezTo>
                <a:cubicBezTo>
                  <a:pt x="443" y="404"/>
                  <a:pt x="443" y="404"/>
                  <a:pt x="443" y="404"/>
                </a:cubicBezTo>
                <a:cubicBezTo>
                  <a:pt x="456" y="413"/>
                  <a:pt x="456" y="413"/>
                  <a:pt x="456" y="413"/>
                </a:cubicBezTo>
                <a:cubicBezTo>
                  <a:pt x="457" y="411"/>
                  <a:pt x="457" y="411"/>
                  <a:pt x="457" y="411"/>
                </a:cubicBezTo>
                <a:cubicBezTo>
                  <a:pt x="459" y="409"/>
                  <a:pt x="463" y="404"/>
                  <a:pt x="465" y="402"/>
                </a:cubicBezTo>
                <a:cubicBezTo>
                  <a:pt x="465" y="403"/>
                  <a:pt x="468" y="404"/>
                  <a:pt x="470" y="406"/>
                </a:cubicBezTo>
                <a:cubicBezTo>
                  <a:pt x="468" y="410"/>
                  <a:pt x="466" y="414"/>
                  <a:pt x="464" y="416"/>
                </a:cubicBezTo>
                <a:cubicBezTo>
                  <a:pt x="462" y="417"/>
                  <a:pt x="462" y="417"/>
                  <a:pt x="462" y="417"/>
                </a:cubicBezTo>
                <a:cubicBezTo>
                  <a:pt x="462" y="417"/>
                  <a:pt x="469" y="423"/>
                  <a:pt x="471" y="425"/>
                </a:cubicBezTo>
                <a:cubicBezTo>
                  <a:pt x="470" y="427"/>
                  <a:pt x="467" y="430"/>
                  <a:pt x="464" y="433"/>
                </a:cubicBezTo>
                <a:cubicBezTo>
                  <a:pt x="461" y="431"/>
                  <a:pt x="438" y="411"/>
                  <a:pt x="438" y="411"/>
                </a:cubicBezTo>
                <a:cubicBezTo>
                  <a:pt x="436" y="413"/>
                  <a:pt x="436" y="413"/>
                  <a:pt x="436" y="413"/>
                </a:cubicBezTo>
                <a:cubicBezTo>
                  <a:pt x="421" y="432"/>
                  <a:pt x="398" y="447"/>
                  <a:pt x="397" y="447"/>
                </a:cubicBezTo>
                <a:cubicBezTo>
                  <a:pt x="395" y="449"/>
                  <a:pt x="395" y="449"/>
                  <a:pt x="395" y="449"/>
                </a:cubicBezTo>
                <a:cubicBezTo>
                  <a:pt x="405" y="461"/>
                  <a:pt x="405" y="461"/>
                  <a:pt x="405" y="461"/>
                </a:cubicBezTo>
                <a:cubicBezTo>
                  <a:pt x="407" y="460"/>
                  <a:pt x="407" y="460"/>
                  <a:pt x="407" y="460"/>
                </a:cubicBezTo>
                <a:cubicBezTo>
                  <a:pt x="409" y="458"/>
                  <a:pt x="414" y="455"/>
                  <a:pt x="416" y="453"/>
                </a:cubicBezTo>
                <a:cubicBezTo>
                  <a:pt x="417" y="454"/>
                  <a:pt x="418" y="456"/>
                  <a:pt x="421" y="459"/>
                </a:cubicBezTo>
                <a:cubicBezTo>
                  <a:pt x="417" y="462"/>
                  <a:pt x="414" y="464"/>
                  <a:pt x="412" y="466"/>
                </a:cubicBezTo>
                <a:cubicBezTo>
                  <a:pt x="410" y="467"/>
                  <a:pt x="410" y="467"/>
                  <a:pt x="410" y="467"/>
                </a:cubicBezTo>
                <a:cubicBezTo>
                  <a:pt x="410" y="467"/>
                  <a:pt x="415" y="474"/>
                  <a:pt x="417" y="476"/>
                </a:cubicBezTo>
                <a:cubicBezTo>
                  <a:pt x="415" y="478"/>
                  <a:pt x="411" y="481"/>
                  <a:pt x="407" y="483"/>
                </a:cubicBezTo>
                <a:cubicBezTo>
                  <a:pt x="405" y="480"/>
                  <a:pt x="389" y="454"/>
                  <a:pt x="389" y="454"/>
                </a:cubicBezTo>
                <a:cubicBezTo>
                  <a:pt x="387" y="455"/>
                  <a:pt x="387" y="455"/>
                  <a:pt x="387" y="455"/>
                </a:cubicBezTo>
                <a:cubicBezTo>
                  <a:pt x="367" y="469"/>
                  <a:pt x="341" y="477"/>
                  <a:pt x="340" y="477"/>
                </a:cubicBezTo>
                <a:cubicBezTo>
                  <a:pt x="338" y="478"/>
                  <a:pt x="338" y="478"/>
                  <a:pt x="338" y="478"/>
                </a:cubicBezTo>
                <a:cubicBezTo>
                  <a:pt x="343" y="492"/>
                  <a:pt x="343" y="492"/>
                  <a:pt x="343" y="492"/>
                </a:cubicBezTo>
                <a:cubicBezTo>
                  <a:pt x="346" y="491"/>
                  <a:pt x="346" y="491"/>
                  <a:pt x="346" y="491"/>
                </a:cubicBezTo>
                <a:cubicBezTo>
                  <a:pt x="348" y="490"/>
                  <a:pt x="354" y="489"/>
                  <a:pt x="357" y="488"/>
                </a:cubicBezTo>
                <a:cubicBezTo>
                  <a:pt x="357" y="489"/>
                  <a:pt x="358" y="492"/>
                  <a:pt x="359" y="495"/>
                </a:cubicBezTo>
                <a:cubicBezTo>
                  <a:pt x="355" y="497"/>
                  <a:pt x="351" y="498"/>
                  <a:pt x="349" y="499"/>
                </a:cubicBezTo>
                <a:cubicBezTo>
                  <a:pt x="346" y="499"/>
                  <a:pt x="346" y="499"/>
                  <a:pt x="346" y="499"/>
                </a:cubicBezTo>
                <a:cubicBezTo>
                  <a:pt x="346" y="499"/>
                  <a:pt x="349" y="508"/>
                  <a:pt x="350" y="511"/>
                </a:cubicBezTo>
                <a:cubicBezTo>
                  <a:pt x="348" y="511"/>
                  <a:pt x="344" y="513"/>
                  <a:pt x="339" y="514"/>
                </a:cubicBezTo>
                <a:cubicBezTo>
                  <a:pt x="338" y="510"/>
                  <a:pt x="330" y="481"/>
                  <a:pt x="330" y="481"/>
                </a:cubicBezTo>
                <a:cubicBezTo>
                  <a:pt x="328" y="482"/>
                  <a:pt x="328" y="482"/>
                  <a:pt x="328" y="482"/>
                </a:cubicBezTo>
                <a:cubicBezTo>
                  <a:pt x="304" y="489"/>
                  <a:pt x="277" y="489"/>
                  <a:pt x="277" y="489"/>
                </a:cubicBezTo>
                <a:cubicBezTo>
                  <a:pt x="274" y="489"/>
                  <a:pt x="274" y="489"/>
                  <a:pt x="274" y="489"/>
                </a:cubicBezTo>
                <a:cubicBezTo>
                  <a:pt x="275" y="505"/>
                  <a:pt x="275" y="505"/>
                  <a:pt x="275" y="505"/>
                </a:cubicBezTo>
                <a:cubicBezTo>
                  <a:pt x="277" y="504"/>
                  <a:pt x="277" y="504"/>
                  <a:pt x="277" y="504"/>
                </a:cubicBezTo>
                <a:cubicBezTo>
                  <a:pt x="280" y="504"/>
                  <a:pt x="286" y="504"/>
                  <a:pt x="289" y="505"/>
                </a:cubicBezTo>
                <a:cubicBezTo>
                  <a:pt x="289" y="506"/>
                  <a:pt x="289" y="508"/>
                  <a:pt x="289" y="512"/>
                </a:cubicBezTo>
                <a:cubicBezTo>
                  <a:pt x="285" y="512"/>
                  <a:pt x="281" y="512"/>
                  <a:pt x="278" y="512"/>
                </a:cubicBezTo>
                <a:cubicBezTo>
                  <a:pt x="276" y="512"/>
                  <a:pt x="276" y="512"/>
                  <a:pt x="276" y="512"/>
                </a:cubicBezTo>
                <a:cubicBezTo>
                  <a:pt x="276" y="512"/>
                  <a:pt x="276" y="521"/>
                  <a:pt x="276" y="524"/>
                </a:cubicBezTo>
                <a:cubicBezTo>
                  <a:pt x="273" y="524"/>
                  <a:pt x="269" y="524"/>
                  <a:pt x="265" y="523"/>
                </a:cubicBezTo>
                <a:cubicBezTo>
                  <a:pt x="265" y="523"/>
                  <a:pt x="265" y="523"/>
                  <a:pt x="265" y="523"/>
                </a:cubicBezTo>
                <a:close/>
                <a:moveTo>
                  <a:pt x="424" y="456"/>
                </a:moveTo>
                <a:cubicBezTo>
                  <a:pt x="421" y="453"/>
                  <a:pt x="417" y="448"/>
                  <a:pt x="417" y="448"/>
                </a:cubicBezTo>
                <a:cubicBezTo>
                  <a:pt x="416" y="449"/>
                  <a:pt x="416" y="449"/>
                  <a:pt x="416" y="449"/>
                </a:cubicBezTo>
                <a:cubicBezTo>
                  <a:pt x="415" y="449"/>
                  <a:pt x="409" y="452"/>
                  <a:pt x="406" y="455"/>
                </a:cubicBezTo>
                <a:cubicBezTo>
                  <a:pt x="404" y="453"/>
                  <a:pt x="403" y="451"/>
                  <a:pt x="402" y="450"/>
                </a:cubicBezTo>
                <a:cubicBezTo>
                  <a:pt x="407" y="446"/>
                  <a:pt x="425" y="433"/>
                  <a:pt x="438" y="417"/>
                </a:cubicBezTo>
                <a:cubicBezTo>
                  <a:pt x="441" y="419"/>
                  <a:pt x="464" y="439"/>
                  <a:pt x="464" y="439"/>
                </a:cubicBezTo>
                <a:cubicBezTo>
                  <a:pt x="465" y="438"/>
                  <a:pt x="465" y="438"/>
                  <a:pt x="465" y="438"/>
                </a:cubicBezTo>
                <a:cubicBezTo>
                  <a:pt x="472" y="432"/>
                  <a:pt x="476" y="426"/>
                  <a:pt x="476" y="425"/>
                </a:cubicBezTo>
                <a:cubicBezTo>
                  <a:pt x="477" y="424"/>
                  <a:pt x="477" y="424"/>
                  <a:pt x="477" y="424"/>
                </a:cubicBezTo>
                <a:cubicBezTo>
                  <a:pt x="477" y="424"/>
                  <a:pt x="471" y="418"/>
                  <a:pt x="468" y="417"/>
                </a:cubicBezTo>
                <a:cubicBezTo>
                  <a:pt x="470" y="415"/>
                  <a:pt x="472" y="412"/>
                  <a:pt x="474" y="409"/>
                </a:cubicBezTo>
                <a:cubicBezTo>
                  <a:pt x="477" y="411"/>
                  <a:pt x="483" y="415"/>
                  <a:pt x="483" y="415"/>
                </a:cubicBezTo>
                <a:cubicBezTo>
                  <a:pt x="484" y="413"/>
                  <a:pt x="484" y="413"/>
                  <a:pt x="484" y="413"/>
                </a:cubicBezTo>
                <a:cubicBezTo>
                  <a:pt x="486" y="410"/>
                  <a:pt x="490" y="404"/>
                  <a:pt x="491" y="401"/>
                </a:cubicBezTo>
                <a:cubicBezTo>
                  <a:pt x="493" y="403"/>
                  <a:pt x="496" y="404"/>
                  <a:pt x="497" y="405"/>
                </a:cubicBezTo>
                <a:cubicBezTo>
                  <a:pt x="485" y="428"/>
                  <a:pt x="467" y="447"/>
                  <a:pt x="462" y="452"/>
                </a:cubicBezTo>
                <a:cubicBezTo>
                  <a:pt x="456" y="446"/>
                  <a:pt x="439" y="431"/>
                  <a:pt x="438" y="430"/>
                </a:cubicBezTo>
                <a:cubicBezTo>
                  <a:pt x="437" y="428"/>
                  <a:pt x="437" y="428"/>
                  <a:pt x="437" y="428"/>
                </a:cubicBezTo>
                <a:cubicBezTo>
                  <a:pt x="435" y="430"/>
                  <a:pt x="435" y="430"/>
                  <a:pt x="435" y="430"/>
                </a:cubicBezTo>
                <a:cubicBezTo>
                  <a:pt x="432" y="433"/>
                  <a:pt x="425" y="439"/>
                  <a:pt x="425" y="439"/>
                </a:cubicBezTo>
                <a:cubicBezTo>
                  <a:pt x="423" y="441"/>
                  <a:pt x="423" y="441"/>
                  <a:pt x="423" y="441"/>
                </a:cubicBezTo>
                <a:cubicBezTo>
                  <a:pt x="423" y="441"/>
                  <a:pt x="430" y="446"/>
                  <a:pt x="432" y="448"/>
                </a:cubicBezTo>
                <a:cubicBezTo>
                  <a:pt x="430" y="450"/>
                  <a:pt x="427" y="453"/>
                  <a:pt x="424" y="456"/>
                </a:cubicBezTo>
                <a:cubicBezTo>
                  <a:pt x="424" y="456"/>
                  <a:pt x="424" y="456"/>
                  <a:pt x="424" y="456"/>
                </a:cubicBezTo>
                <a:close/>
                <a:moveTo>
                  <a:pt x="463" y="398"/>
                </a:moveTo>
                <a:cubicBezTo>
                  <a:pt x="463" y="398"/>
                  <a:pt x="458" y="403"/>
                  <a:pt x="455" y="407"/>
                </a:cubicBezTo>
                <a:cubicBezTo>
                  <a:pt x="453" y="406"/>
                  <a:pt x="451" y="404"/>
                  <a:pt x="450" y="403"/>
                </a:cubicBezTo>
                <a:cubicBezTo>
                  <a:pt x="454" y="398"/>
                  <a:pt x="467" y="380"/>
                  <a:pt x="475" y="360"/>
                </a:cubicBezTo>
                <a:cubicBezTo>
                  <a:pt x="479" y="362"/>
                  <a:pt x="506" y="373"/>
                  <a:pt x="506" y="373"/>
                </a:cubicBezTo>
                <a:cubicBezTo>
                  <a:pt x="507" y="371"/>
                  <a:pt x="507" y="371"/>
                  <a:pt x="507" y="371"/>
                </a:cubicBezTo>
                <a:cubicBezTo>
                  <a:pt x="511" y="364"/>
                  <a:pt x="513" y="357"/>
                  <a:pt x="513" y="356"/>
                </a:cubicBezTo>
                <a:cubicBezTo>
                  <a:pt x="514" y="354"/>
                  <a:pt x="514" y="354"/>
                  <a:pt x="514" y="354"/>
                </a:cubicBezTo>
                <a:cubicBezTo>
                  <a:pt x="514" y="354"/>
                  <a:pt x="506" y="351"/>
                  <a:pt x="503" y="350"/>
                </a:cubicBezTo>
                <a:cubicBezTo>
                  <a:pt x="504" y="348"/>
                  <a:pt x="505" y="345"/>
                  <a:pt x="506" y="341"/>
                </a:cubicBezTo>
                <a:cubicBezTo>
                  <a:pt x="510" y="343"/>
                  <a:pt x="516" y="345"/>
                  <a:pt x="516" y="345"/>
                </a:cubicBezTo>
                <a:cubicBezTo>
                  <a:pt x="517" y="342"/>
                  <a:pt x="517" y="342"/>
                  <a:pt x="517" y="342"/>
                </a:cubicBezTo>
                <a:cubicBezTo>
                  <a:pt x="517" y="339"/>
                  <a:pt x="519" y="332"/>
                  <a:pt x="520" y="329"/>
                </a:cubicBezTo>
                <a:cubicBezTo>
                  <a:pt x="522" y="329"/>
                  <a:pt x="525" y="330"/>
                  <a:pt x="527" y="330"/>
                </a:cubicBezTo>
                <a:cubicBezTo>
                  <a:pt x="523" y="356"/>
                  <a:pt x="511" y="380"/>
                  <a:pt x="508" y="387"/>
                </a:cubicBezTo>
                <a:cubicBezTo>
                  <a:pt x="501" y="383"/>
                  <a:pt x="482" y="375"/>
                  <a:pt x="479" y="374"/>
                </a:cubicBezTo>
                <a:cubicBezTo>
                  <a:pt x="477" y="373"/>
                  <a:pt x="477" y="373"/>
                  <a:pt x="477" y="373"/>
                </a:cubicBezTo>
                <a:cubicBezTo>
                  <a:pt x="476" y="375"/>
                  <a:pt x="476" y="375"/>
                  <a:pt x="476" y="375"/>
                </a:cubicBezTo>
                <a:cubicBezTo>
                  <a:pt x="475" y="378"/>
                  <a:pt x="469" y="386"/>
                  <a:pt x="469" y="386"/>
                </a:cubicBezTo>
                <a:cubicBezTo>
                  <a:pt x="468" y="388"/>
                  <a:pt x="468" y="388"/>
                  <a:pt x="468" y="388"/>
                </a:cubicBezTo>
                <a:cubicBezTo>
                  <a:pt x="468" y="388"/>
                  <a:pt x="476" y="392"/>
                  <a:pt x="478" y="393"/>
                </a:cubicBezTo>
                <a:cubicBezTo>
                  <a:pt x="477" y="395"/>
                  <a:pt x="475" y="399"/>
                  <a:pt x="473" y="403"/>
                </a:cubicBezTo>
                <a:cubicBezTo>
                  <a:pt x="469" y="400"/>
                  <a:pt x="464" y="397"/>
                  <a:pt x="464" y="397"/>
                </a:cubicBezTo>
                <a:cubicBezTo>
                  <a:pt x="463" y="398"/>
                  <a:pt x="463" y="398"/>
                  <a:pt x="463" y="398"/>
                </a:cubicBezTo>
                <a:close/>
                <a:moveTo>
                  <a:pt x="42" y="402"/>
                </a:moveTo>
                <a:cubicBezTo>
                  <a:pt x="27" y="381"/>
                  <a:pt x="19" y="356"/>
                  <a:pt x="17" y="348"/>
                </a:cubicBezTo>
                <a:cubicBezTo>
                  <a:pt x="25" y="346"/>
                  <a:pt x="47" y="339"/>
                  <a:pt x="48" y="339"/>
                </a:cubicBezTo>
                <a:cubicBezTo>
                  <a:pt x="50" y="338"/>
                  <a:pt x="50" y="338"/>
                  <a:pt x="50" y="338"/>
                </a:cubicBezTo>
                <a:cubicBezTo>
                  <a:pt x="49" y="336"/>
                  <a:pt x="49" y="336"/>
                  <a:pt x="49" y="336"/>
                </a:cubicBezTo>
                <a:cubicBezTo>
                  <a:pt x="48" y="332"/>
                  <a:pt x="46" y="323"/>
                  <a:pt x="46" y="323"/>
                </a:cubicBezTo>
                <a:cubicBezTo>
                  <a:pt x="46" y="321"/>
                  <a:pt x="46" y="321"/>
                  <a:pt x="46" y="321"/>
                </a:cubicBezTo>
                <a:cubicBezTo>
                  <a:pt x="46" y="321"/>
                  <a:pt x="38" y="323"/>
                  <a:pt x="35" y="324"/>
                </a:cubicBezTo>
                <a:cubicBezTo>
                  <a:pt x="34" y="321"/>
                  <a:pt x="33" y="317"/>
                  <a:pt x="32" y="313"/>
                </a:cubicBezTo>
                <a:cubicBezTo>
                  <a:pt x="36" y="313"/>
                  <a:pt x="43" y="312"/>
                  <a:pt x="43" y="312"/>
                </a:cubicBezTo>
                <a:cubicBezTo>
                  <a:pt x="43" y="310"/>
                  <a:pt x="43" y="310"/>
                  <a:pt x="43" y="310"/>
                </a:cubicBezTo>
                <a:cubicBezTo>
                  <a:pt x="43" y="310"/>
                  <a:pt x="43" y="309"/>
                  <a:pt x="43" y="307"/>
                </a:cubicBezTo>
                <a:cubicBezTo>
                  <a:pt x="43" y="305"/>
                  <a:pt x="43" y="301"/>
                  <a:pt x="42" y="298"/>
                </a:cubicBezTo>
                <a:cubicBezTo>
                  <a:pt x="44" y="298"/>
                  <a:pt x="47" y="297"/>
                  <a:pt x="49" y="297"/>
                </a:cubicBezTo>
                <a:cubicBezTo>
                  <a:pt x="49" y="304"/>
                  <a:pt x="52" y="325"/>
                  <a:pt x="59" y="345"/>
                </a:cubicBezTo>
                <a:cubicBezTo>
                  <a:pt x="55" y="346"/>
                  <a:pt x="28" y="357"/>
                  <a:pt x="28" y="357"/>
                </a:cubicBezTo>
                <a:cubicBezTo>
                  <a:pt x="28" y="359"/>
                  <a:pt x="28" y="359"/>
                  <a:pt x="28" y="359"/>
                </a:cubicBezTo>
                <a:cubicBezTo>
                  <a:pt x="30" y="366"/>
                  <a:pt x="34" y="374"/>
                  <a:pt x="34" y="374"/>
                </a:cubicBezTo>
                <a:cubicBezTo>
                  <a:pt x="35" y="376"/>
                  <a:pt x="35" y="376"/>
                  <a:pt x="35" y="376"/>
                </a:cubicBezTo>
                <a:cubicBezTo>
                  <a:pt x="35" y="376"/>
                  <a:pt x="43" y="372"/>
                  <a:pt x="45" y="371"/>
                </a:cubicBezTo>
                <a:cubicBezTo>
                  <a:pt x="46" y="374"/>
                  <a:pt x="48" y="377"/>
                  <a:pt x="49" y="380"/>
                </a:cubicBezTo>
                <a:cubicBezTo>
                  <a:pt x="46" y="381"/>
                  <a:pt x="39" y="385"/>
                  <a:pt x="39" y="385"/>
                </a:cubicBezTo>
                <a:cubicBezTo>
                  <a:pt x="41" y="387"/>
                  <a:pt x="41" y="387"/>
                  <a:pt x="41" y="387"/>
                </a:cubicBezTo>
                <a:cubicBezTo>
                  <a:pt x="43" y="390"/>
                  <a:pt x="46" y="396"/>
                  <a:pt x="48" y="399"/>
                </a:cubicBezTo>
                <a:cubicBezTo>
                  <a:pt x="46" y="400"/>
                  <a:pt x="44" y="401"/>
                  <a:pt x="42" y="402"/>
                </a:cubicBezTo>
                <a:cubicBezTo>
                  <a:pt x="42" y="402"/>
                  <a:pt x="42" y="402"/>
                  <a:pt x="42" y="402"/>
                </a:cubicBezTo>
                <a:close/>
                <a:moveTo>
                  <a:pt x="492" y="335"/>
                </a:moveTo>
                <a:cubicBezTo>
                  <a:pt x="492" y="335"/>
                  <a:pt x="489" y="341"/>
                  <a:pt x="487" y="346"/>
                </a:cubicBezTo>
                <a:cubicBezTo>
                  <a:pt x="485" y="345"/>
                  <a:pt x="483" y="344"/>
                  <a:pt x="481" y="344"/>
                </a:cubicBezTo>
                <a:cubicBezTo>
                  <a:pt x="483" y="337"/>
                  <a:pt x="490" y="317"/>
                  <a:pt x="492" y="296"/>
                </a:cubicBezTo>
                <a:cubicBezTo>
                  <a:pt x="496" y="296"/>
                  <a:pt x="526" y="298"/>
                  <a:pt x="526" y="298"/>
                </a:cubicBezTo>
                <a:cubicBezTo>
                  <a:pt x="526" y="297"/>
                  <a:pt x="526" y="297"/>
                  <a:pt x="526" y="297"/>
                </a:cubicBezTo>
                <a:cubicBezTo>
                  <a:pt x="527" y="292"/>
                  <a:pt x="528" y="287"/>
                  <a:pt x="528" y="284"/>
                </a:cubicBezTo>
                <a:cubicBezTo>
                  <a:pt x="528" y="282"/>
                  <a:pt x="527" y="281"/>
                  <a:pt x="527" y="280"/>
                </a:cubicBezTo>
                <a:cubicBezTo>
                  <a:pt x="527" y="278"/>
                  <a:pt x="527" y="278"/>
                  <a:pt x="527" y="278"/>
                </a:cubicBezTo>
                <a:cubicBezTo>
                  <a:pt x="527" y="278"/>
                  <a:pt x="519" y="278"/>
                  <a:pt x="516" y="278"/>
                </a:cubicBezTo>
                <a:cubicBezTo>
                  <a:pt x="516" y="278"/>
                  <a:pt x="516" y="277"/>
                  <a:pt x="516" y="277"/>
                </a:cubicBezTo>
                <a:cubicBezTo>
                  <a:pt x="516" y="274"/>
                  <a:pt x="516" y="272"/>
                  <a:pt x="516" y="269"/>
                </a:cubicBezTo>
                <a:cubicBezTo>
                  <a:pt x="520" y="269"/>
                  <a:pt x="527" y="268"/>
                  <a:pt x="527" y="268"/>
                </a:cubicBezTo>
                <a:cubicBezTo>
                  <a:pt x="527" y="266"/>
                  <a:pt x="527" y="266"/>
                  <a:pt x="527" y="266"/>
                </a:cubicBezTo>
                <a:cubicBezTo>
                  <a:pt x="526" y="262"/>
                  <a:pt x="526" y="255"/>
                  <a:pt x="526" y="252"/>
                </a:cubicBezTo>
                <a:cubicBezTo>
                  <a:pt x="528" y="252"/>
                  <a:pt x="530" y="252"/>
                  <a:pt x="532" y="251"/>
                </a:cubicBezTo>
                <a:cubicBezTo>
                  <a:pt x="534" y="260"/>
                  <a:pt x="534" y="268"/>
                  <a:pt x="534" y="276"/>
                </a:cubicBezTo>
                <a:cubicBezTo>
                  <a:pt x="534" y="292"/>
                  <a:pt x="532" y="306"/>
                  <a:pt x="531" y="310"/>
                </a:cubicBezTo>
                <a:cubicBezTo>
                  <a:pt x="524" y="309"/>
                  <a:pt x="501" y="306"/>
                  <a:pt x="500" y="306"/>
                </a:cubicBezTo>
                <a:cubicBezTo>
                  <a:pt x="497" y="306"/>
                  <a:pt x="497" y="306"/>
                  <a:pt x="497" y="306"/>
                </a:cubicBezTo>
                <a:cubicBezTo>
                  <a:pt x="497" y="308"/>
                  <a:pt x="497" y="308"/>
                  <a:pt x="497" y="308"/>
                </a:cubicBezTo>
                <a:cubicBezTo>
                  <a:pt x="497" y="312"/>
                  <a:pt x="494" y="321"/>
                  <a:pt x="494" y="321"/>
                </a:cubicBezTo>
                <a:cubicBezTo>
                  <a:pt x="494" y="324"/>
                  <a:pt x="494" y="324"/>
                  <a:pt x="494" y="324"/>
                </a:cubicBezTo>
                <a:cubicBezTo>
                  <a:pt x="494" y="324"/>
                  <a:pt x="502" y="325"/>
                  <a:pt x="505" y="325"/>
                </a:cubicBezTo>
                <a:cubicBezTo>
                  <a:pt x="504" y="328"/>
                  <a:pt x="504" y="332"/>
                  <a:pt x="503" y="336"/>
                </a:cubicBezTo>
                <a:cubicBezTo>
                  <a:pt x="499" y="335"/>
                  <a:pt x="493" y="333"/>
                  <a:pt x="493" y="333"/>
                </a:cubicBezTo>
                <a:cubicBezTo>
                  <a:pt x="492" y="335"/>
                  <a:pt x="492" y="335"/>
                  <a:pt x="492" y="335"/>
                </a:cubicBezTo>
                <a:close/>
                <a:moveTo>
                  <a:pt x="13" y="329"/>
                </a:moveTo>
                <a:cubicBezTo>
                  <a:pt x="7" y="308"/>
                  <a:pt x="6" y="286"/>
                  <a:pt x="6" y="275"/>
                </a:cubicBezTo>
                <a:cubicBezTo>
                  <a:pt x="6" y="273"/>
                  <a:pt x="6" y="272"/>
                  <a:pt x="6" y="271"/>
                </a:cubicBezTo>
                <a:cubicBezTo>
                  <a:pt x="14" y="271"/>
                  <a:pt x="37" y="271"/>
                  <a:pt x="38" y="271"/>
                </a:cubicBezTo>
                <a:cubicBezTo>
                  <a:pt x="40" y="271"/>
                  <a:pt x="40" y="271"/>
                  <a:pt x="40" y="271"/>
                </a:cubicBezTo>
                <a:cubicBezTo>
                  <a:pt x="40" y="268"/>
                  <a:pt x="40" y="268"/>
                  <a:pt x="40" y="268"/>
                </a:cubicBezTo>
                <a:cubicBezTo>
                  <a:pt x="40" y="264"/>
                  <a:pt x="41" y="255"/>
                  <a:pt x="41" y="255"/>
                </a:cubicBezTo>
                <a:cubicBezTo>
                  <a:pt x="41" y="252"/>
                  <a:pt x="41" y="252"/>
                  <a:pt x="41" y="252"/>
                </a:cubicBezTo>
                <a:cubicBezTo>
                  <a:pt x="41" y="252"/>
                  <a:pt x="33" y="252"/>
                  <a:pt x="30" y="252"/>
                </a:cubicBezTo>
                <a:cubicBezTo>
                  <a:pt x="30" y="250"/>
                  <a:pt x="30" y="246"/>
                  <a:pt x="30" y="242"/>
                </a:cubicBezTo>
                <a:cubicBezTo>
                  <a:pt x="34" y="242"/>
                  <a:pt x="41" y="243"/>
                  <a:pt x="41" y="243"/>
                </a:cubicBezTo>
                <a:cubicBezTo>
                  <a:pt x="41" y="241"/>
                  <a:pt x="41" y="241"/>
                  <a:pt x="41" y="241"/>
                </a:cubicBezTo>
                <a:cubicBezTo>
                  <a:pt x="41" y="241"/>
                  <a:pt x="43" y="234"/>
                  <a:pt x="44" y="230"/>
                </a:cubicBezTo>
                <a:cubicBezTo>
                  <a:pt x="46" y="230"/>
                  <a:pt x="49" y="230"/>
                  <a:pt x="51" y="231"/>
                </a:cubicBezTo>
                <a:cubicBezTo>
                  <a:pt x="50" y="236"/>
                  <a:pt x="47" y="253"/>
                  <a:pt x="47" y="270"/>
                </a:cubicBezTo>
                <a:cubicBezTo>
                  <a:pt x="47" y="273"/>
                  <a:pt x="47" y="276"/>
                  <a:pt x="47" y="279"/>
                </a:cubicBezTo>
                <a:cubicBezTo>
                  <a:pt x="43" y="280"/>
                  <a:pt x="14" y="281"/>
                  <a:pt x="14" y="281"/>
                </a:cubicBezTo>
                <a:cubicBezTo>
                  <a:pt x="13" y="283"/>
                  <a:pt x="13" y="283"/>
                  <a:pt x="13" y="283"/>
                </a:cubicBezTo>
                <a:cubicBezTo>
                  <a:pt x="13" y="285"/>
                  <a:pt x="13" y="286"/>
                  <a:pt x="13" y="288"/>
                </a:cubicBezTo>
                <a:cubicBezTo>
                  <a:pt x="13" y="294"/>
                  <a:pt x="14" y="299"/>
                  <a:pt x="14" y="299"/>
                </a:cubicBezTo>
                <a:cubicBezTo>
                  <a:pt x="15" y="301"/>
                  <a:pt x="15" y="301"/>
                  <a:pt x="15" y="301"/>
                </a:cubicBezTo>
                <a:cubicBezTo>
                  <a:pt x="15" y="301"/>
                  <a:pt x="23" y="300"/>
                  <a:pt x="26" y="300"/>
                </a:cubicBezTo>
                <a:cubicBezTo>
                  <a:pt x="26" y="303"/>
                  <a:pt x="27" y="306"/>
                  <a:pt x="27" y="310"/>
                </a:cubicBezTo>
                <a:cubicBezTo>
                  <a:pt x="23" y="310"/>
                  <a:pt x="16" y="311"/>
                  <a:pt x="16" y="311"/>
                </a:cubicBezTo>
                <a:cubicBezTo>
                  <a:pt x="17" y="313"/>
                  <a:pt x="17" y="313"/>
                  <a:pt x="17" y="313"/>
                </a:cubicBezTo>
                <a:cubicBezTo>
                  <a:pt x="18" y="317"/>
                  <a:pt x="19" y="324"/>
                  <a:pt x="20" y="327"/>
                </a:cubicBezTo>
                <a:cubicBezTo>
                  <a:pt x="18" y="328"/>
                  <a:pt x="15" y="328"/>
                  <a:pt x="13" y="329"/>
                </a:cubicBezTo>
                <a:cubicBezTo>
                  <a:pt x="13" y="329"/>
                  <a:pt x="13" y="329"/>
                  <a:pt x="13" y="329"/>
                </a:cubicBezTo>
                <a:close/>
                <a:moveTo>
                  <a:pt x="503" y="265"/>
                </a:moveTo>
                <a:cubicBezTo>
                  <a:pt x="501" y="265"/>
                  <a:pt x="501" y="265"/>
                  <a:pt x="501" y="265"/>
                </a:cubicBezTo>
                <a:cubicBezTo>
                  <a:pt x="501" y="266"/>
                  <a:pt x="501" y="266"/>
                  <a:pt x="501" y="266"/>
                </a:cubicBezTo>
                <a:cubicBezTo>
                  <a:pt x="500" y="267"/>
                  <a:pt x="499" y="274"/>
                  <a:pt x="499" y="278"/>
                </a:cubicBezTo>
                <a:cubicBezTo>
                  <a:pt x="497" y="278"/>
                  <a:pt x="495" y="278"/>
                  <a:pt x="493" y="278"/>
                </a:cubicBezTo>
                <a:cubicBezTo>
                  <a:pt x="493" y="276"/>
                  <a:pt x="493" y="273"/>
                  <a:pt x="493" y="269"/>
                </a:cubicBezTo>
                <a:cubicBezTo>
                  <a:pt x="493" y="259"/>
                  <a:pt x="492" y="244"/>
                  <a:pt x="489" y="230"/>
                </a:cubicBezTo>
                <a:cubicBezTo>
                  <a:pt x="493" y="229"/>
                  <a:pt x="522" y="222"/>
                  <a:pt x="522" y="222"/>
                </a:cubicBezTo>
                <a:cubicBezTo>
                  <a:pt x="522" y="221"/>
                  <a:pt x="522" y="221"/>
                  <a:pt x="522" y="221"/>
                </a:cubicBezTo>
                <a:cubicBezTo>
                  <a:pt x="522" y="213"/>
                  <a:pt x="519" y="205"/>
                  <a:pt x="519" y="205"/>
                </a:cubicBezTo>
                <a:cubicBezTo>
                  <a:pt x="518" y="203"/>
                  <a:pt x="518" y="203"/>
                  <a:pt x="518" y="203"/>
                </a:cubicBezTo>
                <a:cubicBezTo>
                  <a:pt x="518" y="203"/>
                  <a:pt x="510" y="205"/>
                  <a:pt x="507" y="206"/>
                </a:cubicBezTo>
                <a:cubicBezTo>
                  <a:pt x="507" y="203"/>
                  <a:pt x="506" y="200"/>
                  <a:pt x="504" y="197"/>
                </a:cubicBezTo>
                <a:cubicBezTo>
                  <a:pt x="508" y="195"/>
                  <a:pt x="515" y="193"/>
                  <a:pt x="515" y="193"/>
                </a:cubicBezTo>
                <a:cubicBezTo>
                  <a:pt x="514" y="191"/>
                  <a:pt x="514" y="191"/>
                  <a:pt x="514" y="191"/>
                </a:cubicBezTo>
                <a:cubicBezTo>
                  <a:pt x="512" y="188"/>
                  <a:pt x="510" y="181"/>
                  <a:pt x="509" y="178"/>
                </a:cubicBezTo>
                <a:cubicBezTo>
                  <a:pt x="511" y="177"/>
                  <a:pt x="513" y="176"/>
                  <a:pt x="515" y="176"/>
                </a:cubicBezTo>
                <a:cubicBezTo>
                  <a:pt x="526" y="199"/>
                  <a:pt x="530" y="224"/>
                  <a:pt x="531" y="232"/>
                </a:cubicBezTo>
                <a:cubicBezTo>
                  <a:pt x="523" y="233"/>
                  <a:pt x="500" y="237"/>
                  <a:pt x="499" y="237"/>
                </a:cubicBezTo>
                <a:cubicBezTo>
                  <a:pt x="497" y="237"/>
                  <a:pt x="497" y="237"/>
                  <a:pt x="497" y="237"/>
                </a:cubicBezTo>
                <a:cubicBezTo>
                  <a:pt x="497" y="239"/>
                  <a:pt x="497" y="239"/>
                  <a:pt x="497" y="239"/>
                </a:cubicBezTo>
                <a:cubicBezTo>
                  <a:pt x="498" y="244"/>
                  <a:pt x="499" y="253"/>
                  <a:pt x="499" y="253"/>
                </a:cubicBezTo>
                <a:cubicBezTo>
                  <a:pt x="499" y="255"/>
                  <a:pt x="499" y="255"/>
                  <a:pt x="499" y="255"/>
                </a:cubicBezTo>
                <a:cubicBezTo>
                  <a:pt x="499" y="255"/>
                  <a:pt x="507" y="254"/>
                  <a:pt x="510" y="254"/>
                </a:cubicBezTo>
                <a:cubicBezTo>
                  <a:pt x="510" y="256"/>
                  <a:pt x="511" y="260"/>
                  <a:pt x="511" y="264"/>
                </a:cubicBezTo>
                <a:cubicBezTo>
                  <a:pt x="507" y="265"/>
                  <a:pt x="503" y="265"/>
                  <a:pt x="503" y="265"/>
                </a:cubicBezTo>
                <a:cubicBezTo>
                  <a:pt x="503" y="265"/>
                  <a:pt x="503" y="265"/>
                  <a:pt x="503" y="265"/>
                </a:cubicBezTo>
                <a:close/>
                <a:moveTo>
                  <a:pt x="485" y="213"/>
                </a:moveTo>
                <a:cubicBezTo>
                  <a:pt x="483" y="206"/>
                  <a:pt x="477" y="185"/>
                  <a:pt x="467" y="167"/>
                </a:cubicBezTo>
                <a:cubicBezTo>
                  <a:pt x="470" y="165"/>
                  <a:pt x="496" y="150"/>
                  <a:pt x="496" y="150"/>
                </a:cubicBezTo>
                <a:cubicBezTo>
                  <a:pt x="495" y="148"/>
                  <a:pt x="495" y="148"/>
                  <a:pt x="495" y="148"/>
                </a:cubicBezTo>
                <a:cubicBezTo>
                  <a:pt x="492" y="141"/>
                  <a:pt x="487" y="134"/>
                  <a:pt x="487" y="134"/>
                </a:cubicBezTo>
                <a:cubicBezTo>
                  <a:pt x="486" y="132"/>
                  <a:pt x="486" y="132"/>
                  <a:pt x="486" y="132"/>
                </a:cubicBezTo>
                <a:cubicBezTo>
                  <a:pt x="486" y="132"/>
                  <a:pt x="479" y="137"/>
                  <a:pt x="476" y="138"/>
                </a:cubicBezTo>
                <a:cubicBezTo>
                  <a:pt x="475" y="136"/>
                  <a:pt x="473" y="133"/>
                  <a:pt x="471" y="131"/>
                </a:cubicBezTo>
                <a:cubicBezTo>
                  <a:pt x="474" y="128"/>
                  <a:pt x="480" y="124"/>
                  <a:pt x="480" y="124"/>
                </a:cubicBezTo>
                <a:cubicBezTo>
                  <a:pt x="478" y="122"/>
                  <a:pt x="478" y="122"/>
                  <a:pt x="478" y="122"/>
                </a:cubicBezTo>
                <a:cubicBezTo>
                  <a:pt x="476" y="120"/>
                  <a:pt x="472" y="114"/>
                  <a:pt x="470" y="112"/>
                </a:cubicBezTo>
                <a:cubicBezTo>
                  <a:pt x="471" y="110"/>
                  <a:pt x="473" y="109"/>
                  <a:pt x="475" y="107"/>
                </a:cubicBezTo>
                <a:cubicBezTo>
                  <a:pt x="493" y="126"/>
                  <a:pt x="504" y="150"/>
                  <a:pt x="508" y="156"/>
                </a:cubicBezTo>
                <a:cubicBezTo>
                  <a:pt x="500" y="160"/>
                  <a:pt x="480" y="171"/>
                  <a:pt x="479" y="171"/>
                </a:cubicBezTo>
                <a:cubicBezTo>
                  <a:pt x="477" y="172"/>
                  <a:pt x="477" y="172"/>
                  <a:pt x="477" y="172"/>
                </a:cubicBezTo>
                <a:cubicBezTo>
                  <a:pt x="478" y="174"/>
                  <a:pt x="478" y="174"/>
                  <a:pt x="478" y="174"/>
                </a:cubicBezTo>
                <a:cubicBezTo>
                  <a:pt x="480" y="178"/>
                  <a:pt x="483" y="187"/>
                  <a:pt x="483" y="187"/>
                </a:cubicBezTo>
                <a:cubicBezTo>
                  <a:pt x="484" y="189"/>
                  <a:pt x="484" y="189"/>
                  <a:pt x="484" y="189"/>
                </a:cubicBezTo>
                <a:cubicBezTo>
                  <a:pt x="484" y="189"/>
                  <a:pt x="492" y="185"/>
                  <a:pt x="494" y="184"/>
                </a:cubicBezTo>
                <a:cubicBezTo>
                  <a:pt x="495" y="186"/>
                  <a:pt x="497" y="190"/>
                  <a:pt x="499" y="194"/>
                </a:cubicBezTo>
                <a:cubicBezTo>
                  <a:pt x="495" y="195"/>
                  <a:pt x="489" y="197"/>
                  <a:pt x="489" y="197"/>
                </a:cubicBezTo>
                <a:cubicBezTo>
                  <a:pt x="489" y="199"/>
                  <a:pt x="489" y="199"/>
                  <a:pt x="489" y="199"/>
                </a:cubicBezTo>
                <a:cubicBezTo>
                  <a:pt x="489" y="199"/>
                  <a:pt x="490" y="206"/>
                  <a:pt x="491" y="211"/>
                </a:cubicBezTo>
                <a:cubicBezTo>
                  <a:pt x="489" y="211"/>
                  <a:pt x="487" y="212"/>
                  <a:pt x="485" y="213"/>
                </a:cubicBezTo>
                <a:cubicBezTo>
                  <a:pt x="485" y="213"/>
                  <a:pt x="485" y="213"/>
                  <a:pt x="485" y="213"/>
                </a:cubicBezTo>
                <a:close/>
                <a:moveTo>
                  <a:pt x="458" y="152"/>
                </a:moveTo>
                <a:cubicBezTo>
                  <a:pt x="454" y="146"/>
                  <a:pt x="442" y="128"/>
                  <a:pt x="427" y="113"/>
                </a:cubicBezTo>
                <a:cubicBezTo>
                  <a:pt x="429" y="111"/>
                  <a:pt x="450" y="89"/>
                  <a:pt x="450" y="89"/>
                </a:cubicBezTo>
                <a:cubicBezTo>
                  <a:pt x="449" y="87"/>
                  <a:pt x="449" y="87"/>
                  <a:pt x="449" y="87"/>
                </a:cubicBezTo>
                <a:cubicBezTo>
                  <a:pt x="444" y="81"/>
                  <a:pt x="438" y="76"/>
                  <a:pt x="437" y="76"/>
                </a:cubicBezTo>
                <a:cubicBezTo>
                  <a:pt x="436" y="75"/>
                  <a:pt x="436" y="75"/>
                  <a:pt x="436" y="75"/>
                </a:cubicBezTo>
                <a:cubicBezTo>
                  <a:pt x="436" y="75"/>
                  <a:pt x="430" y="81"/>
                  <a:pt x="428" y="83"/>
                </a:cubicBezTo>
                <a:cubicBezTo>
                  <a:pt x="426" y="81"/>
                  <a:pt x="424" y="79"/>
                  <a:pt x="421" y="77"/>
                </a:cubicBezTo>
                <a:cubicBezTo>
                  <a:pt x="424" y="74"/>
                  <a:pt x="428" y="69"/>
                  <a:pt x="428" y="69"/>
                </a:cubicBezTo>
                <a:cubicBezTo>
                  <a:pt x="426" y="67"/>
                  <a:pt x="426" y="67"/>
                  <a:pt x="426" y="67"/>
                </a:cubicBezTo>
                <a:cubicBezTo>
                  <a:pt x="423" y="65"/>
                  <a:pt x="417" y="61"/>
                  <a:pt x="415" y="59"/>
                </a:cubicBezTo>
                <a:cubicBezTo>
                  <a:pt x="416" y="57"/>
                  <a:pt x="417" y="55"/>
                  <a:pt x="419" y="54"/>
                </a:cubicBezTo>
                <a:cubicBezTo>
                  <a:pt x="441" y="67"/>
                  <a:pt x="458" y="86"/>
                  <a:pt x="462" y="92"/>
                </a:cubicBezTo>
                <a:cubicBezTo>
                  <a:pt x="457" y="97"/>
                  <a:pt x="440" y="113"/>
                  <a:pt x="439" y="114"/>
                </a:cubicBezTo>
                <a:cubicBezTo>
                  <a:pt x="438" y="116"/>
                  <a:pt x="438" y="116"/>
                  <a:pt x="438" y="116"/>
                </a:cubicBezTo>
                <a:cubicBezTo>
                  <a:pt x="439" y="117"/>
                  <a:pt x="439" y="117"/>
                  <a:pt x="439" y="117"/>
                </a:cubicBezTo>
                <a:cubicBezTo>
                  <a:pt x="442" y="120"/>
                  <a:pt x="448" y="128"/>
                  <a:pt x="448" y="128"/>
                </a:cubicBezTo>
                <a:cubicBezTo>
                  <a:pt x="449" y="130"/>
                  <a:pt x="449" y="130"/>
                  <a:pt x="449" y="130"/>
                </a:cubicBezTo>
                <a:cubicBezTo>
                  <a:pt x="449" y="130"/>
                  <a:pt x="456" y="124"/>
                  <a:pt x="458" y="122"/>
                </a:cubicBezTo>
                <a:cubicBezTo>
                  <a:pt x="459" y="123"/>
                  <a:pt x="462" y="127"/>
                  <a:pt x="465" y="130"/>
                </a:cubicBezTo>
                <a:cubicBezTo>
                  <a:pt x="461" y="132"/>
                  <a:pt x="456" y="136"/>
                  <a:pt x="456" y="136"/>
                </a:cubicBezTo>
                <a:cubicBezTo>
                  <a:pt x="457" y="138"/>
                  <a:pt x="457" y="138"/>
                  <a:pt x="457" y="138"/>
                </a:cubicBezTo>
                <a:cubicBezTo>
                  <a:pt x="457" y="138"/>
                  <a:pt x="460" y="144"/>
                  <a:pt x="463" y="148"/>
                </a:cubicBezTo>
                <a:cubicBezTo>
                  <a:pt x="461" y="149"/>
                  <a:pt x="459" y="150"/>
                  <a:pt x="458" y="152"/>
                </a:cubicBezTo>
                <a:cubicBezTo>
                  <a:pt x="458" y="152"/>
                  <a:pt x="458" y="152"/>
                  <a:pt x="458" y="152"/>
                </a:cubicBezTo>
                <a:close/>
                <a:moveTo>
                  <a:pt x="414" y="101"/>
                </a:moveTo>
                <a:cubicBezTo>
                  <a:pt x="408" y="96"/>
                  <a:pt x="392" y="83"/>
                  <a:pt x="374" y="73"/>
                </a:cubicBezTo>
                <a:cubicBezTo>
                  <a:pt x="375" y="70"/>
                  <a:pt x="389" y="43"/>
                  <a:pt x="389" y="43"/>
                </a:cubicBezTo>
                <a:cubicBezTo>
                  <a:pt x="388" y="42"/>
                  <a:pt x="388" y="42"/>
                  <a:pt x="388" y="42"/>
                </a:cubicBezTo>
                <a:cubicBezTo>
                  <a:pt x="381" y="38"/>
                  <a:pt x="373" y="35"/>
                  <a:pt x="373" y="35"/>
                </a:cubicBezTo>
                <a:cubicBezTo>
                  <a:pt x="371" y="34"/>
                  <a:pt x="371" y="34"/>
                  <a:pt x="371" y="34"/>
                </a:cubicBezTo>
                <a:cubicBezTo>
                  <a:pt x="371" y="34"/>
                  <a:pt x="368" y="42"/>
                  <a:pt x="366" y="44"/>
                </a:cubicBezTo>
                <a:cubicBezTo>
                  <a:pt x="364" y="43"/>
                  <a:pt x="361" y="42"/>
                  <a:pt x="358" y="41"/>
                </a:cubicBezTo>
                <a:cubicBezTo>
                  <a:pt x="359" y="37"/>
                  <a:pt x="362" y="31"/>
                  <a:pt x="362" y="31"/>
                </a:cubicBezTo>
                <a:cubicBezTo>
                  <a:pt x="360" y="30"/>
                  <a:pt x="360" y="30"/>
                  <a:pt x="360" y="30"/>
                </a:cubicBezTo>
                <a:cubicBezTo>
                  <a:pt x="356" y="29"/>
                  <a:pt x="350" y="27"/>
                  <a:pt x="346" y="25"/>
                </a:cubicBezTo>
                <a:cubicBezTo>
                  <a:pt x="347" y="23"/>
                  <a:pt x="348" y="21"/>
                  <a:pt x="349" y="19"/>
                </a:cubicBezTo>
                <a:cubicBezTo>
                  <a:pt x="374" y="25"/>
                  <a:pt x="396" y="38"/>
                  <a:pt x="402" y="42"/>
                </a:cubicBezTo>
                <a:cubicBezTo>
                  <a:pt x="398" y="49"/>
                  <a:pt x="387" y="69"/>
                  <a:pt x="386" y="70"/>
                </a:cubicBezTo>
                <a:cubicBezTo>
                  <a:pt x="385" y="71"/>
                  <a:pt x="385" y="71"/>
                  <a:pt x="385" y="71"/>
                </a:cubicBezTo>
                <a:cubicBezTo>
                  <a:pt x="387" y="72"/>
                  <a:pt x="387" y="72"/>
                  <a:pt x="387" y="72"/>
                </a:cubicBezTo>
                <a:cubicBezTo>
                  <a:pt x="390" y="75"/>
                  <a:pt x="398" y="80"/>
                  <a:pt x="398" y="80"/>
                </a:cubicBezTo>
                <a:cubicBezTo>
                  <a:pt x="400" y="82"/>
                  <a:pt x="400" y="82"/>
                  <a:pt x="400" y="82"/>
                </a:cubicBezTo>
                <a:cubicBezTo>
                  <a:pt x="400" y="82"/>
                  <a:pt x="404" y="74"/>
                  <a:pt x="406" y="72"/>
                </a:cubicBezTo>
                <a:cubicBezTo>
                  <a:pt x="408" y="73"/>
                  <a:pt x="411" y="76"/>
                  <a:pt x="415" y="78"/>
                </a:cubicBezTo>
                <a:cubicBezTo>
                  <a:pt x="412" y="81"/>
                  <a:pt x="408" y="86"/>
                  <a:pt x="408" y="86"/>
                </a:cubicBezTo>
                <a:cubicBezTo>
                  <a:pt x="409" y="88"/>
                  <a:pt x="409" y="88"/>
                  <a:pt x="409" y="88"/>
                </a:cubicBezTo>
                <a:cubicBezTo>
                  <a:pt x="410" y="88"/>
                  <a:pt x="414" y="93"/>
                  <a:pt x="418" y="96"/>
                </a:cubicBezTo>
                <a:cubicBezTo>
                  <a:pt x="416" y="98"/>
                  <a:pt x="415" y="99"/>
                  <a:pt x="414" y="101"/>
                </a:cubicBezTo>
                <a:cubicBezTo>
                  <a:pt x="414" y="101"/>
                  <a:pt x="414" y="101"/>
                  <a:pt x="414" y="101"/>
                </a:cubicBezTo>
                <a:close/>
                <a:moveTo>
                  <a:pt x="358" y="66"/>
                </a:moveTo>
                <a:cubicBezTo>
                  <a:pt x="351" y="63"/>
                  <a:pt x="332" y="54"/>
                  <a:pt x="311" y="51"/>
                </a:cubicBezTo>
                <a:cubicBezTo>
                  <a:pt x="312" y="47"/>
                  <a:pt x="318" y="18"/>
                  <a:pt x="318" y="18"/>
                </a:cubicBezTo>
                <a:cubicBezTo>
                  <a:pt x="316" y="17"/>
                  <a:pt x="316" y="17"/>
                  <a:pt x="316" y="17"/>
                </a:cubicBezTo>
                <a:cubicBezTo>
                  <a:pt x="308" y="15"/>
                  <a:pt x="300" y="14"/>
                  <a:pt x="300" y="14"/>
                </a:cubicBezTo>
                <a:cubicBezTo>
                  <a:pt x="298" y="14"/>
                  <a:pt x="298" y="14"/>
                  <a:pt x="298" y="14"/>
                </a:cubicBezTo>
                <a:cubicBezTo>
                  <a:pt x="298" y="14"/>
                  <a:pt x="297" y="23"/>
                  <a:pt x="296" y="25"/>
                </a:cubicBezTo>
                <a:cubicBezTo>
                  <a:pt x="294" y="25"/>
                  <a:pt x="290" y="25"/>
                  <a:pt x="287" y="25"/>
                </a:cubicBezTo>
                <a:cubicBezTo>
                  <a:pt x="287" y="20"/>
                  <a:pt x="288" y="14"/>
                  <a:pt x="288" y="14"/>
                </a:cubicBezTo>
                <a:cubicBezTo>
                  <a:pt x="285" y="14"/>
                  <a:pt x="285" y="14"/>
                  <a:pt x="285" y="14"/>
                </a:cubicBezTo>
                <a:cubicBezTo>
                  <a:pt x="282" y="14"/>
                  <a:pt x="275" y="13"/>
                  <a:pt x="271" y="13"/>
                </a:cubicBezTo>
                <a:cubicBezTo>
                  <a:pt x="271" y="11"/>
                  <a:pt x="272" y="8"/>
                  <a:pt x="272" y="6"/>
                </a:cubicBezTo>
                <a:cubicBezTo>
                  <a:pt x="297" y="5"/>
                  <a:pt x="323" y="11"/>
                  <a:pt x="330" y="13"/>
                </a:cubicBezTo>
                <a:cubicBezTo>
                  <a:pt x="328" y="21"/>
                  <a:pt x="322" y="43"/>
                  <a:pt x="322" y="44"/>
                </a:cubicBezTo>
                <a:cubicBezTo>
                  <a:pt x="322" y="46"/>
                  <a:pt x="322" y="46"/>
                  <a:pt x="322" y="46"/>
                </a:cubicBezTo>
                <a:cubicBezTo>
                  <a:pt x="324" y="46"/>
                  <a:pt x="324" y="46"/>
                  <a:pt x="324" y="46"/>
                </a:cubicBezTo>
                <a:cubicBezTo>
                  <a:pt x="328" y="47"/>
                  <a:pt x="337" y="50"/>
                  <a:pt x="337" y="50"/>
                </a:cubicBezTo>
                <a:cubicBezTo>
                  <a:pt x="339" y="51"/>
                  <a:pt x="339" y="51"/>
                  <a:pt x="339" y="51"/>
                </a:cubicBezTo>
                <a:cubicBezTo>
                  <a:pt x="339" y="51"/>
                  <a:pt x="341" y="43"/>
                  <a:pt x="342" y="40"/>
                </a:cubicBezTo>
                <a:cubicBezTo>
                  <a:pt x="344" y="41"/>
                  <a:pt x="348" y="42"/>
                  <a:pt x="352" y="43"/>
                </a:cubicBezTo>
                <a:cubicBezTo>
                  <a:pt x="351" y="47"/>
                  <a:pt x="348" y="53"/>
                  <a:pt x="348" y="53"/>
                </a:cubicBezTo>
                <a:cubicBezTo>
                  <a:pt x="350" y="54"/>
                  <a:pt x="350" y="54"/>
                  <a:pt x="350" y="54"/>
                </a:cubicBezTo>
                <a:cubicBezTo>
                  <a:pt x="350" y="54"/>
                  <a:pt x="356" y="58"/>
                  <a:pt x="360" y="60"/>
                </a:cubicBezTo>
                <a:cubicBezTo>
                  <a:pt x="359" y="62"/>
                  <a:pt x="358" y="64"/>
                  <a:pt x="358" y="66"/>
                </a:cubicBezTo>
                <a:cubicBezTo>
                  <a:pt x="358" y="66"/>
                  <a:pt x="358" y="66"/>
                  <a:pt x="358" y="66"/>
                </a:cubicBezTo>
                <a:close/>
                <a:moveTo>
                  <a:pt x="294" y="48"/>
                </a:moveTo>
                <a:cubicBezTo>
                  <a:pt x="287" y="48"/>
                  <a:pt x="266" y="45"/>
                  <a:pt x="245" y="48"/>
                </a:cubicBezTo>
                <a:cubicBezTo>
                  <a:pt x="245" y="44"/>
                  <a:pt x="240" y="14"/>
                  <a:pt x="240" y="14"/>
                </a:cubicBezTo>
                <a:cubicBezTo>
                  <a:pt x="239" y="14"/>
                  <a:pt x="239" y="14"/>
                  <a:pt x="239" y="14"/>
                </a:cubicBezTo>
                <a:cubicBezTo>
                  <a:pt x="231" y="14"/>
                  <a:pt x="223" y="16"/>
                  <a:pt x="222" y="17"/>
                </a:cubicBezTo>
                <a:cubicBezTo>
                  <a:pt x="221" y="17"/>
                  <a:pt x="221" y="17"/>
                  <a:pt x="221" y="17"/>
                </a:cubicBezTo>
                <a:cubicBezTo>
                  <a:pt x="221" y="17"/>
                  <a:pt x="222" y="25"/>
                  <a:pt x="222" y="28"/>
                </a:cubicBezTo>
                <a:cubicBezTo>
                  <a:pt x="220" y="29"/>
                  <a:pt x="217" y="29"/>
                  <a:pt x="213" y="30"/>
                </a:cubicBezTo>
                <a:cubicBezTo>
                  <a:pt x="212" y="26"/>
                  <a:pt x="211" y="19"/>
                  <a:pt x="211" y="19"/>
                </a:cubicBezTo>
                <a:cubicBezTo>
                  <a:pt x="209" y="20"/>
                  <a:pt x="209" y="20"/>
                  <a:pt x="209" y="20"/>
                </a:cubicBezTo>
                <a:cubicBezTo>
                  <a:pt x="205" y="22"/>
                  <a:pt x="198" y="23"/>
                  <a:pt x="195" y="24"/>
                </a:cubicBezTo>
                <a:cubicBezTo>
                  <a:pt x="194" y="22"/>
                  <a:pt x="194" y="20"/>
                  <a:pt x="193" y="18"/>
                </a:cubicBezTo>
                <a:cubicBezTo>
                  <a:pt x="217" y="9"/>
                  <a:pt x="244" y="7"/>
                  <a:pt x="251" y="6"/>
                </a:cubicBezTo>
                <a:cubicBezTo>
                  <a:pt x="252" y="14"/>
                  <a:pt x="254" y="37"/>
                  <a:pt x="254" y="38"/>
                </a:cubicBezTo>
                <a:cubicBezTo>
                  <a:pt x="254" y="40"/>
                  <a:pt x="254" y="40"/>
                  <a:pt x="254" y="40"/>
                </a:cubicBezTo>
                <a:cubicBezTo>
                  <a:pt x="256" y="40"/>
                  <a:pt x="256" y="40"/>
                  <a:pt x="256" y="40"/>
                </a:cubicBezTo>
                <a:cubicBezTo>
                  <a:pt x="260" y="40"/>
                  <a:pt x="270" y="40"/>
                  <a:pt x="270" y="40"/>
                </a:cubicBezTo>
                <a:cubicBezTo>
                  <a:pt x="272" y="40"/>
                  <a:pt x="272" y="40"/>
                  <a:pt x="272" y="40"/>
                </a:cubicBezTo>
                <a:cubicBezTo>
                  <a:pt x="272" y="40"/>
                  <a:pt x="271" y="32"/>
                  <a:pt x="271" y="29"/>
                </a:cubicBezTo>
                <a:cubicBezTo>
                  <a:pt x="274" y="29"/>
                  <a:pt x="278" y="29"/>
                  <a:pt x="282" y="29"/>
                </a:cubicBezTo>
                <a:cubicBezTo>
                  <a:pt x="282" y="33"/>
                  <a:pt x="281" y="39"/>
                  <a:pt x="281" y="39"/>
                </a:cubicBezTo>
                <a:cubicBezTo>
                  <a:pt x="283" y="40"/>
                  <a:pt x="283" y="40"/>
                  <a:pt x="283" y="40"/>
                </a:cubicBezTo>
                <a:cubicBezTo>
                  <a:pt x="283" y="40"/>
                  <a:pt x="290" y="41"/>
                  <a:pt x="295" y="42"/>
                </a:cubicBezTo>
                <a:cubicBezTo>
                  <a:pt x="295" y="44"/>
                  <a:pt x="294" y="46"/>
                  <a:pt x="294" y="48"/>
                </a:cubicBezTo>
                <a:cubicBezTo>
                  <a:pt x="294" y="48"/>
                  <a:pt x="294" y="48"/>
                  <a:pt x="294" y="48"/>
                </a:cubicBezTo>
                <a:close/>
                <a:moveTo>
                  <a:pt x="180" y="65"/>
                </a:moveTo>
                <a:cubicBezTo>
                  <a:pt x="179" y="62"/>
                  <a:pt x="166" y="35"/>
                  <a:pt x="166" y="35"/>
                </a:cubicBezTo>
                <a:cubicBezTo>
                  <a:pt x="164" y="36"/>
                  <a:pt x="164" y="36"/>
                  <a:pt x="164" y="36"/>
                </a:cubicBezTo>
                <a:cubicBezTo>
                  <a:pt x="156" y="38"/>
                  <a:pt x="150" y="42"/>
                  <a:pt x="149" y="43"/>
                </a:cubicBezTo>
                <a:cubicBezTo>
                  <a:pt x="148" y="44"/>
                  <a:pt x="148" y="44"/>
                  <a:pt x="148" y="44"/>
                </a:cubicBezTo>
                <a:cubicBezTo>
                  <a:pt x="148" y="44"/>
                  <a:pt x="151" y="51"/>
                  <a:pt x="153" y="54"/>
                </a:cubicBezTo>
                <a:cubicBezTo>
                  <a:pt x="150" y="55"/>
                  <a:pt x="148" y="57"/>
                  <a:pt x="145" y="59"/>
                </a:cubicBezTo>
                <a:cubicBezTo>
                  <a:pt x="143" y="55"/>
                  <a:pt x="139" y="49"/>
                  <a:pt x="139" y="49"/>
                </a:cubicBezTo>
                <a:cubicBezTo>
                  <a:pt x="137" y="50"/>
                  <a:pt x="137" y="50"/>
                  <a:pt x="137" y="50"/>
                </a:cubicBezTo>
                <a:cubicBezTo>
                  <a:pt x="134" y="53"/>
                  <a:pt x="128" y="56"/>
                  <a:pt x="125" y="58"/>
                </a:cubicBezTo>
                <a:cubicBezTo>
                  <a:pt x="124" y="56"/>
                  <a:pt x="123" y="54"/>
                  <a:pt x="122" y="52"/>
                </a:cubicBezTo>
                <a:cubicBezTo>
                  <a:pt x="142" y="36"/>
                  <a:pt x="167" y="27"/>
                  <a:pt x="174" y="24"/>
                </a:cubicBezTo>
                <a:cubicBezTo>
                  <a:pt x="176" y="31"/>
                  <a:pt x="185" y="52"/>
                  <a:pt x="186" y="53"/>
                </a:cubicBezTo>
                <a:cubicBezTo>
                  <a:pt x="187" y="55"/>
                  <a:pt x="187" y="55"/>
                  <a:pt x="187" y="55"/>
                </a:cubicBezTo>
                <a:cubicBezTo>
                  <a:pt x="188" y="54"/>
                  <a:pt x="188" y="54"/>
                  <a:pt x="188" y="54"/>
                </a:cubicBezTo>
                <a:cubicBezTo>
                  <a:pt x="192" y="53"/>
                  <a:pt x="201" y="50"/>
                  <a:pt x="201" y="50"/>
                </a:cubicBezTo>
                <a:cubicBezTo>
                  <a:pt x="204" y="50"/>
                  <a:pt x="204" y="50"/>
                  <a:pt x="204" y="50"/>
                </a:cubicBezTo>
                <a:cubicBezTo>
                  <a:pt x="204" y="50"/>
                  <a:pt x="201" y="42"/>
                  <a:pt x="200" y="39"/>
                </a:cubicBezTo>
                <a:cubicBezTo>
                  <a:pt x="202" y="38"/>
                  <a:pt x="206" y="37"/>
                  <a:pt x="210" y="36"/>
                </a:cubicBezTo>
                <a:cubicBezTo>
                  <a:pt x="211" y="40"/>
                  <a:pt x="212" y="46"/>
                  <a:pt x="212" y="46"/>
                </a:cubicBezTo>
                <a:cubicBezTo>
                  <a:pt x="214" y="46"/>
                  <a:pt x="214" y="46"/>
                  <a:pt x="214" y="46"/>
                </a:cubicBezTo>
                <a:cubicBezTo>
                  <a:pt x="215" y="46"/>
                  <a:pt x="221" y="45"/>
                  <a:pt x="226" y="44"/>
                </a:cubicBezTo>
                <a:cubicBezTo>
                  <a:pt x="227" y="46"/>
                  <a:pt x="227" y="49"/>
                  <a:pt x="227" y="51"/>
                </a:cubicBezTo>
                <a:cubicBezTo>
                  <a:pt x="221" y="52"/>
                  <a:pt x="199" y="57"/>
                  <a:pt x="180" y="65"/>
                </a:cubicBezTo>
                <a:cubicBezTo>
                  <a:pt x="180" y="65"/>
                  <a:pt x="180" y="65"/>
                  <a:pt x="180" y="65"/>
                </a:cubicBezTo>
                <a:close/>
                <a:moveTo>
                  <a:pt x="79" y="99"/>
                </a:moveTo>
                <a:cubicBezTo>
                  <a:pt x="77" y="103"/>
                  <a:pt x="72" y="108"/>
                  <a:pt x="70" y="110"/>
                </a:cubicBezTo>
                <a:cubicBezTo>
                  <a:pt x="68" y="109"/>
                  <a:pt x="66" y="107"/>
                  <a:pt x="65" y="106"/>
                </a:cubicBezTo>
                <a:cubicBezTo>
                  <a:pt x="80" y="85"/>
                  <a:pt x="100" y="69"/>
                  <a:pt x="106" y="64"/>
                </a:cubicBezTo>
                <a:cubicBezTo>
                  <a:pt x="110" y="70"/>
                  <a:pt x="125" y="88"/>
                  <a:pt x="125" y="88"/>
                </a:cubicBezTo>
                <a:cubicBezTo>
                  <a:pt x="127" y="90"/>
                  <a:pt x="127" y="90"/>
                  <a:pt x="127" y="90"/>
                </a:cubicBezTo>
                <a:cubicBezTo>
                  <a:pt x="128" y="89"/>
                  <a:pt x="128" y="89"/>
                  <a:pt x="128" y="89"/>
                </a:cubicBezTo>
                <a:cubicBezTo>
                  <a:pt x="131" y="86"/>
                  <a:pt x="139" y="81"/>
                  <a:pt x="139" y="81"/>
                </a:cubicBezTo>
                <a:cubicBezTo>
                  <a:pt x="141" y="80"/>
                  <a:pt x="141" y="80"/>
                  <a:pt x="141" y="80"/>
                </a:cubicBezTo>
                <a:cubicBezTo>
                  <a:pt x="141" y="80"/>
                  <a:pt x="136" y="73"/>
                  <a:pt x="134" y="71"/>
                </a:cubicBezTo>
                <a:cubicBezTo>
                  <a:pt x="136" y="70"/>
                  <a:pt x="140" y="67"/>
                  <a:pt x="143" y="65"/>
                </a:cubicBezTo>
                <a:cubicBezTo>
                  <a:pt x="145" y="68"/>
                  <a:pt x="149" y="74"/>
                  <a:pt x="149" y="74"/>
                </a:cubicBezTo>
                <a:cubicBezTo>
                  <a:pt x="150" y="73"/>
                  <a:pt x="150" y="73"/>
                  <a:pt x="150" y="73"/>
                </a:cubicBezTo>
                <a:cubicBezTo>
                  <a:pt x="151" y="73"/>
                  <a:pt x="157" y="70"/>
                  <a:pt x="161" y="68"/>
                </a:cubicBezTo>
                <a:cubicBezTo>
                  <a:pt x="162" y="70"/>
                  <a:pt x="163" y="72"/>
                  <a:pt x="164" y="74"/>
                </a:cubicBezTo>
                <a:cubicBezTo>
                  <a:pt x="158" y="77"/>
                  <a:pt x="139" y="88"/>
                  <a:pt x="124" y="101"/>
                </a:cubicBezTo>
                <a:cubicBezTo>
                  <a:pt x="122" y="99"/>
                  <a:pt x="102" y="77"/>
                  <a:pt x="102" y="77"/>
                </a:cubicBezTo>
                <a:cubicBezTo>
                  <a:pt x="100" y="78"/>
                  <a:pt x="100" y="78"/>
                  <a:pt x="100" y="78"/>
                </a:cubicBezTo>
                <a:cubicBezTo>
                  <a:pt x="94" y="82"/>
                  <a:pt x="89" y="88"/>
                  <a:pt x="88" y="89"/>
                </a:cubicBezTo>
                <a:cubicBezTo>
                  <a:pt x="87" y="90"/>
                  <a:pt x="87" y="90"/>
                  <a:pt x="87" y="90"/>
                </a:cubicBezTo>
                <a:cubicBezTo>
                  <a:pt x="87" y="90"/>
                  <a:pt x="93" y="96"/>
                  <a:pt x="95" y="98"/>
                </a:cubicBezTo>
                <a:cubicBezTo>
                  <a:pt x="93" y="100"/>
                  <a:pt x="91" y="102"/>
                  <a:pt x="88" y="105"/>
                </a:cubicBezTo>
                <a:cubicBezTo>
                  <a:pt x="85" y="102"/>
                  <a:pt x="80" y="98"/>
                  <a:pt x="80" y="98"/>
                </a:cubicBezTo>
                <a:cubicBezTo>
                  <a:pt x="79" y="99"/>
                  <a:pt x="79" y="99"/>
                  <a:pt x="79" y="99"/>
                </a:cubicBezTo>
                <a:close/>
                <a:moveTo>
                  <a:pt x="36" y="163"/>
                </a:moveTo>
                <a:cubicBezTo>
                  <a:pt x="35" y="166"/>
                  <a:pt x="32" y="173"/>
                  <a:pt x="31" y="176"/>
                </a:cubicBezTo>
                <a:cubicBezTo>
                  <a:pt x="29" y="175"/>
                  <a:pt x="26" y="174"/>
                  <a:pt x="25" y="173"/>
                </a:cubicBezTo>
                <a:cubicBezTo>
                  <a:pt x="33" y="149"/>
                  <a:pt x="48" y="127"/>
                  <a:pt x="52" y="122"/>
                </a:cubicBezTo>
                <a:cubicBezTo>
                  <a:pt x="59" y="126"/>
                  <a:pt x="78" y="139"/>
                  <a:pt x="78" y="139"/>
                </a:cubicBezTo>
                <a:cubicBezTo>
                  <a:pt x="80" y="141"/>
                  <a:pt x="80" y="141"/>
                  <a:pt x="80" y="141"/>
                </a:cubicBezTo>
                <a:cubicBezTo>
                  <a:pt x="81" y="139"/>
                  <a:pt x="81" y="139"/>
                  <a:pt x="81" y="139"/>
                </a:cubicBezTo>
                <a:cubicBezTo>
                  <a:pt x="84" y="135"/>
                  <a:pt x="90" y="128"/>
                  <a:pt x="90" y="128"/>
                </a:cubicBezTo>
                <a:cubicBezTo>
                  <a:pt x="92" y="126"/>
                  <a:pt x="92" y="126"/>
                  <a:pt x="92" y="126"/>
                </a:cubicBezTo>
                <a:cubicBezTo>
                  <a:pt x="92" y="126"/>
                  <a:pt x="85" y="122"/>
                  <a:pt x="82" y="120"/>
                </a:cubicBezTo>
                <a:cubicBezTo>
                  <a:pt x="84" y="118"/>
                  <a:pt x="86" y="115"/>
                  <a:pt x="89" y="111"/>
                </a:cubicBezTo>
                <a:cubicBezTo>
                  <a:pt x="92" y="114"/>
                  <a:pt x="97" y="118"/>
                  <a:pt x="97" y="118"/>
                </a:cubicBezTo>
                <a:cubicBezTo>
                  <a:pt x="98" y="117"/>
                  <a:pt x="98" y="117"/>
                  <a:pt x="98" y="117"/>
                </a:cubicBezTo>
                <a:cubicBezTo>
                  <a:pt x="98" y="117"/>
                  <a:pt x="104" y="113"/>
                  <a:pt x="107" y="110"/>
                </a:cubicBezTo>
                <a:cubicBezTo>
                  <a:pt x="109" y="111"/>
                  <a:pt x="110" y="113"/>
                  <a:pt x="112" y="114"/>
                </a:cubicBezTo>
                <a:cubicBezTo>
                  <a:pt x="107" y="119"/>
                  <a:pt x="92" y="134"/>
                  <a:pt x="81" y="152"/>
                </a:cubicBezTo>
                <a:cubicBezTo>
                  <a:pt x="78" y="150"/>
                  <a:pt x="52" y="135"/>
                  <a:pt x="52" y="135"/>
                </a:cubicBezTo>
                <a:cubicBezTo>
                  <a:pt x="51" y="136"/>
                  <a:pt x="51" y="136"/>
                  <a:pt x="51" y="136"/>
                </a:cubicBezTo>
                <a:cubicBezTo>
                  <a:pt x="46" y="142"/>
                  <a:pt x="43" y="150"/>
                  <a:pt x="42" y="150"/>
                </a:cubicBezTo>
                <a:cubicBezTo>
                  <a:pt x="42" y="152"/>
                  <a:pt x="42" y="152"/>
                  <a:pt x="42" y="152"/>
                </a:cubicBezTo>
                <a:cubicBezTo>
                  <a:pt x="42" y="152"/>
                  <a:pt x="49" y="156"/>
                  <a:pt x="51" y="157"/>
                </a:cubicBezTo>
                <a:cubicBezTo>
                  <a:pt x="50" y="160"/>
                  <a:pt x="49" y="162"/>
                  <a:pt x="47" y="166"/>
                </a:cubicBezTo>
                <a:cubicBezTo>
                  <a:pt x="44" y="164"/>
                  <a:pt x="37" y="161"/>
                  <a:pt x="37" y="161"/>
                </a:cubicBezTo>
                <a:cubicBezTo>
                  <a:pt x="36" y="163"/>
                  <a:pt x="36" y="163"/>
                  <a:pt x="36" y="163"/>
                </a:cubicBezTo>
                <a:close/>
                <a:moveTo>
                  <a:pt x="15" y="237"/>
                </a:moveTo>
                <a:cubicBezTo>
                  <a:pt x="15" y="241"/>
                  <a:pt x="15" y="248"/>
                  <a:pt x="14" y="251"/>
                </a:cubicBezTo>
                <a:cubicBezTo>
                  <a:pt x="12" y="251"/>
                  <a:pt x="9" y="251"/>
                  <a:pt x="7" y="251"/>
                </a:cubicBezTo>
                <a:cubicBezTo>
                  <a:pt x="8" y="225"/>
                  <a:pt x="15" y="200"/>
                  <a:pt x="17" y="192"/>
                </a:cubicBezTo>
                <a:cubicBezTo>
                  <a:pt x="25" y="195"/>
                  <a:pt x="46" y="201"/>
                  <a:pt x="47" y="201"/>
                </a:cubicBezTo>
                <a:cubicBezTo>
                  <a:pt x="49" y="202"/>
                  <a:pt x="49" y="202"/>
                  <a:pt x="49" y="202"/>
                </a:cubicBezTo>
                <a:cubicBezTo>
                  <a:pt x="50" y="200"/>
                  <a:pt x="50" y="200"/>
                  <a:pt x="50" y="200"/>
                </a:cubicBezTo>
                <a:cubicBezTo>
                  <a:pt x="51" y="196"/>
                  <a:pt x="55" y="187"/>
                  <a:pt x="55" y="187"/>
                </a:cubicBezTo>
                <a:cubicBezTo>
                  <a:pt x="56" y="185"/>
                  <a:pt x="56" y="185"/>
                  <a:pt x="56" y="185"/>
                </a:cubicBezTo>
                <a:cubicBezTo>
                  <a:pt x="56" y="185"/>
                  <a:pt x="48" y="183"/>
                  <a:pt x="45" y="182"/>
                </a:cubicBezTo>
                <a:cubicBezTo>
                  <a:pt x="46" y="179"/>
                  <a:pt x="48" y="176"/>
                  <a:pt x="49" y="172"/>
                </a:cubicBezTo>
                <a:cubicBezTo>
                  <a:pt x="53" y="173"/>
                  <a:pt x="59" y="176"/>
                  <a:pt x="59" y="176"/>
                </a:cubicBezTo>
                <a:cubicBezTo>
                  <a:pt x="60" y="175"/>
                  <a:pt x="60" y="175"/>
                  <a:pt x="60" y="175"/>
                </a:cubicBezTo>
                <a:cubicBezTo>
                  <a:pt x="60" y="174"/>
                  <a:pt x="64" y="169"/>
                  <a:pt x="66" y="165"/>
                </a:cubicBezTo>
                <a:cubicBezTo>
                  <a:pt x="68" y="166"/>
                  <a:pt x="70" y="167"/>
                  <a:pt x="72" y="168"/>
                </a:cubicBezTo>
                <a:cubicBezTo>
                  <a:pt x="69" y="174"/>
                  <a:pt x="59" y="193"/>
                  <a:pt x="54" y="213"/>
                </a:cubicBezTo>
                <a:cubicBezTo>
                  <a:pt x="50" y="212"/>
                  <a:pt x="21" y="206"/>
                  <a:pt x="21" y="206"/>
                </a:cubicBezTo>
                <a:cubicBezTo>
                  <a:pt x="21" y="207"/>
                  <a:pt x="21" y="207"/>
                  <a:pt x="21" y="207"/>
                </a:cubicBezTo>
                <a:cubicBezTo>
                  <a:pt x="18" y="215"/>
                  <a:pt x="17" y="223"/>
                  <a:pt x="17" y="223"/>
                </a:cubicBezTo>
                <a:cubicBezTo>
                  <a:pt x="17" y="225"/>
                  <a:pt x="17" y="225"/>
                  <a:pt x="17" y="225"/>
                </a:cubicBezTo>
                <a:cubicBezTo>
                  <a:pt x="17" y="225"/>
                  <a:pt x="25" y="227"/>
                  <a:pt x="28" y="227"/>
                </a:cubicBezTo>
                <a:cubicBezTo>
                  <a:pt x="27" y="230"/>
                  <a:pt x="27" y="233"/>
                  <a:pt x="26" y="237"/>
                </a:cubicBezTo>
                <a:cubicBezTo>
                  <a:pt x="22" y="236"/>
                  <a:pt x="15" y="235"/>
                  <a:pt x="15" y="235"/>
                </a:cubicBezTo>
                <a:cubicBezTo>
                  <a:pt x="15" y="237"/>
                  <a:pt x="15" y="237"/>
                  <a:pt x="15" y="237"/>
                </a:cubicBezTo>
                <a:close/>
                <a:moveTo>
                  <a:pt x="91" y="464"/>
                </a:moveTo>
                <a:cubicBezTo>
                  <a:pt x="71" y="447"/>
                  <a:pt x="56" y="426"/>
                  <a:pt x="52" y="419"/>
                </a:cubicBezTo>
                <a:cubicBezTo>
                  <a:pt x="59" y="415"/>
                  <a:pt x="77" y="402"/>
                  <a:pt x="78" y="401"/>
                </a:cubicBezTo>
                <a:cubicBezTo>
                  <a:pt x="80" y="400"/>
                  <a:pt x="80" y="400"/>
                  <a:pt x="80" y="400"/>
                </a:cubicBezTo>
                <a:cubicBezTo>
                  <a:pt x="78" y="398"/>
                  <a:pt x="78" y="398"/>
                  <a:pt x="78" y="398"/>
                </a:cubicBezTo>
                <a:cubicBezTo>
                  <a:pt x="76" y="395"/>
                  <a:pt x="72" y="386"/>
                  <a:pt x="72" y="386"/>
                </a:cubicBezTo>
                <a:cubicBezTo>
                  <a:pt x="70" y="384"/>
                  <a:pt x="70" y="384"/>
                  <a:pt x="70" y="384"/>
                </a:cubicBezTo>
                <a:cubicBezTo>
                  <a:pt x="70" y="384"/>
                  <a:pt x="63" y="389"/>
                  <a:pt x="61" y="391"/>
                </a:cubicBezTo>
                <a:cubicBezTo>
                  <a:pt x="60" y="389"/>
                  <a:pt x="58" y="385"/>
                  <a:pt x="55" y="381"/>
                </a:cubicBezTo>
                <a:cubicBezTo>
                  <a:pt x="59" y="380"/>
                  <a:pt x="65" y="377"/>
                  <a:pt x="65" y="377"/>
                </a:cubicBezTo>
                <a:cubicBezTo>
                  <a:pt x="64" y="375"/>
                  <a:pt x="64" y="375"/>
                  <a:pt x="64" y="375"/>
                </a:cubicBezTo>
                <a:cubicBezTo>
                  <a:pt x="64" y="375"/>
                  <a:pt x="62" y="368"/>
                  <a:pt x="60" y="364"/>
                </a:cubicBezTo>
                <a:cubicBezTo>
                  <a:pt x="62" y="363"/>
                  <a:pt x="64" y="362"/>
                  <a:pt x="66" y="361"/>
                </a:cubicBezTo>
                <a:cubicBezTo>
                  <a:pt x="69" y="367"/>
                  <a:pt x="78" y="387"/>
                  <a:pt x="91" y="404"/>
                </a:cubicBezTo>
                <a:cubicBezTo>
                  <a:pt x="88" y="406"/>
                  <a:pt x="65" y="424"/>
                  <a:pt x="65" y="424"/>
                </a:cubicBezTo>
                <a:cubicBezTo>
                  <a:pt x="66" y="426"/>
                  <a:pt x="66" y="426"/>
                  <a:pt x="66" y="426"/>
                </a:cubicBezTo>
                <a:cubicBezTo>
                  <a:pt x="69" y="433"/>
                  <a:pt x="75" y="439"/>
                  <a:pt x="76" y="439"/>
                </a:cubicBezTo>
                <a:cubicBezTo>
                  <a:pt x="77" y="440"/>
                  <a:pt x="77" y="440"/>
                  <a:pt x="77" y="440"/>
                </a:cubicBezTo>
                <a:cubicBezTo>
                  <a:pt x="77" y="440"/>
                  <a:pt x="83" y="435"/>
                  <a:pt x="86" y="433"/>
                </a:cubicBezTo>
                <a:cubicBezTo>
                  <a:pt x="87" y="435"/>
                  <a:pt x="90" y="438"/>
                  <a:pt x="92" y="440"/>
                </a:cubicBezTo>
                <a:cubicBezTo>
                  <a:pt x="89" y="443"/>
                  <a:pt x="84" y="448"/>
                  <a:pt x="84" y="448"/>
                </a:cubicBezTo>
                <a:cubicBezTo>
                  <a:pt x="86" y="449"/>
                  <a:pt x="86" y="449"/>
                  <a:pt x="86" y="449"/>
                </a:cubicBezTo>
                <a:cubicBezTo>
                  <a:pt x="89" y="452"/>
                  <a:pt x="93" y="456"/>
                  <a:pt x="96" y="459"/>
                </a:cubicBezTo>
                <a:cubicBezTo>
                  <a:pt x="94" y="460"/>
                  <a:pt x="93" y="462"/>
                  <a:pt x="91" y="464"/>
                </a:cubicBezTo>
                <a:cubicBezTo>
                  <a:pt x="91" y="464"/>
                  <a:pt x="91" y="464"/>
                  <a:pt x="91" y="464"/>
                </a:cubicBezTo>
                <a:close/>
                <a:moveTo>
                  <a:pt x="156" y="508"/>
                </a:moveTo>
                <a:cubicBezTo>
                  <a:pt x="132" y="498"/>
                  <a:pt x="112" y="482"/>
                  <a:pt x="106" y="477"/>
                </a:cubicBezTo>
                <a:cubicBezTo>
                  <a:pt x="111" y="471"/>
                  <a:pt x="125" y="453"/>
                  <a:pt x="126" y="452"/>
                </a:cubicBezTo>
                <a:cubicBezTo>
                  <a:pt x="127" y="451"/>
                  <a:pt x="127" y="451"/>
                  <a:pt x="127" y="451"/>
                </a:cubicBezTo>
                <a:cubicBezTo>
                  <a:pt x="125" y="449"/>
                  <a:pt x="125" y="449"/>
                  <a:pt x="125" y="449"/>
                </a:cubicBezTo>
                <a:cubicBezTo>
                  <a:pt x="122" y="447"/>
                  <a:pt x="115" y="440"/>
                  <a:pt x="115" y="440"/>
                </a:cubicBezTo>
                <a:cubicBezTo>
                  <a:pt x="113" y="438"/>
                  <a:pt x="113" y="438"/>
                  <a:pt x="113" y="438"/>
                </a:cubicBezTo>
                <a:cubicBezTo>
                  <a:pt x="113" y="438"/>
                  <a:pt x="108" y="445"/>
                  <a:pt x="106" y="447"/>
                </a:cubicBezTo>
                <a:cubicBezTo>
                  <a:pt x="105" y="446"/>
                  <a:pt x="102" y="443"/>
                  <a:pt x="98" y="440"/>
                </a:cubicBezTo>
                <a:cubicBezTo>
                  <a:pt x="101" y="437"/>
                  <a:pt x="106" y="433"/>
                  <a:pt x="106" y="433"/>
                </a:cubicBezTo>
                <a:cubicBezTo>
                  <a:pt x="105" y="431"/>
                  <a:pt x="105" y="431"/>
                  <a:pt x="105" y="431"/>
                </a:cubicBezTo>
                <a:cubicBezTo>
                  <a:pt x="105" y="431"/>
                  <a:pt x="101" y="425"/>
                  <a:pt x="98" y="422"/>
                </a:cubicBezTo>
                <a:cubicBezTo>
                  <a:pt x="99" y="420"/>
                  <a:pt x="101" y="419"/>
                  <a:pt x="103" y="417"/>
                </a:cubicBezTo>
                <a:cubicBezTo>
                  <a:pt x="107" y="423"/>
                  <a:pt x="122" y="439"/>
                  <a:pt x="139" y="451"/>
                </a:cubicBezTo>
                <a:cubicBezTo>
                  <a:pt x="137" y="454"/>
                  <a:pt x="120" y="478"/>
                  <a:pt x="120" y="478"/>
                </a:cubicBezTo>
                <a:cubicBezTo>
                  <a:pt x="121" y="479"/>
                  <a:pt x="121" y="479"/>
                  <a:pt x="121" y="479"/>
                </a:cubicBezTo>
                <a:cubicBezTo>
                  <a:pt x="127" y="485"/>
                  <a:pt x="134" y="488"/>
                  <a:pt x="134" y="489"/>
                </a:cubicBezTo>
                <a:cubicBezTo>
                  <a:pt x="136" y="489"/>
                  <a:pt x="136" y="489"/>
                  <a:pt x="136" y="489"/>
                </a:cubicBezTo>
                <a:cubicBezTo>
                  <a:pt x="136" y="489"/>
                  <a:pt x="141" y="483"/>
                  <a:pt x="142" y="480"/>
                </a:cubicBezTo>
                <a:cubicBezTo>
                  <a:pt x="144" y="482"/>
                  <a:pt x="147" y="483"/>
                  <a:pt x="150" y="485"/>
                </a:cubicBezTo>
                <a:cubicBezTo>
                  <a:pt x="148" y="489"/>
                  <a:pt x="145" y="495"/>
                  <a:pt x="145" y="495"/>
                </a:cubicBezTo>
                <a:cubicBezTo>
                  <a:pt x="147" y="496"/>
                  <a:pt x="147" y="496"/>
                  <a:pt x="147" y="496"/>
                </a:cubicBezTo>
                <a:cubicBezTo>
                  <a:pt x="150" y="497"/>
                  <a:pt x="156" y="500"/>
                  <a:pt x="159" y="502"/>
                </a:cubicBezTo>
                <a:cubicBezTo>
                  <a:pt x="158" y="504"/>
                  <a:pt x="157" y="506"/>
                  <a:pt x="156" y="508"/>
                </a:cubicBezTo>
                <a:cubicBezTo>
                  <a:pt x="156" y="508"/>
                  <a:pt x="156" y="508"/>
                  <a:pt x="156" y="508"/>
                </a:cubicBezTo>
                <a:close/>
                <a:moveTo>
                  <a:pt x="327" y="528"/>
                </a:moveTo>
                <a:cubicBezTo>
                  <a:pt x="326" y="521"/>
                  <a:pt x="321" y="499"/>
                  <a:pt x="320" y="498"/>
                </a:cubicBezTo>
                <a:cubicBezTo>
                  <a:pt x="320" y="496"/>
                  <a:pt x="320" y="496"/>
                  <a:pt x="320" y="496"/>
                </a:cubicBezTo>
                <a:cubicBezTo>
                  <a:pt x="318" y="496"/>
                  <a:pt x="318" y="496"/>
                  <a:pt x="318" y="496"/>
                </a:cubicBezTo>
                <a:cubicBezTo>
                  <a:pt x="314" y="497"/>
                  <a:pt x="304" y="498"/>
                  <a:pt x="304" y="498"/>
                </a:cubicBezTo>
                <a:cubicBezTo>
                  <a:pt x="302" y="498"/>
                  <a:pt x="302" y="498"/>
                  <a:pt x="302" y="498"/>
                </a:cubicBezTo>
                <a:cubicBezTo>
                  <a:pt x="302" y="498"/>
                  <a:pt x="304" y="507"/>
                  <a:pt x="304" y="509"/>
                </a:cubicBezTo>
                <a:cubicBezTo>
                  <a:pt x="302" y="510"/>
                  <a:pt x="298" y="510"/>
                  <a:pt x="294" y="511"/>
                </a:cubicBezTo>
                <a:cubicBezTo>
                  <a:pt x="293" y="507"/>
                  <a:pt x="293" y="501"/>
                  <a:pt x="293" y="501"/>
                </a:cubicBezTo>
                <a:cubicBezTo>
                  <a:pt x="291" y="500"/>
                  <a:pt x="291" y="500"/>
                  <a:pt x="291" y="500"/>
                </a:cubicBezTo>
                <a:cubicBezTo>
                  <a:pt x="291" y="500"/>
                  <a:pt x="284" y="500"/>
                  <a:pt x="279" y="500"/>
                </a:cubicBezTo>
                <a:cubicBezTo>
                  <a:pt x="279" y="498"/>
                  <a:pt x="279" y="495"/>
                  <a:pt x="279" y="493"/>
                </a:cubicBezTo>
                <a:cubicBezTo>
                  <a:pt x="286" y="493"/>
                  <a:pt x="307" y="492"/>
                  <a:pt x="327" y="486"/>
                </a:cubicBezTo>
                <a:cubicBezTo>
                  <a:pt x="328" y="490"/>
                  <a:pt x="336" y="518"/>
                  <a:pt x="336" y="518"/>
                </a:cubicBezTo>
                <a:cubicBezTo>
                  <a:pt x="338" y="518"/>
                  <a:pt x="338" y="518"/>
                  <a:pt x="338" y="518"/>
                </a:cubicBezTo>
                <a:cubicBezTo>
                  <a:pt x="346" y="517"/>
                  <a:pt x="353" y="514"/>
                  <a:pt x="353" y="514"/>
                </a:cubicBezTo>
                <a:cubicBezTo>
                  <a:pt x="355" y="513"/>
                  <a:pt x="355" y="513"/>
                  <a:pt x="355" y="513"/>
                </a:cubicBezTo>
                <a:cubicBezTo>
                  <a:pt x="355" y="513"/>
                  <a:pt x="353" y="505"/>
                  <a:pt x="352" y="502"/>
                </a:cubicBezTo>
                <a:cubicBezTo>
                  <a:pt x="354" y="502"/>
                  <a:pt x="357" y="500"/>
                  <a:pt x="361" y="499"/>
                </a:cubicBezTo>
                <a:cubicBezTo>
                  <a:pt x="362" y="503"/>
                  <a:pt x="365" y="509"/>
                  <a:pt x="365" y="509"/>
                </a:cubicBezTo>
                <a:cubicBezTo>
                  <a:pt x="367" y="508"/>
                  <a:pt x="367" y="508"/>
                  <a:pt x="367" y="508"/>
                </a:cubicBezTo>
                <a:cubicBezTo>
                  <a:pt x="370" y="506"/>
                  <a:pt x="376" y="504"/>
                  <a:pt x="379" y="503"/>
                </a:cubicBezTo>
                <a:cubicBezTo>
                  <a:pt x="380" y="504"/>
                  <a:pt x="381" y="507"/>
                  <a:pt x="382" y="509"/>
                </a:cubicBezTo>
                <a:cubicBezTo>
                  <a:pt x="359" y="521"/>
                  <a:pt x="334" y="527"/>
                  <a:pt x="327" y="528"/>
                </a:cubicBezTo>
                <a:cubicBezTo>
                  <a:pt x="327" y="528"/>
                  <a:pt x="327" y="528"/>
                  <a:pt x="327" y="528"/>
                </a:cubicBezTo>
                <a:close/>
                <a:moveTo>
                  <a:pt x="230" y="530"/>
                </a:moveTo>
                <a:cubicBezTo>
                  <a:pt x="204" y="528"/>
                  <a:pt x="180" y="519"/>
                  <a:pt x="174" y="516"/>
                </a:cubicBezTo>
                <a:cubicBezTo>
                  <a:pt x="177" y="509"/>
                  <a:pt x="186" y="489"/>
                  <a:pt x="186" y="488"/>
                </a:cubicBezTo>
                <a:cubicBezTo>
                  <a:pt x="187" y="486"/>
                  <a:pt x="187" y="486"/>
                  <a:pt x="187" y="486"/>
                </a:cubicBezTo>
                <a:cubicBezTo>
                  <a:pt x="185" y="485"/>
                  <a:pt x="185" y="485"/>
                  <a:pt x="185" y="485"/>
                </a:cubicBezTo>
                <a:cubicBezTo>
                  <a:pt x="181" y="483"/>
                  <a:pt x="173" y="479"/>
                  <a:pt x="173" y="479"/>
                </a:cubicBezTo>
                <a:cubicBezTo>
                  <a:pt x="171" y="478"/>
                  <a:pt x="171" y="478"/>
                  <a:pt x="171" y="478"/>
                </a:cubicBezTo>
                <a:cubicBezTo>
                  <a:pt x="171" y="478"/>
                  <a:pt x="167" y="486"/>
                  <a:pt x="166" y="488"/>
                </a:cubicBezTo>
                <a:cubicBezTo>
                  <a:pt x="164" y="487"/>
                  <a:pt x="160" y="485"/>
                  <a:pt x="156" y="483"/>
                </a:cubicBezTo>
                <a:cubicBezTo>
                  <a:pt x="158" y="480"/>
                  <a:pt x="162" y="474"/>
                  <a:pt x="162" y="474"/>
                </a:cubicBezTo>
                <a:cubicBezTo>
                  <a:pt x="160" y="473"/>
                  <a:pt x="160" y="473"/>
                  <a:pt x="160" y="473"/>
                </a:cubicBezTo>
                <a:cubicBezTo>
                  <a:pt x="160" y="473"/>
                  <a:pt x="155" y="469"/>
                  <a:pt x="151" y="466"/>
                </a:cubicBezTo>
                <a:cubicBezTo>
                  <a:pt x="152" y="464"/>
                  <a:pt x="153" y="462"/>
                  <a:pt x="154" y="460"/>
                </a:cubicBezTo>
                <a:cubicBezTo>
                  <a:pt x="160" y="464"/>
                  <a:pt x="178" y="475"/>
                  <a:pt x="197" y="482"/>
                </a:cubicBezTo>
                <a:cubicBezTo>
                  <a:pt x="196" y="485"/>
                  <a:pt x="186" y="512"/>
                  <a:pt x="186" y="512"/>
                </a:cubicBezTo>
                <a:cubicBezTo>
                  <a:pt x="187" y="513"/>
                  <a:pt x="187" y="513"/>
                  <a:pt x="187" y="513"/>
                </a:cubicBezTo>
                <a:cubicBezTo>
                  <a:pt x="195" y="517"/>
                  <a:pt x="203" y="518"/>
                  <a:pt x="203" y="518"/>
                </a:cubicBezTo>
                <a:cubicBezTo>
                  <a:pt x="205" y="518"/>
                  <a:pt x="205" y="518"/>
                  <a:pt x="205" y="518"/>
                </a:cubicBezTo>
                <a:cubicBezTo>
                  <a:pt x="205" y="518"/>
                  <a:pt x="207" y="510"/>
                  <a:pt x="208" y="508"/>
                </a:cubicBezTo>
                <a:cubicBezTo>
                  <a:pt x="211" y="509"/>
                  <a:pt x="214" y="509"/>
                  <a:pt x="217" y="510"/>
                </a:cubicBezTo>
                <a:cubicBezTo>
                  <a:pt x="216" y="514"/>
                  <a:pt x="215" y="521"/>
                  <a:pt x="215" y="521"/>
                </a:cubicBezTo>
                <a:cubicBezTo>
                  <a:pt x="217" y="521"/>
                  <a:pt x="217" y="521"/>
                  <a:pt x="217" y="521"/>
                </a:cubicBezTo>
                <a:cubicBezTo>
                  <a:pt x="221" y="521"/>
                  <a:pt x="227" y="523"/>
                  <a:pt x="231" y="523"/>
                </a:cubicBezTo>
                <a:cubicBezTo>
                  <a:pt x="230" y="525"/>
                  <a:pt x="230" y="528"/>
                  <a:pt x="230" y="530"/>
                </a:cubicBezTo>
                <a:cubicBezTo>
                  <a:pt x="230" y="530"/>
                  <a:pt x="230" y="530"/>
                  <a:pt x="230" y="530"/>
                </a:cubicBezTo>
                <a:close/>
                <a:moveTo>
                  <a:pt x="249" y="533"/>
                </a:moveTo>
                <a:cubicBezTo>
                  <a:pt x="250" y="526"/>
                  <a:pt x="252" y="503"/>
                  <a:pt x="252" y="502"/>
                </a:cubicBezTo>
                <a:cubicBezTo>
                  <a:pt x="252" y="499"/>
                  <a:pt x="252" y="499"/>
                  <a:pt x="252" y="499"/>
                </a:cubicBezTo>
                <a:cubicBezTo>
                  <a:pt x="250" y="499"/>
                  <a:pt x="250" y="499"/>
                  <a:pt x="250" y="499"/>
                </a:cubicBezTo>
                <a:cubicBezTo>
                  <a:pt x="246" y="499"/>
                  <a:pt x="237" y="497"/>
                  <a:pt x="236" y="497"/>
                </a:cubicBezTo>
                <a:cubicBezTo>
                  <a:pt x="234" y="497"/>
                  <a:pt x="234" y="497"/>
                  <a:pt x="234" y="497"/>
                </a:cubicBezTo>
                <a:cubicBezTo>
                  <a:pt x="234" y="497"/>
                  <a:pt x="233" y="505"/>
                  <a:pt x="233" y="508"/>
                </a:cubicBezTo>
                <a:cubicBezTo>
                  <a:pt x="231" y="508"/>
                  <a:pt x="227" y="507"/>
                  <a:pt x="222" y="506"/>
                </a:cubicBezTo>
                <a:cubicBezTo>
                  <a:pt x="223" y="502"/>
                  <a:pt x="225" y="496"/>
                  <a:pt x="225" y="496"/>
                </a:cubicBezTo>
                <a:cubicBezTo>
                  <a:pt x="223" y="495"/>
                  <a:pt x="223" y="495"/>
                  <a:pt x="223" y="495"/>
                </a:cubicBezTo>
                <a:cubicBezTo>
                  <a:pt x="223" y="495"/>
                  <a:pt x="216" y="493"/>
                  <a:pt x="212" y="492"/>
                </a:cubicBezTo>
                <a:cubicBezTo>
                  <a:pt x="212" y="490"/>
                  <a:pt x="213" y="487"/>
                  <a:pt x="213" y="485"/>
                </a:cubicBezTo>
                <a:cubicBezTo>
                  <a:pt x="220" y="487"/>
                  <a:pt x="241" y="493"/>
                  <a:pt x="261" y="493"/>
                </a:cubicBezTo>
                <a:cubicBezTo>
                  <a:pt x="261" y="497"/>
                  <a:pt x="260" y="527"/>
                  <a:pt x="260" y="527"/>
                </a:cubicBezTo>
                <a:cubicBezTo>
                  <a:pt x="262" y="527"/>
                  <a:pt x="262" y="527"/>
                  <a:pt x="262" y="527"/>
                </a:cubicBezTo>
                <a:cubicBezTo>
                  <a:pt x="270" y="529"/>
                  <a:pt x="278" y="528"/>
                  <a:pt x="278" y="528"/>
                </a:cubicBezTo>
                <a:cubicBezTo>
                  <a:pt x="280" y="528"/>
                  <a:pt x="280" y="528"/>
                  <a:pt x="280" y="528"/>
                </a:cubicBezTo>
                <a:cubicBezTo>
                  <a:pt x="280" y="528"/>
                  <a:pt x="280" y="519"/>
                  <a:pt x="280" y="517"/>
                </a:cubicBezTo>
                <a:cubicBezTo>
                  <a:pt x="283" y="517"/>
                  <a:pt x="286" y="516"/>
                  <a:pt x="290" y="516"/>
                </a:cubicBezTo>
                <a:cubicBezTo>
                  <a:pt x="290" y="520"/>
                  <a:pt x="290" y="527"/>
                  <a:pt x="290" y="527"/>
                </a:cubicBezTo>
                <a:cubicBezTo>
                  <a:pt x="293" y="527"/>
                  <a:pt x="293" y="527"/>
                  <a:pt x="293" y="527"/>
                </a:cubicBezTo>
                <a:cubicBezTo>
                  <a:pt x="296" y="526"/>
                  <a:pt x="303" y="525"/>
                  <a:pt x="306" y="525"/>
                </a:cubicBezTo>
                <a:cubicBezTo>
                  <a:pt x="307" y="527"/>
                  <a:pt x="307" y="530"/>
                  <a:pt x="307" y="532"/>
                </a:cubicBezTo>
                <a:cubicBezTo>
                  <a:pt x="282" y="537"/>
                  <a:pt x="256" y="534"/>
                  <a:pt x="249" y="533"/>
                </a:cubicBezTo>
                <a:cubicBezTo>
                  <a:pt x="249" y="533"/>
                  <a:pt x="249" y="533"/>
                  <a:pt x="249" y="533"/>
                </a:cubicBezTo>
                <a:close/>
              </a:path>
            </a:pathLst>
          </a:cu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等线" panose="020F0502020204030204"/>
              <a:ea typeface="等线" panose="02010600030101010101" pitchFamily="2" charset="-122"/>
            </a:endParaRPr>
          </a:p>
        </p:txBody>
      </p:sp>
      <p:pic>
        <p:nvPicPr>
          <p:cNvPr id="52" name="图片 51">
            <a:extLst>
              <a:ext uri="{FF2B5EF4-FFF2-40B4-BE49-F238E27FC236}">
                <a16:creationId xmlns:a16="http://schemas.microsoft.com/office/drawing/2014/main" id="{5247E2C3-89F6-4DE9-8DFB-12FAD6E30301}"/>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33935" t="63233"/>
          <a:stretch/>
        </p:blipFill>
        <p:spPr>
          <a:xfrm rot="21333399">
            <a:off x="1362708" y="5829076"/>
            <a:ext cx="991379" cy="903963"/>
          </a:xfrm>
          <a:prstGeom prst="rect">
            <a:avLst/>
          </a:prstGeom>
        </p:spPr>
      </p:pic>
    </p:spTree>
    <p:extLst>
      <p:ext uri="{BB962C8B-B14F-4D97-AF65-F5344CB8AC3E}">
        <p14:creationId xmlns:p14="http://schemas.microsoft.com/office/powerpoint/2010/main" val="275164796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椭圆 50">
            <a:extLst>
              <a:ext uri="{FF2B5EF4-FFF2-40B4-BE49-F238E27FC236}">
                <a16:creationId xmlns:a16="http://schemas.microsoft.com/office/drawing/2014/main" id="{B3F6B84B-92CE-47A4-95C9-A18BD5B4276C}"/>
              </a:ext>
            </a:extLst>
          </p:cNvPr>
          <p:cNvSpPr/>
          <p:nvPr/>
        </p:nvSpPr>
        <p:spPr>
          <a:xfrm>
            <a:off x="3987187" y="1320187"/>
            <a:ext cx="4192226" cy="4192226"/>
          </a:xfrm>
          <a:prstGeom prst="ellips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任意多边形: 形状 51">
            <a:extLst>
              <a:ext uri="{FF2B5EF4-FFF2-40B4-BE49-F238E27FC236}">
                <a16:creationId xmlns:a16="http://schemas.microsoft.com/office/drawing/2014/main" id="{F6150389-9841-4836-BF3C-DDC8C12C46AE}"/>
              </a:ext>
            </a:extLst>
          </p:cNvPr>
          <p:cNvSpPr/>
          <p:nvPr/>
        </p:nvSpPr>
        <p:spPr>
          <a:xfrm>
            <a:off x="4291659" y="1970775"/>
            <a:ext cx="3887566" cy="3541638"/>
          </a:xfrm>
          <a:custGeom>
            <a:avLst/>
            <a:gdLst>
              <a:gd name="connsiteX0" fmla="*/ 307578 w 4332867"/>
              <a:gd name="connsiteY0" fmla="*/ 0 h 3947314"/>
              <a:gd name="connsiteX1" fmla="*/ 3685733 w 4332867"/>
              <a:gd name="connsiteY1" fmla="*/ 0 h 3947314"/>
              <a:gd name="connsiteX2" fmla="*/ 3799390 w 4332867"/>
              <a:gd name="connsiteY2" fmla="*/ 125054 h 3947314"/>
              <a:gd name="connsiteX3" fmla="*/ 4332867 w 4332867"/>
              <a:gd name="connsiteY3" fmla="*/ 1611102 h 3947314"/>
              <a:gd name="connsiteX4" fmla="*/ 1996655 w 4332867"/>
              <a:gd name="connsiteY4" fmla="*/ 3947314 h 3947314"/>
              <a:gd name="connsiteX5" fmla="*/ 59432 w 4332867"/>
              <a:gd name="connsiteY5" fmla="*/ 2917301 h 3947314"/>
              <a:gd name="connsiteX6" fmla="*/ 0 w 4332867"/>
              <a:gd name="connsiteY6" fmla="*/ 2819474 h 3947314"/>
              <a:gd name="connsiteX7" fmla="*/ 0 w 4332867"/>
              <a:gd name="connsiteY7" fmla="*/ 402731 h 3947314"/>
              <a:gd name="connsiteX8" fmla="*/ 59432 w 4332867"/>
              <a:gd name="connsiteY8" fmla="*/ 304904 h 3947314"/>
              <a:gd name="connsiteX9" fmla="*/ 193921 w 4332867"/>
              <a:gd name="connsiteY9" fmla="*/ 125054 h 3947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32867" h="3947314">
                <a:moveTo>
                  <a:pt x="307578" y="0"/>
                </a:moveTo>
                <a:lnTo>
                  <a:pt x="3685733" y="0"/>
                </a:lnTo>
                <a:lnTo>
                  <a:pt x="3799390" y="125054"/>
                </a:lnTo>
                <a:cubicBezTo>
                  <a:pt x="4132664" y="528890"/>
                  <a:pt x="4332867" y="1046616"/>
                  <a:pt x="4332867" y="1611102"/>
                </a:cubicBezTo>
                <a:cubicBezTo>
                  <a:pt x="4332867" y="2901356"/>
                  <a:pt x="3286909" y="3947314"/>
                  <a:pt x="1996655" y="3947314"/>
                </a:cubicBezTo>
                <a:cubicBezTo>
                  <a:pt x="1190247" y="3947314"/>
                  <a:pt x="479266" y="3538737"/>
                  <a:pt x="59432" y="2917301"/>
                </a:cubicBezTo>
                <a:lnTo>
                  <a:pt x="0" y="2819474"/>
                </a:lnTo>
                <a:lnTo>
                  <a:pt x="0" y="402731"/>
                </a:lnTo>
                <a:lnTo>
                  <a:pt x="59432" y="304904"/>
                </a:lnTo>
                <a:cubicBezTo>
                  <a:pt x="101415" y="242760"/>
                  <a:pt x="146310" y="182745"/>
                  <a:pt x="193921" y="125054"/>
                </a:cubicBezTo>
                <a:close/>
              </a:path>
            </a:pathLst>
          </a:custGeom>
          <a:blipFill dpi="0" rotWithShape="1">
            <a:blip r:embed="rId2">
              <a:extLst>
                <a:ext uri="{28A0092B-C50C-407E-A947-70E740481C1C}">
                  <a14:useLocalDpi xmlns:a14="http://schemas.microsoft.com/office/drawing/2010/main" val="0"/>
                </a:ext>
              </a:extLst>
            </a:blip>
            <a:srcRect/>
            <a:stretch>
              <a:fillRect r="-189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9" name="wps稻壳儿佳誉设计原创">
            <a:extLst>
              <a:ext uri="{FF2B5EF4-FFF2-40B4-BE49-F238E27FC236}">
                <a16:creationId xmlns:a16="http://schemas.microsoft.com/office/drawing/2014/main" id="{E8987700-C418-4468-814A-0648072DC1F5}"/>
              </a:ext>
            </a:extLst>
          </p:cNvPr>
          <p:cNvGrpSpPr>
            <a:grpSpLocks/>
          </p:cNvGrpSpPr>
          <p:nvPr/>
        </p:nvGrpSpPr>
        <p:grpSpPr bwMode="auto">
          <a:xfrm>
            <a:off x="6108714" y="3740410"/>
            <a:ext cx="203032" cy="277254"/>
            <a:chOff x="4755469" y="4479245"/>
            <a:chExt cx="355600" cy="484188"/>
          </a:xfrm>
        </p:grpSpPr>
        <p:sp>
          <p:nvSpPr>
            <p:cNvPr id="60" name="Freeform 150">
              <a:extLst>
                <a:ext uri="{FF2B5EF4-FFF2-40B4-BE49-F238E27FC236}">
                  <a16:creationId xmlns:a16="http://schemas.microsoft.com/office/drawing/2014/main" id="{2241CC78-12FC-4B58-86B8-7ACC3FAA8A26}"/>
                </a:ext>
              </a:extLst>
            </p:cNvPr>
            <p:cNvSpPr>
              <a:spLocks/>
            </p:cNvSpPr>
            <p:nvPr/>
          </p:nvSpPr>
          <p:spPr bwMode="auto">
            <a:xfrm>
              <a:off x="4755469" y="4479245"/>
              <a:ext cx="355600" cy="484188"/>
            </a:xfrm>
            <a:custGeom>
              <a:avLst/>
              <a:gdLst>
                <a:gd name="T0" fmla="*/ 2147483646 w 931"/>
                <a:gd name="T1" fmla="*/ 2147483646 h 1310"/>
                <a:gd name="T2" fmla="*/ 2147483646 w 931"/>
                <a:gd name="T3" fmla="*/ 2147483646 h 1310"/>
                <a:gd name="T4" fmla="*/ 2147483646 w 931"/>
                <a:gd name="T5" fmla="*/ 2147483646 h 1310"/>
                <a:gd name="T6" fmla="*/ 2147483646 w 931"/>
                <a:gd name="T7" fmla="*/ 2147483646 h 1310"/>
                <a:gd name="T8" fmla="*/ 2147483646 w 931"/>
                <a:gd name="T9" fmla="*/ 2147483646 h 1310"/>
                <a:gd name="T10" fmla="*/ 2147483646 w 931"/>
                <a:gd name="T11" fmla="*/ 2147483646 h 1310"/>
                <a:gd name="T12" fmla="*/ 2147483646 w 931"/>
                <a:gd name="T13" fmla="*/ 2147483646 h 1310"/>
                <a:gd name="T14" fmla="*/ 2147483646 w 931"/>
                <a:gd name="T15" fmla="*/ 2147483646 h 1310"/>
                <a:gd name="T16" fmla="*/ 2147483646 w 931"/>
                <a:gd name="T17" fmla="*/ 2147483646 h 1310"/>
                <a:gd name="T18" fmla="*/ 2147483646 w 931"/>
                <a:gd name="T19" fmla="*/ 2147483646 h 1310"/>
                <a:gd name="T20" fmla="*/ 2147483646 w 931"/>
                <a:gd name="T21" fmla="*/ 2147483646 h 1310"/>
                <a:gd name="T22" fmla="*/ 2147483646 w 931"/>
                <a:gd name="T23" fmla="*/ 2147483646 h 1310"/>
                <a:gd name="T24" fmla="*/ 2147483646 w 931"/>
                <a:gd name="T25" fmla="*/ 2147483646 h 1310"/>
                <a:gd name="T26" fmla="*/ 2147483646 w 931"/>
                <a:gd name="T27" fmla="*/ 2147483646 h 1310"/>
                <a:gd name="T28" fmla="*/ 2147483646 w 931"/>
                <a:gd name="T29" fmla="*/ 2147483646 h 1310"/>
                <a:gd name="T30" fmla="*/ 2147483646 w 931"/>
                <a:gd name="T31" fmla="*/ 2147483646 h 1310"/>
                <a:gd name="T32" fmla="*/ 2147483646 w 931"/>
                <a:gd name="T33" fmla="*/ 2147483646 h 1310"/>
                <a:gd name="T34" fmla="*/ 2147483646 w 931"/>
                <a:gd name="T35" fmla="*/ 2147483646 h 1310"/>
                <a:gd name="T36" fmla="*/ 2147483646 w 931"/>
                <a:gd name="T37" fmla="*/ 2147483646 h 1310"/>
                <a:gd name="T38" fmla="*/ 2147483646 w 931"/>
                <a:gd name="T39" fmla="*/ 2147483646 h 1310"/>
                <a:gd name="T40" fmla="*/ 2147483646 w 931"/>
                <a:gd name="T41" fmla="*/ 2147483646 h 1310"/>
                <a:gd name="T42" fmla="*/ 2147483646 w 931"/>
                <a:gd name="T43" fmla="*/ 2147483646 h 1310"/>
                <a:gd name="T44" fmla="*/ 2147483646 w 931"/>
                <a:gd name="T45" fmla="*/ 2147483646 h 1310"/>
                <a:gd name="T46" fmla="*/ 2147483646 w 931"/>
                <a:gd name="T47" fmla="*/ 2147483646 h 1310"/>
                <a:gd name="T48" fmla="*/ 2147483646 w 931"/>
                <a:gd name="T49" fmla="*/ 2147483646 h 1310"/>
                <a:gd name="T50" fmla="*/ 2147483646 w 931"/>
                <a:gd name="T51" fmla="*/ 2147483646 h 1310"/>
                <a:gd name="T52" fmla="*/ 2147483646 w 931"/>
                <a:gd name="T53" fmla="*/ 2147483646 h 1310"/>
                <a:gd name="T54" fmla="*/ 2147483646 w 931"/>
                <a:gd name="T55" fmla="*/ 2147483646 h 1310"/>
                <a:gd name="T56" fmla="*/ 2147483646 w 931"/>
                <a:gd name="T57" fmla="*/ 2147483646 h 1310"/>
                <a:gd name="T58" fmla="*/ 2147483646 w 931"/>
                <a:gd name="T59" fmla="*/ 2147483646 h 1310"/>
                <a:gd name="T60" fmla="*/ 2147483646 w 931"/>
                <a:gd name="T61" fmla="*/ 2147483646 h 1310"/>
                <a:gd name="T62" fmla="*/ 2147483646 w 931"/>
                <a:gd name="T63" fmla="*/ 2147483646 h 1310"/>
                <a:gd name="T64" fmla="*/ 2147483646 w 931"/>
                <a:gd name="T65" fmla="*/ 2147483646 h 1310"/>
                <a:gd name="T66" fmla="*/ 2147483646 w 931"/>
                <a:gd name="T67" fmla="*/ 2147483646 h 1310"/>
                <a:gd name="T68" fmla="*/ 2147483646 w 931"/>
                <a:gd name="T69" fmla="*/ 2147483646 h 1310"/>
                <a:gd name="T70" fmla="*/ 2147483646 w 931"/>
                <a:gd name="T71" fmla="*/ 2147483646 h 1310"/>
                <a:gd name="T72" fmla="*/ 2147483646 w 931"/>
                <a:gd name="T73" fmla="*/ 2147483646 h 1310"/>
                <a:gd name="T74" fmla="*/ 2147483646 w 931"/>
                <a:gd name="T75" fmla="*/ 2147483646 h 1310"/>
                <a:gd name="T76" fmla="*/ 2147483646 w 931"/>
                <a:gd name="T77" fmla="*/ 2147483646 h 1310"/>
                <a:gd name="T78" fmla="*/ 2147483646 w 931"/>
                <a:gd name="T79" fmla="*/ 2147483646 h 1310"/>
                <a:gd name="T80" fmla="*/ 2147483646 w 931"/>
                <a:gd name="T81" fmla="*/ 2147483646 h 1310"/>
                <a:gd name="T82" fmla="*/ 2147483646 w 931"/>
                <a:gd name="T83" fmla="*/ 2147483646 h 1310"/>
                <a:gd name="T84" fmla="*/ 2147483646 w 931"/>
                <a:gd name="T85" fmla="*/ 2147483646 h 1310"/>
                <a:gd name="T86" fmla="*/ 2147483646 w 931"/>
                <a:gd name="T87" fmla="*/ 2147483646 h 1310"/>
                <a:gd name="T88" fmla="*/ 2147483646 w 931"/>
                <a:gd name="T89" fmla="*/ 2147483646 h 1310"/>
                <a:gd name="T90" fmla="*/ 2147483646 w 931"/>
                <a:gd name="T91" fmla="*/ 2147483646 h 1310"/>
                <a:gd name="T92" fmla="*/ 2147483646 w 931"/>
                <a:gd name="T93" fmla="*/ 2147483646 h 1310"/>
                <a:gd name="T94" fmla="*/ 2147483646 w 931"/>
                <a:gd name="T95" fmla="*/ 2147483646 h 1310"/>
                <a:gd name="T96" fmla="*/ 2147483646 w 931"/>
                <a:gd name="T97" fmla="*/ 2147483646 h 1310"/>
                <a:gd name="T98" fmla="*/ 2147483646 w 931"/>
                <a:gd name="T99" fmla="*/ 2147483646 h 1310"/>
                <a:gd name="T100" fmla="*/ 0 w 931"/>
                <a:gd name="T101" fmla="*/ 2147483646 h 131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931" h="1310">
                  <a:moveTo>
                    <a:pt x="5" y="1138"/>
                  </a:moveTo>
                  <a:lnTo>
                    <a:pt x="5" y="1121"/>
                  </a:lnTo>
                  <a:cubicBezTo>
                    <a:pt x="8" y="1116"/>
                    <a:pt x="9" y="1116"/>
                    <a:pt x="9" y="1111"/>
                  </a:cubicBezTo>
                  <a:lnTo>
                    <a:pt x="9" y="1096"/>
                  </a:lnTo>
                  <a:lnTo>
                    <a:pt x="12" y="1096"/>
                  </a:lnTo>
                  <a:lnTo>
                    <a:pt x="12" y="1091"/>
                  </a:lnTo>
                  <a:lnTo>
                    <a:pt x="18" y="1091"/>
                  </a:lnTo>
                  <a:cubicBezTo>
                    <a:pt x="22" y="1091"/>
                    <a:pt x="23" y="1092"/>
                    <a:pt x="26" y="1093"/>
                  </a:cubicBezTo>
                  <a:lnTo>
                    <a:pt x="28" y="1066"/>
                  </a:lnTo>
                  <a:cubicBezTo>
                    <a:pt x="23" y="1062"/>
                    <a:pt x="16" y="1057"/>
                    <a:pt x="16" y="1046"/>
                  </a:cubicBezTo>
                  <a:lnTo>
                    <a:pt x="16" y="1044"/>
                  </a:lnTo>
                  <a:cubicBezTo>
                    <a:pt x="16" y="1031"/>
                    <a:pt x="32" y="1039"/>
                    <a:pt x="32" y="1004"/>
                  </a:cubicBezTo>
                  <a:cubicBezTo>
                    <a:pt x="32" y="1000"/>
                    <a:pt x="27" y="975"/>
                    <a:pt x="25" y="970"/>
                  </a:cubicBezTo>
                  <a:lnTo>
                    <a:pt x="16" y="987"/>
                  </a:lnTo>
                  <a:lnTo>
                    <a:pt x="16" y="967"/>
                  </a:lnTo>
                  <a:cubicBezTo>
                    <a:pt x="18" y="962"/>
                    <a:pt x="19" y="962"/>
                    <a:pt x="19" y="957"/>
                  </a:cubicBezTo>
                  <a:lnTo>
                    <a:pt x="19" y="934"/>
                  </a:lnTo>
                  <a:cubicBezTo>
                    <a:pt x="19" y="925"/>
                    <a:pt x="17" y="934"/>
                    <a:pt x="16" y="919"/>
                  </a:cubicBezTo>
                  <a:lnTo>
                    <a:pt x="19" y="919"/>
                  </a:lnTo>
                  <a:lnTo>
                    <a:pt x="19" y="909"/>
                  </a:lnTo>
                  <a:cubicBezTo>
                    <a:pt x="19" y="903"/>
                    <a:pt x="24" y="900"/>
                    <a:pt x="27" y="894"/>
                  </a:cubicBezTo>
                  <a:lnTo>
                    <a:pt x="23" y="887"/>
                  </a:lnTo>
                  <a:lnTo>
                    <a:pt x="23" y="857"/>
                  </a:lnTo>
                  <a:cubicBezTo>
                    <a:pt x="21" y="853"/>
                    <a:pt x="19" y="853"/>
                    <a:pt x="19" y="847"/>
                  </a:cubicBezTo>
                  <a:lnTo>
                    <a:pt x="19" y="785"/>
                  </a:lnTo>
                  <a:cubicBezTo>
                    <a:pt x="23" y="783"/>
                    <a:pt x="28" y="770"/>
                    <a:pt x="28" y="763"/>
                  </a:cubicBezTo>
                  <a:lnTo>
                    <a:pt x="28" y="572"/>
                  </a:lnTo>
                  <a:cubicBezTo>
                    <a:pt x="28" y="562"/>
                    <a:pt x="23" y="566"/>
                    <a:pt x="23" y="557"/>
                  </a:cubicBezTo>
                  <a:lnTo>
                    <a:pt x="23" y="544"/>
                  </a:lnTo>
                  <a:cubicBezTo>
                    <a:pt x="23" y="535"/>
                    <a:pt x="28" y="538"/>
                    <a:pt x="28" y="529"/>
                  </a:cubicBezTo>
                  <a:lnTo>
                    <a:pt x="28" y="465"/>
                  </a:lnTo>
                  <a:cubicBezTo>
                    <a:pt x="28" y="459"/>
                    <a:pt x="25" y="457"/>
                    <a:pt x="23" y="452"/>
                  </a:cubicBezTo>
                  <a:lnTo>
                    <a:pt x="23" y="437"/>
                  </a:lnTo>
                  <a:cubicBezTo>
                    <a:pt x="22" y="435"/>
                    <a:pt x="16" y="415"/>
                    <a:pt x="16" y="413"/>
                  </a:cubicBezTo>
                  <a:lnTo>
                    <a:pt x="16" y="388"/>
                  </a:lnTo>
                  <a:lnTo>
                    <a:pt x="19" y="388"/>
                  </a:lnTo>
                  <a:lnTo>
                    <a:pt x="19" y="375"/>
                  </a:lnTo>
                  <a:lnTo>
                    <a:pt x="16" y="375"/>
                  </a:lnTo>
                  <a:cubicBezTo>
                    <a:pt x="17" y="361"/>
                    <a:pt x="19" y="370"/>
                    <a:pt x="19" y="360"/>
                  </a:cubicBezTo>
                  <a:lnTo>
                    <a:pt x="19" y="356"/>
                  </a:lnTo>
                  <a:lnTo>
                    <a:pt x="105" y="323"/>
                  </a:lnTo>
                  <a:cubicBezTo>
                    <a:pt x="108" y="319"/>
                    <a:pt x="113" y="316"/>
                    <a:pt x="117" y="315"/>
                  </a:cubicBezTo>
                  <a:cubicBezTo>
                    <a:pt x="124" y="313"/>
                    <a:pt x="122" y="310"/>
                    <a:pt x="128" y="309"/>
                  </a:cubicBezTo>
                  <a:cubicBezTo>
                    <a:pt x="138" y="306"/>
                    <a:pt x="164" y="335"/>
                    <a:pt x="176" y="292"/>
                  </a:cubicBezTo>
                  <a:cubicBezTo>
                    <a:pt x="179" y="283"/>
                    <a:pt x="187" y="263"/>
                    <a:pt x="191" y="254"/>
                  </a:cubicBezTo>
                  <a:cubicBezTo>
                    <a:pt x="197" y="240"/>
                    <a:pt x="204" y="238"/>
                    <a:pt x="210" y="230"/>
                  </a:cubicBezTo>
                  <a:cubicBezTo>
                    <a:pt x="211" y="228"/>
                    <a:pt x="216" y="193"/>
                    <a:pt x="217" y="189"/>
                  </a:cubicBezTo>
                  <a:cubicBezTo>
                    <a:pt x="218" y="184"/>
                    <a:pt x="226" y="152"/>
                    <a:pt x="225" y="149"/>
                  </a:cubicBezTo>
                  <a:lnTo>
                    <a:pt x="228" y="150"/>
                  </a:lnTo>
                  <a:cubicBezTo>
                    <a:pt x="227" y="141"/>
                    <a:pt x="231" y="137"/>
                    <a:pt x="236" y="136"/>
                  </a:cubicBezTo>
                  <a:lnTo>
                    <a:pt x="239" y="135"/>
                  </a:lnTo>
                  <a:lnTo>
                    <a:pt x="244" y="135"/>
                  </a:lnTo>
                  <a:cubicBezTo>
                    <a:pt x="245" y="142"/>
                    <a:pt x="250" y="142"/>
                    <a:pt x="252" y="147"/>
                  </a:cubicBezTo>
                  <a:cubicBezTo>
                    <a:pt x="254" y="151"/>
                    <a:pt x="254" y="157"/>
                    <a:pt x="259" y="158"/>
                  </a:cubicBezTo>
                  <a:cubicBezTo>
                    <a:pt x="263" y="159"/>
                    <a:pt x="271" y="148"/>
                    <a:pt x="278" y="147"/>
                  </a:cubicBezTo>
                  <a:lnTo>
                    <a:pt x="283" y="145"/>
                  </a:lnTo>
                  <a:lnTo>
                    <a:pt x="288" y="144"/>
                  </a:lnTo>
                  <a:cubicBezTo>
                    <a:pt x="294" y="144"/>
                    <a:pt x="298" y="145"/>
                    <a:pt x="302" y="147"/>
                  </a:cubicBezTo>
                  <a:lnTo>
                    <a:pt x="305" y="162"/>
                  </a:lnTo>
                  <a:lnTo>
                    <a:pt x="316" y="129"/>
                  </a:lnTo>
                  <a:cubicBezTo>
                    <a:pt x="321" y="131"/>
                    <a:pt x="334" y="137"/>
                    <a:pt x="340" y="136"/>
                  </a:cubicBezTo>
                  <a:cubicBezTo>
                    <a:pt x="347" y="134"/>
                    <a:pt x="346" y="103"/>
                    <a:pt x="352" y="96"/>
                  </a:cubicBezTo>
                  <a:cubicBezTo>
                    <a:pt x="349" y="90"/>
                    <a:pt x="345" y="76"/>
                    <a:pt x="340" y="81"/>
                  </a:cubicBezTo>
                  <a:lnTo>
                    <a:pt x="339" y="76"/>
                  </a:lnTo>
                  <a:cubicBezTo>
                    <a:pt x="337" y="78"/>
                    <a:pt x="321" y="71"/>
                    <a:pt x="317" y="72"/>
                  </a:cubicBezTo>
                  <a:cubicBezTo>
                    <a:pt x="314" y="73"/>
                    <a:pt x="296" y="75"/>
                    <a:pt x="291" y="78"/>
                  </a:cubicBezTo>
                  <a:cubicBezTo>
                    <a:pt x="277" y="72"/>
                    <a:pt x="297" y="58"/>
                    <a:pt x="299" y="51"/>
                  </a:cubicBezTo>
                  <a:cubicBezTo>
                    <a:pt x="304" y="54"/>
                    <a:pt x="305" y="53"/>
                    <a:pt x="311" y="51"/>
                  </a:cubicBezTo>
                  <a:cubicBezTo>
                    <a:pt x="324" y="48"/>
                    <a:pt x="322" y="46"/>
                    <a:pt x="336" y="31"/>
                  </a:cubicBezTo>
                  <a:cubicBezTo>
                    <a:pt x="343" y="22"/>
                    <a:pt x="349" y="9"/>
                    <a:pt x="359" y="7"/>
                  </a:cubicBezTo>
                  <a:lnTo>
                    <a:pt x="362" y="6"/>
                  </a:lnTo>
                  <a:cubicBezTo>
                    <a:pt x="366" y="5"/>
                    <a:pt x="374" y="10"/>
                    <a:pt x="373" y="0"/>
                  </a:cubicBezTo>
                  <a:lnTo>
                    <a:pt x="403" y="0"/>
                  </a:lnTo>
                  <a:cubicBezTo>
                    <a:pt x="406" y="9"/>
                    <a:pt x="409" y="8"/>
                    <a:pt x="417" y="8"/>
                  </a:cubicBezTo>
                  <a:cubicBezTo>
                    <a:pt x="419" y="9"/>
                    <a:pt x="429" y="17"/>
                    <a:pt x="431" y="18"/>
                  </a:cubicBezTo>
                  <a:lnTo>
                    <a:pt x="435" y="18"/>
                  </a:lnTo>
                  <a:cubicBezTo>
                    <a:pt x="441" y="18"/>
                    <a:pt x="438" y="13"/>
                    <a:pt x="444" y="13"/>
                  </a:cubicBezTo>
                  <a:lnTo>
                    <a:pt x="458" y="13"/>
                  </a:lnTo>
                  <a:lnTo>
                    <a:pt x="458" y="18"/>
                  </a:lnTo>
                  <a:lnTo>
                    <a:pt x="479" y="18"/>
                  </a:lnTo>
                  <a:cubicBezTo>
                    <a:pt x="481" y="18"/>
                    <a:pt x="494" y="27"/>
                    <a:pt x="496" y="27"/>
                  </a:cubicBezTo>
                  <a:lnTo>
                    <a:pt x="504" y="27"/>
                  </a:lnTo>
                  <a:cubicBezTo>
                    <a:pt x="507" y="27"/>
                    <a:pt x="507" y="26"/>
                    <a:pt x="511" y="23"/>
                  </a:cubicBezTo>
                  <a:cubicBezTo>
                    <a:pt x="512" y="27"/>
                    <a:pt x="523" y="37"/>
                    <a:pt x="526" y="37"/>
                  </a:cubicBezTo>
                  <a:cubicBezTo>
                    <a:pt x="532" y="37"/>
                    <a:pt x="541" y="23"/>
                    <a:pt x="542" y="18"/>
                  </a:cubicBezTo>
                  <a:lnTo>
                    <a:pt x="560" y="18"/>
                  </a:lnTo>
                  <a:cubicBezTo>
                    <a:pt x="566" y="18"/>
                    <a:pt x="563" y="13"/>
                    <a:pt x="569" y="13"/>
                  </a:cubicBezTo>
                  <a:lnTo>
                    <a:pt x="595" y="13"/>
                  </a:lnTo>
                  <a:lnTo>
                    <a:pt x="595" y="18"/>
                  </a:lnTo>
                  <a:lnTo>
                    <a:pt x="602" y="18"/>
                  </a:lnTo>
                  <a:cubicBezTo>
                    <a:pt x="608" y="18"/>
                    <a:pt x="605" y="13"/>
                    <a:pt x="611" y="13"/>
                  </a:cubicBezTo>
                  <a:lnTo>
                    <a:pt x="618" y="13"/>
                  </a:lnTo>
                  <a:lnTo>
                    <a:pt x="618" y="18"/>
                  </a:lnTo>
                  <a:cubicBezTo>
                    <a:pt x="630" y="17"/>
                    <a:pt x="623" y="13"/>
                    <a:pt x="630" y="13"/>
                  </a:cubicBezTo>
                  <a:lnTo>
                    <a:pt x="641" y="13"/>
                  </a:lnTo>
                  <a:cubicBezTo>
                    <a:pt x="646" y="13"/>
                    <a:pt x="644" y="14"/>
                    <a:pt x="646" y="18"/>
                  </a:cubicBezTo>
                  <a:cubicBezTo>
                    <a:pt x="647" y="16"/>
                    <a:pt x="650" y="13"/>
                    <a:pt x="651" y="13"/>
                  </a:cubicBezTo>
                  <a:cubicBezTo>
                    <a:pt x="655" y="13"/>
                    <a:pt x="655" y="14"/>
                    <a:pt x="658" y="18"/>
                  </a:cubicBezTo>
                  <a:lnTo>
                    <a:pt x="676" y="18"/>
                  </a:lnTo>
                  <a:lnTo>
                    <a:pt x="694" y="32"/>
                  </a:lnTo>
                  <a:lnTo>
                    <a:pt x="702" y="32"/>
                  </a:lnTo>
                  <a:lnTo>
                    <a:pt x="702" y="28"/>
                  </a:lnTo>
                  <a:lnTo>
                    <a:pt x="716" y="27"/>
                  </a:lnTo>
                  <a:lnTo>
                    <a:pt x="716" y="32"/>
                  </a:lnTo>
                  <a:lnTo>
                    <a:pt x="725" y="32"/>
                  </a:lnTo>
                  <a:cubicBezTo>
                    <a:pt x="731" y="32"/>
                    <a:pt x="728" y="27"/>
                    <a:pt x="734" y="27"/>
                  </a:cubicBezTo>
                  <a:lnTo>
                    <a:pt x="739" y="27"/>
                  </a:lnTo>
                  <a:cubicBezTo>
                    <a:pt x="740" y="30"/>
                    <a:pt x="752" y="55"/>
                    <a:pt x="755" y="55"/>
                  </a:cubicBezTo>
                  <a:cubicBezTo>
                    <a:pt x="761" y="55"/>
                    <a:pt x="767" y="41"/>
                    <a:pt x="771" y="37"/>
                  </a:cubicBezTo>
                  <a:lnTo>
                    <a:pt x="776" y="42"/>
                  </a:lnTo>
                  <a:lnTo>
                    <a:pt x="794" y="23"/>
                  </a:lnTo>
                  <a:lnTo>
                    <a:pt x="801" y="22"/>
                  </a:lnTo>
                  <a:cubicBezTo>
                    <a:pt x="805" y="22"/>
                    <a:pt x="805" y="21"/>
                    <a:pt x="808" y="18"/>
                  </a:cubicBezTo>
                  <a:lnTo>
                    <a:pt x="840" y="18"/>
                  </a:lnTo>
                  <a:cubicBezTo>
                    <a:pt x="843" y="15"/>
                    <a:pt x="843" y="13"/>
                    <a:pt x="847" y="13"/>
                  </a:cubicBezTo>
                  <a:lnTo>
                    <a:pt x="857" y="13"/>
                  </a:lnTo>
                  <a:cubicBezTo>
                    <a:pt x="863" y="12"/>
                    <a:pt x="860" y="18"/>
                    <a:pt x="866" y="18"/>
                  </a:cubicBezTo>
                  <a:lnTo>
                    <a:pt x="877" y="18"/>
                  </a:lnTo>
                  <a:cubicBezTo>
                    <a:pt x="879" y="25"/>
                    <a:pt x="907" y="36"/>
                    <a:pt x="907" y="60"/>
                  </a:cubicBezTo>
                  <a:lnTo>
                    <a:pt x="907" y="70"/>
                  </a:lnTo>
                  <a:lnTo>
                    <a:pt x="910" y="70"/>
                  </a:lnTo>
                  <a:lnTo>
                    <a:pt x="910" y="95"/>
                  </a:lnTo>
                  <a:cubicBezTo>
                    <a:pt x="910" y="104"/>
                    <a:pt x="915" y="100"/>
                    <a:pt x="915" y="109"/>
                  </a:cubicBezTo>
                  <a:lnTo>
                    <a:pt x="915" y="152"/>
                  </a:lnTo>
                  <a:lnTo>
                    <a:pt x="919" y="152"/>
                  </a:lnTo>
                  <a:lnTo>
                    <a:pt x="919" y="172"/>
                  </a:lnTo>
                  <a:cubicBezTo>
                    <a:pt x="919" y="177"/>
                    <a:pt x="920" y="177"/>
                    <a:pt x="922" y="182"/>
                  </a:cubicBezTo>
                  <a:lnTo>
                    <a:pt x="919" y="181"/>
                  </a:lnTo>
                  <a:lnTo>
                    <a:pt x="919" y="204"/>
                  </a:lnTo>
                  <a:cubicBezTo>
                    <a:pt x="919" y="213"/>
                    <a:pt x="922" y="208"/>
                    <a:pt x="922" y="216"/>
                  </a:cubicBezTo>
                  <a:lnTo>
                    <a:pt x="922" y="219"/>
                  </a:lnTo>
                  <a:cubicBezTo>
                    <a:pt x="922" y="227"/>
                    <a:pt x="919" y="223"/>
                    <a:pt x="919" y="231"/>
                  </a:cubicBezTo>
                  <a:lnTo>
                    <a:pt x="919" y="273"/>
                  </a:lnTo>
                  <a:cubicBezTo>
                    <a:pt x="919" y="282"/>
                    <a:pt x="931" y="297"/>
                    <a:pt x="931" y="311"/>
                  </a:cubicBezTo>
                  <a:cubicBezTo>
                    <a:pt x="931" y="326"/>
                    <a:pt x="909" y="361"/>
                    <a:pt x="903" y="373"/>
                  </a:cubicBezTo>
                  <a:cubicBezTo>
                    <a:pt x="905" y="377"/>
                    <a:pt x="907" y="377"/>
                    <a:pt x="907" y="383"/>
                  </a:cubicBezTo>
                  <a:lnTo>
                    <a:pt x="906" y="390"/>
                  </a:lnTo>
                  <a:lnTo>
                    <a:pt x="899" y="393"/>
                  </a:lnTo>
                  <a:lnTo>
                    <a:pt x="905" y="405"/>
                  </a:lnTo>
                  <a:lnTo>
                    <a:pt x="915" y="405"/>
                  </a:lnTo>
                  <a:cubicBezTo>
                    <a:pt x="918" y="410"/>
                    <a:pt x="919" y="409"/>
                    <a:pt x="919" y="415"/>
                  </a:cubicBezTo>
                  <a:lnTo>
                    <a:pt x="919" y="427"/>
                  </a:lnTo>
                  <a:cubicBezTo>
                    <a:pt x="919" y="436"/>
                    <a:pt x="915" y="431"/>
                    <a:pt x="915" y="440"/>
                  </a:cubicBezTo>
                  <a:lnTo>
                    <a:pt x="915" y="447"/>
                  </a:lnTo>
                  <a:lnTo>
                    <a:pt x="919" y="447"/>
                  </a:lnTo>
                  <a:lnTo>
                    <a:pt x="918" y="481"/>
                  </a:lnTo>
                  <a:lnTo>
                    <a:pt x="910" y="500"/>
                  </a:lnTo>
                  <a:lnTo>
                    <a:pt x="910" y="545"/>
                  </a:lnTo>
                  <a:lnTo>
                    <a:pt x="907" y="552"/>
                  </a:lnTo>
                  <a:lnTo>
                    <a:pt x="908" y="578"/>
                  </a:lnTo>
                  <a:lnTo>
                    <a:pt x="888" y="607"/>
                  </a:lnTo>
                  <a:lnTo>
                    <a:pt x="890" y="607"/>
                  </a:lnTo>
                  <a:lnTo>
                    <a:pt x="900" y="624"/>
                  </a:lnTo>
                  <a:lnTo>
                    <a:pt x="900" y="661"/>
                  </a:lnTo>
                  <a:lnTo>
                    <a:pt x="903" y="661"/>
                  </a:lnTo>
                  <a:lnTo>
                    <a:pt x="903" y="693"/>
                  </a:lnTo>
                  <a:lnTo>
                    <a:pt x="907" y="693"/>
                  </a:lnTo>
                  <a:cubicBezTo>
                    <a:pt x="906" y="710"/>
                    <a:pt x="903" y="701"/>
                    <a:pt x="903" y="711"/>
                  </a:cubicBezTo>
                  <a:lnTo>
                    <a:pt x="903" y="718"/>
                  </a:lnTo>
                  <a:cubicBezTo>
                    <a:pt x="897" y="719"/>
                    <a:pt x="887" y="729"/>
                    <a:pt x="887" y="738"/>
                  </a:cubicBezTo>
                  <a:lnTo>
                    <a:pt x="887" y="745"/>
                  </a:lnTo>
                  <a:cubicBezTo>
                    <a:pt x="887" y="757"/>
                    <a:pt x="899" y="757"/>
                    <a:pt x="900" y="773"/>
                  </a:cubicBezTo>
                  <a:lnTo>
                    <a:pt x="896" y="773"/>
                  </a:lnTo>
                  <a:lnTo>
                    <a:pt x="897" y="784"/>
                  </a:lnTo>
                  <a:lnTo>
                    <a:pt x="903" y="795"/>
                  </a:lnTo>
                  <a:lnTo>
                    <a:pt x="903" y="805"/>
                  </a:lnTo>
                  <a:cubicBezTo>
                    <a:pt x="903" y="814"/>
                    <a:pt x="907" y="809"/>
                    <a:pt x="907" y="818"/>
                  </a:cubicBezTo>
                  <a:lnTo>
                    <a:pt x="907" y="842"/>
                  </a:lnTo>
                  <a:cubicBezTo>
                    <a:pt x="907" y="848"/>
                    <a:pt x="905" y="848"/>
                    <a:pt x="903" y="852"/>
                  </a:cubicBezTo>
                  <a:lnTo>
                    <a:pt x="903" y="872"/>
                  </a:lnTo>
                  <a:cubicBezTo>
                    <a:pt x="901" y="877"/>
                    <a:pt x="900" y="877"/>
                    <a:pt x="900" y="882"/>
                  </a:cubicBezTo>
                  <a:lnTo>
                    <a:pt x="900" y="902"/>
                  </a:lnTo>
                  <a:lnTo>
                    <a:pt x="896" y="902"/>
                  </a:lnTo>
                  <a:lnTo>
                    <a:pt x="907" y="924"/>
                  </a:lnTo>
                  <a:lnTo>
                    <a:pt x="907" y="939"/>
                  </a:lnTo>
                  <a:cubicBezTo>
                    <a:pt x="907" y="948"/>
                    <a:pt x="910" y="943"/>
                    <a:pt x="910" y="952"/>
                  </a:cubicBezTo>
                  <a:lnTo>
                    <a:pt x="910" y="972"/>
                  </a:lnTo>
                  <a:cubicBezTo>
                    <a:pt x="910" y="980"/>
                    <a:pt x="907" y="975"/>
                    <a:pt x="907" y="984"/>
                  </a:cubicBezTo>
                  <a:lnTo>
                    <a:pt x="907" y="1014"/>
                  </a:lnTo>
                  <a:cubicBezTo>
                    <a:pt x="907" y="1022"/>
                    <a:pt x="910" y="1018"/>
                    <a:pt x="910" y="1026"/>
                  </a:cubicBezTo>
                  <a:lnTo>
                    <a:pt x="910" y="1059"/>
                  </a:lnTo>
                  <a:lnTo>
                    <a:pt x="907" y="1059"/>
                  </a:lnTo>
                  <a:lnTo>
                    <a:pt x="907" y="1069"/>
                  </a:lnTo>
                  <a:cubicBezTo>
                    <a:pt x="907" y="1077"/>
                    <a:pt x="903" y="1072"/>
                    <a:pt x="903" y="1081"/>
                  </a:cubicBezTo>
                  <a:lnTo>
                    <a:pt x="903" y="1091"/>
                  </a:lnTo>
                  <a:lnTo>
                    <a:pt x="907" y="1091"/>
                  </a:lnTo>
                  <a:lnTo>
                    <a:pt x="907" y="1101"/>
                  </a:lnTo>
                  <a:cubicBezTo>
                    <a:pt x="907" y="1109"/>
                    <a:pt x="903" y="1105"/>
                    <a:pt x="903" y="1113"/>
                  </a:cubicBezTo>
                  <a:lnTo>
                    <a:pt x="903" y="1198"/>
                  </a:lnTo>
                  <a:lnTo>
                    <a:pt x="900" y="1198"/>
                  </a:lnTo>
                  <a:lnTo>
                    <a:pt x="900" y="1208"/>
                  </a:lnTo>
                  <a:cubicBezTo>
                    <a:pt x="900" y="1209"/>
                    <a:pt x="893" y="1233"/>
                    <a:pt x="893" y="1235"/>
                  </a:cubicBezTo>
                  <a:lnTo>
                    <a:pt x="893" y="1245"/>
                  </a:lnTo>
                  <a:cubicBezTo>
                    <a:pt x="886" y="1248"/>
                    <a:pt x="882" y="1290"/>
                    <a:pt x="868" y="1290"/>
                  </a:cubicBezTo>
                  <a:lnTo>
                    <a:pt x="861" y="1290"/>
                  </a:lnTo>
                  <a:lnTo>
                    <a:pt x="861" y="1295"/>
                  </a:lnTo>
                  <a:lnTo>
                    <a:pt x="836" y="1295"/>
                  </a:lnTo>
                  <a:cubicBezTo>
                    <a:pt x="835" y="1290"/>
                    <a:pt x="826" y="1282"/>
                    <a:pt x="822" y="1282"/>
                  </a:cubicBezTo>
                  <a:lnTo>
                    <a:pt x="820" y="1282"/>
                  </a:lnTo>
                  <a:cubicBezTo>
                    <a:pt x="814" y="1282"/>
                    <a:pt x="810" y="1284"/>
                    <a:pt x="806" y="1287"/>
                  </a:cubicBezTo>
                  <a:cubicBezTo>
                    <a:pt x="800" y="1283"/>
                    <a:pt x="759" y="1257"/>
                    <a:pt x="755" y="1257"/>
                  </a:cubicBezTo>
                  <a:lnTo>
                    <a:pt x="694" y="1257"/>
                  </a:lnTo>
                  <a:cubicBezTo>
                    <a:pt x="696" y="1267"/>
                    <a:pt x="705" y="1267"/>
                    <a:pt x="712" y="1276"/>
                  </a:cubicBezTo>
                  <a:cubicBezTo>
                    <a:pt x="717" y="1282"/>
                    <a:pt x="726" y="1290"/>
                    <a:pt x="734" y="1290"/>
                  </a:cubicBezTo>
                  <a:lnTo>
                    <a:pt x="739" y="1300"/>
                  </a:lnTo>
                  <a:lnTo>
                    <a:pt x="736" y="1300"/>
                  </a:lnTo>
                  <a:lnTo>
                    <a:pt x="736" y="1305"/>
                  </a:lnTo>
                  <a:cubicBezTo>
                    <a:pt x="733" y="1301"/>
                    <a:pt x="733" y="1300"/>
                    <a:pt x="729" y="1300"/>
                  </a:cubicBezTo>
                  <a:cubicBezTo>
                    <a:pt x="723" y="1300"/>
                    <a:pt x="726" y="1305"/>
                    <a:pt x="720" y="1304"/>
                  </a:cubicBezTo>
                  <a:lnTo>
                    <a:pt x="680" y="1305"/>
                  </a:lnTo>
                  <a:cubicBezTo>
                    <a:pt x="678" y="1305"/>
                    <a:pt x="661" y="1295"/>
                    <a:pt x="660" y="1295"/>
                  </a:cubicBezTo>
                  <a:lnTo>
                    <a:pt x="650" y="1295"/>
                  </a:lnTo>
                  <a:lnTo>
                    <a:pt x="650" y="1290"/>
                  </a:lnTo>
                  <a:lnTo>
                    <a:pt x="627" y="1290"/>
                  </a:lnTo>
                  <a:cubicBezTo>
                    <a:pt x="622" y="1290"/>
                    <a:pt x="622" y="1286"/>
                    <a:pt x="618" y="1282"/>
                  </a:cubicBezTo>
                  <a:lnTo>
                    <a:pt x="609" y="1295"/>
                  </a:lnTo>
                  <a:lnTo>
                    <a:pt x="562" y="1295"/>
                  </a:lnTo>
                  <a:lnTo>
                    <a:pt x="562" y="1290"/>
                  </a:lnTo>
                  <a:lnTo>
                    <a:pt x="555" y="1290"/>
                  </a:lnTo>
                  <a:cubicBezTo>
                    <a:pt x="548" y="1290"/>
                    <a:pt x="549" y="1282"/>
                    <a:pt x="546" y="1282"/>
                  </a:cubicBezTo>
                  <a:cubicBezTo>
                    <a:pt x="541" y="1282"/>
                    <a:pt x="538" y="1290"/>
                    <a:pt x="537" y="1295"/>
                  </a:cubicBezTo>
                  <a:lnTo>
                    <a:pt x="511" y="1295"/>
                  </a:lnTo>
                  <a:lnTo>
                    <a:pt x="511" y="1300"/>
                  </a:lnTo>
                  <a:lnTo>
                    <a:pt x="477" y="1300"/>
                  </a:lnTo>
                  <a:lnTo>
                    <a:pt x="477" y="1295"/>
                  </a:lnTo>
                  <a:cubicBezTo>
                    <a:pt x="470" y="1297"/>
                    <a:pt x="474" y="1300"/>
                    <a:pt x="468" y="1300"/>
                  </a:cubicBezTo>
                  <a:lnTo>
                    <a:pt x="451" y="1300"/>
                  </a:lnTo>
                  <a:lnTo>
                    <a:pt x="451" y="1295"/>
                  </a:lnTo>
                  <a:lnTo>
                    <a:pt x="438" y="1295"/>
                  </a:lnTo>
                  <a:lnTo>
                    <a:pt x="438" y="1300"/>
                  </a:lnTo>
                  <a:lnTo>
                    <a:pt x="383" y="1299"/>
                  </a:lnTo>
                  <a:lnTo>
                    <a:pt x="379" y="1290"/>
                  </a:lnTo>
                  <a:lnTo>
                    <a:pt x="371" y="1290"/>
                  </a:lnTo>
                  <a:cubicBezTo>
                    <a:pt x="365" y="1290"/>
                    <a:pt x="366" y="1282"/>
                    <a:pt x="363" y="1282"/>
                  </a:cubicBezTo>
                  <a:cubicBezTo>
                    <a:pt x="358" y="1282"/>
                    <a:pt x="355" y="1290"/>
                    <a:pt x="354" y="1295"/>
                  </a:cubicBezTo>
                  <a:lnTo>
                    <a:pt x="271" y="1295"/>
                  </a:lnTo>
                  <a:cubicBezTo>
                    <a:pt x="265" y="1295"/>
                    <a:pt x="267" y="1300"/>
                    <a:pt x="264" y="1300"/>
                  </a:cubicBezTo>
                  <a:cubicBezTo>
                    <a:pt x="258" y="1300"/>
                    <a:pt x="261" y="1295"/>
                    <a:pt x="255" y="1295"/>
                  </a:cubicBezTo>
                  <a:lnTo>
                    <a:pt x="236" y="1295"/>
                  </a:lnTo>
                  <a:lnTo>
                    <a:pt x="236" y="1300"/>
                  </a:lnTo>
                  <a:lnTo>
                    <a:pt x="218" y="1300"/>
                  </a:lnTo>
                  <a:lnTo>
                    <a:pt x="218" y="1295"/>
                  </a:lnTo>
                  <a:lnTo>
                    <a:pt x="203" y="1295"/>
                  </a:lnTo>
                  <a:cubicBezTo>
                    <a:pt x="199" y="1295"/>
                    <a:pt x="199" y="1297"/>
                    <a:pt x="195" y="1300"/>
                  </a:cubicBezTo>
                  <a:lnTo>
                    <a:pt x="174" y="1299"/>
                  </a:lnTo>
                  <a:lnTo>
                    <a:pt x="169" y="1305"/>
                  </a:lnTo>
                  <a:lnTo>
                    <a:pt x="106" y="1305"/>
                  </a:lnTo>
                  <a:cubicBezTo>
                    <a:pt x="103" y="1308"/>
                    <a:pt x="103" y="1310"/>
                    <a:pt x="99" y="1310"/>
                  </a:cubicBezTo>
                  <a:lnTo>
                    <a:pt x="92" y="1309"/>
                  </a:lnTo>
                  <a:lnTo>
                    <a:pt x="92" y="1305"/>
                  </a:lnTo>
                  <a:lnTo>
                    <a:pt x="51" y="1305"/>
                  </a:lnTo>
                  <a:cubicBezTo>
                    <a:pt x="47" y="1304"/>
                    <a:pt x="47" y="1303"/>
                    <a:pt x="44" y="1300"/>
                  </a:cubicBezTo>
                  <a:lnTo>
                    <a:pt x="34" y="1300"/>
                  </a:lnTo>
                  <a:cubicBezTo>
                    <a:pt x="23" y="1289"/>
                    <a:pt x="13" y="1275"/>
                    <a:pt x="5" y="1260"/>
                  </a:cubicBezTo>
                  <a:cubicBezTo>
                    <a:pt x="5" y="1244"/>
                    <a:pt x="9" y="1217"/>
                    <a:pt x="0" y="1213"/>
                  </a:cubicBezTo>
                  <a:lnTo>
                    <a:pt x="0" y="1141"/>
                  </a:lnTo>
                  <a:lnTo>
                    <a:pt x="5" y="1138"/>
                  </a:lnTo>
                  <a:close/>
                </a:path>
              </a:pathLst>
            </a:custGeom>
            <a:solidFill>
              <a:srgbClr val="E5001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95000"/>
                    <a:lumOff val="5000"/>
                  </a:schemeClr>
                </a:solidFill>
                <a:uLnTx/>
                <a:uFillTx/>
                <a:latin typeface="等线" panose="020F0502020204030204"/>
                <a:ea typeface="等线" panose="02010600030101010101" pitchFamily="2" charset="-122"/>
                <a:cs typeface="+mn-cs"/>
              </a:endParaRPr>
            </a:p>
          </p:txBody>
        </p:sp>
        <p:sp>
          <p:nvSpPr>
            <p:cNvPr id="61" name="Freeform 151">
              <a:extLst>
                <a:ext uri="{FF2B5EF4-FFF2-40B4-BE49-F238E27FC236}">
                  <a16:creationId xmlns:a16="http://schemas.microsoft.com/office/drawing/2014/main" id="{4D2ACCDF-3402-47BE-85F0-2671F713E993}"/>
                </a:ext>
              </a:extLst>
            </p:cNvPr>
            <p:cNvSpPr>
              <a:spLocks noEditPoints="1"/>
            </p:cNvSpPr>
            <p:nvPr/>
          </p:nvSpPr>
          <p:spPr bwMode="auto">
            <a:xfrm>
              <a:off x="4933269" y="4482420"/>
              <a:ext cx="138113" cy="458788"/>
            </a:xfrm>
            <a:custGeom>
              <a:avLst/>
              <a:gdLst>
                <a:gd name="T0" fmla="*/ 2147483646 w 366"/>
                <a:gd name="T1" fmla="*/ 2147483646 h 1245"/>
                <a:gd name="T2" fmla="*/ 2147483646 w 366"/>
                <a:gd name="T3" fmla="*/ 2147483646 h 1245"/>
                <a:gd name="T4" fmla="*/ 2147483646 w 366"/>
                <a:gd name="T5" fmla="*/ 2147483646 h 1245"/>
                <a:gd name="T6" fmla="*/ 2147483646 w 366"/>
                <a:gd name="T7" fmla="*/ 2147483646 h 1245"/>
                <a:gd name="T8" fmla="*/ 2147483646 w 366"/>
                <a:gd name="T9" fmla="*/ 2147483646 h 1245"/>
                <a:gd name="T10" fmla="*/ 2147483646 w 366"/>
                <a:gd name="T11" fmla="*/ 2147483646 h 1245"/>
                <a:gd name="T12" fmla="*/ 2147483646 w 366"/>
                <a:gd name="T13" fmla="*/ 2147483646 h 1245"/>
                <a:gd name="T14" fmla="*/ 2147483646 w 366"/>
                <a:gd name="T15" fmla="*/ 2147483646 h 1245"/>
                <a:gd name="T16" fmla="*/ 2147483646 w 366"/>
                <a:gd name="T17" fmla="*/ 2147483646 h 1245"/>
                <a:gd name="T18" fmla="*/ 2147483646 w 366"/>
                <a:gd name="T19" fmla="*/ 2147483646 h 1245"/>
                <a:gd name="T20" fmla="*/ 2147483646 w 366"/>
                <a:gd name="T21" fmla="*/ 2147483646 h 1245"/>
                <a:gd name="T22" fmla="*/ 2147483646 w 366"/>
                <a:gd name="T23" fmla="*/ 2147483646 h 1245"/>
                <a:gd name="T24" fmla="*/ 2147483646 w 366"/>
                <a:gd name="T25" fmla="*/ 2147483646 h 1245"/>
                <a:gd name="T26" fmla="*/ 2147483646 w 366"/>
                <a:gd name="T27" fmla="*/ 2147483646 h 1245"/>
                <a:gd name="T28" fmla="*/ 2147483646 w 366"/>
                <a:gd name="T29" fmla="*/ 2147483646 h 1245"/>
                <a:gd name="T30" fmla="*/ 2147483646 w 366"/>
                <a:gd name="T31" fmla="*/ 2147483646 h 1245"/>
                <a:gd name="T32" fmla="*/ 2147483646 w 366"/>
                <a:gd name="T33" fmla="*/ 2147483646 h 1245"/>
                <a:gd name="T34" fmla="*/ 2147483646 w 366"/>
                <a:gd name="T35" fmla="*/ 2147483646 h 1245"/>
                <a:gd name="T36" fmla="*/ 2147483646 w 366"/>
                <a:gd name="T37" fmla="*/ 2147483646 h 1245"/>
                <a:gd name="T38" fmla="*/ 2147483646 w 366"/>
                <a:gd name="T39" fmla="*/ 2147483646 h 1245"/>
                <a:gd name="T40" fmla="*/ 2147483646 w 366"/>
                <a:gd name="T41" fmla="*/ 2147483646 h 1245"/>
                <a:gd name="T42" fmla="*/ 2147483646 w 366"/>
                <a:gd name="T43" fmla="*/ 2147483646 h 1245"/>
                <a:gd name="T44" fmla="*/ 2147483646 w 366"/>
                <a:gd name="T45" fmla="*/ 2147483646 h 1245"/>
                <a:gd name="T46" fmla="*/ 2147483646 w 366"/>
                <a:gd name="T47" fmla="*/ 2147483646 h 1245"/>
                <a:gd name="T48" fmla="*/ 2147483646 w 366"/>
                <a:gd name="T49" fmla="*/ 2147483646 h 1245"/>
                <a:gd name="T50" fmla="*/ 0 w 366"/>
                <a:gd name="T51" fmla="*/ 2147483646 h 1245"/>
                <a:gd name="T52" fmla="*/ 2147483646 w 366"/>
                <a:gd name="T53" fmla="*/ 2147483646 h 1245"/>
                <a:gd name="T54" fmla="*/ 2147483646 w 366"/>
                <a:gd name="T55" fmla="*/ 2147483646 h 1245"/>
                <a:gd name="T56" fmla="*/ 2147483646 w 366"/>
                <a:gd name="T57" fmla="*/ 2147483646 h 1245"/>
                <a:gd name="T58" fmla="*/ 2147483646 w 366"/>
                <a:gd name="T59" fmla="*/ 2147483646 h 1245"/>
                <a:gd name="T60" fmla="*/ 2147483646 w 366"/>
                <a:gd name="T61" fmla="*/ 2147483646 h 1245"/>
                <a:gd name="T62" fmla="*/ 2147483646 w 366"/>
                <a:gd name="T63" fmla="*/ 2147483646 h 1245"/>
                <a:gd name="T64" fmla="*/ 2147483646 w 366"/>
                <a:gd name="T65" fmla="*/ 2147483646 h 1245"/>
                <a:gd name="T66" fmla="*/ 2147483646 w 366"/>
                <a:gd name="T67" fmla="*/ 2147483646 h 1245"/>
                <a:gd name="T68" fmla="*/ 2147483646 w 366"/>
                <a:gd name="T69" fmla="*/ 2147483646 h 1245"/>
                <a:gd name="T70" fmla="*/ 2147483646 w 366"/>
                <a:gd name="T71" fmla="*/ 2147483646 h 1245"/>
                <a:gd name="T72" fmla="*/ 2147483646 w 366"/>
                <a:gd name="T73" fmla="*/ 2147483646 h 1245"/>
                <a:gd name="T74" fmla="*/ 2147483646 w 366"/>
                <a:gd name="T75" fmla="*/ 2147483646 h 1245"/>
                <a:gd name="T76" fmla="*/ 2147483646 w 366"/>
                <a:gd name="T77" fmla="*/ 2147483646 h 1245"/>
                <a:gd name="T78" fmla="*/ 2147483646 w 366"/>
                <a:gd name="T79" fmla="*/ 2147483646 h 1245"/>
                <a:gd name="T80" fmla="*/ 2147483646 w 366"/>
                <a:gd name="T81" fmla="*/ 2147483646 h 1245"/>
                <a:gd name="T82" fmla="*/ 2147483646 w 366"/>
                <a:gd name="T83" fmla="*/ 2147483646 h 1245"/>
                <a:gd name="T84" fmla="*/ 2147483646 w 366"/>
                <a:gd name="T85" fmla="*/ 2147483646 h 1245"/>
                <a:gd name="T86" fmla="*/ 2147483646 w 366"/>
                <a:gd name="T87" fmla="*/ 2147483646 h 1245"/>
                <a:gd name="T88" fmla="*/ 2147483646 w 366"/>
                <a:gd name="T89" fmla="*/ 2147483646 h 1245"/>
                <a:gd name="T90" fmla="*/ 2147483646 w 366"/>
                <a:gd name="T91" fmla="*/ 2147483646 h 1245"/>
                <a:gd name="T92" fmla="*/ 2147483646 w 366"/>
                <a:gd name="T93" fmla="*/ 2147483646 h 1245"/>
                <a:gd name="T94" fmla="*/ 2147483646 w 366"/>
                <a:gd name="T95" fmla="*/ 2147483646 h 1245"/>
                <a:gd name="T96" fmla="*/ 2147483646 w 366"/>
                <a:gd name="T97" fmla="*/ 2147483646 h 1245"/>
                <a:gd name="T98" fmla="*/ 2147483646 w 366"/>
                <a:gd name="T99" fmla="*/ 2147483646 h 1245"/>
                <a:gd name="T100" fmla="*/ 2147483646 w 366"/>
                <a:gd name="T101" fmla="*/ 2147483646 h 1245"/>
                <a:gd name="T102" fmla="*/ 2147483646 w 366"/>
                <a:gd name="T103" fmla="*/ 2147483646 h 1245"/>
                <a:gd name="T104" fmla="*/ 2147483646 w 366"/>
                <a:gd name="T105" fmla="*/ 2147483646 h 1245"/>
                <a:gd name="T106" fmla="*/ 2147483646 w 366"/>
                <a:gd name="T107" fmla="*/ 2147483646 h 1245"/>
                <a:gd name="T108" fmla="*/ 2147483646 w 366"/>
                <a:gd name="T109" fmla="*/ 2147483646 h 1245"/>
                <a:gd name="T110" fmla="*/ 2147483646 w 366"/>
                <a:gd name="T111" fmla="*/ 2147483646 h 1245"/>
                <a:gd name="T112" fmla="*/ 2147483646 w 366"/>
                <a:gd name="T113" fmla="*/ 2147483646 h 1245"/>
                <a:gd name="T114" fmla="*/ 2147483646 w 366"/>
                <a:gd name="T115" fmla="*/ 2147483646 h 1245"/>
                <a:gd name="T116" fmla="*/ 2147483646 w 366"/>
                <a:gd name="T117" fmla="*/ 2147483646 h 1245"/>
                <a:gd name="T118" fmla="*/ 2147483646 w 366"/>
                <a:gd name="T119" fmla="*/ 2147483646 h 1245"/>
                <a:gd name="T120" fmla="*/ 2147483646 w 366"/>
                <a:gd name="T121" fmla="*/ 2147483646 h 124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66" h="1245">
                  <a:moveTo>
                    <a:pt x="54" y="181"/>
                  </a:moveTo>
                  <a:lnTo>
                    <a:pt x="62" y="180"/>
                  </a:lnTo>
                  <a:lnTo>
                    <a:pt x="170" y="179"/>
                  </a:lnTo>
                  <a:lnTo>
                    <a:pt x="165" y="49"/>
                  </a:lnTo>
                  <a:cubicBezTo>
                    <a:pt x="164" y="31"/>
                    <a:pt x="165" y="20"/>
                    <a:pt x="168" y="15"/>
                  </a:cubicBezTo>
                  <a:cubicBezTo>
                    <a:pt x="172" y="11"/>
                    <a:pt x="176" y="7"/>
                    <a:pt x="182" y="3"/>
                  </a:cubicBezTo>
                  <a:cubicBezTo>
                    <a:pt x="188" y="0"/>
                    <a:pt x="194" y="0"/>
                    <a:pt x="200" y="3"/>
                  </a:cubicBezTo>
                  <a:cubicBezTo>
                    <a:pt x="205" y="8"/>
                    <a:pt x="208" y="14"/>
                    <a:pt x="208" y="21"/>
                  </a:cubicBezTo>
                  <a:lnTo>
                    <a:pt x="208" y="118"/>
                  </a:lnTo>
                  <a:lnTo>
                    <a:pt x="209" y="177"/>
                  </a:lnTo>
                  <a:lnTo>
                    <a:pt x="315" y="176"/>
                  </a:lnTo>
                  <a:lnTo>
                    <a:pt x="310" y="92"/>
                  </a:lnTo>
                  <a:cubicBezTo>
                    <a:pt x="309" y="84"/>
                    <a:pt x="310" y="77"/>
                    <a:pt x="314" y="73"/>
                  </a:cubicBezTo>
                  <a:cubicBezTo>
                    <a:pt x="317" y="68"/>
                    <a:pt x="322" y="66"/>
                    <a:pt x="328" y="65"/>
                  </a:cubicBezTo>
                  <a:cubicBezTo>
                    <a:pt x="333" y="65"/>
                    <a:pt x="337" y="68"/>
                    <a:pt x="342" y="74"/>
                  </a:cubicBezTo>
                  <a:cubicBezTo>
                    <a:pt x="346" y="81"/>
                    <a:pt x="349" y="93"/>
                    <a:pt x="350" y="112"/>
                  </a:cubicBezTo>
                  <a:lnTo>
                    <a:pt x="352" y="156"/>
                  </a:lnTo>
                  <a:cubicBezTo>
                    <a:pt x="352" y="163"/>
                    <a:pt x="352" y="172"/>
                    <a:pt x="352" y="184"/>
                  </a:cubicBezTo>
                  <a:cubicBezTo>
                    <a:pt x="352" y="215"/>
                    <a:pt x="349" y="242"/>
                    <a:pt x="345" y="264"/>
                  </a:cubicBezTo>
                  <a:cubicBezTo>
                    <a:pt x="341" y="287"/>
                    <a:pt x="331" y="303"/>
                    <a:pt x="314" y="313"/>
                  </a:cubicBezTo>
                  <a:cubicBezTo>
                    <a:pt x="298" y="324"/>
                    <a:pt x="263" y="331"/>
                    <a:pt x="209" y="337"/>
                  </a:cubicBezTo>
                  <a:lnTo>
                    <a:pt x="209" y="519"/>
                  </a:lnTo>
                  <a:cubicBezTo>
                    <a:pt x="209" y="548"/>
                    <a:pt x="210" y="570"/>
                    <a:pt x="211" y="583"/>
                  </a:cubicBezTo>
                  <a:cubicBezTo>
                    <a:pt x="211" y="596"/>
                    <a:pt x="212" y="605"/>
                    <a:pt x="212" y="610"/>
                  </a:cubicBezTo>
                  <a:cubicBezTo>
                    <a:pt x="211" y="620"/>
                    <a:pt x="209" y="628"/>
                    <a:pt x="205" y="634"/>
                  </a:cubicBezTo>
                  <a:cubicBezTo>
                    <a:pt x="202" y="641"/>
                    <a:pt x="197" y="644"/>
                    <a:pt x="192" y="643"/>
                  </a:cubicBezTo>
                  <a:cubicBezTo>
                    <a:pt x="178" y="643"/>
                    <a:pt x="170" y="626"/>
                    <a:pt x="170" y="592"/>
                  </a:cubicBezTo>
                  <a:lnTo>
                    <a:pt x="170" y="507"/>
                  </a:lnTo>
                  <a:lnTo>
                    <a:pt x="169" y="337"/>
                  </a:lnTo>
                  <a:cubicBezTo>
                    <a:pt x="125" y="337"/>
                    <a:pt x="92" y="334"/>
                    <a:pt x="70" y="330"/>
                  </a:cubicBezTo>
                  <a:cubicBezTo>
                    <a:pt x="48" y="325"/>
                    <a:pt x="33" y="310"/>
                    <a:pt x="26" y="284"/>
                  </a:cubicBezTo>
                  <a:cubicBezTo>
                    <a:pt x="19" y="259"/>
                    <a:pt x="15" y="237"/>
                    <a:pt x="15" y="221"/>
                  </a:cubicBezTo>
                  <a:cubicBezTo>
                    <a:pt x="15" y="204"/>
                    <a:pt x="15" y="194"/>
                    <a:pt x="15" y="191"/>
                  </a:cubicBezTo>
                  <a:lnTo>
                    <a:pt x="15" y="121"/>
                  </a:lnTo>
                  <a:cubicBezTo>
                    <a:pt x="15" y="106"/>
                    <a:pt x="18" y="95"/>
                    <a:pt x="22" y="87"/>
                  </a:cubicBezTo>
                  <a:cubicBezTo>
                    <a:pt x="27" y="79"/>
                    <a:pt x="33" y="76"/>
                    <a:pt x="39" y="76"/>
                  </a:cubicBezTo>
                  <a:cubicBezTo>
                    <a:pt x="45" y="77"/>
                    <a:pt x="50" y="80"/>
                    <a:pt x="54" y="87"/>
                  </a:cubicBezTo>
                  <a:cubicBezTo>
                    <a:pt x="58" y="94"/>
                    <a:pt x="61" y="102"/>
                    <a:pt x="61" y="112"/>
                  </a:cubicBezTo>
                  <a:lnTo>
                    <a:pt x="57" y="144"/>
                  </a:lnTo>
                  <a:lnTo>
                    <a:pt x="55" y="168"/>
                  </a:lnTo>
                  <a:lnTo>
                    <a:pt x="54" y="181"/>
                  </a:lnTo>
                  <a:close/>
                  <a:moveTo>
                    <a:pt x="54" y="220"/>
                  </a:moveTo>
                  <a:cubicBezTo>
                    <a:pt x="53" y="231"/>
                    <a:pt x="53" y="239"/>
                    <a:pt x="54" y="243"/>
                  </a:cubicBezTo>
                  <a:cubicBezTo>
                    <a:pt x="55" y="247"/>
                    <a:pt x="57" y="254"/>
                    <a:pt x="61" y="264"/>
                  </a:cubicBezTo>
                  <a:cubicBezTo>
                    <a:pt x="65" y="273"/>
                    <a:pt x="71" y="281"/>
                    <a:pt x="79" y="287"/>
                  </a:cubicBezTo>
                  <a:cubicBezTo>
                    <a:pt x="86" y="293"/>
                    <a:pt x="111" y="296"/>
                    <a:pt x="152" y="295"/>
                  </a:cubicBezTo>
                  <a:lnTo>
                    <a:pt x="161" y="295"/>
                  </a:lnTo>
                  <a:lnTo>
                    <a:pt x="170" y="295"/>
                  </a:lnTo>
                  <a:lnTo>
                    <a:pt x="169" y="218"/>
                  </a:lnTo>
                  <a:lnTo>
                    <a:pt x="54" y="220"/>
                  </a:lnTo>
                  <a:close/>
                  <a:moveTo>
                    <a:pt x="209" y="254"/>
                  </a:moveTo>
                  <a:lnTo>
                    <a:pt x="209" y="294"/>
                  </a:lnTo>
                  <a:cubicBezTo>
                    <a:pt x="245" y="294"/>
                    <a:pt x="272" y="289"/>
                    <a:pt x="289" y="280"/>
                  </a:cubicBezTo>
                  <a:cubicBezTo>
                    <a:pt x="306" y="272"/>
                    <a:pt x="315" y="255"/>
                    <a:pt x="315" y="230"/>
                  </a:cubicBezTo>
                  <a:lnTo>
                    <a:pt x="315" y="216"/>
                  </a:lnTo>
                  <a:lnTo>
                    <a:pt x="209" y="218"/>
                  </a:lnTo>
                  <a:lnTo>
                    <a:pt x="209" y="254"/>
                  </a:lnTo>
                  <a:close/>
                  <a:moveTo>
                    <a:pt x="62" y="975"/>
                  </a:moveTo>
                  <a:cubicBezTo>
                    <a:pt x="61" y="946"/>
                    <a:pt x="67" y="929"/>
                    <a:pt x="80" y="921"/>
                  </a:cubicBezTo>
                  <a:cubicBezTo>
                    <a:pt x="93" y="914"/>
                    <a:pt x="111" y="910"/>
                    <a:pt x="134" y="909"/>
                  </a:cubicBezTo>
                  <a:cubicBezTo>
                    <a:pt x="158" y="907"/>
                    <a:pt x="173" y="909"/>
                    <a:pt x="181" y="915"/>
                  </a:cubicBezTo>
                  <a:cubicBezTo>
                    <a:pt x="192" y="924"/>
                    <a:pt x="198" y="937"/>
                    <a:pt x="199" y="956"/>
                  </a:cubicBezTo>
                  <a:cubicBezTo>
                    <a:pt x="199" y="974"/>
                    <a:pt x="200" y="984"/>
                    <a:pt x="200" y="987"/>
                  </a:cubicBezTo>
                  <a:cubicBezTo>
                    <a:pt x="199" y="998"/>
                    <a:pt x="195" y="1010"/>
                    <a:pt x="187" y="1024"/>
                  </a:cubicBezTo>
                  <a:cubicBezTo>
                    <a:pt x="178" y="1038"/>
                    <a:pt x="158" y="1045"/>
                    <a:pt x="126" y="1045"/>
                  </a:cubicBezTo>
                  <a:cubicBezTo>
                    <a:pt x="99" y="1045"/>
                    <a:pt x="82" y="1039"/>
                    <a:pt x="74" y="1026"/>
                  </a:cubicBezTo>
                  <a:cubicBezTo>
                    <a:pt x="66" y="1014"/>
                    <a:pt x="62" y="996"/>
                    <a:pt x="62" y="975"/>
                  </a:cubicBezTo>
                  <a:close/>
                  <a:moveTo>
                    <a:pt x="124" y="1006"/>
                  </a:moveTo>
                  <a:cubicBezTo>
                    <a:pt x="141" y="1007"/>
                    <a:pt x="153" y="1006"/>
                    <a:pt x="157" y="1000"/>
                  </a:cubicBezTo>
                  <a:cubicBezTo>
                    <a:pt x="162" y="995"/>
                    <a:pt x="164" y="987"/>
                    <a:pt x="164" y="977"/>
                  </a:cubicBezTo>
                  <a:cubicBezTo>
                    <a:pt x="165" y="967"/>
                    <a:pt x="164" y="960"/>
                    <a:pt x="162" y="956"/>
                  </a:cubicBezTo>
                  <a:cubicBezTo>
                    <a:pt x="158" y="951"/>
                    <a:pt x="151" y="948"/>
                    <a:pt x="142" y="947"/>
                  </a:cubicBezTo>
                  <a:cubicBezTo>
                    <a:pt x="110" y="946"/>
                    <a:pt x="95" y="954"/>
                    <a:pt x="98" y="970"/>
                  </a:cubicBezTo>
                  <a:lnTo>
                    <a:pt x="99" y="975"/>
                  </a:lnTo>
                  <a:lnTo>
                    <a:pt x="101" y="994"/>
                  </a:lnTo>
                  <a:cubicBezTo>
                    <a:pt x="102" y="1002"/>
                    <a:pt x="109" y="1006"/>
                    <a:pt x="124" y="1006"/>
                  </a:cubicBezTo>
                  <a:close/>
                  <a:moveTo>
                    <a:pt x="0" y="964"/>
                  </a:moveTo>
                  <a:lnTo>
                    <a:pt x="0" y="880"/>
                  </a:lnTo>
                  <a:cubicBezTo>
                    <a:pt x="0" y="865"/>
                    <a:pt x="2" y="842"/>
                    <a:pt x="4" y="811"/>
                  </a:cubicBezTo>
                  <a:cubicBezTo>
                    <a:pt x="6" y="780"/>
                    <a:pt x="15" y="752"/>
                    <a:pt x="30" y="727"/>
                  </a:cubicBezTo>
                  <a:cubicBezTo>
                    <a:pt x="46" y="702"/>
                    <a:pt x="113" y="692"/>
                    <a:pt x="232" y="697"/>
                  </a:cubicBezTo>
                  <a:cubicBezTo>
                    <a:pt x="286" y="699"/>
                    <a:pt x="320" y="709"/>
                    <a:pt x="335" y="727"/>
                  </a:cubicBezTo>
                  <a:cubicBezTo>
                    <a:pt x="350" y="744"/>
                    <a:pt x="359" y="764"/>
                    <a:pt x="360" y="788"/>
                  </a:cubicBezTo>
                  <a:lnTo>
                    <a:pt x="364" y="859"/>
                  </a:lnTo>
                  <a:lnTo>
                    <a:pt x="366" y="991"/>
                  </a:lnTo>
                  <a:lnTo>
                    <a:pt x="362" y="1090"/>
                  </a:lnTo>
                  <a:cubicBezTo>
                    <a:pt x="359" y="1136"/>
                    <a:pt x="351" y="1170"/>
                    <a:pt x="338" y="1192"/>
                  </a:cubicBezTo>
                  <a:cubicBezTo>
                    <a:pt x="326" y="1213"/>
                    <a:pt x="312" y="1227"/>
                    <a:pt x="299" y="1235"/>
                  </a:cubicBezTo>
                  <a:cubicBezTo>
                    <a:pt x="286" y="1242"/>
                    <a:pt x="267" y="1245"/>
                    <a:pt x="244" y="1245"/>
                  </a:cubicBezTo>
                  <a:lnTo>
                    <a:pt x="156" y="1245"/>
                  </a:lnTo>
                  <a:cubicBezTo>
                    <a:pt x="111" y="1245"/>
                    <a:pt x="81" y="1241"/>
                    <a:pt x="67" y="1232"/>
                  </a:cubicBezTo>
                  <a:cubicBezTo>
                    <a:pt x="52" y="1223"/>
                    <a:pt x="39" y="1209"/>
                    <a:pt x="26" y="1191"/>
                  </a:cubicBezTo>
                  <a:cubicBezTo>
                    <a:pt x="14" y="1173"/>
                    <a:pt x="8" y="1149"/>
                    <a:pt x="7" y="1120"/>
                  </a:cubicBezTo>
                  <a:lnTo>
                    <a:pt x="3" y="1049"/>
                  </a:lnTo>
                  <a:lnTo>
                    <a:pt x="0" y="964"/>
                  </a:lnTo>
                  <a:close/>
                  <a:moveTo>
                    <a:pt x="41" y="1002"/>
                  </a:moveTo>
                  <a:lnTo>
                    <a:pt x="43" y="1063"/>
                  </a:lnTo>
                  <a:cubicBezTo>
                    <a:pt x="43" y="1070"/>
                    <a:pt x="44" y="1084"/>
                    <a:pt x="47" y="1105"/>
                  </a:cubicBezTo>
                  <a:cubicBezTo>
                    <a:pt x="49" y="1125"/>
                    <a:pt x="52" y="1142"/>
                    <a:pt x="57" y="1156"/>
                  </a:cubicBezTo>
                  <a:cubicBezTo>
                    <a:pt x="62" y="1170"/>
                    <a:pt x="72" y="1183"/>
                    <a:pt x="86" y="1194"/>
                  </a:cubicBezTo>
                  <a:cubicBezTo>
                    <a:pt x="100" y="1206"/>
                    <a:pt x="136" y="1211"/>
                    <a:pt x="193" y="1211"/>
                  </a:cubicBezTo>
                  <a:cubicBezTo>
                    <a:pt x="251" y="1211"/>
                    <a:pt x="285" y="1204"/>
                    <a:pt x="294" y="1190"/>
                  </a:cubicBezTo>
                  <a:cubicBezTo>
                    <a:pt x="304" y="1176"/>
                    <a:pt x="311" y="1157"/>
                    <a:pt x="316" y="1134"/>
                  </a:cubicBezTo>
                  <a:cubicBezTo>
                    <a:pt x="321" y="1111"/>
                    <a:pt x="323" y="1092"/>
                    <a:pt x="323" y="1077"/>
                  </a:cubicBezTo>
                  <a:lnTo>
                    <a:pt x="323" y="1062"/>
                  </a:lnTo>
                  <a:cubicBezTo>
                    <a:pt x="314" y="1066"/>
                    <a:pt x="306" y="1066"/>
                    <a:pt x="299" y="1063"/>
                  </a:cubicBezTo>
                  <a:cubicBezTo>
                    <a:pt x="292" y="1059"/>
                    <a:pt x="276" y="1045"/>
                    <a:pt x="251" y="1019"/>
                  </a:cubicBezTo>
                  <a:cubicBezTo>
                    <a:pt x="250" y="1025"/>
                    <a:pt x="249" y="1030"/>
                    <a:pt x="249" y="1036"/>
                  </a:cubicBezTo>
                  <a:cubicBezTo>
                    <a:pt x="248" y="1042"/>
                    <a:pt x="248" y="1053"/>
                    <a:pt x="247" y="1071"/>
                  </a:cubicBezTo>
                  <a:cubicBezTo>
                    <a:pt x="247" y="1088"/>
                    <a:pt x="249" y="1105"/>
                    <a:pt x="255" y="1121"/>
                  </a:cubicBezTo>
                  <a:cubicBezTo>
                    <a:pt x="265" y="1158"/>
                    <a:pt x="270" y="1178"/>
                    <a:pt x="271" y="1178"/>
                  </a:cubicBezTo>
                  <a:lnTo>
                    <a:pt x="271" y="1185"/>
                  </a:lnTo>
                  <a:cubicBezTo>
                    <a:pt x="271" y="1191"/>
                    <a:pt x="270" y="1195"/>
                    <a:pt x="269" y="1196"/>
                  </a:cubicBezTo>
                  <a:cubicBezTo>
                    <a:pt x="268" y="1198"/>
                    <a:pt x="264" y="1201"/>
                    <a:pt x="259" y="1203"/>
                  </a:cubicBezTo>
                  <a:cubicBezTo>
                    <a:pt x="254" y="1205"/>
                    <a:pt x="249" y="1204"/>
                    <a:pt x="244" y="1198"/>
                  </a:cubicBezTo>
                  <a:cubicBezTo>
                    <a:pt x="235" y="1192"/>
                    <a:pt x="228" y="1178"/>
                    <a:pt x="223" y="1154"/>
                  </a:cubicBezTo>
                  <a:cubicBezTo>
                    <a:pt x="217" y="1131"/>
                    <a:pt x="214" y="1114"/>
                    <a:pt x="212" y="1103"/>
                  </a:cubicBezTo>
                  <a:cubicBezTo>
                    <a:pt x="207" y="1109"/>
                    <a:pt x="204" y="1112"/>
                    <a:pt x="201" y="1114"/>
                  </a:cubicBezTo>
                  <a:cubicBezTo>
                    <a:pt x="197" y="1116"/>
                    <a:pt x="189" y="1117"/>
                    <a:pt x="174" y="1117"/>
                  </a:cubicBezTo>
                  <a:lnTo>
                    <a:pt x="81" y="1117"/>
                  </a:lnTo>
                  <a:cubicBezTo>
                    <a:pt x="64" y="1117"/>
                    <a:pt x="56" y="1112"/>
                    <a:pt x="57" y="1102"/>
                  </a:cubicBezTo>
                  <a:cubicBezTo>
                    <a:pt x="57" y="1087"/>
                    <a:pt x="75" y="1080"/>
                    <a:pt x="111" y="1081"/>
                  </a:cubicBezTo>
                  <a:lnTo>
                    <a:pt x="192" y="1081"/>
                  </a:lnTo>
                  <a:cubicBezTo>
                    <a:pt x="198" y="1082"/>
                    <a:pt x="204" y="1084"/>
                    <a:pt x="211" y="1087"/>
                  </a:cubicBezTo>
                  <a:cubicBezTo>
                    <a:pt x="211" y="1084"/>
                    <a:pt x="210" y="1081"/>
                    <a:pt x="210" y="1079"/>
                  </a:cubicBezTo>
                  <a:cubicBezTo>
                    <a:pt x="209" y="1076"/>
                    <a:pt x="210" y="1075"/>
                    <a:pt x="211" y="1074"/>
                  </a:cubicBezTo>
                  <a:lnTo>
                    <a:pt x="213" y="1022"/>
                  </a:lnTo>
                  <a:cubicBezTo>
                    <a:pt x="213" y="1006"/>
                    <a:pt x="215" y="995"/>
                    <a:pt x="217" y="988"/>
                  </a:cubicBezTo>
                  <a:cubicBezTo>
                    <a:pt x="220" y="982"/>
                    <a:pt x="221" y="978"/>
                    <a:pt x="221" y="975"/>
                  </a:cubicBezTo>
                  <a:lnTo>
                    <a:pt x="195" y="895"/>
                  </a:lnTo>
                  <a:lnTo>
                    <a:pt x="188" y="867"/>
                  </a:lnTo>
                  <a:lnTo>
                    <a:pt x="113" y="869"/>
                  </a:lnTo>
                  <a:lnTo>
                    <a:pt x="74" y="872"/>
                  </a:lnTo>
                  <a:cubicBezTo>
                    <a:pt x="64" y="870"/>
                    <a:pt x="60" y="864"/>
                    <a:pt x="61" y="855"/>
                  </a:cubicBezTo>
                  <a:cubicBezTo>
                    <a:pt x="61" y="841"/>
                    <a:pt x="70" y="834"/>
                    <a:pt x="90" y="833"/>
                  </a:cubicBezTo>
                  <a:lnTo>
                    <a:pt x="188" y="829"/>
                  </a:lnTo>
                  <a:cubicBezTo>
                    <a:pt x="187" y="824"/>
                    <a:pt x="187" y="820"/>
                    <a:pt x="187" y="817"/>
                  </a:cubicBezTo>
                  <a:lnTo>
                    <a:pt x="184" y="802"/>
                  </a:lnTo>
                  <a:lnTo>
                    <a:pt x="184" y="770"/>
                  </a:lnTo>
                  <a:cubicBezTo>
                    <a:pt x="183" y="756"/>
                    <a:pt x="183" y="748"/>
                    <a:pt x="185" y="746"/>
                  </a:cubicBezTo>
                  <a:lnTo>
                    <a:pt x="192" y="735"/>
                  </a:lnTo>
                  <a:lnTo>
                    <a:pt x="183" y="735"/>
                  </a:lnTo>
                  <a:cubicBezTo>
                    <a:pt x="172" y="735"/>
                    <a:pt x="159" y="736"/>
                    <a:pt x="145" y="738"/>
                  </a:cubicBezTo>
                  <a:lnTo>
                    <a:pt x="86" y="745"/>
                  </a:lnTo>
                  <a:cubicBezTo>
                    <a:pt x="71" y="747"/>
                    <a:pt x="60" y="755"/>
                    <a:pt x="53" y="767"/>
                  </a:cubicBezTo>
                  <a:cubicBezTo>
                    <a:pt x="47" y="779"/>
                    <a:pt x="43" y="793"/>
                    <a:pt x="43" y="808"/>
                  </a:cubicBezTo>
                  <a:lnTo>
                    <a:pt x="42" y="888"/>
                  </a:lnTo>
                  <a:lnTo>
                    <a:pt x="41" y="1002"/>
                  </a:lnTo>
                  <a:close/>
                  <a:moveTo>
                    <a:pt x="213" y="735"/>
                  </a:moveTo>
                  <a:cubicBezTo>
                    <a:pt x="219" y="742"/>
                    <a:pt x="222" y="751"/>
                    <a:pt x="223" y="761"/>
                  </a:cubicBezTo>
                  <a:cubicBezTo>
                    <a:pt x="223" y="767"/>
                    <a:pt x="223" y="771"/>
                    <a:pt x="223" y="771"/>
                  </a:cubicBezTo>
                  <a:lnTo>
                    <a:pt x="221" y="783"/>
                  </a:lnTo>
                  <a:cubicBezTo>
                    <a:pt x="226" y="783"/>
                    <a:pt x="230" y="782"/>
                    <a:pt x="235" y="781"/>
                  </a:cubicBezTo>
                  <a:cubicBezTo>
                    <a:pt x="240" y="780"/>
                    <a:pt x="244" y="779"/>
                    <a:pt x="247" y="777"/>
                  </a:cubicBezTo>
                  <a:lnTo>
                    <a:pt x="299" y="754"/>
                  </a:lnTo>
                  <a:cubicBezTo>
                    <a:pt x="306" y="757"/>
                    <a:pt x="310" y="761"/>
                    <a:pt x="310" y="767"/>
                  </a:cubicBezTo>
                  <a:cubicBezTo>
                    <a:pt x="309" y="792"/>
                    <a:pt x="280" y="808"/>
                    <a:pt x="223" y="816"/>
                  </a:cubicBezTo>
                  <a:lnTo>
                    <a:pt x="223" y="828"/>
                  </a:lnTo>
                  <a:cubicBezTo>
                    <a:pt x="238" y="830"/>
                    <a:pt x="255" y="830"/>
                    <a:pt x="274" y="829"/>
                  </a:cubicBezTo>
                  <a:cubicBezTo>
                    <a:pt x="293" y="828"/>
                    <a:pt x="303" y="832"/>
                    <a:pt x="302" y="840"/>
                  </a:cubicBezTo>
                  <a:cubicBezTo>
                    <a:pt x="302" y="848"/>
                    <a:pt x="301" y="854"/>
                    <a:pt x="299" y="858"/>
                  </a:cubicBezTo>
                  <a:cubicBezTo>
                    <a:pt x="297" y="862"/>
                    <a:pt x="295" y="865"/>
                    <a:pt x="292" y="867"/>
                  </a:cubicBezTo>
                  <a:cubicBezTo>
                    <a:pt x="288" y="868"/>
                    <a:pt x="284" y="869"/>
                    <a:pt x="278" y="868"/>
                  </a:cubicBezTo>
                  <a:lnTo>
                    <a:pt x="245" y="867"/>
                  </a:lnTo>
                  <a:lnTo>
                    <a:pt x="227" y="867"/>
                  </a:lnTo>
                  <a:cubicBezTo>
                    <a:pt x="234" y="898"/>
                    <a:pt x="238" y="915"/>
                    <a:pt x="240" y="917"/>
                  </a:cubicBezTo>
                  <a:lnTo>
                    <a:pt x="245" y="932"/>
                  </a:lnTo>
                  <a:cubicBezTo>
                    <a:pt x="268" y="905"/>
                    <a:pt x="286" y="892"/>
                    <a:pt x="299" y="891"/>
                  </a:cubicBezTo>
                  <a:cubicBezTo>
                    <a:pt x="309" y="891"/>
                    <a:pt x="314" y="895"/>
                    <a:pt x="314" y="905"/>
                  </a:cubicBezTo>
                  <a:cubicBezTo>
                    <a:pt x="315" y="914"/>
                    <a:pt x="315" y="920"/>
                    <a:pt x="314" y="921"/>
                  </a:cubicBezTo>
                  <a:cubicBezTo>
                    <a:pt x="312" y="925"/>
                    <a:pt x="299" y="934"/>
                    <a:pt x="276" y="950"/>
                  </a:cubicBezTo>
                  <a:lnTo>
                    <a:pt x="267" y="963"/>
                  </a:lnTo>
                  <a:cubicBezTo>
                    <a:pt x="264" y="966"/>
                    <a:pt x="263" y="967"/>
                    <a:pt x="264" y="968"/>
                  </a:cubicBezTo>
                  <a:cubicBezTo>
                    <a:pt x="264" y="969"/>
                    <a:pt x="265" y="970"/>
                    <a:pt x="266" y="972"/>
                  </a:cubicBezTo>
                  <a:cubicBezTo>
                    <a:pt x="268" y="973"/>
                    <a:pt x="273" y="980"/>
                    <a:pt x="282" y="992"/>
                  </a:cubicBezTo>
                  <a:lnTo>
                    <a:pt x="316" y="1026"/>
                  </a:lnTo>
                  <a:lnTo>
                    <a:pt x="324" y="1035"/>
                  </a:lnTo>
                  <a:lnTo>
                    <a:pt x="324" y="945"/>
                  </a:lnTo>
                  <a:cubicBezTo>
                    <a:pt x="324" y="938"/>
                    <a:pt x="324" y="926"/>
                    <a:pt x="323" y="909"/>
                  </a:cubicBezTo>
                  <a:cubicBezTo>
                    <a:pt x="322" y="892"/>
                    <a:pt x="322" y="879"/>
                    <a:pt x="322" y="869"/>
                  </a:cubicBezTo>
                  <a:lnTo>
                    <a:pt x="322" y="801"/>
                  </a:lnTo>
                  <a:cubicBezTo>
                    <a:pt x="320" y="775"/>
                    <a:pt x="315" y="759"/>
                    <a:pt x="307" y="753"/>
                  </a:cubicBezTo>
                  <a:cubicBezTo>
                    <a:pt x="299" y="748"/>
                    <a:pt x="268" y="742"/>
                    <a:pt x="213" y="735"/>
                  </a:cubicBez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95000"/>
                    <a:lumOff val="5000"/>
                  </a:schemeClr>
                </a:solidFill>
                <a:uLnTx/>
                <a:uFillTx/>
                <a:latin typeface="等线" panose="020F0502020204030204"/>
                <a:ea typeface="等线" panose="02010600030101010101" pitchFamily="2" charset="-122"/>
                <a:cs typeface="+mn-cs"/>
              </a:endParaRPr>
            </a:p>
          </p:txBody>
        </p:sp>
        <p:sp>
          <p:nvSpPr>
            <p:cNvPr id="62" name="Freeform 152">
              <a:extLst>
                <a:ext uri="{FF2B5EF4-FFF2-40B4-BE49-F238E27FC236}">
                  <a16:creationId xmlns:a16="http://schemas.microsoft.com/office/drawing/2014/main" id="{081C0F25-FAD2-4EA4-9250-10DBEB64973F}"/>
                </a:ext>
              </a:extLst>
            </p:cNvPr>
            <p:cNvSpPr>
              <a:spLocks noEditPoints="1"/>
            </p:cNvSpPr>
            <p:nvPr/>
          </p:nvSpPr>
          <p:spPr bwMode="auto">
            <a:xfrm>
              <a:off x="4777694" y="4674508"/>
              <a:ext cx="138113" cy="228600"/>
            </a:xfrm>
            <a:custGeom>
              <a:avLst/>
              <a:gdLst>
                <a:gd name="T0" fmla="*/ 2147483646 w 361"/>
                <a:gd name="T1" fmla="*/ 2147483646 h 618"/>
                <a:gd name="T2" fmla="*/ 2147483646 w 361"/>
                <a:gd name="T3" fmla="*/ 2147483646 h 618"/>
                <a:gd name="T4" fmla="*/ 2147483646 w 361"/>
                <a:gd name="T5" fmla="*/ 2147483646 h 618"/>
                <a:gd name="T6" fmla="*/ 2147483646 w 361"/>
                <a:gd name="T7" fmla="*/ 2147483646 h 618"/>
                <a:gd name="T8" fmla="*/ 2147483646 w 361"/>
                <a:gd name="T9" fmla="*/ 2147483646 h 618"/>
                <a:gd name="T10" fmla="*/ 2147483646 w 361"/>
                <a:gd name="T11" fmla="*/ 2147483646 h 618"/>
                <a:gd name="T12" fmla="*/ 2147483646 w 361"/>
                <a:gd name="T13" fmla="*/ 2147483646 h 618"/>
                <a:gd name="T14" fmla="*/ 2147483646 w 361"/>
                <a:gd name="T15" fmla="*/ 2147483646 h 618"/>
                <a:gd name="T16" fmla="*/ 2147483646 w 361"/>
                <a:gd name="T17" fmla="*/ 2147483646 h 618"/>
                <a:gd name="T18" fmla="*/ 2147483646 w 361"/>
                <a:gd name="T19" fmla="*/ 2147483646 h 618"/>
                <a:gd name="T20" fmla="*/ 2147483646 w 361"/>
                <a:gd name="T21" fmla="*/ 2147483646 h 618"/>
                <a:gd name="T22" fmla="*/ 2147483646 w 361"/>
                <a:gd name="T23" fmla="*/ 2147483646 h 618"/>
                <a:gd name="T24" fmla="*/ 2147483646 w 361"/>
                <a:gd name="T25" fmla="*/ 2147483646 h 618"/>
                <a:gd name="T26" fmla="*/ 2147483646 w 361"/>
                <a:gd name="T27" fmla="*/ 2147483646 h 618"/>
                <a:gd name="T28" fmla="*/ 2147483646 w 361"/>
                <a:gd name="T29" fmla="*/ 2147483646 h 618"/>
                <a:gd name="T30" fmla="*/ 2147483646 w 361"/>
                <a:gd name="T31" fmla="*/ 2147483646 h 618"/>
                <a:gd name="T32" fmla="*/ 2147483646 w 361"/>
                <a:gd name="T33" fmla="*/ 2147483646 h 618"/>
                <a:gd name="T34" fmla="*/ 2147483646 w 361"/>
                <a:gd name="T35" fmla="*/ 2147483646 h 618"/>
                <a:gd name="T36" fmla="*/ 2147483646 w 361"/>
                <a:gd name="T37" fmla="*/ 2147483646 h 618"/>
                <a:gd name="T38" fmla="*/ 2147483646 w 361"/>
                <a:gd name="T39" fmla="*/ 2147483646 h 618"/>
                <a:gd name="T40" fmla="*/ 2147483646 w 361"/>
                <a:gd name="T41" fmla="*/ 2147483646 h 618"/>
                <a:gd name="T42" fmla="*/ 2147483646 w 361"/>
                <a:gd name="T43" fmla="*/ 2147483646 h 618"/>
                <a:gd name="T44" fmla="*/ 2147483646 w 361"/>
                <a:gd name="T45" fmla="*/ 2147483646 h 618"/>
                <a:gd name="T46" fmla="*/ 2147483646 w 361"/>
                <a:gd name="T47" fmla="*/ 2147483646 h 618"/>
                <a:gd name="T48" fmla="*/ 2147483646 w 361"/>
                <a:gd name="T49" fmla="*/ 2147483646 h 618"/>
                <a:gd name="T50" fmla="*/ 2147483646 w 361"/>
                <a:gd name="T51" fmla="*/ 2147483646 h 618"/>
                <a:gd name="T52" fmla="*/ 2147483646 w 361"/>
                <a:gd name="T53" fmla="*/ 2147483646 h 618"/>
                <a:gd name="T54" fmla="*/ 2147483646 w 361"/>
                <a:gd name="T55" fmla="*/ 2147483646 h 618"/>
                <a:gd name="T56" fmla="*/ 2147483646 w 361"/>
                <a:gd name="T57" fmla="*/ 2147483646 h 618"/>
                <a:gd name="T58" fmla="*/ 2147483646 w 361"/>
                <a:gd name="T59" fmla="*/ 2147483646 h 618"/>
                <a:gd name="T60" fmla="*/ 2147483646 w 361"/>
                <a:gd name="T61" fmla="*/ 2147483646 h 618"/>
                <a:gd name="T62" fmla="*/ 2147483646 w 361"/>
                <a:gd name="T63" fmla="*/ 2147483646 h 618"/>
                <a:gd name="T64" fmla="*/ 2147483646 w 361"/>
                <a:gd name="T65" fmla="*/ 2147483646 h 618"/>
                <a:gd name="T66" fmla="*/ 0 w 361"/>
                <a:gd name="T67" fmla="*/ 2147483646 h 618"/>
                <a:gd name="T68" fmla="*/ 2147483646 w 361"/>
                <a:gd name="T69" fmla="*/ 2147483646 h 618"/>
                <a:gd name="T70" fmla="*/ 2147483646 w 361"/>
                <a:gd name="T71" fmla="*/ 2147483646 h 618"/>
                <a:gd name="T72" fmla="*/ 2147483646 w 361"/>
                <a:gd name="T73" fmla="*/ 2147483646 h 618"/>
                <a:gd name="T74" fmla="*/ 2147483646 w 361"/>
                <a:gd name="T75" fmla="*/ 2147483646 h 618"/>
                <a:gd name="T76" fmla="*/ 2147483646 w 361"/>
                <a:gd name="T77" fmla="*/ 2147483646 h 618"/>
                <a:gd name="T78" fmla="*/ 2147483646 w 361"/>
                <a:gd name="T79" fmla="*/ 2147483646 h 618"/>
                <a:gd name="T80" fmla="*/ 2147483646 w 361"/>
                <a:gd name="T81" fmla="*/ 2147483646 h 618"/>
                <a:gd name="T82" fmla="*/ 2147483646 w 361"/>
                <a:gd name="T83" fmla="*/ 2147483646 h 618"/>
                <a:gd name="T84" fmla="*/ 2147483646 w 361"/>
                <a:gd name="T85" fmla="*/ 2147483646 h 618"/>
                <a:gd name="T86" fmla="*/ 2147483646 w 361"/>
                <a:gd name="T87" fmla="*/ 2147483646 h 618"/>
                <a:gd name="T88" fmla="*/ 2147483646 w 361"/>
                <a:gd name="T89" fmla="*/ 2147483646 h 618"/>
                <a:gd name="T90" fmla="*/ 2147483646 w 361"/>
                <a:gd name="T91" fmla="*/ 2147483646 h 618"/>
                <a:gd name="T92" fmla="*/ 2147483646 w 361"/>
                <a:gd name="T93" fmla="*/ 2147483646 h 618"/>
                <a:gd name="T94" fmla="*/ 2147483646 w 361"/>
                <a:gd name="T95" fmla="*/ 2147483646 h 61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361" h="618">
                  <a:moveTo>
                    <a:pt x="199" y="244"/>
                  </a:moveTo>
                  <a:cubicBezTo>
                    <a:pt x="200" y="250"/>
                    <a:pt x="201" y="253"/>
                    <a:pt x="201" y="255"/>
                  </a:cubicBezTo>
                  <a:cubicBezTo>
                    <a:pt x="202" y="256"/>
                    <a:pt x="202" y="258"/>
                    <a:pt x="201" y="259"/>
                  </a:cubicBezTo>
                  <a:cubicBezTo>
                    <a:pt x="201" y="261"/>
                    <a:pt x="201" y="265"/>
                    <a:pt x="202" y="273"/>
                  </a:cubicBezTo>
                  <a:lnTo>
                    <a:pt x="202" y="283"/>
                  </a:lnTo>
                  <a:lnTo>
                    <a:pt x="202" y="287"/>
                  </a:lnTo>
                  <a:cubicBezTo>
                    <a:pt x="211" y="286"/>
                    <a:pt x="219" y="286"/>
                    <a:pt x="228" y="286"/>
                  </a:cubicBezTo>
                  <a:cubicBezTo>
                    <a:pt x="266" y="288"/>
                    <a:pt x="288" y="296"/>
                    <a:pt x="295" y="307"/>
                  </a:cubicBezTo>
                  <a:cubicBezTo>
                    <a:pt x="302" y="319"/>
                    <a:pt x="307" y="329"/>
                    <a:pt x="309" y="337"/>
                  </a:cubicBezTo>
                  <a:cubicBezTo>
                    <a:pt x="311" y="345"/>
                    <a:pt x="312" y="353"/>
                    <a:pt x="312" y="361"/>
                  </a:cubicBezTo>
                  <a:cubicBezTo>
                    <a:pt x="313" y="368"/>
                    <a:pt x="310" y="377"/>
                    <a:pt x="304" y="386"/>
                  </a:cubicBezTo>
                  <a:cubicBezTo>
                    <a:pt x="291" y="409"/>
                    <a:pt x="270" y="421"/>
                    <a:pt x="242" y="421"/>
                  </a:cubicBezTo>
                  <a:cubicBezTo>
                    <a:pt x="229" y="422"/>
                    <a:pt x="219" y="420"/>
                    <a:pt x="213" y="416"/>
                  </a:cubicBezTo>
                  <a:cubicBezTo>
                    <a:pt x="208" y="412"/>
                    <a:pt x="204" y="408"/>
                    <a:pt x="201" y="404"/>
                  </a:cubicBezTo>
                  <a:cubicBezTo>
                    <a:pt x="199" y="400"/>
                    <a:pt x="198" y="397"/>
                    <a:pt x="197" y="394"/>
                  </a:cubicBezTo>
                  <a:cubicBezTo>
                    <a:pt x="197" y="392"/>
                    <a:pt x="197" y="390"/>
                    <a:pt x="197" y="388"/>
                  </a:cubicBezTo>
                  <a:cubicBezTo>
                    <a:pt x="198" y="386"/>
                    <a:pt x="199" y="383"/>
                    <a:pt x="203" y="379"/>
                  </a:cubicBezTo>
                  <a:cubicBezTo>
                    <a:pt x="206" y="376"/>
                    <a:pt x="209" y="374"/>
                    <a:pt x="211" y="374"/>
                  </a:cubicBezTo>
                  <a:cubicBezTo>
                    <a:pt x="211" y="375"/>
                    <a:pt x="213" y="377"/>
                    <a:pt x="217" y="379"/>
                  </a:cubicBezTo>
                  <a:cubicBezTo>
                    <a:pt x="221" y="382"/>
                    <a:pt x="233" y="383"/>
                    <a:pt x="253" y="382"/>
                  </a:cubicBezTo>
                  <a:cubicBezTo>
                    <a:pt x="261" y="382"/>
                    <a:pt x="266" y="381"/>
                    <a:pt x="268" y="378"/>
                  </a:cubicBezTo>
                  <a:cubicBezTo>
                    <a:pt x="271" y="375"/>
                    <a:pt x="272" y="369"/>
                    <a:pt x="272" y="361"/>
                  </a:cubicBezTo>
                  <a:cubicBezTo>
                    <a:pt x="271" y="350"/>
                    <a:pt x="269" y="343"/>
                    <a:pt x="267" y="339"/>
                  </a:cubicBezTo>
                  <a:cubicBezTo>
                    <a:pt x="264" y="335"/>
                    <a:pt x="261" y="331"/>
                    <a:pt x="256" y="328"/>
                  </a:cubicBezTo>
                  <a:cubicBezTo>
                    <a:pt x="251" y="325"/>
                    <a:pt x="240" y="324"/>
                    <a:pt x="223" y="325"/>
                  </a:cubicBezTo>
                  <a:cubicBezTo>
                    <a:pt x="206" y="325"/>
                    <a:pt x="196" y="325"/>
                    <a:pt x="191" y="323"/>
                  </a:cubicBezTo>
                  <a:cubicBezTo>
                    <a:pt x="187" y="322"/>
                    <a:pt x="185" y="321"/>
                    <a:pt x="184" y="321"/>
                  </a:cubicBezTo>
                  <a:cubicBezTo>
                    <a:pt x="183" y="322"/>
                    <a:pt x="176" y="325"/>
                    <a:pt x="164" y="330"/>
                  </a:cubicBezTo>
                  <a:lnTo>
                    <a:pt x="124" y="335"/>
                  </a:lnTo>
                  <a:cubicBezTo>
                    <a:pt x="105" y="341"/>
                    <a:pt x="95" y="349"/>
                    <a:pt x="94" y="358"/>
                  </a:cubicBezTo>
                  <a:cubicBezTo>
                    <a:pt x="93" y="367"/>
                    <a:pt x="93" y="375"/>
                    <a:pt x="94" y="381"/>
                  </a:cubicBezTo>
                  <a:cubicBezTo>
                    <a:pt x="94" y="387"/>
                    <a:pt x="96" y="392"/>
                    <a:pt x="100" y="395"/>
                  </a:cubicBezTo>
                  <a:cubicBezTo>
                    <a:pt x="104" y="398"/>
                    <a:pt x="107" y="399"/>
                    <a:pt x="110" y="398"/>
                  </a:cubicBezTo>
                  <a:cubicBezTo>
                    <a:pt x="111" y="398"/>
                    <a:pt x="117" y="394"/>
                    <a:pt x="130" y="387"/>
                  </a:cubicBezTo>
                  <a:cubicBezTo>
                    <a:pt x="143" y="380"/>
                    <a:pt x="153" y="376"/>
                    <a:pt x="161" y="375"/>
                  </a:cubicBezTo>
                  <a:cubicBezTo>
                    <a:pt x="174" y="375"/>
                    <a:pt x="184" y="380"/>
                    <a:pt x="189" y="391"/>
                  </a:cubicBezTo>
                  <a:cubicBezTo>
                    <a:pt x="195" y="401"/>
                    <a:pt x="198" y="411"/>
                    <a:pt x="198" y="419"/>
                  </a:cubicBezTo>
                  <a:cubicBezTo>
                    <a:pt x="197" y="430"/>
                    <a:pt x="194" y="440"/>
                    <a:pt x="189" y="449"/>
                  </a:cubicBezTo>
                  <a:lnTo>
                    <a:pt x="168" y="483"/>
                  </a:lnTo>
                  <a:cubicBezTo>
                    <a:pt x="160" y="497"/>
                    <a:pt x="157" y="513"/>
                    <a:pt x="158" y="530"/>
                  </a:cubicBezTo>
                  <a:cubicBezTo>
                    <a:pt x="158" y="561"/>
                    <a:pt x="169" y="577"/>
                    <a:pt x="191" y="577"/>
                  </a:cubicBezTo>
                  <a:cubicBezTo>
                    <a:pt x="200" y="578"/>
                    <a:pt x="207" y="575"/>
                    <a:pt x="211" y="567"/>
                  </a:cubicBezTo>
                  <a:cubicBezTo>
                    <a:pt x="216" y="559"/>
                    <a:pt x="218" y="553"/>
                    <a:pt x="218" y="548"/>
                  </a:cubicBezTo>
                  <a:cubicBezTo>
                    <a:pt x="219" y="544"/>
                    <a:pt x="218" y="536"/>
                    <a:pt x="216" y="524"/>
                  </a:cubicBezTo>
                  <a:cubicBezTo>
                    <a:pt x="214" y="513"/>
                    <a:pt x="213" y="503"/>
                    <a:pt x="213" y="494"/>
                  </a:cubicBezTo>
                  <a:cubicBezTo>
                    <a:pt x="212" y="485"/>
                    <a:pt x="216" y="474"/>
                    <a:pt x="223" y="462"/>
                  </a:cubicBezTo>
                  <a:cubicBezTo>
                    <a:pt x="233" y="445"/>
                    <a:pt x="249" y="436"/>
                    <a:pt x="273" y="435"/>
                  </a:cubicBezTo>
                  <a:cubicBezTo>
                    <a:pt x="285" y="435"/>
                    <a:pt x="294" y="437"/>
                    <a:pt x="300" y="440"/>
                  </a:cubicBezTo>
                  <a:cubicBezTo>
                    <a:pt x="307" y="444"/>
                    <a:pt x="314" y="452"/>
                    <a:pt x="323" y="465"/>
                  </a:cubicBezTo>
                  <a:cubicBezTo>
                    <a:pt x="331" y="478"/>
                    <a:pt x="336" y="487"/>
                    <a:pt x="336" y="492"/>
                  </a:cubicBezTo>
                  <a:cubicBezTo>
                    <a:pt x="335" y="497"/>
                    <a:pt x="330" y="501"/>
                    <a:pt x="321" y="502"/>
                  </a:cubicBezTo>
                  <a:cubicBezTo>
                    <a:pt x="318" y="503"/>
                    <a:pt x="315" y="503"/>
                    <a:pt x="313" y="502"/>
                  </a:cubicBezTo>
                  <a:cubicBezTo>
                    <a:pt x="311" y="501"/>
                    <a:pt x="306" y="496"/>
                    <a:pt x="298" y="489"/>
                  </a:cubicBezTo>
                  <a:cubicBezTo>
                    <a:pt x="290" y="481"/>
                    <a:pt x="284" y="477"/>
                    <a:pt x="280" y="475"/>
                  </a:cubicBezTo>
                  <a:cubicBezTo>
                    <a:pt x="276" y="474"/>
                    <a:pt x="273" y="473"/>
                    <a:pt x="269" y="473"/>
                  </a:cubicBezTo>
                  <a:cubicBezTo>
                    <a:pt x="260" y="474"/>
                    <a:pt x="255" y="477"/>
                    <a:pt x="253" y="482"/>
                  </a:cubicBezTo>
                  <a:cubicBezTo>
                    <a:pt x="250" y="486"/>
                    <a:pt x="249" y="493"/>
                    <a:pt x="248" y="501"/>
                  </a:cubicBezTo>
                  <a:cubicBezTo>
                    <a:pt x="247" y="509"/>
                    <a:pt x="247" y="519"/>
                    <a:pt x="249" y="530"/>
                  </a:cubicBezTo>
                  <a:cubicBezTo>
                    <a:pt x="251" y="541"/>
                    <a:pt x="252" y="551"/>
                    <a:pt x="253" y="558"/>
                  </a:cubicBezTo>
                  <a:cubicBezTo>
                    <a:pt x="253" y="565"/>
                    <a:pt x="251" y="573"/>
                    <a:pt x="246" y="583"/>
                  </a:cubicBezTo>
                  <a:cubicBezTo>
                    <a:pt x="240" y="593"/>
                    <a:pt x="232" y="602"/>
                    <a:pt x="221" y="608"/>
                  </a:cubicBezTo>
                  <a:cubicBezTo>
                    <a:pt x="210" y="615"/>
                    <a:pt x="199" y="618"/>
                    <a:pt x="188" y="617"/>
                  </a:cubicBezTo>
                  <a:cubicBezTo>
                    <a:pt x="163" y="617"/>
                    <a:pt x="145" y="608"/>
                    <a:pt x="133" y="590"/>
                  </a:cubicBezTo>
                  <a:cubicBezTo>
                    <a:pt x="121" y="572"/>
                    <a:pt x="116" y="555"/>
                    <a:pt x="117" y="539"/>
                  </a:cubicBezTo>
                  <a:cubicBezTo>
                    <a:pt x="117" y="507"/>
                    <a:pt x="123" y="482"/>
                    <a:pt x="137" y="462"/>
                  </a:cubicBezTo>
                  <a:lnTo>
                    <a:pt x="158" y="432"/>
                  </a:lnTo>
                  <a:cubicBezTo>
                    <a:pt x="161" y="427"/>
                    <a:pt x="162" y="423"/>
                    <a:pt x="162" y="421"/>
                  </a:cubicBezTo>
                  <a:cubicBezTo>
                    <a:pt x="160" y="416"/>
                    <a:pt x="157" y="413"/>
                    <a:pt x="152" y="413"/>
                  </a:cubicBezTo>
                  <a:cubicBezTo>
                    <a:pt x="151" y="414"/>
                    <a:pt x="146" y="419"/>
                    <a:pt x="136" y="426"/>
                  </a:cubicBezTo>
                  <a:cubicBezTo>
                    <a:pt x="126" y="434"/>
                    <a:pt x="116" y="437"/>
                    <a:pt x="107" y="436"/>
                  </a:cubicBezTo>
                  <a:cubicBezTo>
                    <a:pt x="87" y="436"/>
                    <a:pt x="73" y="431"/>
                    <a:pt x="66" y="420"/>
                  </a:cubicBezTo>
                  <a:cubicBezTo>
                    <a:pt x="59" y="409"/>
                    <a:pt x="55" y="396"/>
                    <a:pt x="55" y="380"/>
                  </a:cubicBezTo>
                  <a:cubicBezTo>
                    <a:pt x="54" y="364"/>
                    <a:pt x="59" y="349"/>
                    <a:pt x="68" y="334"/>
                  </a:cubicBezTo>
                  <a:cubicBezTo>
                    <a:pt x="72" y="327"/>
                    <a:pt x="77" y="321"/>
                    <a:pt x="83" y="316"/>
                  </a:cubicBezTo>
                  <a:cubicBezTo>
                    <a:pt x="89" y="311"/>
                    <a:pt x="98" y="306"/>
                    <a:pt x="110" y="302"/>
                  </a:cubicBezTo>
                  <a:cubicBezTo>
                    <a:pt x="121" y="298"/>
                    <a:pt x="133" y="295"/>
                    <a:pt x="145" y="293"/>
                  </a:cubicBezTo>
                  <a:cubicBezTo>
                    <a:pt x="158" y="292"/>
                    <a:pt x="164" y="290"/>
                    <a:pt x="165" y="288"/>
                  </a:cubicBezTo>
                  <a:cubicBezTo>
                    <a:pt x="166" y="286"/>
                    <a:pt x="166" y="284"/>
                    <a:pt x="166" y="281"/>
                  </a:cubicBezTo>
                  <a:lnTo>
                    <a:pt x="166" y="268"/>
                  </a:lnTo>
                  <a:cubicBezTo>
                    <a:pt x="165" y="265"/>
                    <a:pt x="164" y="262"/>
                    <a:pt x="165" y="261"/>
                  </a:cubicBezTo>
                  <a:lnTo>
                    <a:pt x="166" y="257"/>
                  </a:lnTo>
                  <a:lnTo>
                    <a:pt x="168" y="247"/>
                  </a:lnTo>
                  <a:cubicBezTo>
                    <a:pt x="138" y="252"/>
                    <a:pt x="120" y="251"/>
                    <a:pt x="114" y="246"/>
                  </a:cubicBezTo>
                  <a:cubicBezTo>
                    <a:pt x="110" y="244"/>
                    <a:pt x="106" y="239"/>
                    <a:pt x="103" y="231"/>
                  </a:cubicBezTo>
                  <a:cubicBezTo>
                    <a:pt x="99" y="224"/>
                    <a:pt x="96" y="212"/>
                    <a:pt x="95" y="197"/>
                  </a:cubicBezTo>
                  <a:cubicBezTo>
                    <a:pt x="94" y="181"/>
                    <a:pt x="102" y="168"/>
                    <a:pt x="117" y="158"/>
                  </a:cubicBezTo>
                  <a:cubicBezTo>
                    <a:pt x="132" y="148"/>
                    <a:pt x="150" y="143"/>
                    <a:pt x="172" y="142"/>
                  </a:cubicBezTo>
                  <a:lnTo>
                    <a:pt x="233" y="140"/>
                  </a:lnTo>
                  <a:cubicBezTo>
                    <a:pt x="256" y="140"/>
                    <a:pt x="271" y="136"/>
                    <a:pt x="277" y="126"/>
                  </a:cubicBezTo>
                  <a:cubicBezTo>
                    <a:pt x="284" y="117"/>
                    <a:pt x="287" y="106"/>
                    <a:pt x="287" y="94"/>
                  </a:cubicBezTo>
                  <a:cubicBezTo>
                    <a:pt x="286" y="82"/>
                    <a:pt x="286" y="73"/>
                    <a:pt x="287" y="65"/>
                  </a:cubicBezTo>
                  <a:cubicBezTo>
                    <a:pt x="287" y="58"/>
                    <a:pt x="286" y="52"/>
                    <a:pt x="283" y="48"/>
                  </a:cubicBezTo>
                  <a:cubicBezTo>
                    <a:pt x="277" y="42"/>
                    <a:pt x="266" y="39"/>
                    <a:pt x="250" y="39"/>
                  </a:cubicBezTo>
                  <a:cubicBezTo>
                    <a:pt x="157" y="40"/>
                    <a:pt x="104" y="45"/>
                    <a:pt x="93" y="52"/>
                  </a:cubicBezTo>
                  <a:cubicBezTo>
                    <a:pt x="81" y="60"/>
                    <a:pt x="76" y="69"/>
                    <a:pt x="77" y="81"/>
                  </a:cubicBezTo>
                  <a:lnTo>
                    <a:pt x="80" y="160"/>
                  </a:lnTo>
                  <a:cubicBezTo>
                    <a:pt x="80" y="172"/>
                    <a:pt x="78" y="190"/>
                    <a:pt x="75" y="216"/>
                  </a:cubicBezTo>
                  <a:cubicBezTo>
                    <a:pt x="71" y="241"/>
                    <a:pt x="69" y="259"/>
                    <a:pt x="67" y="268"/>
                  </a:cubicBezTo>
                  <a:cubicBezTo>
                    <a:pt x="65" y="277"/>
                    <a:pt x="60" y="295"/>
                    <a:pt x="51" y="324"/>
                  </a:cubicBezTo>
                  <a:cubicBezTo>
                    <a:pt x="43" y="352"/>
                    <a:pt x="30" y="366"/>
                    <a:pt x="13" y="366"/>
                  </a:cubicBezTo>
                  <a:cubicBezTo>
                    <a:pt x="4" y="367"/>
                    <a:pt x="0" y="364"/>
                    <a:pt x="0" y="357"/>
                  </a:cubicBezTo>
                  <a:cubicBezTo>
                    <a:pt x="0" y="349"/>
                    <a:pt x="0" y="345"/>
                    <a:pt x="0" y="344"/>
                  </a:cubicBezTo>
                  <a:cubicBezTo>
                    <a:pt x="0" y="340"/>
                    <a:pt x="4" y="329"/>
                    <a:pt x="12" y="311"/>
                  </a:cubicBezTo>
                  <a:cubicBezTo>
                    <a:pt x="20" y="293"/>
                    <a:pt x="27" y="270"/>
                    <a:pt x="32" y="241"/>
                  </a:cubicBezTo>
                  <a:cubicBezTo>
                    <a:pt x="37" y="213"/>
                    <a:pt x="40" y="192"/>
                    <a:pt x="41" y="179"/>
                  </a:cubicBezTo>
                  <a:cubicBezTo>
                    <a:pt x="41" y="166"/>
                    <a:pt x="41" y="158"/>
                    <a:pt x="41" y="158"/>
                  </a:cubicBezTo>
                  <a:lnTo>
                    <a:pt x="38" y="86"/>
                  </a:lnTo>
                  <a:cubicBezTo>
                    <a:pt x="38" y="70"/>
                    <a:pt x="42" y="53"/>
                    <a:pt x="53" y="34"/>
                  </a:cubicBezTo>
                  <a:cubicBezTo>
                    <a:pt x="63" y="16"/>
                    <a:pt x="95" y="6"/>
                    <a:pt x="148" y="4"/>
                  </a:cubicBezTo>
                  <a:lnTo>
                    <a:pt x="256" y="0"/>
                  </a:lnTo>
                  <a:cubicBezTo>
                    <a:pt x="296" y="2"/>
                    <a:pt x="317" y="12"/>
                    <a:pt x="321" y="31"/>
                  </a:cubicBezTo>
                  <a:cubicBezTo>
                    <a:pt x="324" y="50"/>
                    <a:pt x="326" y="66"/>
                    <a:pt x="326" y="78"/>
                  </a:cubicBezTo>
                  <a:cubicBezTo>
                    <a:pt x="325" y="100"/>
                    <a:pt x="321" y="121"/>
                    <a:pt x="316" y="143"/>
                  </a:cubicBezTo>
                  <a:cubicBezTo>
                    <a:pt x="310" y="165"/>
                    <a:pt x="287" y="176"/>
                    <a:pt x="246" y="177"/>
                  </a:cubicBezTo>
                  <a:lnTo>
                    <a:pt x="154" y="180"/>
                  </a:lnTo>
                  <a:cubicBezTo>
                    <a:pt x="144" y="181"/>
                    <a:pt x="138" y="184"/>
                    <a:pt x="135" y="190"/>
                  </a:cubicBezTo>
                  <a:cubicBezTo>
                    <a:pt x="132" y="195"/>
                    <a:pt x="131" y="199"/>
                    <a:pt x="132" y="202"/>
                  </a:cubicBezTo>
                  <a:cubicBezTo>
                    <a:pt x="132" y="207"/>
                    <a:pt x="136" y="211"/>
                    <a:pt x="144" y="212"/>
                  </a:cubicBezTo>
                  <a:cubicBezTo>
                    <a:pt x="148" y="212"/>
                    <a:pt x="156" y="212"/>
                    <a:pt x="169" y="209"/>
                  </a:cubicBezTo>
                  <a:cubicBezTo>
                    <a:pt x="183" y="206"/>
                    <a:pt x="200" y="204"/>
                    <a:pt x="222" y="204"/>
                  </a:cubicBezTo>
                  <a:cubicBezTo>
                    <a:pt x="265" y="205"/>
                    <a:pt x="295" y="212"/>
                    <a:pt x="314" y="224"/>
                  </a:cubicBezTo>
                  <a:cubicBezTo>
                    <a:pt x="332" y="237"/>
                    <a:pt x="344" y="253"/>
                    <a:pt x="348" y="273"/>
                  </a:cubicBezTo>
                  <a:cubicBezTo>
                    <a:pt x="353" y="294"/>
                    <a:pt x="357" y="311"/>
                    <a:pt x="358" y="324"/>
                  </a:cubicBezTo>
                  <a:cubicBezTo>
                    <a:pt x="360" y="337"/>
                    <a:pt x="361" y="346"/>
                    <a:pt x="361" y="349"/>
                  </a:cubicBezTo>
                  <a:cubicBezTo>
                    <a:pt x="360" y="357"/>
                    <a:pt x="358" y="364"/>
                    <a:pt x="356" y="369"/>
                  </a:cubicBezTo>
                  <a:cubicBezTo>
                    <a:pt x="353" y="375"/>
                    <a:pt x="348" y="378"/>
                    <a:pt x="343" y="379"/>
                  </a:cubicBezTo>
                  <a:cubicBezTo>
                    <a:pt x="337" y="379"/>
                    <a:pt x="333" y="378"/>
                    <a:pt x="331" y="375"/>
                  </a:cubicBezTo>
                  <a:cubicBezTo>
                    <a:pt x="330" y="374"/>
                    <a:pt x="328" y="372"/>
                    <a:pt x="326" y="370"/>
                  </a:cubicBezTo>
                  <a:cubicBezTo>
                    <a:pt x="325" y="368"/>
                    <a:pt x="323" y="357"/>
                    <a:pt x="321" y="337"/>
                  </a:cubicBezTo>
                  <a:cubicBezTo>
                    <a:pt x="320" y="318"/>
                    <a:pt x="316" y="301"/>
                    <a:pt x="311" y="287"/>
                  </a:cubicBezTo>
                  <a:cubicBezTo>
                    <a:pt x="307" y="273"/>
                    <a:pt x="300" y="263"/>
                    <a:pt x="291" y="258"/>
                  </a:cubicBezTo>
                  <a:cubicBezTo>
                    <a:pt x="282" y="253"/>
                    <a:pt x="267" y="249"/>
                    <a:pt x="247" y="246"/>
                  </a:cubicBezTo>
                  <a:cubicBezTo>
                    <a:pt x="226" y="244"/>
                    <a:pt x="211" y="243"/>
                    <a:pt x="199" y="244"/>
                  </a:cubicBezTo>
                  <a:close/>
                  <a:moveTo>
                    <a:pt x="232" y="112"/>
                  </a:moveTo>
                  <a:lnTo>
                    <a:pt x="166" y="112"/>
                  </a:lnTo>
                  <a:cubicBezTo>
                    <a:pt x="149" y="112"/>
                    <a:pt x="137" y="113"/>
                    <a:pt x="130" y="115"/>
                  </a:cubicBezTo>
                  <a:cubicBezTo>
                    <a:pt x="123" y="117"/>
                    <a:pt x="119" y="118"/>
                    <a:pt x="118" y="118"/>
                  </a:cubicBezTo>
                  <a:cubicBezTo>
                    <a:pt x="112" y="119"/>
                    <a:pt x="107" y="117"/>
                    <a:pt x="104" y="113"/>
                  </a:cubicBezTo>
                  <a:cubicBezTo>
                    <a:pt x="101" y="108"/>
                    <a:pt x="99" y="105"/>
                    <a:pt x="99" y="102"/>
                  </a:cubicBezTo>
                  <a:cubicBezTo>
                    <a:pt x="99" y="99"/>
                    <a:pt x="99" y="96"/>
                    <a:pt x="101" y="93"/>
                  </a:cubicBezTo>
                  <a:cubicBezTo>
                    <a:pt x="103" y="89"/>
                    <a:pt x="107" y="85"/>
                    <a:pt x="112" y="83"/>
                  </a:cubicBezTo>
                  <a:cubicBezTo>
                    <a:pt x="118" y="82"/>
                    <a:pt x="137" y="79"/>
                    <a:pt x="169" y="76"/>
                  </a:cubicBezTo>
                  <a:cubicBezTo>
                    <a:pt x="205" y="75"/>
                    <a:pt x="229" y="74"/>
                    <a:pt x="240" y="74"/>
                  </a:cubicBezTo>
                  <a:cubicBezTo>
                    <a:pt x="253" y="75"/>
                    <a:pt x="261" y="78"/>
                    <a:pt x="264" y="83"/>
                  </a:cubicBezTo>
                  <a:cubicBezTo>
                    <a:pt x="267" y="88"/>
                    <a:pt x="269" y="92"/>
                    <a:pt x="269" y="93"/>
                  </a:cubicBezTo>
                  <a:cubicBezTo>
                    <a:pt x="268" y="106"/>
                    <a:pt x="256" y="112"/>
                    <a:pt x="232" y="112"/>
                  </a:cubicBez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lumMod val="95000"/>
                    <a:lumOff val="5000"/>
                  </a:schemeClr>
                </a:solidFill>
                <a:uLnTx/>
                <a:uFillTx/>
                <a:latin typeface="等线" panose="020F0502020204030204"/>
                <a:ea typeface="等线" panose="02010600030101010101" pitchFamily="2" charset="-122"/>
                <a:cs typeface="+mn-cs"/>
              </a:endParaRPr>
            </a:p>
          </p:txBody>
        </p:sp>
      </p:grpSp>
      <p:sp>
        <p:nvSpPr>
          <p:cNvPr id="63" name="文本框 62">
            <a:extLst>
              <a:ext uri="{FF2B5EF4-FFF2-40B4-BE49-F238E27FC236}">
                <a16:creationId xmlns:a16="http://schemas.microsoft.com/office/drawing/2014/main" id="{A537BE9C-0F9B-416C-9670-DB343BA2F97A}"/>
              </a:ext>
            </a:extLst>
          </p:cNvPr>
          <p:cNvSpPr txBox="1"/>
          <p:nvPr/>
        </p:nvSpPr>
        <p:spPr>
          <a:xfrm flipH="1">
            <a:off x="5856494" y="1717942"/>
            <a:ext cx="802646" cy="1938992"/>
          </a:xfrm>
          <a:prstGeom prst="rect">
            <a:avLst/>
          </a:prstGeom>
          <a:noFill/>
        </p:spPr>
        <p:txBody>
          <a:bodyPr vert="horz" wrap="square" rtlCol="0">
            <a:spAutoFit/>
          </a:bodyPr>
          <a:lstStyle/>
          <a:p>
            <a:pPr marL="0" marR="0" lvl="0" indent="0" algn="l" defTabSz="609402" rtl="0" eaLnBrk="1" fontAlgn="auto" latinLnBrk="0" hangingPunct="1">
              <a:lnSpc>
                <a:spcPct val="100000"/>
              </a:lnSpc>
              <a:spcBef>
                <a:spcPts val="0"/>
              </a:spcBef>
              <a:spcAft>
                <a:spcPts val="0"/>
              </a:spcAft>
              <a:buClrTx/>
              <a:buSzTx/>
              <a:buFontTx/>
              <a:buNone/>
              <a:tabLst/>
              <a:defRPr/>
            </a:pPr>
            <a:r>
              <a:rPr kumimoji="0" lang="zh-CN" altLang="en-US" sz="4000" b="0" i="0" u="none" strike="noStrike" kern="1200" cap="none" spc="-300" normalizeH="0" baseline="0" noProof="0">
                <a:ln>
                  <a:noFill/>
                </a:ln>
                <a:solidFill>
                  <a:schemeClr val="tx1">
                    <a:lumMod val="95000"/>
                    <a:lumOff val="5000"/>
                  </a:schemeClr>
                </a:solidFill>
                <a:uLnTx/>
                <a:uFillTx/>
                <a:latin typeface="迷你简小隶书" panose="02010609000101010101" pitchFamily="49" charset="-122"/>
                <a:ea typeface="迷你简小隶书" panose="02010609000101010101" pitchFamily="49" charset="-122"/>
                <a:cs typeface="+mn-cs"/>
              </a:rPr>
              <a:t>第二章 </a:t>
            </a:r>
            <a:endParaRPr kumimoji="0" lang="zh-CN" altLang="en-US" sz="4000" b="0" i="0" u="none" strike="noStrike" kern="1200" cap="none" spc="-300" normalizeH="0" baseline="0" noProof="0" dirty="0">
              <a:ln>
                <a:noFill/>
              </a:ln>
              <a:solidFill>
                <a:schemeClr val="tx1">
                  <a:lumMod val="95000"/>
                  <a:lumOff val="5000"/>
                </a:schemeClr>
              </a:solidFill>
              <a:uLnTx/>
              <a:uFillTx/>
              <a:latin typeface="迷你简小隶书" panose="02010609000101010101" pitchFamily="49" charset="-122"/>
              <a:ea typeface="迷你简小隶书" panose="02010609000101010101" pitchFamily="49" charset="-122"/>
              <a:cs typeface="+mn-cs"/>
            </a:endParaRPr>
          </a:p>
        </p:txBody>
      </p:sp>
      <p:sp>
        <p:nvSpPr>
          <p:cNvPr id="64" name="文本框 63">
            <a:extLst>
              <a:ext uri="{FF2B5EF4-FFF2-40B4-BE49-F238E27FC236}">
                <a16:creationId xmlns:a16="http://schemas.microsoft.com/office/drawing/2014/main" id="{1C3A6AC5-F6CC-457B-A9B6-0B82DEF75CC0}"/>
              </a:ext>
            </a:extLst>
          </p:cNvPr>
          <p:cNvSpPr txBox="1"/>
          <p:nvPr/>
        </p:nvSpPr>
        <p:spPr>
          <a:xfrm>
            <a:off x="4953511" y="2266842"/>
            <a:ext cx="1015663" cy="3324225"/>
          </a:xfrm>
          <a:prstGeom prst="rect">
            <a:avLst/>
          </a:prstGeom>
          <a:noFill/>
        </p:spPr>
        <p:txBody>
          <a:bodyPr vert="eaVert"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schemeClr val="tx1">
                    <a:lumMod val="95000"/>
                    <a:lumOff val="5000"/>
                  </a:schemeClr>
                </a:solidFill>
                <a:effectLst/>
                <a:uLnTx/>
                <a:uFillTx/>
                <a:latin typeface="华文楷体" panose="02010600040101010101" pitchFamily="2" charset="-122"/>
                <a:ea typeface="华文楷体" panose="02010600040101010101" pitchFamily="2" charset="-122"/>
                <a:cs typeface="+mn-cs"/>
              </a:rPr>
              <a:t>不复还。探虎穴兮入蛟宫</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schemeClr val="tx1">
                    <a:lumMod val="95000"/>
                    <a:lumOff val="5000"/>
                  </a:schemeClr>
                </a:solidFill>
                <a:effectLst/>
                <a:uLnTx/>
                <a:uFillTx/>
                <a:latin typeface="华文楷体" panose="02010600040101010101" pitchFamily="2" charset="-122"/>
                <a:ea typeface="华文楷体" panose="02010600040101010101" pitchFamily="2" charset="-122"/>
                <a:cs typeface="+mn-cs"/>
              </a:rPr>
              <a:t>仰天呼气兮成白虹。壮士一去</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a:ln>
                  <a:noFill/>
                </a:ln>
                <a:solidFill>
                  <a:schemeClr val="tx1">
                    <a:lumMod val="95000"/>
                    <a:lumOff val="5000"/>
                  </a:schemeClr>
                </a:solidFill>
                <a:effectLst/>
                <a:uLnTx/>
                <a:uFillTx/>
                <a:latin typeface="华文楷体" panose="02010600040101010101" pitchFamily="2" charset="-122"/>
                <a:ea typeface="华文楷体" panose="02010600040101010101" pitchFamily="2" charset="-122"/>
                <a:cs typeface="+mn-cs"/>
              </a:rPr>
              <a:t>壮士一去兮不复还</a:t>
            </a:r>
          </a:p>
        </p:txBody>
      </p:sp>
      <p:pic>
        <p:nvPicPr>
          <p:cNvPr id="65" name="图片 64">
            <a:extLst>
              <a:ext uri="{FF2B5EF4-FFF2-40B4-BE49-F238E27FC236}">
                <a16:creationId xmlns:a16="http://schemas.microsoft.com/office/drawing/2014/main" id="{366857EC-CEB8-46A6-9C08-BAC1B4035CFC}"/>
              </a:ext>
            </a:extLst>
          </p:cNvPr>
          <p:cNvPicPr>
            <a:picLocks noChangeAspect="1"/>
          </p:cNvPicPr>
          <p:nvPr/>
        </p:nvPicPr>
        <p:blipFill>
          <a:blip r:embed="rId3" cstate="email">
            <a:clrChange>
              <a:clrFrom>
                <a:srgbClr val="FFFFFF"/>
              </a:clrFrom>
              <a:clrTo>
                <a:srgbClr val="FFFFFF">
                  <a:alpha val="0"/>
                </a:srgbClr>
              </a:clrTo>
            </a:clrChange>
            <a:duotone>
              <a:prstClr val="black"/>
              <a:srgbClr val="9D855E">
                <a:tint val="45000"/>
                <a:satMod val="400000"/>
              </a:srgbClr>
            </a:duotone>
            <a:extLst>
              <a:ext uri="{28A0092B-C50C-407E-A947-70E740481C1C}">
                <a14:useLocalDpi xmlns:a14="http://schemas.microsoft.com/office/drawing/2010/main"/>
              </a:ext>
            </a:extLst>
          </a:blip>
          <a:stretch>
            <a:fillRect/>
          </a:stretch>
        </p:blipFill>
        <p:spPr>
          <a:xfrm>
            <a:off x="7173367" y="2757504"/>
            <a:ext cx="627014" cy="310916"/>
          </a:xfrm>
          <a:prstGeom prst="rect">
            <a:avLst/>
          </a:prstGeom>
        </p:spPr>
      </p:pic>
      <p:pic>
        <p:nvPicPr>
          <p:cNvPr id="12" name="wps稻壳儿佳誉设计原创">
            <a:extLst>
              <a:ext uri="{FF2B5EF4-FFF2-40B4-BE49-F238E27FC236}">
                <a16:creationId xmlns:a16="http://schemas.microsoft.com/office/drawing/2014/main" id="{28D7F9A6-1C05-4993-BD30-67ED8FEAAF5E}"/>
              </a:ext>
            </a:extLst>
          </p:cNvPr>
          <p:cNvPicPr>
            <a:picLocks noChangeAspect="1"/>
          </p:cNvPicPr>
          <p:nvPr/>
        </p:nvPicPr>
        <p:blipFill rotWithShape="1">
          <a:blip r:embed="rId4">
            <a:extLst>
              <a:ext uri="{28A0092B-C50C-407E-A947-70E740481C1C}">
                <a14:useLocalDpi xmlns:a14="http://schemas.microsoft.com/office/drawing/2010/main" val="0"/>
              </a:ext>
            </a:extLst>
          </a:blip>
          <a:srcRect l="42510" t="67589" r="18181"/>
          <a:stretch/>
        </p:blipFill>
        <p:spPr>
          <a:xfrm flipH="1">
            <a:off x="11317" y="3811"/>
            <a:ext cx="2312042" cy="2859462"/>
          </a:xfrm>
          <a:prstGeom prst="rect">
            <a:avLst/>
          </a:prstGeom>
        </p:spPr>
      </p:pic>
    </p:spTree>
    <p:extLst>
      <p:ext uri="{BB962C8B-B14F-4D97-AF65-F5344CB8AC3E}">
        <p14:creationId xmlns:p14="http://schemas.microsoft.com/office/powerpoint/2010/main" val="165181387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图片 40">
            <a:extLst>
              <a:ext uri="{FF2B5EF4-FFF2-40B4-BE49-F238E27FC236}">
                <a16:creationId xmlns:a16="http://schemas.microsoft.com/office/drawing/2014/main" id="{6ADF7A8B-4EF9-4581-9F45-0ADBCA799C5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53377"/>
          <a:stretch/>
        </p:blipFill>
        <p:spPr>
          <a:xfrm>
            <a:off x="-4458" y="389448"/>
            <a:ext cx="4437191" cy="2571467"/>
          </a:xfrm>
          <a:prstGeom prst="rect">
            <a:avLst/>
          </a:prstGeom>
        </p:spPr>
      </p:pic>
      <p:pic>
        <p:nvPicPr>
          <p:cNvPr id="32" name="wps稻壳儿佳誉设计  盗卖必究">
            <a:extLst>
              <a:ext uri="{FF2B5EF4-FFF2-40B4-BE49-F238E27FC236}">
                <a16:creationId xmlns:a16="http://schemas.microsoft.com/office/drawing/2014/main" id="{2F1D4522-3406-4EDB-A934-E2483BF7745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6200000">
            <a:off x="8217648" y="-1402885"/>
            <a:ext cx="2571467" cy="5377237"/>
          </a:xfrm>
          <a:prstGeom prst="rect">
            <a:avLst/>
          </a:prstGeom>
        </p:spPr>
      </p:pic>
      <p:sp>
        <p:nvSpPr>
          <p:cNvPr id="3" name="矩形 2">
            <a:extLst>
              <a:ext uri="{FF2B5EF4-FFF2-40B4-BE49-F238E27FC236}">
                <a16:creationId xmlns:a16="http://schemas.microsoft.com/office/drawing/2014/main" id="{ACEE2C95-82F6-491A-ABA7-AA737B81F4C7}"/>
              </a:ext>
            </a:extLst>
          </p:cNvPr>
          <p:cNvSpPr/>
          <p:nvPr/>
        </p:nvSpPr>
        <p:spPr>
          <a:xfrm>
            <a:off x="0" y="2960915"/>
            <a:ext cx="12192000" cy="3897086"/>
          </a:xfrm>
          <a:prstGeom prst="rect">
            <a:avLst/>
          </a:prstGeom>
          <a:solidFill>
            <a:srgbClr val="F3F8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endParaRPr lang="zh-CN" altLang="en-US" spc="-300" dirty="0">
              <a:solidFill>
                <a:schemeClr val="tx1">
                  <a:lumMod val="95000"/>
                  <a:lumOff val="5000"/>
                </a:schemeClr>
              </a:solidFill>
              <a:latin typeface="迷你简小隶书" panose="02010609000101010101" pitchFamily="49" charset="-122"/>
              <a:ea typeface="迷你简小隶书" panose="02010609000101010101" pitchFamily="49" charset="-122"/>
            </a:endParaRPr>
          </a:p>
        </p:txBody>
      </p:sp>
      <p:sp>
        <p:nvSpPr>
          <p:cNvPr id="26" name="文本框 25">
            <a:extLst>
              <a:ext uri="{FF2B5EF4-FFF2-40B4-BE49-F238E27FC236}">
                <a16:creationId xmlns:a16="http://schemas.microsoft.com/office/drawing/2014/main" id="{F88783F5-E10D-4C7E-BA91-A4DBBB26B226}"/>
              </a:ext>
            </a:extLst>
          </p:cNvPr>
          <p:cNvSpPr txBox="1"/>
          <p:nvPr/>
        </p:nvSpPr>
        <p:spPr>
          <a:xfrm>
            <a:off x="4934288" y="3683111"/>
            <a:ext cx="615440" cy="2182180"/>
          </a:xfrm>
          <a:prstGeom prst="rect">
            <a:avLst/>
          </a:prstGeom>
          <a:ln w="28575">
            <a:solidFill>
              <a:srgbClr val="C8AE89">
                <a:alpha val="70000"/>
              </a:srgbClr>
            </a:solidFill>
          </a:ln>
        </p:spPr>
        <p:style>
          <a:lnRef idx="1">
            <a:schemeClr val="accent1"/>
          </a:lnRef>
          <a:fillRef idx="0">
            <a:schemeClr val="accent1"/>
          </a:fillRef>
          <a:effectRef idx="0">
            <a:schemeClr val="accent1"/>
          </a:effectRef>
          <a:fontRef idx="minor">
            <a:schemeClr val="tx1"/>
          </a:fontRef>
        </p:style>
        <p:txBody>
          <a:bodyPr vert="eaVert" wrap="square" lIns="91384" tIns="45693" rIns="91384" bIns="45693" rtlCol="0">
            <a:spAutoFit/>
          </a:bodyPr>
          <a:lstStyle>
            <a:defPPr>
              <a:defRPr lang="zh-CN"/>
            </a:defPPr>
            <a:lvl1pPr marR="0" lvl="0" indent="0" algn="ctr" fontAlgn="auto">
              <a:lnSpc>
                <a:spcPct val="100000"/>
              </a:lnSpc>
              <a:spcBef>
                <a:spcPts val="0"/>
              </a:spcBef>
              <a:spcAft>
                <a:spcPts val="0"/>
              </a:spcAft>
              <a:buClrTx/>
              <a:buSzTx/>
              <a:buFontTx/>
              <a:buNone/>
              <a:tabLst/>
              <a:defRPr sz="2800" spc="-300">
                <a:solidFill>
                  <a:schemeClr val="tx1">
                    <a:lumMod val="95000"/>
                    <a:lumOff val="5000"/>
                  </a:schemeClr>
                </a:solidFill>
                <a:latin typeface="迷你简小隶书" panose="02010609000101010101" pitchFamily="49" charset="-122"/>
                <a:ea typeface="迷你简小隶书" panose="02010609000101010101" pitchFamily="49" charset="-122"/>
              </a:defRPr>
            </a:lvl1pPr>
          </a:lstStyle>
          <a:p>
            <a:endParaRPr lang="zh-CN" altLang="en-US" dirty="0"/>
          </a:p>
        </p:txBody>
      </p:sp>
      <p:cxnSp>
        <p:nvCxnSpPr>
          <p:cNvPr id="27" name="直接连接符 26">
            <a:extLst>
              <a:ext uri="{FF2B5EF4-FFF2-40B4-BE49-F238E27FC236}">
                <a16:creationId xmlns:a16="http://schemas.microsoft.com/office/drawing/2014/main" id="{82587CF4-A29F-440F-8C01-2B8CD25DDF6A}"/>
              </a:ext>
            </a:extLst>
          </p:cNvPr>
          <p:cNvCxnSpPr/>
          <p:nvPr/>
        </p:nvCxnSpPr>
        <p:spPr>
          <a:xfrm>
            <a:off x="4547624" y="3683110"/>
            <a:ext cx="0" cy="2231152"/>
          </a:xfrm>
          <a:prstGeom prst="line">
            <a:avLst/>
          </a:prstGeom>
          <a:ln>
            <a:solidFill>
              <a:srgbClr val="C8AE89">
                <a:alpha val="70000"/>
              </a:srgbClr>
            </a:solidFill>
          </a:ln>
        </p:spPr>
        <p:style>
          <a:lnRef idx="1">
            <a:schemeClr val="accent1"/>
          </a:lnRef>
          <a:fillRef idx="0">
            <a:schemeClr val="accent1"/>
          </a:fillRef>
          <a:effectRef idx="0">
            <a:schemeClr val="accent1"/>
          </a:effectRef>
          <a:fontRef idx="minor">
            <a:schemeClr val="tx1"/>
          </a:fontRef>
        </p:style>
      </p:cxnSp>
      <p:sp>
        <p:nvSpPr>
          <p:cNvPr id="28" name="文本框 27">
            <a:extLst>
              <a:ext uri="{FF2B5EF4-FFF2-40B4-BE49-F238E27FC236}">
                <a16:creationId xmlns:a16="http://schemas.microsoft.com/office/drawing/2014/main" id="{F9F94401-4AA4-4951-AA46-7B68741996C5}"/>
              </a:ext>
            </a:extLst>
          </p:cNvPr>
          <p:cNvSpPr txBox="1"/>
          <p:nvPr/>
        </p:nvSpPr>
        <p:spPr>
          <a:xfrm>
            <a:off x="1137706" y="3247923"/>
            <a:ext cx="3335415" cy="2666339"/>
          </a:xfrm>
          <a:prstGeom prst="rect">
            <a:avLst/>
          </a:prstGeom>
          <a:noFill/>
        </p:spPr>
        <p:txBody>
          <a:bodyPr vert="eaVert" wrap="square" lIns="91384" tIns="45693" rIns="91384" bIns="45693" rtlCol="0">
            <a:spAutoFit/>
          </a:bodyPr>
          <a:lstStyle/>
          <a:p>
            <a:pPr lvl="1" defTabSz="609402">
              <a:lnSpc>
                <a:spcPct val="250000"/>
              </a:lnSpc>
              <a:spcBef>
                <a:spcPct val="20000"/>
              </a:spcBef>
              <a:defRPr/>
            </a:pPr>
            <a:r>
              <a:rPr lang="zh-CN" altLang="en-US" sz="1400" spc="300">
                <a:solidFill>
                  <a:srgbClr val="464940"/>
                </a:solidFill>
                <a:latin typeface="隶书" panose="02010509060101010101" pitchFamily="49" charset="-122"/>
                <a:ea typeface="隶书" panose="02010509060101010101" pitchFamily="49" charset="-122"/>
              </a:rPr>
              <a:t>意境是指抒情性作品中所呈现的的那种情景交融虚实相形象系统及其所诱发和开拓的他同文学典型意境是指抒情性作品</a:t>
            </a:r>
          </a:p>
        </p:txBody>
      </p:sp>
      <p:pic>
        <p:nvPicPr>
          <p:cNvPr id="36" name="图片 35">
            <a:extLst>
              <a:ext uri="{FF2B5EF4-FFF2-40B4-BE49-F238E27FC236}">
                <a16:creationId xmlns:a16="http://schemas.microsoft.com/office/drawing/2014/main" id="{F5C9D53D-C4B6-4BC6-BC9B-02F55BB52F3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4316" t="58813"/>
          <a:stretch/>
        </p:blipFill>
        <p:spPr>
          <a:xfrm>
            <a:off x="7672840" y="1879585"/>
            <a:ext cx="985658" cy="1012644"/>
          </a:xfrm>
          <a:prstGeom prst="rect">
            <a:avLst/>
          </a:prstGeom>
        </p:spPr>
      </p:pic>
      <p:sp>
        <p:nvSpPr>
          <p:cNvPr id="39" name="Content Placeholder 2">
            <a:extLst>
              <a:ext uri="{FF2B5EF4-FFF2-40B4-BE49-F238E27FC236}">
                <a16:creationId xmlns:a16="http://schemas.microsoft.com/office/drawing/2014/main" id="{16C9A065-197B-4E30-8949-7DF91D4ED2FD}"/>
              </a:ext>
            </a:extLst>
          </p:cNvPr>
          <p:cNvSpPr txBox="1"/>
          <p:nvPr/>
        </p:nvSpPr>
        <p:spPr>
          <a:xfrm>
            <a:off x="2517217" y="1632058"/>
            <a:ext cx="5597652" cy="766549"/>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342900" marR="0" lvl="0" indent="-342900" algn="l" defTabSz="609402" rtl="0" eaLnBrk="1" fontAlgn="auto" latinLnBrk="0" hangingPunct="1">
              <a:lnSpc>
                <a:spcPct val="150000"/>
              </a:lnSpc>
              <a:spcBef>
                <a:spcPct val="20000"/>
              </a:spcBef>
              <a:spcAft>
                <a:spcPts val="0"/>
              </a:spcAft>
              <a:buClrTx/>
              <a:buSzTx/>
              <a:buFont typeface="Arial" panose="020B0604020202020204" pitchFamily="34" charset="0"/>
              <a:buChar char="•"/>
              <a:tabLst/>
              <a:defRPr/>
            </a:pPr>
            <a:r>
              <a:rPr kumimoji="0" lang="zh-CN" altLang="en-US" sz="1400" b="0" i="0" u="none" strike="noStrike" kern="1200" cap="none" spc="300" normalizeH="0" baseline="0" noProof="0">
                <a:ln>
                  <a:noFill/>
                </a:ln>
                <a:solidFill>
                  <a:srgbClr val="F3F8F1"/>
                </a:solidFill>
                <a:effectLst/>
                <a:uLnTx/>
                <a:uFillTx/>
                <a:latin typeface="隶书" panose="02010509060101010101" pitchFamily="49" charset="-122"/>
                <a:ea typeface="隶书" panose="02010509060101010101" pitchFamily="49" charset="-122"/>
                <a:cs typeface="+mn-cs"/>
              </a:rPr>
              <a:t>意境是指抒情性作品中所呈现的的那种情景交融虚实相形象系统及其所诱发和开拓的他同文学典型</a:t>
            </a:r>
          </a:p>
        </p:txBody>
      </p:sp>
      <p:sp>
        <p:nvSpPr>
          <p:cNvPr id="40" name="wps稻壳儿佳誉设计原创">
            <a:extLst>
              <a:ext uri="{FF2B5EF4-FFF2-40B4-BE49-F238E27FC236}">
                <a16:creationId xmlns:a16="http://schemas.microsoft.com/office/drawing/2014/main" id="{16B729D5-56C9-4FF8-8412-88E658536A07}"/>
              </a:ext>
            </a:extLst>
          </p:cNvPr>
          <p:cNvSpPr txBox="1"/>
          <p:nvPr/>
        </p:nvSpPr>
        <p:spPr>
          <a:xfrm>
            <a:off x="2799662" y="1134238"/>
            <a:ext cx="2134625" cy="58477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lang="zh-CN" altLang="en-US" sz="3200" spc="-300">
                <a:solidFill>
                  <a:schemeClr val="bg1"/>
                </a:solidFill>
                <a:latin typeface="迷你简小隶书" panose="02010609000101010101" pitchFamily="49" charset="-122"/>
                <a:ea typeface="迷你简小隶书" panose="02010609000101010101" pitchFamily="49" charset="-122"/>
              </a:rPr>
              <a:t>知晓是非</a:t>
            </a:r>
          </a:p>
        </p:txBody>
      </p:sp>
      <p:sp>
        <p:nvSpPr>
          <p:cNvPr id="43" name="文本框 42">
            <a:extLst>
              <a:ext uri="{FF2B5EF4-FFF2-40B4-BE49-F238E27FC236}">
                <a16:creationId xmlns:a16="http://schemas.microsoft.com/office/drawing/2014/main" id="{189D0B33-B204-4542-8822-337529D6A89C}"/>
              </a:ext>
            </a:extLst>
          </p:cNvPr>
          <p:cNvSpPr txBox="1"/>
          <p:nvPr/>
        </p:nvSpPr>
        <p:spPr>
          <a:xfrm>
            <a:off x="10203873" y="3683111"/>
            <a:ext cx="615440" cy="2182180"/>
          </a:xfrm>
          <a:prstGeom prst="rect">
            <a:avLst/>
          </a:prstGeom>
          <a:ln w="28575">
            <a:solidFill>
              <a:srgbClr val="C8AE89">
                <a:alpha val="70000"/>
              </a:srgbClr>
            </a:solidFill>
          </a:ln>
        </p:spPr>
        <p:style>
          <a:lnRef idx="1">
            <a:schemeClr val="accent1"/>
          </a:lnRef>
          <a:fillRef idx="0">
            <a:schemeClr val="accent1"/>
          </a:fillRef>
          <a:effectRef idx="0">
            <a:schemeClr val="accent1"/>
          </a:effectRef>
          <a:fontRef idx="minor">
            <a:schemeClr val="tx1"/>
          </a:fontRef>
        </p:style>
        <p:txBody>
          <a:bodyPr vert="eaVert" wrap="square" lIns="91384" tIns="45693" rIns="91384" bIns="45693"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sz="2800" spc="-300" dirty="0">
              <a:solidFill>
                <a:schemeClr val="tx1">
                  <a:lumMod val="95000"/>
                  <a:lumOff val="5000"/>
                </a:schemeClr>
              </a:solidFill>
              <a:latin typeface="迷你简小隶书" panose="02010609000101010101" pitchFamily="49" charset="-122"/>
              <a:ea typeface="迷你简小隶书" panose="02010609000101010101" pitchFamily="49" charset="-122"/>
            </a:endParaRPr>
          </a:p>
        </p:txBody>
      </p:sp>
      <p:cxnSp>
        <p:nvCxnSpPr>
          <p:cNvPr id="44" name="直接连接符 43">
            <a:extLst>
              <a:ext uri="{FF2B5EF4-FFF2-40B4-BE49-F238E27FC236}">
                <a16:creationId xmlns:a16="http://schemas.microsoft.com/office/drawing/2014/main" id="{8729BA61-635B-4C4E-8A33-EF05CC77E2AD}"/>
              </a:ext>
            </a:extLst>
          </p:cNvPr>
          <p:cNvCxnSpPr/>
          <p:nvPr/>
        </p:nvCxnSpPr>
        <p:spPr>
          <a:xfrm>
            <a:off x="9817209" y="3683110"/>
            <a:ext cx="0" cy="2231152"/>
          </a:xfrm>
          <a:prstGeom prst="line">
            <a:avLst/>
          </a:prstGeom>
          <a:ln>
            <a:solidFill>
              <a:srgbClr val="C8AE89">
                <a:alpha val="70000"/>
              </a:srgbClr>
            </a:solidFill>
          </a:ln>
        </p:spPr>
        <p:style>
          <a:lnRef idx="1">
            <a:schemeClr val="accent1"/>
          </a:lnRef>
          <a:fillRef idx="0">
            <a:schemeClr val="accent1"/>
          </a:fillRef>
          <a:effectRef idx="0">
            <a:schemeClr val="accent1"/>
          </a:effectRef>
          <a:fontRef idx="minor">
            <a:schemeClr val="tx1"/>
          </a:fontRef>
        </p:style>
      </p:cxnSp>
      <p:sp>
        <p:nvSpPr>
          <p:cNvPr id="45" name="文本框 44">
            <a:extLst>
              <a:ext uri="{FF2B5EF4-FFF2-40B4-BE49-F238E27FC236}">
                <a16:creationId xmlns:a16="http://schemas.microsoft.com/office/drawing/2014/main" id="{DE27693B-903A-449B-9D28-2643A23F0629}"/>
              </a:ext>
            </a:extLst>
          </p:cNvPr>
          <p:cNvSpPr txBox="1"/>
          <p:nvPr/>
        </p:nvSpPr>
        <p:spPr>
          <a:xfrm>
            <a:off x="6407291" y="3247923"/>
            <a:ext cx="3335415" cy="2666339"/>
          </a:xfrm>
          <a:prstGeom prst="rect">
            <a:avLst/>
          </a:prstGeom>
          <a:noFill/>
        </p:spPr>
        <p:txBody>
          <a:bodyPr vert="eaVert" wrap="square" lIns="91384" tIns="45693" rIns="91384" bIns="45693" rtlCol="0">
            <a:spAutoFit/>
          </a:bodyPr>
          <a:lstStyle/>
          <a:p>
            <a:pPr lvl="1" defTabSz="609402">
              <a:lnSpc>
                <a:spcPct val="250000"/>
              </a:lnSpc>
              <a:spcBef>
                <a:spcPct val="20000"/>
              </a:spcBef>
              <a:defRPr/>
            </a:pPr>
            <a:r>
              <a:rPr lang="zh-CN" altLang="en-US" sz="1400" spc="300">
                <a:solidFill>
                  <a:srgbClr val="464940"/>
                </a:solidFill>
                <a:latin typeface="隶书" panose="02010509060101010101" pitchFamily="49" charset="-122"/>
                <a:ea typeface="隶书" panose="02010509060101010101" pitchFamily="49" charset="-122"/>
              </a:rPr>
              <a:t>意境是指抒情性作品中所呈现的的那种情景交融虚实相形象系统及其所诱发和开拓的他同文学典型意境是指抒情性作品</a:t>
            </a:r>
          </a:p>
        </p:txBody>
      </p:sp>
      <p:sp>
        <p:nvSpPr>
          <p:cNvPr id="6" name="矩形 5">
            <a:extLst>
              <a:ext uri="{FF2B5EF4-FFF2-40B4-BE49-F238E27FC236}">
                <a16:creationId xmlns:a16="http://schemas.microsoft.com/office/drawing/2014/main" id="{1DE1F08C-70F1-40B1-9D93-F1516E7B30AA}"/>
              </a:ext>
            </a:extLst>
          </p:cNvPr>
          <p:cNvSpPr/>
          <p:nvPr/>
        </p:nvSpPr>
        <p:spPr>
          <a:xfrm>
            <a:off x="5032279" y="3989371"/>
            <a:ext cx="327178" cy="1569660"/>
          </a:xfrm>
          <a:prstGeom prst="rect">
            <a:avLst/>
          </a:prstGeom>
        </p:spPr>
        <p:txBody>
          <a:bodyPr wrap="square">
            <a:spAutoFit/>
          </a:bodyPr>
          <a:lstStyle/>
          <a:p>
            <a:pPr lvl="0" algn="dist">
              <a:defRPr/>
            </a:pPr>
            <a:r>
              <a:rPr lang="zh-CN" altLang="en-US" sz="2400" spc="-300">
                <a:solidFill>
                  <a:schemeClr val="tx1">
                    <a:lumMod val="95000"/>
                    <a:lumOff val="5000"/>
                  </a:schemeClr>
                </a:solidFill>
                <a:latin typeface="迷你简小隶书" panose="02010609000101010101" pitchFamily="49" charset="-122"/>
                <a:ea typeface="迷你简小隶书" panose="02010609000101010101" pitchFamily="49" charset="-122"/>
              </a:rPr>
              <a:t>添加标题</a:t>
            </a:r>
            <a:endParaRPr lang="zh-CN" altLang="en-US" sz="2400" spc="-300" dirty="0">
              <a:solidFill>
                <a:schemeClr val="tx1">
                  <a:lumMod val="95000"/>
                  <a:lumOff val="5000"/>
                </a:schemeClr>
              </a:solidFill>
              <a:latin typeface="迷你简小隶书" panose="02010609000101010101" pitchFamily="49" charset="-122"/>
              <a:ea typeface="迷你简小隶书" panose="02010609000101010101" pitchFamily="49" charset="-122"/>
            </a:endParaRPr>
          </a:p>
        </p:txBody>
      </p:sp>
      <p:sp>
        <p:nvSpPr>
          <p:cNvPr id="47" name="wps稻壳儿佳誉设计原创">
            <a:extLst>
              <a:ext uri="{FF2B5EF4-FFF2-40B4-BE49-F238E27FC236}">
                <a16:creationId xmlns:a16="http://schemas.microsoft.com/office/drawing/2014/main" id="{FAB6BBB7-D9E9-4A7A-92F6-E9C4E6F1AA11}"/>
              </a:ext>
            </a:extLst>
          </p:cNvPr>
          <p:cNvSpPr/>
          <p:nvPr/>
        </p:nvSpPr>
        <p:spPr>
          <a:xfrm>
            <a:off x="10311389" y="3989371"/>
            <a:ext cx="327178" cy="1569660"/>
          </a:xfrm>
          <a:prstGeom prst="rect">
            <a:avLst/>
          </a:prstGeom>
        </p:spPr>
        <p:txBody>
          <a:bodyPr wrap="square">
            <a:spAutoFit/>
          </a:bodyPr>
          <a:lstStyle/>
          <a:p>
            <a:pPr lvl="0" algn="dist">
              <a:defRPr/>
            </a:pPr>
            <a:r>
              <a:rPr lang="zh-CN" altLang="en-US" sz="2400" spc="-300">
                <a:solidFill>
                  <a:schemeClr val="tx1">
                    <a:lumMod val="95000"/>
                    <a:lumOff val="5000"/>
                  </a:schemeClr>
                </a:solidFill>
                <a:latin typeface="迷你简小隶书" panose="02010609000101010101" pitchFamily="49" charset="-122"/>
                <a:ea typeface="迷你简小隶书" panose="02010609000101010101" pitchFamily="49" charset="-122"/>
              </a:rPr>
              <a:t>添加标题</a:t>
            </a:r>
            <a:endParaRPr lang="zh-CN" altLang="en-US" sz="2400" spc="-300" dirty="0">
              <a:solidFill>
                <a:schemeClr val="tx1">
                  <a:lumMod val="95000"/>
                  <a:lumOff val="5000"/>
                </a:schemeClr>
              </a:solidFill>
              <a:latin typeface="迷你简小隶书" panose="02010609000101010101" pitchFamily="49" charset="-122"/>
              <a:ea typeface="迷你简小隶书" panose="02010609000101010101" pitchFamily="49" charset="-122"/>
            </a:endParaRPr>
          </a:p>
        </p:txBody>
      </p:sp>
    </p:spTree>
    <p:extLst>
      <p:ext uri="{BB962C8B-B14F-4D97-AF65-F5344CB8AC3E}">
        <p14:creationId xmlns:p14="http://schemas.microsoft.com/office/powerpoint/2010/main" val="272242255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A0F6EFDC-080E-4FBF-B14F-95199E74BCEA}"/>
              </a:ext>
            </a:extLst>
          </p:cNvPr>
          <p:cNvSpPr/>
          <p:nvPr/>
        </p:nvSpPr>
        <p:spPr>
          <a:xfrm>
            <a:off x="1339325" y="0"/>
            <a:ext cx="2742899" cy="6224557"/>
          </a:xfrm>
          <a:prstGeom prst="rect">
            <a:avLst/>
          </a:prstGeom>
          <a:solidFill>
            <a:srgbClr val="F3F8F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03" eaLnBrk="0" fontAlgn="base" hangingPunct="0">
              <a:spcBef>
                <a:spcPct val="0"/>
              </a:spcBef>
              <a:spcAft>
                <a:spcPct val="0"/>
              </a:spcAft>
              <a:defRPr/>
            </a:pPr>
            <a:endParaRPr lang="zh-CN" altLang="en-US" sz="1799">
              <a:solidFill>
                <a:prstClr val="white"/>
              </a:solidFill>
              <a:latin typeface="Montserrat ExtraLight"/>
              <a:ea typeface="方正兰亭黑简体"/>
            </a:endParaRPr>
          </a:p>
        </p:txBody>
      </p:sp>
      <p:pic>
        <p:nvPicPr>
          <p:cNvPr id="22" name="wps稻壳儿佳誉设计原创">
            <a:extLst>
              <a:ext uri="{FF2B5EF4-FFF2-40B4-BE49-F238E27FC236}">
                <a16:creationId xmlns:a16="http://schemas.microsoft.com/office/drawing/2014/main" id="{DCD26287-7811-49FB-8C07-08D249D61CF4}"/>
              </a:ext>
            </a:extLst>
          </p:cNvPr>
          <p:cNvPicPr>
            <a:picLocks noChangeAspect="1"/>
          </p:cNvPicPr>
          <p:nvPr/>
        </p:nvPicPr>
        <p:blipFill rotWithShape="1">
          <a:blip r:embed="rId2">
            <a:extLst>
              <a:ext uri="{28A0092B-C50C-407E-A947-70E740481C1C}">
                <a14:useLocalDpi xmlns:a14="http://schemas.microsoft.com/office/drawing/2010/main" val="0"/>
              </a:ext>
            </a:extLst>
          </a:blip>
          <a:srcRect t="65417"/>
          <a:stretch>
            <a:fillRect/>
          </a:stretch>
        </p:blipFill>
        <p:spPr>
          <a:xfrm>
            <a:off x="1519573" y="752515"/>
            <a:ext cx="2737543" cy="1370188"/>
          </a:xfrm>
          <a:prstGeom prst="rect">
            <a:avLst/>
          </a:prstGeom>
        </p:spPr>
      </p:pic>
      <p:sp>
        <p:nvSpPr>
          <p:cNvPr id="24" name="矩形 23">
            <a:extLst>
              <a:ext uri="{FF2B5EF4-FFF2-40B4-BE49-F238E27FC236}">
                <a16:creationId xmlns:a16="http://schemas.microsoft.com/office/drawing/2014/main" id="{76BF4477-43A2-4C19-AA3F-0797F4F6C838}"/>
              </a:ext>
            </a:extLst>
          </p:cNvPr>
          <p:cNvSpPr/>
          <p:nvPr/>
        </p:nvSpPr>
        <p:spPr>
          <a:xfrm>
            <a:off x="8272922" y="0"/>
            <a:ext cx="2713333" cy="6224557"/>
          </a:xfrm>
          <a:prstGeom prst="rect">
            <a:avLst/>
          </a:prstGeom>
          <a:solidFill>
            <a:srgbClr val="F3F8F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03" eaLnBrk="0" fontAlgn="base" hangingPunct="0">
              <a:spcBef>
                <a:spcPct val="0"/>
              </a:spcBef>
              <a:spcAft>
                <a:spcPct val="0"/>
              </a:spcAft>
            </a:pPr>
            <a:endParaRPr lang="zh-CN" altLang="en-US" sz="1799">
              <a:solidFill>
                <a:prstClr val="white"/>
              </a:solidFill>
              <a:latin typeface="Montserrat ExtraLight"/>
              <a:ea typeface="方正兰亭黑简体"/>
            </a:endParaRPr>
          </a:p>
        </p:txBody>
      </p:sp>
      <p:pic>
        <p:nvPicPr>
          <p:cNvPr id="21" name="图片 20">
            <a:extLst>
              <a:ext uri="{FF2B5EF4-FFF2-40B4-BE49-F238E27FC236}">
                <a16:creationId xmlns:a16="http://schemas.microsoft.com/office/drawing/2014/main" id="{5C953963-03FB-468C-84F4-0E29B9A4782A}"/>
              </a:ext>
            </a:extLst>
          </p:cNvPr>
          <p:cNvPicPr>
            <a:picLocks noChangeAspect="1"/>
          </p:cNvPicPr>
          <p:nvPr/>
        </p:nvPicPr>
        <p:blipFill rotWithShape="1">
          <a:blip r:embed="rId2">
            <a:extLst>
              <a:ext uri="{28A0092B-C50C-407E-A947-70E740481C1C}">
                <a14:useLocalDpi xmlns:a14="http://schemas.microsoft.com/office/drawing/2010/main" val="0"/>
              </a:ext>
            </a:extLst>
          </a:blip>
          <a:srcRect t="31806" b="34583"/>
          <a:stretch>
            <a:fillRect/>
          </a:stretch>
        </p:blipFill>
        <p:spPr>
          <a:xfrm>
            <a:off x="8429581" y="907259"/>
            <a:ext cx="2737543" cy="1331669"/>
          </a:xfrm>
          <a:prstGeom prst="rect">
            <a:avLst/>
          </a:prstGeom>
        </p:spPr>
      </p:pic>
      <p:sp>
        <p:nvSpPr>
          <p:cNvPr id="20" name="矩形 19">
            <a:extLst>
              <a:ext uri="{FF2B5EF4-FFF2-40B4-BE49-F238E27FC236}">
                <a16:creationId xmlns:a16="http://schemas.microsoft.com/office/drawing/2014/main" id="{4A8E6163-0643-44DC-9348-6078D2149775}"/>
              </a:ext>
            </a:extLst>
          </p:cNvPr>
          <p:cNvSpPr/>
          <p:nvPr/>
        </p:nvSpPr>
        <p:spPr>
          <a:xfrm>
            <a:off x="4851518" y="0"/>
            <a:ext cx="2713333" cy="6224556"/>
          </a:xfrm>
          <a:prstGeom prst="rect">
            <a:avLst/>
          </a:prstGeom>
          <a:solidFill>
            <a:srgbClr val="F3F8F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03" eaLnBrk="0" fontAlgn="base" hangingPunct="0">
              <a:spcBef>
                <a:spcPct val="0"/>
              </a:spcBef>
              <a:spcAft>
                <a:spcPct val="0"/>
              </a:spcAft>
            </a:pPr>
            <a:endParaRPr lang="zh-CN" altLang="en-US" sz="1799">
              <a:solidFill>
                <a:prstClr val="white"/>
              </a:solidFill>
              <a:latin typeface="Montserrat ExtraLight"/>
              <a:ea typeface="方正兰亭黑简体"/>
            </a:endParaRPr>
          </a:p>
        </p:txBody>
      </p:sp>
      <p:pic>
        <p:nvPicPr>
          <p:cNvPr id="23" name="图片 22">
            <a:extLst>
              <a:ext uri="{FF2B5EF4-FFF2-40B4-BE49-F238E27FC236}">
                <a16:creationId xmlns:a16="http://schemas.microsoft.com/office/drawing/2014/main" id="{0D857636-F5E6-4DBF-8E76-4C9C22E7B972}"/>
              </a:ext>
            </a:extLst>
          </p:cNvPr>
          <p:cNvPicPr>
            <a:picLocks noChangeAspect="1"/>
          </p:cNvPicPr>
          <p:nvPr/>
        </p:nvPicPr>
        <p:blipFill rotWithShape="1">
          <a:blip r:embed="rId2">
            <a:extLst>
              <a:ext uri="{28A0092B-C50C-407E-A947-70E740481C1C}">
                <a14:useLocalDpi xmlns:a14="http://schemas.microsoft.com/office/drawing/2010/main" val="0"/>
              </a:ext>
            </a:extLst>
          </a:blip>
          <a:srcRect b="68056"/>
          <a:stretch>
            <a:fillRect/>
          </a:stretch>
        </p:blipFill>
        <p:spPr>
          <a:xfrm>
            <a:off x="5065606" y="4438110"/>
            <a:ext cx="2737543" cy="1265635"/>
          </a:xfrm>
          <a:prstGeom prst="rect">
            <a:avLst/>
          </a:prstGeom>
        </p:spPr>
      </p:pic>
      <p:sp>
        <p:nvSpPr>
          <p:cNvPr id="36" name="文本框 35">
            <a:extLst>
              <a:ext uri="{FF2B5EF4-FFF2-40B4-BE49-F238E27FC236}">
                <a16:creationId xmlns:a16="http://schemas.microsoft.com/office/drawing/2014/main" id="{8509D5A4-FC15-4A5B-9915-EF566BB03A0B}"/>
              </a:ext>
            </a:extLst>
          </p:cNvPr>
          <p:cNvSpPr txBox="1"/>
          <p:nvPr/>
        </p:nvSpPr>
        <p:spPr>
          <a:xfrm>
            <a:off x="6445669" y="968448"/>
            <a:ext cx="553998" cy="1370188"/>
          </a:xfrm>
          <a:prstGeom prst="rect">
            <a:avLst/>
          </a:prstGeom>
          <a:noFill/>
        </p:spPr>
        <p:txBody>
          <a:bodyPr vert="eaVert" wrap="square" rtlCol="0">
            <a:spAutoFit/>
          </a:bodyPr>
          <a:lstStyle>
            <a:defPPr>
              <a:defRPr lang="zh-CN"/>
            </a:defPPr>
            <a:lvl1pPr>
              <a:defRPr sz="2400">
                <a:latin typeface="方正清刻本悦宋简体" panose="02000000000000000000" pitchFamily="2" charset="-122"/>
                <a:ea typeface="方正清刻本悦宋简体" panose="02000000000000000000" pitchFamily="2" charset="-122"/>
              </a:defRPr>
            </a:lvl1pPr>
          </a:lstStyle>
          <a:p>
            <a:pPr algn="dist" defTabSz="914103">
              <a:defRPr/>
            </a:pPr>
            <a:r>
              <a:rPr lang="zh-CN" altLang="en-US" spc="-300">
                <a:solidFill>
                  <a:schemeClr val="tx1">
                    <a:lumMod val="95000"/>
                    <a:lumOff val="5000"/>
                  </a:schemeClr>
                </a:solidFill>
                <a:latin typeface="迷你简小隶书" panose="02010609000101010101" pitchFamily="49" charset="-122"/>
                <a:ea typeface="迷你简小隶书" panose="02010609000101010101" pitchFamily="49" charset="-122"/>
              </a:rPr>
              <a:t>输入标题</a:t>
            </a:r>
            <a:endParaRPr lang="zh-CN" altLang="en-US" spc="-300" dirty="0">
              <a:solidFill>
                <a:schemeClr val="tx1">
                  <a:lumMod val="95000"/>
                  <a:lumOff val="5000"/>
                </a:schemeClr>
              </a:solidFill>
              <a:latin typeface="迷你简小隶书" panose="02010609000101010101" pitchFamily="49" charset="-122"/>
              <a:ea typeface="迷你简小隶书" panose="02010609000101010101" pitchFamily="49" charset="-122"/>
            </a:endParaRPr>
          </a:p>
        </p:txBody>
      </p:sp>
      <p:cxnSp>
        <p:nvCxnSpPr>
          <p:cNvPr id="37" name="直接连接符 36">
            <a:extLst>
              <a:ext uri="{FF2B5EF4-FFF2-40B4-BE49-F238E27FC236}">
                <a16:creationId xmlns:a16="http://schemas.microsoft.com/office/drawing/2014/main" id="{A141E3AF-5F9E-4AE7-854D-EE51E6EE0350}"/>
              </a:ext>
            </a:extLst>
          </p:cNvPr>
          <p:cNvCxnSpPr>
            <a:cxnSpLocks/>
          </p:cNvCxnSpPr>
          <p:nvPr/>
        </p:nvCxnSpPr>
        <p:spPr>
          <a:xfrm>
            <a:off x="6447078" y="1025331"/>
            <a:ext cx="0" cy="3269055"/>
          </a:xfrm>
          <a:prstGeom prst="line">
            <a:avLst/>
          </a:prstGeom>
          <a:noFill/>
          <a:ln w="12700" cap="flat" cmpd="sng" algn="ctr">
            <a:solidFill>
              <a:srgbClr val="C8AE89">
                <a:alpha val="70000"/>
              </a:srgbClr>
            </a:solidFill>
            <a:prstDash val="solid"/>
            <a:miter lim="800000"/>
          </a:ln>
          <a:effectLst/>
        </p:spPr>
      </p:cxnSp>
      <p:sp>
        <p:nvSpPr>
          <p:cNvPr id="38" name="wps稻壳儿佳誉设计原创">
            <a:extLst>
              <a:ext uri="{FF2B5EF4-FFF2-40B4-BE49-F238E27FC236}">
                <a16:creationId xmlns:a16="http://schemas.microsoft.com/office/drawing/2014/main" id="{2013B644-7F2F-42C4-9E1D-76B2F3E3F7CA}"/>
              </a:ext>
            </a:extLst>
          </p:cNvPr>
          <p:cNvSpPr txBox="1"/>
          <p:nvPr/>
        </p:nvSpPr>
        <p:spPr>
          <a:xfrm>
            <a:off x="5383613" y="900841"/>
            <a:ext cx="1046440" cy="3393545"/>
          </a:xfrm>
          <a:prstGeom prst="rect">
            <a:avLst/>
          </a:prstGeom>
          <a:noFill/>
        </p:spPr>
        <p:txBody>
          <a:bodyPr vert="eaVert" wrap="square" rtlCol="0">
            <a:spAutoFit/>
          </a:bodyPr>
          <a:lstStyle/>
          <a:p>
            <a:pPr lvl="0" defTabSz="609402">
              <a:lnSpc>
                <a:spcPct val="200000"/>
              </a:lnSpc>
              <a:defRPr/>
            </a:pPr>
            <a:r>
              <a:rPr lang="zh-CN" altLang="en-US" sz="1400" spc="300">
                <a:solidFill>
                  <a:srgbClr val="464940"/>
                </a:solidFill>
                <a:latin typeface="隶书" panose="02010509060101010101" pitchFamily="49" charset="-122"/>
                <a:ea typeface="隶书" panose="02010509060101010101" pitchFamily="49" charset="-122"/>
              </a:rPr>
              <a:t>意境是指抒情性作品中所呈现的的那种情景交虚实相生的形象系</a:t>
            </a:r>
          </a:p>
        </p:txBody>
      </p:sp>
      <p:sp>
        <p:nvSpPr>
          <p:cNvPr id="39" name="文本框 38">
            <a:extLst>
              <a:ext uri="{FF2B5EF4-FFF2-40B4-BE49-F238E27FC236}">
                <a16:creationId xmlns:a16="http://schemas.microsoft.com/office/drawing/2014/main" id="{215B7377-05BB-4DFB-9940-DD64B2D3783E}"/>
              </a:ext>
            </a:extLst>
          </p:cNvPr>
          <p:cNvSpPr txBox="1"/>
          <p:nvPr/>
        </p:nvSpPr>
        <p:spPr>
          <a:xfrm>
            <a:off x="2851555" y="2438699"/>
            <a:ext cx="553998" cy="1370188"/>
          </a:xfrm>
          <a:prstGeom prst="rect">
            <a:avLst/>
          </a:prstGeom>
          <a:noFill/>
        </p:spPr>
        <p:txBody>
          <a:bodyPr vert="eaVert" wrap="square" rtlCol="0">
            <a:spAutoFit/>
          </a:bodyPr>
          <a:lstStyle>
            <a:defPPr>
              <a:defRPr lang="zh-CN"/>
            </a:defPPr>
            <a:lvl1pPr>
              <a:defRPr sz="4400">
                <a:latin typeface="方正清刻本悦宋简体" panose="02000000000000000000" pitchFamily="2" charset="-122"/>
                <a:ea typeface="方正清刻本悦宋简体" panose="02000000000000000000" pitchFamily="2" charset="-122"/>
              </a:defRPr>
            </a:lvl1pPr>
          </a:lstStyle>
          <a:p>
            <a:pPr marL="0" marR="0" lvl="0" indent="0" algn="dist" defTabSz="914103" rtl="0" eaLnBrk="1" fontAlgn="auto" latinLnBrk="0" hangingPunct="1">
              <a:lnSpc>
                <a:spcPct val="100000"/>
              </a:lnSpc>
              <a:spcBef>
                <a:spcPts val="0"/>
              </a:spcBef>
              <a:spcAft>
                <a:spcPts val="0"/>
              </a:spcAft>
              <a:buClrTx/>
              <a:buSzTx/>
              <a:buFontTx/>
              <a:buNone/>
              <a:tabLst/>
              <a:defRPr/>
            </a:pPr>
            <a:r>
              <a:rPr lang="zh-CN" altLang="en-US" sz="2400" spc="-300">
                <a:solidFill>
                  <a:schemeClr val="tx1">
                    <a:lumMod val="95000"/>
                    <a:lumOff val="5000"/>
                  </a:schemeClr>
                </a:solidFill>
                <a:latin typeface="迷你简小隶书" panose="02010609000101010101" pitchFamily="49" charset="-122"/>
                <a:ea typeface="迷你简小隶书" panose="02010609000101010101" pitchFamily="49" charset="-122"/>
              </a:rPr>
              <a:t>输入</a:t>
            </a:r>
            <a:r>
              <a:rPr lang="zh-CN" altLang="en-US" sz="2400" spc="-300" dirty="0">
                <a:solidFill>
                  <a:schemeClr val="tx1">
                    <a:lumMod val="95000"/>
                    <a:lumOff val="5000"/>
                  </a:schemeClr>
                </a:solidFill>
                <a:latin typeface="迷你简小隶书" panose="02010609000101010101" pitchFamily="49" charset="-122"/>
                <a:ea typeface="迷你简小隶书" panose="02010609000101010101" pitchFamily="49" charset="-122"/>
              </a:rPr>
              <a:t>标题</a:t>
            </a:r>
          </a:p>
        </p:txBody>
      </p:sp>
      <p:cxnSp>
        <p:nvCxnSpPr>
          <p:cNvPr id="40" name="直接连接符 39">
            <a:extLst>
              <a:ext uri="{FF2B5EF4-FFF2-40B4-BE49-F238E27FC236}">
                <a16:creationId xmlns:a16="http://schemas.microsoft.com/office/drawing/2014/main" id="{3A07ECE4-3BAA-4AAB-AC22-BBAAEB9E22E7}"/>
              </a:ext>
            </a:extLst>
          </p:cNvPr>
          <p:cNvCxnSpPr>
            <a:cxnSpLocks/>
          </p:cNvCxnSpPr>
          <p:nvPr/>
        </p:nvCxnSpPr>
        <p:spPr>
          <a:xfrm>
            <a:off x="2831712" y="2500323"/>
            <a:ext cx="0" cy="3247334"/>
          </a:xfrm>
          <a:prstGeom prst="line">
            <a:avLst/>
          </a:prstGeom>
          <a:noFill/>
          <a:ln w="12700" cap="flat" cmpd="sng" algn="ctr">
            <a:solidFill>
              <a:srgbClr val="C8AE89">
                <a:alpha val="70000"/>
              </a:srgbClr>
            </a:solidFill>
            <a:prstDash val="solid"/>
            <a:miter lim="800000"/>
          </a:ln>
          <a:effectLst/>
        </p:spPr>
      </p:cxnSp>
      <p:sp>
        <p:nvSpPr>
          <p:cNvPr id="41" name="文本框 40">
            <a:extLst>
              <a:ext uri="{FF2B5EF4-FFF2-40B4-BE49-F238E27FC236}">
                <a16:creationId xmlns:a16="http://schemas.microsoft.com/office/drawing/2014/main" id="{35D092CA-6A7E-4E1D-A54B-04B3B0887520}"/>
              </a:ext>
            </a:extLst>
          </p:cNvPr>
          <p:cNvSpPr txBox="1"/>
          <p:nvPr/>
        </p:nvSpPr>
        <p:spPr>
          <a:xfrm>
            <a:off x="1755546" y="2500324"/>
            <a:ext cx="1046440" cy="3465048"/>
          </a:xfrm>
          <a:prstGeom prst="rect">
            <a:avLst/>
          </a:prstGeom>
          <a:noFill/>
        </p:spPr>
        <p:txBody>
          <a:bodyPr vert="eaVert" wrap="square" rtlCol="0">
            <a:spAutoFit/>
          </a:bodyPr>
          <a:lstStyle/>
          <a:p>
            <a:pPr marL="0" marR="0" lvl="0" indent="0" algn="l" defTabSz="609402" rtl="0" eaLnBrk="1" fontAlgn="auto" latinLnBrk="0" hangingPunct="1">
              <a:lnSpc>
                <a:spcPct val="200000"/>
              </a:lnSpc>
              <a:spcBef>
                <a:spcPts val="0"/>
              </a:spcBef>
              <a:spcAft>
                <a:spcPts val="0"/>
              </a:spcAft>
              <a:buClrTx/>
              <a:buSzTx/>
              <a:buFontTx/>
              <a:buNone/>
              <a:tabLst/>
              <a:defRPr/>
            </a:pPr>
            <a:r>
              <a:rPr lang="zh-CN" altLang="en-US" sz="1400" spc="300">
                <a:solidFill>
                  <a:srgbClr val="464940"/>
                </a:solidFill>
                <a:latin typeface="隶书" panose="02010509060101010101" pitchFamily="49" charset="-122"/>
                <a:ea typeface="隶书" panose="02010509060101010101" pitchFamily="49" charset="-122"/>
              </a:rPr>
              <a:t>意境是指抒情性作品中所呈现的的那种情景交虚实相生的形象系</a:t>
            </a:r>
          </a:p>
        </p:txBody>
      </p:sp>
      <p:sp>
        <p:nvSpPr>
          <p:cNvPr id="42" name="wps稻壳儿佳誉设计原创">
            <a:extLst>
              <a:ext uri="{FF2B5EF4-FFF2-40B4-BE49-F238E27FC236}">
                <a16:creationId xmlns:a16="http://schemas.microsoft.com/office/drawing/2014/main" id="{DCBAA411-AA33-4198-83A6-B765C945A63F}"/>
              </a:ext>
            </a:extLst>
          </p:cNvPr>
          <p:cNvSpPr txBox="1"/>
          <p:nvPr/>
        </p:nvSpPr>
        <p:spPr>
          <a:xfrm>
            <a:off x="9741911" y="2511805"/>
            <a:ext cx="553998" cy="1370188"/>
          </a:xfrm>
          <a:prstGeom prst="rect">
            <a:avLst/>
          </a:prstGeom>
          <a:noFill/>
        </p:spPr>
        <p:txBody>
          <a:bodyPr vert="eaVert" wrap="square" rtlCol="0">
            <a:spAutoFit/>
          </a:bodyPr>
          <a:lstStyle>
            <a:defPPr>
              <a:defRPr lang="zh-CN"/>
            </a:defPPr>
            <a:lvl1pPr>
              <a:defRPr sz="2400">
                <a:latin typeface="方正清刻本悦宋简体" panose="02000000000000000000" pitchFamily="2" charset="-122"/>
                <a:ea typeface="方正清刻本悦宋简体" panose="02000000000000000000" pitchFamily="2" charset="-122"/>
              </a:defRPr>
            </a:lvl1pPr>
          </a:lstStyle>
          <a:p>
            <a:pPr marR="0" lvl="0" indent="0" algn="dist" defTabSz="914103" fontAlgn="auto">
              <a:lnSpc>
                <a:spcPct val="100000"/>
              </a:lnSpc>
              <a:spcBef>
                <a:spcPts val="0"/>
              </a:spcBef>
              <a:spcAft>
                <a:spcPts val="0"/>
              </a:spcAft>
              <a:buClrTx/>
              <a:buSzTx/>
              <a:buFontTx/>
              <a:buNone/>
              <a:tabLst/>
              <a:defRPr/>
            </a:pPr>
            <a:r>
              <a:rPr lang="zh-CN" altLang="en-US" spc="-300">
                <a:solidFill>
                  <a:schemeClr val="tx1">
                    <a:lumMod val="95000"/>
                    <a:lumOff val="5000"/>
                  </a:schemeClr>
                </a:solidFill>
                <a:latin typeface="迷你简小隶书" panose="02010609000101010101" pitchFamily="49" charset="-122"/>
                <a:ea typeface="迷你简小隶书" panose="02010609000101010101" pitchFamily="49" charset="-122"/>
              </a:rPr>
              <a:t>输入标题</a:t>
            </a:r>
            <a:endParaRPr lang="zh-CN" altLang="en-US" spc="-300" dirty="0">
              <a:solidFill>
                <a:schemeClr val="tx1">
                  <a:lumMod val="95000"/>
                  <a:lumOff val="5000"/>
                </a:schemeClr>
              </a:solidFill>
              <a:latin typeface="迷你简小隶书" panose="02010609000101010101" pitchFamily="49" charset="-122"/>
              <a:ea typeface="迷你简小隶书" panose="02010609000101010101" pitchFamily="49" charset="-122"/>
            </a:endParaRPr>
          </a:p>
        </p:txBody>
      </p:sp>
      <p:cxnSp>
        <p:nvCxnSpPr>
          <p:cNvPr id="43" name="直接连接符 42">
            <a:extLst>
              <a:ext uri="{FF2B5EF4-FFF2-40B4-BE49-F238E27FC236}">
                <a16:creationId xmlns:a16="http://schemas.microsoft.com/office/drawing/2014/main" id="{E7DB2439-EA88-4C24-8C49-31941A405606}"/>
              </a:ext>
            </a:extLst>
          </p:cNvPr>
          <p:cNvCxnSpPr>
            <a:cxnSpLocks/>
          </p:cNvCxnSpPr>
          <p:nvPr/>
        </p:nvCxnSpPr>
        <p:spPr>
          <a:xfrm>
            <a:off x="9710144" y="2500323"/>
            <a:ext cx="0" cy="3247334"/>
          </a:xfrm>
          <a:prstGeom prst="line">
            <a:avLst/>
          </a:prstGeom>
          <a:noFill/>
          <a:ln w="12700" cap="flat" cmpd="sng" algn="ctr">
            <a:solidFill>
              <a:srgbClr val="C8AE89">
                <a:alpha val="70000"/>
              </a:srgbClr>
            </a:solidFill>
            <a:prstDash val="solid"/>
            <a:miter lim="800000"/>
          </a:ln>
          <a:effectLst/>
        </p:spPr>
      </p:cxnSp>
      <p:sp>
        <p:nvSpPr>
          <p:cNvPr id="44" name="文本框 43">
            <a:extLst>
              <a:ext uri="{FF2B5EF4-FFF2-40B4-BE49-F238E27FC236}">
                <a16:creationId xmlns:a16="http://schemas.microsoft.com/office/drawing/2014/main" id="{7A32AF7F-779E-4F9C-A261-A11002213624}"/>
              </a:ext>
            </a:extLst>
          </p:cNvPr>
          <p:cNvSpPr txBox="1"/>
          <p:nvPr/>
        </p:nvSpPr>
        <p:spPr>
          <a:xfrm>
            <a:off x="8646678" y="2500324"/>
            <a:ext cx="1046440" cy="3465048"/>
          </a:xfrm>
          <a:prstGeom prst="rect">
            <a:avLst/>
          </a:prstGeom>
          <a:noFill/>
        </p:spPr>
        <p:txBody>
          <a:bodyPr vert="eaVert" wrap="square" rtlCol="0">
            <a:spAutoFit/>
          </a:bodyPr>
          <a:lstStyle/>
          <a:p>
            <a:pPr lvl="0" defTabSz="609402">
              <a:lnSpc>
                <a:spcPct val="200000"/>
              </a:lnSpc>
              <a:defRPr/>
            </a:pPr>
            <a:r>
              <a:rPr lang="zh-CN" altLang="en-US" sz="1400" spc="300">
                <a:solidFill>
                  <a:srgbClr val="464940"/>
                </a:solidFill>
                <a:latin typeface="隶书" panose="02010509060101010101" pitchFamily="49" charset="-122"/>
                <a:ea typeface="隶书" panose="02010509060101010101" pitchFamily="49" charset="-122"/>
              </a:rPr>
              <a:t>意境是指抒情性作品中所呈现的的那种情景交虚实相生的形象系</a:t>
            </a:r>
          </a:p>
        </p:txBody>
      </p:sp>
      <p:sp>
        <p:nvSpPr>
          <p:cNvPr id="47" name="文本框 46">
            <a:extLst>
              <a:ext uri="{FF2B5EF4-FFF2-40B4-BE49-F238E27FC236}">
                <a16:creationId xmlns:a16="http://schemas.microsoft.com/office/drawing/2014/main" id="{7BB346E7-64D2-49BC-AA1B-142E76E5FF1B}"/>
              </a:ext>
            </a:extLst>
          </p:cNvPr>
          <p:cNvSpPr txBox="1"/>
          <p:nvPr/>
        </p:nvSpPr>
        <p:spPr>
          <a:xfrm>
            <a:off x="2422464" y="905328"/>
            <a:ext cx="646331" cy="646331"/>
          </a:xfrm>
          <a:prstGeom prst="rect">
            <a:avLst/>
          </a:prstGeom>
          <a:noFill/>
          <a:ln>
            <a:noFill/>
          </a:ln>
        </p:spPr>
        <p:txBody>
          <a:bodyPr wrap="none" rtlCol="0">
            <a:spAutoFit/>
          </a:bodyPr>
          <a:lstStyle/>
          <a:p>
            <a:pPr marL="0" marR="0" lvl="0" indent="0" algn="l" defTabSz="914103"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srgbClr val="000000"/>
                </a:solidFill>
                <a:effectLst/>
                <a:uLnTx/>
                <a:uFillTx/>
                <a:latin typeface="方正行楷繁体" panose="03000509000000000000" pitchFamily="65" charset="-122"/>
                <a:ea typeface="方正行楷繁体" panose="03000509000000000000" pitchFamily="65" charset="-122"/>
                <a:cs typeface="+mn-cs"/>
              </a:rPr>
              <a:t>壹</a:t>
            </a:r>
          </a:p>
        </p:txBody>
      </p:sp>
      <p:sp>
        <p:nvSpPr>
          <p:cNvPr id="48" name="文本框 47">
            <a:extLst>
              <a:ext uri="{FF2B5EF4-FFF2-40B4-BE49-F238E27FC236}">
                <a16:creationId xmlns:a16="http://schemas.microsoft.com/office/drawing/2014/main" id="{2D0DA9BD-C48A-4F8E-B24C-3920F15A8479}"/>
              </a:ext>
            </a:extLst>
          </p:cNvPr>
          <p:cNvSpPr txBox="1"/>
          <p:nvPr/>
        </p:nvSpPr>
        <p:spPr>
          <a:xfrm>
            <a:off x="5911829" y="4704255"/>
            <a:ext cx="646331" cy="646331"/>
          </a:xfrm>
          <a:prstGeom prst="rect">
            <a:avLst/>
          </a:prstGeom>
          <a:noFill/>
          <a:ln>
            <a:noFill/>
          </a:ln>
        </p:spPr>
        <p:txBody>
          <a:bodyPr wrap="none" rtlCol="0">
            <a:spAutoFit/>
          </a:bodyPr>
          <a:lstStyle/>
          <a:p>
            <a:pPr marL="0" marR="0" lvl="0" indent="0" algn="l" defTabSz="914103"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a:ln>
                  <a:noFill/>
                </a:ln>
                <a:solidFill>
                  <a:srgbClr val="000000"/>
                </a:solidFill>
                <a:effectLst/>
                <a:uLnTx/>
                <a:uFillTx/>
                <a:latin typeface="方正行楷繁体" panose="03000509000000000000" pitchFamily="65" charset="-122"/>
                <a:ea typeface="方正行楷繁体" panose="03000509000000000000" pitchFamily="65" charset="-122"/>
                <a:cs typeface="+mn-cs"/>
              </a:rPr>
              <a:t>贰</a:t>
            </a:r>
            <a:endParaRPr kumimoji="0" lang="zh-CN" altLang="en-US" sz="3600" b="0" i="0" u="none" strike="noStrike" kern="1200" cap="none" spc="0" normalizeH="0" baseline="0" noProof="0" dirty="0">
              <a:ln>
                <a:noFill/>
              </a:ln>
              <a:solidFill>
                <a:srgbClr val="000000"/>
              </a:solidFill>
              <a:effectLst/>
              <a:uLnTx/>
              <a:uFillTx/>
              <a:latin typeface="方正行楷繁体" panose="03000509000000000000" pitchFamily="65" charset="-122"/>
              <a:ea typeface="方正行楷繁体" panose="03000509000000000000" pitchFamily="65" charset="-122"/>
              <a:cs typeface="+mn-cs"/>
            </a:endParaRPr>
          </a:p>
        </p:txBody>
      </p:sp>
      <p:sp>
        <p:nvSpPr>
          <p:cNvPr id="49" name="文本框 48">
            <a:extLst>
              <a:ext uri="{FF2B5EF4-FFF2-40B4-BE49-F238E27FC236}">
                <a16:creationId xmlns:a16="http://schemas.microsoft.com/office/drawing/2014/main" id="{74E08D89-490B-47D4-BE5E-B2E3298B027D}"/>
              </a:ext>
            </a:extLst>
          </p:cNvPr>
          <p:cNvSpPr txBox="1"/>
          <p:nvPr/>
        </p:nvSpPr>
        <p:spPr>
          <a:xfrm>
            <a:off x="9361578" y="1101744"/>
            <a:ext cx="646331" cy="646331"/>
          </a:xfrm>
          <a:prstGeom prst="rect">
            <a:avLst/>
          </a:prstGeom>
          <a:noFill/>
          <a:ln>
            <a:noFill/>
          </a:ln>
        </p:spPr>
        <p:txBody>
          <a:bodyPr wrap="none" rtlCol="0">
            <a:spAutoFit/>
          </a:bodyPr>
          <a:lstStyle/>
          <a:p>
            <a:pPr marL="0" marR="0" lvl="0" indent="0" algn="l" defTabSz="914103"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a:ln>
                  <a:noFill/>
                </a:ln>
                <a:solidFill>
                  <a:srgbClr val="000000"/>
                </a:solidFill>
                <a:effectLst/>
                <a:uLnTx/>
                <a:uFillTx/>
                <a:latin typeface="方正行楷繁体" panose="03000509000000000000" pitchFamily="65" charset="-122"/>
                <a:ea typeface="方正行楷繁体" panose="03000509000000000000" pitchFamily="65" charset="-122"/>
                <a:cs typeface="+mn-cs"/>
              </a:rPr>
              <a:t>叁</a:t>
            </a:r>
          </a:p>
        </p:txBody>
      </p:sp>
    </p:spTree>
    <p:extLst>
      <p:ext uri="{BB962C8B-B14F-4D97-AF65-F5344CB8AC3E}">
        <p14:creationId xmlns:p14="http://schemas.microsoft.com/office/powerpoint/2010/main" val="381663811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PA" val="v4.1.3"/>
</p:tagLst>
</file>

<file path=ppt/theme/theme1.xml><?xml version="1.0" encoding="utf-8"?>
<a:theme xmlns:a="http://schemas.openxmlformats.org/drawingml/2006/main" name="PPT定制1801380800">
  <a:themeElements>
    <a:clrScheme name="MC-欧美风主题色">
      <a:dk1>
        <a:srgbClr val="000000"/>
      </a:dk1>
      <a:lt1>
        <a:srgbClr val="FFFFFF"/>
      </a:lt1>
      <a:dk2>
        <a:srgbClr val="44546A"/>
      </a:dk2>
      <a:lt2>
        <a:srgbClr val="E7E6E6"/>
      </a:lt2>
      <a:accent1>
        <a:srgbClr val="6E5046"/>
      </a:accent1>
      <a:accent2>
        <a:srgbClr val="CB5C51"/>
      </a:accent2>
      <a:accent3>
        <a:srgbClr val="5C7D82"/>
      </a:accent3>
      <a:accent4>
        <a:srgbClr val="6E5046"/>
      </a:accent4>
      <a:accent5>
        <a:srgbClr val="CB5C51"/>
      </a:accent5>
      <a:accent6>
        <a:srgbClr val="5C7D82"/>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raClrSchemeLst/>
  <a:extLst>
    <a:ext uri="{05A4C25C-085E-4340-85A3-A5531E510DB2}">
      <thm15:themeFamily xmlns:thm15="http://schemas.microsoft.com/office/thememl/2012/main" name="千图.potx" id="{A94BCD76-B219-433F-BA5C-5BD7EC5950C5}" vid="{3418832C-F13D-4A66-8456-67D2A382EF15}"/>
    </a:ext>
  </a:extLst>
</a:theme>
</file>

<file path=ppt/theme/theme2.xml><?xml version="1.0" encoding="utf-8"?>
<a:theme xmlns:a="http://schemas.openxmlformats.org/drawingml/2006/main" name="7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2395</TotalTime>
  <Words>909</Words>
  <Application>Microsoft Office PowerPoint</Application>
  <PresentationFormat>宽屏</PresentationFormat>
  <Paragraphs>112</Paragraphs>
  <Slides>19</Slides>
  <Notes>9</Notes>
  <HiddenSlides>0</HiddenSlides>
  <MMClips>1</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19</vt:i4>
      </vt:variant>
    </vt:vector>
  </HeadingPairs>
  <TitlesOfParts>
    <vt:vector size="37" baseType="lpstr">
      <vt:lpstr>Montserrat ExtraLight</vt:lpstr>
      <vt:lpstr>等线</vt:lpstr>
      <vt:lpstr>等线 Light</vt:lpstr>
      <vt:lpstr>方正行楷繁体</vt:lpstr>
      <vt:lpstr>方正楷体繁体</vt:lpstr>
      <vt:lpstr>方正兰亭黑简体</vt:lpstr>
      <vt:lpstr>方正清刻本悦宋简体</vt:lpstr>
      <vt:lpstr>华文楷体</vt:lpstr>
      <vt:lpstr>隶书</vt:lpstr>
      <vt:lpstr>迷你简小隶书</vt:lpstr>
      <vt:lpstr>宋体</vt:lpstr>
      <vt:lpstr>微软雅黑</vt:lpstr>
      <vt:lpstr>造字工房悦黑体验版细体</vt:lpstr>
      <vt:lpstr>Arial</vt:lpstr>
      <vt:lpstr>Calibri</vt:lpstr>
      <vt:lpstr>Source Sans Pro</vt:lpstr>
      <vt:lpstr>PPT定制1801380800</vt:lpstr>
      <vt:lpstr>7_Office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 </cp:lastModifiedBy>
  <cp:revision>157</cp:revision>
  <dcterms:created xsi:type="dcterms:W3CDTF">2017-04-26T07:31:01Z</dcterms:created>
  <dcterms:modified xsi:type="dcterms:W3CDTF">2018-04-24T07:00:04Z</dcterms:modified>
</cp:coreProperties>
</file>