
<file path=[Content_Types].xml><?xml version="1.0" encoding="utf-8"?>
<Types xmlns="http://schemas.openxmlformats.org/package/2006/content-types">
  <Default Extension="jpeg" ContentType="image/jpeg"/>
  <Default Extension="wdp" ContentType="image/vnd.ms-photo"/>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handoutMasterIdLst>
    <p:handoutMasterId r:id="rId27"/>
  </p:handoutMasterIdLst>
  <p:sldIdLst>
    <p:sldId id="256" r:id="rId3"/>
    <p:sldId id="257" r:id="rId4"/>
    <p:sldId id="258" r:id="rId5"/>
    <p:sldId id="259" r:id="rId6"/>
    <p:sldId id="261" r:id="rId7"/>
    <p:sldId id="290" r:id="rId9"/>
    <p:sldId id="265" r:id="rId10"/>
    <p:sldId id="264" r:id="rId11"/>
    <p:sldId id="291" r:id="rId12"/>
    <p:sldId id="268" r:id="rId13"/>
    <p:sldId id="267" r:id="rId14"/>
    <p:sldId id="292" r:id="rId15"/>
    <p:sldId id="272" r:id="rId16"/>
    <p:sldId id="277" r:id="rId17"/>
    <p:sldId id="289" r:id="rId18"/>
    <p:sldId id="293" r:id="rId19"/>
    <p:sldId id="275" r:id="rId20"/>
    <p:sldId id="278" r:id="rId21"/>
    <p:sldId id="286" r:id="rId22"/>
    <p:sldId id="294" r:id="rId23"/>
    <p:sldId id="281" r:id="rId24"/>
    <p:sldId id="280" r:id="rId25"/>
    <p:sldId id="282" r:id="rId26"/>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微软用户" initials="微软用户" lastIdx="1" clrIdx="0"/>
  <p:cmAuthor id="1" name="bb_1" initials="b"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97F9D"/>
    <a:srgbClr val="F49D15"/>
    <a:srgbClr val="9BBC57"/>
    <a:srgbClr val="C0392B"/>
    <a:srgbClr val="FAC6CA"/>
    <a:srgbClr val="7ACADC"/>
    <a:srgbClr val="4277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p:scale>
          <a:sx n="66" d="100"/>
          <a:sy n="66" d="100"/>
        </p:scale>
        <p:origin x="1022" y="19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41BE4121-57D2-4CB0-9927-5636A5B03F5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1966A9C-5049-400E-B971-954B2C23EC8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966A9C-5049-400E-B971-954B2C23EC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1966A9C-5049-400E-B971-954B2C23EC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5.png"/><Relationship Id="rId7" Type="http://schemas.microsoft.com/office/2007/relationships/media" Target="../media/media1.mp3"/><Relationship Id="rId6" Type="http://schemas.openxmlformats.org/officeDocument/2006/relationships/audio" Target="../media/media1.mp3"/><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image" Target="../media/image17.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1.emf"/><Relationship Id="rId7" Type="http://schemas.openxmlformats.org/officeDocument/2006/relationships/image" Target="../media/image10.png"/><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1.png"/><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image" Target="../media/image20.png"/></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25.png"/><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1.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1.emf"/><Relationship Id="rId7" Type="http://schemas.openxmlformats.org/officeDocument/2006/relationships/image" Target="../media/image10.png"/><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7.png"/><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image" Target="../media/image26.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28.png"/><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image" Target="../media/image26.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9.jpeg"/><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image" Target="../media/image26.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1.emf"/><Relationship Id="rId7" Type="http://schemas.openxmlformats.org/officeDocument/2006/relationships/image" Target="../media/image10.png"/><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image" Target="../media/image1.png"/><Relationship Id="rId2" Type="http://schemas.openxmlformats.org/officeDocument/2006/relationships/image" Target="../media/image31.png"/><Relationship Id="rId1" Type="http://schemas.openxmlformats.org/officeDocument/2006/relationships/image" Target="../media/image30.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image" Target="../media/image1.png"/><Relationship Id="rId2" Type="http://schemas.openxmlformats.org/officeDocument/2006/relationships/image" Target="../media/image31.png"/><Relationship Id="rId1" Type="http://schemas.openxmlformats.org/officeDocument/2006/relationships/image" Target="../media/image30.png"/></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1.emf"/><Relationship Id="rId7" Type="http://schemas.openxmlformats.org/officeDocument/2006/relationships/image" Target="../media/image10.png"/><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1.emf"/><Relationship Id="rId7" Type="http://schemas.openxmlformats.org/officeDocument/2006/relationships/image" Target="../media/image10.png"/><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1.emf"/><Relationship Id="rId7" Type="http://schemas.openxmlformats.org/officeDocument/2006/relationships/image" Target="../media/image10.png"/><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74000">
              <a:schemeClr val="accent1">
                <a:lumMod val="60000"/>
                <a:lumOff val="40000"/>
              </a:schemeClr>
            </a:gs>
            <a:gs pos="83000">
              <a:schemeClr val="accent1">
                <a:lumMod val="45000"/>
                <a:lumOff val="55000"/>
              </a:schemeClr>
            </a:gs>
            <a:gs pos="100000">
              <a:schemeClr val="accent1">
                <a:lumMod val="30000"/>
                <a:lumOff val="70000"/>
              </a:schemeClr>
            </a:gs>
          </a:gsLst>
          <a:lin ang="9600000" scaled="0"/>
        </a:gra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0393680" y="-313404"/>
            <a:ext cx="2434306" cy="1999645"/>
          </a:xfrm>
          <a:prstGeom prst="rect">
            <a:avLst/>
          </a:prstGeom>
        </p:spPr>
      </p:pic>
      <p:pic>
        <p:nvPicPr>
          <p:cNvPr id="9" name="图片 8"/>
          <p:cNvPicPr>
            <a:picLocks noChangeAspect="1"/>
          </p:cNvPicPr>
          <p:nvPr/>
        </p:nvPicPr>
        <p:blipFill rotWithShape="1">
          <a:blip r:embed="rId2"/>
          <a:srcRect t="19704"/>
          <a:stretch>
            <a:fillRect/>
          </a:stretch>
        </p:blipFill>
        <p:spPr>
          <a:xfrm>
            <a:off x="-36195" y="1315085"/>
            <a:ext cx="5581650" cy="5506720"/>
          </a:xfrm>
          <a:prstGeom prst="rect">
            <a:avLst/>
          </a:prstGeom>
        </p:spPr>
      </p:pic>
      <p:sp>
        <p:nvSpPr>
          <p:cNvPr id="5" name="TextBox 5"/>
          <p:cNvSpPr txBox="1"/>
          <p:nvPr/>
        </p:nvSpPr>
        <p:spPr>
          <a:xfrm>
            <a:off x="1871345" y="579120"/>
            <a:ext cx="8806180" cy="1106805"/>
          </a:xfrm>
          <a:prstGeom prst="rect">
            <a:avLst/>
          </a:prstGeom>
          <a:noFill/>
        </p:spPr>
        <p:txBody>
          <a:bodyPr wrap="square" rtlCol="0">
            <a:spAutoFit/>
            <a:scene3d>
              <a:camera prst="orthographicFront"/>
              <a:lightRig rig="threePt" dir="t"/>
            </a:scene3d>
          </a:bodyPr>
          <a:lstStyle/>
          <a:p>
            <a:pPr algn="ctr"/>
            <a:r>
              <a:rPr lang="zh-CN" altLang="en-US" sz="6600" b="1" dirty="0">
                <a:ln w="12700">
                  <a:solidFill>
                    <a:schemeClr val="tx2">
                      <a:lumMod val="75000"/>
                    </a:schemeClr>
                  </a:solidFill>
                  <a:prstDash val="solid"/>
                </a:ln>
                <a:solidFill>
                  <a:srgbClr val="92D050"/>
                </a:solidFill>
                <a:effectLst>
                  <a:outerShdw dist="38100" dir="2640000" algn="bl" rotWithShape="0">
                    <a:schemeClr val="tx2">
                      <a:lumMod val="75000"/>
                    </a:schemeClr>
                  </a:outerShdw>
                </a:effectLst>
                <a:latin typeface="方正少儿简体" charset="-122"/>
                <a:ea typeface="方正少儿简体" charset="-122"/>
                <a:sym typeface="+mn-ea"/>
              </a:rPr>
              <a:t>追寻“蓝天”下的幸福</a:t>
            </a:r>
            <a:endParaRPr lang="zh-CN" altLang="en-US" sz="6600" b="1" spc="-300" dirty="0">
              <a:ln w="12700">
                <a:solidFill>
                  <a:schemeClr val="tx2">
                    <a:lumMod val="75000"/>
                  </a:schemeClr>
                </a:solidFill>
                <a:prstDash val="solid"/>
              </a:ln>
              <a:solidFill>
                <a:srgbClr val="92D050"/>
              </a:solidFill>
              <a:effectLst>
                <a:outerShdw dist="38100" dir="2640000" algn="bl" rotWithShape="0">
                  <a:schemeClr val="tx2">
                    <a:lumMod val="75000"/>
                  </a:schemeClr>
                </a:outerShdw>
              </a:effectLst>
              <a:latin typeface="方正少儿简体" charset="-122"/>
              <a:ea typeface="方正少儿简体" charset="-122"/>
              <a:sym typeface="+mn-ea"/>
            </a:endParaRPr>
          </a:p>
        </p:txBody>
      </p:sp>
      <p:pic>
        <p:nvPicPr>
          <p:cNvPr id="4" name="图片 3" descr="5"/>
          <p:cNvPicPr>
            <a:picLocks noChangeAspect="1"/>
          </p:cNvPicPr>
          <p:nvPr/>
        </p:nvPicPr>
        <p:blipFill>
          <a:blip r:embed="rId3"/>
          <a:stretch>
            <a:fillRect/>
          </a:stretch>
        </p:blipFill>
        <p:spPr>
          <a:xfrm>
            <a:off x="4435475" y="2613025"/>
            <a:ext cx="6242050" cy="4269105"/>
          </a:xfrm>
          <a:prstGeom prst="rect">
            <a:avLst/>
          </a:prstGeom>
        </p:spPr>
      </p:pic>
      <p:sp>
        <p:nvSpPr>
          <p:cNvPr id="7" name="文本框 6"/>
          <p:cNvSpPr txBox="1"/>
          <p:nvPr/>
        </p:nvSpPr>
        <p:spPr>
          <a:xfrm>
            <a:off x="4949508" y="1896110"/>
            <a:ext cx="5644515" cy="645160"/>
          </a:xfrm>
          <a:prstGeom prst="rect">
            <a:avLst/>
          </a:prstGeom>
          <a:noFill/>
        </p:spPr>
        <p:txBody>
          <a:bodyPr wrap="none" rtlCol="0" anchor="t">
            <a:spAutoFit/>
          </a:bodyPr>
          <a:lstStyle/>
          <a:p>
            <a:pPr algn="ctr">
              <a:spcBef>
                <a:spcPct val="50000"/>
              </a:spcBef>
            </a:pPr>
            <a:r>
              <a:rPr lang="en-US" altLang="x-none" sz="3600" b="1" dirty="0">
                <a:solidFill>
                  <a:schemeClr val="tx1"/>
                </a:solidFill>
                <a:effectLst/>
                <a:latin typeface="方正少儿简体" charset="-122"/>
                <a:ea typeface="方正少儿简体" charset="-122"/>
                <a:sym typeface="+mn-ea"/>
              </a:rPr>
              <a:t>--</a:t>
            </a:r>
            <a:r>
              <a:rPr lang="zh-CN" altLang="en-US" sz="3600" b="1" dirty="0">
                <a:solidFill>
                  <a:schemeClr val="tx1"/>
                </a:solidFill>
                <a:effectLst/>
                <a:latin typeface="方正少儿简体" charset="-122"/>
                <a:ea typeface="方正少儿简体" charset="-122"/>
                <a:sym typeface="宋体" pitchFamily="2" charset="-122"/>
              </a:rPr>
              <a:t>防治大气污染，从我做起</a:t>
            </a:r>
          </a:p>
        </p:txBody>
      </p:sp>
      <p:pic>
        <p:nvPicPr>
          <p:cNvPr id="269" name="图片 268"/>
          <p:cNvPicPr>
            <a:picLocks noChangeAspect="1"/>
          </p:cNvPicPr>
          <p:nvPr/>
        </p:nvPicPr>
        <p:blipFill rotWithShape="1">
          <a:blip r:embed="rId4">
            <a:extLst>
              <a:ext uri="{BEBA8EAE-BF5A-486C-A8C5-ECC9F3942E4B}">
                <a14:imgProps xmlns:a14="http://schemas.microsoft.com/office/drawing/2010/main">
                  <a14:imgLayer r:embed="rId5">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0" y="5840730"/>
            <a:ext cx="12286615" cy="1041400"/>
          </a:xfrm>
          <a:prstGeom prst="rect">
            <a:avLst/>
          </a:prstGeom>
        </p:spPr>
      </p:pic>
      <p:pic>
        <p:nvPicPr>
          <p:cNvPr id="8" name="久石譲-Summer">
            <a:hlinkClick r:id="" action="ppaction://media"/>
          </p:cNvPr>
          <p:cNvPicPr>
            <a:picLocks noChangeAspect="1"/>
          </p:cNvPicPr>
          <p:nvPr>
            <a:audioFile r:link="rId6"/>
            <p:extLst>
              <p:ext uri="{DAA4B4D4-6D71-4841-9C94-3DE7FCFB9230}">
                <p14:media xmlns:p14="http://schemas.microsoft.com/office/powerpoint/2010/main" r:embed="rId7"/>
              </p:ext>
            </p:extLst>
          </p:nvPr>
        </p:nvPicPr>
        <p:blipFill>
          <a:blip r:embed="rId8"/>
          <a:stretch>
            <a:fillRect/>
          </a:stretch>
        </p:blipFill>
        <p:spPr>
          <a:xfrm>
            <a:off x="-1486996" y="4420050"/>
            <a:ext cx="609600" cy="609600"/>
          </a:xfrm>
          <a:prstGeom prst="rect">
            <a:avLst/>
          </a:prstGeom>
        </p:spPr>
      </p:pic>
    </p:spTree>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9"/>
                                        </p:tgtEl>
                                        <p:attrNameLst>
                                          <p:attrName>style.visibility</p:attrName>
                                        </p:attrNameLst>
                                      </p:cBhvr>
                                      <p:to>
                                        <p:strVal val="visible"/>
                                      </p:to>
                                    </p:set>
                                    <p:animEffect transition="in" filter="fade">
                                      <p:cBhvr>
                                        <p:cTn id="7" dur="1000"/>
                                        <p:tgtEl>
                                          <p:spTgt spid="269"/>
                                        </p:tgtEl>
                                      </p:cBhvr>
                                    </p:animEffect>
                                    <p:anim calcmode="lin" valueType="num">
                                      <p:cBhvr>
                                        <p:cTn id="8" dur="1000" fill="hold"/>
                                        <p:tgtEl>
                                          <p:spTgt spid="269"/>
                                        </p:tgtEl>
                                        <p:attrNameLst>
                                          <p:attrName>ppt_x</p:attrName>
                                        </p:attrNameLst>
                                      </p:cBhvr>
                                      <p:tavLst>
                                        <p:tav tm="0">
                                          <p:val>
                                            <p:strVal val="#ppt_x"/>
                                          </p:val>
                                        </p:tav>
                                        <p:tav tm="100000">
                                          <p:val>
                                            <p:strVal val="#ppt_x"/>
                                          </p:val>
                                        </p:tav>
                                      </p:tavLst>
                                    </p:anim>
                                    <p:anim calcmode="lin" valueType="num">
                                      <p:cBhvr>
                                        <p:cTn id="9" dur="1000" fill="hold"/>
                                        <p:tgtEl>
                                          <p:spTgt spid="26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2500"/>
                            </p:stCondLst>
                            <p:childTnLst>
                              <p:par>
                                <p:cTn id="21" presetID="53" presetClass="entr" presetSubtype="1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30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5">
                                            <p:txEl>
                                              <p:pRg st="0" end="0"/>
                                            </p:txEl>
                                          </p:spTgt>
                                        </p:tgtEl>
                                        <p:attrNameLst>
                                          <p:attrName>style.visibility</p:attrName>
                                        </p:attrNameLst>
                                      </p:cBhvr>
                                      <p:to>
                                        <p:strVal val="visible"/>
                                      </p:to>
                                    </p:set>
                                    <p:anim calcmode="lin" valueType="num">
                                      <p:cBhvr>
                                        <p:cTn id="29"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5">
                                            <p:txEl>
                                              <p:pRg st="0" end="0"/>
                                            </p:txEl>
                                          </p:spTgt>
                                        </p:tgtEl>
                                      </p:cBhvr>
                                    </p:animEffect>
                                  </p:childTnLst>
                                </p:cTn>
                              </p:par>
                            </p:childTnLst>
                          </p:cTn>
                        </p:par>
                        <p:par>
                          <p:cTn id="34" fill="hold">
                            <p:stCondLst>
                              <p:cond delay="395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p:stCondLst>
                              <p:cond delay="4450"/>
                            </p:stCondLst>
                            <p:childTnLst>
                              <p:par>
                                <p:cTn id="39" presetID="1" presetClass="mediacall" presetSubtype="0" fill="hold" nodeType="afterEffect">
                                  <p:stCondLst>
                                    <p:cond delay="0"/>
                                  </p:stCondLst>
                                  <p:childTnLst>
                                    <p:cmd type="call" cmd="playFrom(0.0)">
                                      <p:cBhvr>
                                        <p:cTn id="40"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numSld="999">
                <p:cTn id="41" repeatCount="indefinite" fill="hold" display="0">
                  <p:stCondLst>
                    <p:cond delay="indefinite"/>
                  </p:stCondLst>
                  <p:endCondLst>
                    <p:cond evt="onStopAudio" delay="0">
                      <p:tgtEl>
                        <p:sldTgt/>
                      </p:tgtEl>
                    </p:cond>
                  </p:endCondLst>
                </p:cTn>
                <p:tgtEl>
                  <p:spTgt spid="8"/>
                </p:tgtEl>
              </p:cMediaNode>
            </p:audio>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100000">
              <a:schemeClr val="accent1">
                <a:lumMod val="60000"/>
                <a:lumOff val="40000"/>
              </a:schemeClr>
            </a:gs>
            <a:gs pos="83000">
              <a:schemeClr val="accent1">
                <a:lumMod val="45000"/>
                <a:lumOff val="55000"/>
              </a:schemeClr>
            </a:gs>
            <a:gs pos="100000">
              <a:schemeClr val="accent1">
                <a:lumMod val="30000"/>
                <a:lumOff val="70000"/>
              </a:schemeClr>
            </a:gs>
          </a:gsLst>
          <a:lin ang="21594000" scaled="0"/>
        </a:gradFill>
        <a:effectLst/>
      </p:bgPr>
    </p:bg>
    <p:spTree>
      <p:nvGrpSpPr>
        <p:cNvPr id="1" name=""/>
        <p:cNvGrpSpPr/>
        <p:nvPr/>
      </p:nvGrpSpPr>
      <p:grpSpPr>
        <a:xfrm>
          <a:off x="0" y="0"/>
          <a:ext cx="0" cy="0"/>
          <a:chOff x="0" y="0"/>
          <a:chExt cx="0" cy="0"/>
        </a:xfrm>
      </p:grpSpPr>
      <p:pic>
        <p:nvPicPr>
          <p:cNvPr id="3" name="图片 2" descr="1"/>
          <p:cNvPicPr>
            <a:picLocks noChangeAspect="1"/>
          </p:cNvPicPr>
          <p:nvPr/>
        </p:nvPicPr>
        <p:blipFill>
          <a:blip r:embed="rId1"/>
          <a:srcRect l="1722" t="611"/>
          <a:stretch>
            <a:fillRect/>
          </a:stretch>
        </p:blipFill>
        <p:spPr>
          <a:xfrm>
            <a:off x="262890" y="3060065"/>
            <a:ext cx="3297555" cy="3822065"/>
          </a:xfrm>
          <a:prstGeom prst="rect">
            <a:avLst/>
          </a:prstGeom>
        </p:spPr>
      </p:pic>
      <p:grpSp>
        <p:nvGrpSpPr>
          <p:cNvPr id="2" name="组合 1"/>
          <p:cNvGrpSpPr/>
          <p:nvPr/>
        </p:nvGrpSpPr>
        <p:grpSpPr>
          <a:xfrm>
            <a:off x="3487420" y="1396365"/>
            <a:ext cx="6724650" cy="5196840"/>
            <a:chOff x="4135" y="2271"/>
            <a:chExt cx="10590" cy="8184"/>
          </a:xfrm>
        </p:grpSpPr>
        <p:grpSp>
          <p:nvGrpSpPr>
            <p:cNvPr id="122" name="Group 121"/>
            <p:cNvGrpSpPr/>
            <p:nvPr/>
          </p:nvGrpSpPr>
          <p:grpSpPr>
            <a:xfrm>
              <a:off x="4135" y="2271"/>
              <a:ext cx="10590" cy="8184"/>
              <a:chOff x="67198" y="1770765"/>
              <a:chExt cx="7541523" cy="6116367"/>
            </a:xfrm>
          </p:grpSpPr>
          <p:grpSp>
            <p:nvGrpSpPr>
              <p:cNvPr id="62" name="Group 61"/>
              <p:cNvGrpSpPr/>
              <p:nvPr/>
            </p:nvGrpSpPr>
            <p:grpSpPr>
              <a:xfrm rot="17548444">
                <a:off x="574405" y="3583286"/>
                <a:ext cx="1849437" cy="2863851"/>
                <a:chOff x="2031209" y="3465939"/>
                <a:chExt cx="1849437" cy="2863851"/>
              </a:xfrm>
            </p:grpSpPr>
            <p:sp>
              <p:nvSpPr>
                <p:cNvPr id="63" name="Freeform 17"/>
                <p:cNvSpPr/>
                <p:nvPr/>
              </p:nvSpPr>
              <p:spPr bwMode="auto">
                <a:xfrm>
                  <a:off x="2884490" y="6007527"/>
                  <a:ext cx="141288" cy="322263"/>
                </a:xfrm>
                <a:custGeom>
                  <a:avLst/>
                  <a:gdLst>
                    <a:gd name="T0" fmla="*/ 0 w 35"/>
                    <a:gd name="T1" fmla="*/ 65 h 83"/>
                    <a:gd name="T2" fmla="*/ 17 w 35"/>
                    <a:gd name="T3" fmla="*/ 83 h 83"/>
                    <a:gd name="T4" fmla="*/ 35 w 35"/>
                    <a:gd name="T5" fmla="*/ 65 h 83"/>
                    <a:gd name="T6" fmla="*/ 35 w 35"/>
                    <a:gd name="T7" fmla="*/ 0 h 83"/>
                    <a:gd name="T8" fmla="*/ 0 w 35"/>
                    <a:gd name="T9" fmla="*/ 0 h 83"/>
                    <a:gd name="T10" fmla="*/ 0 w 35"/>
                    <a:gd name="T11" fmla="*/ 65 h 83"/>
                  </a:gdLst>
                  <a:ahLst/>
                  <a:cxnLst>
                    <a:cxn ang="0">
                      <a:pos x="T0" y="T1"/>
                    </a:cxn>
                    <a:cxn ang="0">
                      <a:pos x="T2" y="T3"/>
                    </a:cxn>
                    <a:cxn ang="0">
                      <a:pos x="T4" y="T5"/>
                    </a:cxn>
                    <a:cxn ang="0">
                      <a:pos x="T6" y="T7"/>
                    </a:cxn>
                    <a:cxn ang="0">
                      <a:pos x="T8" y="T9"/>
                    </a:cxn>
                    <a:cxn ang="0">
                      <a:pos x="T10" y="T11"/>
                    </a:cxn>
                  </a:cxnLst>
                  <a:rect l="0" t="0" r="r" b="b"/>
                  <a:pathLst>
                    <a:path w="35" h="83">
                      <a:moveTo>
                        <a:pt x="0" y="65"/>
                      </a:moveTo>
                      <a:cubicBezTo>
                        <a:pt x="0" y="75"/>
                        <a:pt x="7" y="83"/>
                        <a:pt x="17" y="83"/>
                      </a:cubicBezTo>
                      <a:cubicBezTo>
                        <a:pt x="27" y="83"/>
                        <a:pt x="35" y="75"/>
                        <a:pt x="35" y="65"/>
                      </a:cubicBezTo>
                      <a:cubicBezTo>
                        <a:pt x="35" y="0"/>
                        <a:pt x="35" y="0"/>
                        <a:pt x="35" y="0"/>
                      </a:cubicBezTo>
                      <a:cubicBezTo>
                        <a:pt x="0" y="0"/>
                        <a:pt x="0" y="0"/>
                        <a:pt x="0" y="0"/>
                      </a:cubicBezTo>
                      <a:lnTo>
                        <a:pt x="0" y="65"/>
                      </a:lnTo>
                      <a:close/>
                    </a:path>
                  </a:pathLst>
                </a:custGeom>
                <a:solidFill>
                  <a:schemeClr val="accent1">
                    <a:lumMod val="75000"/>
                  </a:schemeClr>
                </a:solidFill>
                <a:ln>
                  <a:noFill/>
                </a:ln>
              </p:spPr>
              <p:txBody>
                <a:bodyPr vert="horz" wrap="square" lIns="91440" tIns="45720" rIns="91440" bIns="45720" numCol="1" anchor="t" anchorCtr="0" compatLnSpc="1"/>
                <a:lstStyle/>
                <a:p>
                  <a:endParaRPr lang="id-ID"/>
                </a:p>
              </p:txBody>
            </p:sp>
            <p:sp>
              <p:nvSpPr>
                <p:cNvPr id="64" name="Freeform 63"/>
                <p:cNvSpPr/>
                <p:nvPr/>
              </p:nvSpPr>
              <p:spPr bwMode="auto">
                <a:xfrm>
                  <a:off x="2031209" y="3465939"/>
                  <a:ext cx="923925" cy="2566988"/>
                </a:xfrm>
                <a:custGeom>
                  <a:avLst/>
                  <a:gdLst>
                    <a:gd name="T0" fmla="*/ 0 w 245"/>
                    <a:gd name="T1" fmla="*/ 429 h 682"/>
                    <a:gd name="T2" fmla="*/ 245 w 245"/>
                    <a:gd name="T3" fmla="*/ 682 h 682"/>
                    <a:gd name="T4" fmla="*/ 245 w 245"/>
                    <a:gd name="T5" fmla="*/ 0 h 682"/>
                    <a:gd name="T6" fmla="*/ 0 w 245"/>
                    <a:gd name="T7" fmla="*/ 429 h 682"/>
                  </a:gdLst>
                  <a:ahLst/>
                  <a:cxnLst>
                    <a:cxn ang="0">
                      <a:pos x="T0" y="T1"/>
                    </a:cxn>
                    <a:cxn ang="0">
                      <a:pos x="T2" y="T3"/>
                    </a:cxn>
                    <a:cxn ang="0">
                      <a:pos x="T4" y="T5"/>
                    </a:cxn>
                    <a:cxn ang="0">
                      <a:pos x="T6" y="T7"/>
                    </a:cxn>
                  </a:cxnLst>
                  <a:rect l="0" t="0" r="r" b="b"/>
                  <a:pathLst>
                    <a:path w="245" h="682">
                      <a:moveTo>
                        <a:pt x="0" y="429"/>
                      </a:moveTo>
                      <a:cubicBezTo>
                        <a:pt x="0" y="617"/>
                        <a:pt x="165" y="682"/>
                        <a:pt x="245" y="682"/>
                      </a:cubicBezTo>
                      <a:cubicBezTo>
                        <a:pt x="245" y="0"/>
                        <a:pt x="245" y="0"/>
                        <a:pt x="245" y="0"/>
                      </a:cubicBezTo>
                      <a:cubicBezTo>
                        <a:pt x="245" y="0"/>
                        <a:pt x="0" y="241"/>
                        <a:pt x="0" y="429"/>
                      </a:cubicBezTo>
                      <a:close/>
                    </a:path>
                  </a:pathLst>
                </a:custGeom>
                <a:solidFill>
                  <a:schemeClr val="accent1"/>
                </a:solidFill>
                <a:ln>
                  <a:noFill/>
                </a:ln>
              </p:spPr>
              <p:txBody>
                <a:bodyPr vert="horz" wrap="square" lIns="91440" tIns="45720" rIns="91440" bIns="45720" numCol="1" anchor="t" anchorCtr="0" compatLnSpc="1"/>
                <a:lstStyle/>
                <a:p>
                  <a:endParaRPr lang="id-ID"/>
                </a:p>
              </p:txBody>
            </p:sp>
            <p:sp>
              <p:nvSpPr>
                <p:cNvPr id="65" name="Freeform 64"/>
                <p:cNvSpPr/>
                <p:nvPr/>
              </p:nvSpPr>
              <p:spPr bwMode="auto">
                <a:xfrm>
                  <a:off x="2955134" y="3465939"/>
                  <a:ext cx="925512" cy="2566988"/>
                </a:xfrm>
                <a:custGeom>
                  <a:avLst/>
                  <a:gdLst>
                    <a:gd name="T0" fmla="*/ 0 w 245"/>
                    <a:gd name="T1" fmla="*/ 0 h 682"/>
                    <a:gd name="T2" fmla="*/ 0 w 245"/>
                    <a:gd name="T3" fmla="*/ 682 h 682"/>
                    <a:gd name="T4" fmla="*/ 245 w 245"/>
                    <a:gd name="T5" fmla="*/ 429 h 682"/>
                    <a:gd name="T6" fmla="*/ 0 w 245"/>
                    <a:gd name="T7" fmla="*/ 0 h 682"/>
                  </a:gdLst>
                  <a:ahLst/>
                  <a:cxnLst>
                    <a:cxn ang="0">
                      <a:pos x="T0" y="T1"/>
                    </a:cxn>
                    <a:cxn ang="0">
                      <a:pos x="T2" y="T3"/>
                    </a:cxn>
                    <a:cxn ang="0">
                      <a:pos x="T4" y="T5"/>
                    </a:cxn>
                    <a:cxn ang="0">
                      <a:pos x="T6" y="T7"/>
                    </a:cxn>
                  </a:cxnLst>
                  <a:rect l="0" t="0" r="r" b="b"/>
                  <a:pathLst>
                    <a:path w="245" h="682">
                      <a:moveTo>
                        <a:pt x="0" y="0"/>
                      </a:moveTo>
                      <a:cubicBezTo>
                        <a:pt x="0" y="682"/>
                        <a:pt x="0" y="682"/>
                        <a:pt x="0" y="682"/>
                      </a:cubicBezTo>
                      <a:cubicBezTo>
                        <a:pt x="80" y="682"/>
                        <a:pt x="245" y="617"/>
                        <a:pt x="245" y="429"/>
                      </a:cubicBezTo>
                      <a:cubicBezTo>
                        <a:pt x="245" y="241"/>
                        <a:pt x="0" y="0"/>
                        <a:pt x="0" y="0"/>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id-ID"/>
                </a:p>
              </p:txBody>
            </p:sp>
            <p:grpSp>
              <p:nvGrpSpPr>
                <p:cNvPr id="66" name="Group 65"/>
                <p:cNvGrpSpPr/>
                <p:nvPr/>
              </p:nvGrpSpPr>
              <p:grpSpPr>
                <a:xfrm>
                  <a:off x="2307434" y="3958064"/>
                  <a:ext cx="1296987" cy="1885951"/>
                  <a:chOff x="4360863" y="3244850"/>
                  <a:chExt cx="1296987" cy="1885951"/>
                </a:xfrm>
                <a:solidFill>
                  <a:srgbClr val="FFFFFF">
                    <a:alpha val="10000"/>
                  </a:srgbClr>
                </a:solidFill>
              </p:grpSpPr>
              <p:sp>
                <p:nvSpPr>
                  <p:cNvPr id="67" name="Freeform 7"/>
                  <p:cNvSpPr/>
                  <p:nvPr/>
                </p:nvSpPr>
                <p:spPr bwMode="auto">
                  <a:xfrm>
                    <a:off x="4492625" y="4818063"/>
                    <a:ext cx="1033462" cy="312738"/>
                  </a:xfrm>
                  <a:custGeom>
                    <a:avLst/>
                    <a:gdLst>
                      <a:gd name="T0" fmla="*/ 639 w 651"/>
                      <a:gd name="T1" fmla="*/ 0 h 197"/>
                      <a:gd name="T2" fmla="*/ 325 w 651"/>
                      <a:gd name="T3" fmla="*/ 166 h 197"/>
                      <a:gd name="T4" fmla="*/ 12 w 651"/>
                      <a:gd name="T5" fmla="*/ 0 h 197"/>
                      <a:gd name="T6" fmla="*/ 0 w 651"/>
                      <a:gd name="T7" fmla="*/ 24 h 197"/>
                      <a:gd name="T8" fmla="*/ 325 w 651"/>
                      <a:gd name="T9" fmla="*/ 195 h 197"/>
                      <a:gd name="T10" fmla="*/ 325 w 651"/>
                      <a:gd name="T11" fmla="*/ 197 h 197"/>
                      <a:gd name="T12" fmla="*/ 325 w 651"/>
                      <a:gd name="T13" fmla="*/ 197 h 197"/>
                      <a:gd name="T14" fmla="*/ 325 w 651"/>
                      <a:gd name="T15" fmla="*/ 197 h 197"/>
                      <a:gd name="T16" fmla="*/ 325 w 651"/>
                      <a:gd name="T17" fmla="*/ 195 h 197"/>
                      <a:gd name="T18" fmla="*/ 651 w 651"/>
                      <a:gd name="T19" fmla="*/ 24 h 197"/>
                      <a:gd name="T20" fmla="*/ 639 w 651"/>
                      <a:gd name="T2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639" y="0"/>
                        </a:moveTo>
                        <a:lnTo>
                          <a:pt x="325" y="166"/>
                        </a:lnTo>
                        <a:lnTo>
                          <a:pt x="12" y="0"/>
                        </a:lnTo>
                        <a:lnTo>
                          <a:pt x="0" y="24"/>
                        </a:lnTo>
                        <a:lnTo>
                          <a:pt x="325" y="195"/>
                        </a:lnTo>
                        <a:lnTo>
                          <a:pt x="325" y="197"/>
                        </a:lnTo>
                        <a:lnTo>
                          <a:pt x="325" y="197"/>
                        </a:lnTo>
                        <a:lnTo>
                          <a:pt x="325" y="197"/>
                        </a:lnTo>
                        <a:lnTo>
                          <a:pt x="325" y="195"/>
                        </a:lnTo>
                        <a:lnTo>
                          <a:pt x="651" y="24"/>
                        </a:lnTo>
                        <a:lnTo>
                          <a:pt x="6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8" name="Freeform 8"/>
                  <p:cNvSpPr/>
                  <p:nvPr/>
                </p:nvSpPr>
                <p:spPr bwMode="auto">
                  <a:xfrm>
                    <a:off x="4360863" y="4452938"/>
                    <a:ext cx="1296987" cy="381000"/>
                  </a:xfrm>
                  <a:custGeom>
                    <a:avLst/>
                    <a:gdLst>
                      <a:gd name="T0" fmla="*/ 408 w 817"/>
                      <a:gd name="T1" fmla="*/ 211 h 240"/>
                      <a:gd name="T2" fmla="*/ 12 w 817"/>
                      <a:gd name="T3" fmla="*/ 0 h 240"/>
                      <a:gd name="T4" fmla="*/ 0 w 817"/>
                      <a:gd name="T5" fmla="*/ 24 h 240"/>
                      <a:gd name="T6" fmla="*/ 408 w 817"/>
                      <a:gd name="T7" fmla="*/ 240 h 240"/>
                      <a:gd name="T8" fmla="*/ 408 w 817"/>
                      <a:gd name="T9" fmla="*/ 240 h 240"/>
                      <a:gd name="T10" fmla="*/ 408 w 817"/>
                      <a:gd name="T11" fmla="*/ 240 h 240"/>
                      <a:gd name="T12" fmla="*/ 408 w 817"/>
                      <a:gd name="T13" fmla="*/ 240 h 240"/>
                      <a:gd name="T14" fmla="*/ 408 w 817"/>
                      <a:gd name="T15" fmla="*/ 240 h 240"/>
                      <a:gd name="T16" fmla="*/ 817 w 817"/>
                      <a:gd name="T17" fmla="*/ 24 h 240"/>
                      <a:gd name="T18" fmla="*/ 805 w 817"/>
                      <a:gd name="T19" fmla="*/ 0 h 240"/>
                      <a:gd name="T20" fmla="*/ 408 w 817"/>
                      <a:gd name="T21" fmla="*/ 21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11"/>
                        </a:moveTo>
                        <a:lnTo>
                          <a:pt x="12" y="0"/>
                        </a:lnTo>
                        <a:lnTo>
                          <a:pt x="0" y="24"/>
                        </a:lnTo>
                        <a:lnTo>
                          <a:pt x="408" y="240"/>
                        </a:lnTo>
                        <a:lnTo>
                          <a:pt x="408" y="240"/>
                        </a:lnTo>
                        <a:lnTo>
                          <a:pt x="408" y="240"/>
                        </a:lnTo>
                        <a:lnTo>
                          <a:pt x="408" y="240"/>
                        </a:lnTo>
                        <a:lnTo>
                          <a:pt x="408" y="240"/>
                        </a:lnTo>
                        <a:lnTo>
                          <a:pt x="817" y="24"/>
                        </a:lnTo>
                        <a:lnTo>
                          <a:pt x="805" y="0"/>
                        </a:lnTo>
                        <a:lnTo>
                          <a:pt x="408" y="2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9" name="Freeform 9"/>
                  <p:cNvSpPr/>
                  <p:nvPr/>
                </p:nvSpPr>
                <p:spPr bwMode="auto">
                  <a:xfrm>
                    <a:off x="4360863" y="4125913"/>
                    <a:ext cx="1296987" cy="381000"/>
                  </a:xfrm>
                  <a:custGeom>
                    <a:avLst/>
                    <a:gdLst>
                      <a:gd name="T0" fmla="*/ 408 w 817"/>
                      <a:gd name="T1" fmla="*/ 240 h 240"/>
                      <a:gd name="T2" fmla="*/ 408 w 817"/>
                      <a:gd name="T3" fmla="*/ 240 h 240"/>
                      <a:gd name="T4" fmla="*/ 408 w 817"/>
                      <a:gd name="T5" fmla="*/ 240 h 240"/>
                      <a:gd name="T6" fmla="*/ 408 w 817"/>
                      <a:gd name="T7" fmla="*/ 237 h 240"/>
                      <a:gd name="T8" fmla="*/ 817 w 817"/>
                      <a:gd name="T9" fmla="*/ 21 h 240"/>
                      <a:gd name="T10" fmla="*/ 805 w 817"/>
                      <a:gd name="T11" fmla="*/ 0 h 240"/>
                      <a:gd name="T12" fmla="*/ 408 w 817"/>
                      <a:gd name="T13" fmla="*/ 209 h 240"/>
                      <a:gd name="T14" fmla="*/ 12 w 817"/>
                      <a:gd name="T15" fmla="*/ 0 h 240"/>
                      <a:gd name="T16" fmla="*/ 0 w 817"/>
                      <a:gd name="T17" fmla="*/ 21 h 240"/>
                      <a:gd name="T18" fmla="*/ 408 w 817"/>
                      <a:gd name="T19" fmla="*/ 237 h 240"/>
                      <a:gd name="T20" fmla="*/ 408 w 817"/>
                      <a:gd name="T21"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40"/>
                        </a:moveTo>
                        <a:lnTo>
                          <a:pt x="408" y="240"/>
                        </a:lnTo>
                        <a:lnTo>
                          <a:pt x="408" y="240"/>
                        </a:lnTo>
                        <a:lnTo>
                          <a:pt x="408" y="237"/>
                        </a:lnTo>
                        <a:lnTo>
                          <a:pt x="817" y="21"/>
                        </a:lnTo>
                        <a:lnTo>
                          <a:pt x="805" y="0"/>
                        </a:lnTo>
                        <a:lnTo>
                          <a:pt x="408" y="209"/>
                        </a:lnTo>
                        <a:lnTo>
                          <a:pt x="12" y="0"/>
                        </a:lnTo>
                        <a:lnTo>
                          <a:pt x="0" y="21"/>
                        </a:lnTo>
                        <a:lnTo>
                          <a:pt x="408" y="237"/>
                        </a:lnTo>
                        <a:lnTo>
                          <a:pt x="408" y="2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0" name="Freeform 10"/>
                  <p:cNvSpPr/>
                  <p:nvPr/>
                </p:nvSpPr>
                <p:spPr bwMode="auto">
                  <a:xfrm>
                    <a:off x="4492625" y="3829050"/>
                    <a:ext cx="1033462" cy="312738"/>
                  </a:xfrm>
                  <a:custGeom>
                    <a:avLst/>
                    <a:gdLst>
                      <a:gd name="T0" fmla="*/ 325 w 651"/>
                      <a:gd name="T1" fmla="*/ 197 h 197"/>
                      <a:gd name="T2" fmla="*/ 325 w 651"/>
                      <a:gd name="T3" fmla="*/ 197 h 197"/>
                      <a:gd name="T4" fmla="*/ 325 w 651"/>
                      <a:gd name="T5" fmla="*/ 197 h 197"/>
                      <a:gd name="T6" fmla="*/ 325 w 651"/>
                      <a:gd name="T7" fmla="*/ 197 h 197"/>
                      <a:gd name="T8" fmla="*/ 651 w 651"/>
                      <a:gd name="T9" fmla="*/ 24 h 197"/>
                      <a:gd name="T10" fmla="*/ 639 w 651"/>
                      <a:gd name="T11" fmla="*/ 0 h 197"/>
                      <a:gd name="T12" fmla="*/ 325 w 651"/>
                      <a:gd name="T13" fmla="*/ 166 h 197"/>
                      <a:gd name="T14" fmla="*/ 12 w 651"/>
                      <a:gd name="T15" fmla="*/ 0 h 197"/>
                      <a:gd name="T16" fmla="*/ 0 w 651"/>
                      <a:gd name="T17" fmla="*/ 24 h 197"/>
                      <a:gd name="T18" fmla="*/ 325 w 651"/>
                      <a:gd name="T19" fmla="*/ 197 h 197"/>
                      <a:gd name="T20" fmla="*/ 325 w 651"/>
                      <a:gd name="T2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325" y="197"/>
                        </a:moveTo>
                        <a:lnTo>
                          <a:pt x="325" y="197"/>
                        </a:lnTo>
                        <a:lnTo>
                          <a:pt x="325" y="197"/>
                        </a:lnTo>
                        <a:lnTo>
                          <a:pt x="325" y="197"/>
                        </a:lnTo>
                        <a:lnTo>
                          <a:pt x="651" y="24"/>
                        </a:lnTo>
                        <a:lnTo>
                          <a:pt x="639" y="0"/>
                        </a:lnTo>
                        <a:lnTo>
                          <a:pt x="325" y="166"/>
                        </a:lnTo>
                        <a:lnTo>
                          <a:pt x="12" y="0"/>
                        </a:lnTo>
                        <a:lnTo>
                          <a:pt x="0" y="24"/>
                        </a:lnTo>
                        <a:lnTo>
                          <a:pt x="325" y="197"/>
                        </a:lnTo>
                        <a:lnTo>
                          <a:pt x="325"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1" name="Freeform 11"/>
                  <p:cNvSpPr/>
                  <p:nvPr/>
                </p:nvSpPr>
                <p:spPr bwMode="auto">
                  <a:xfrm>
                    <a:off x="4684713" y="3549650"/>
                    <a:ext cx="649287" cy="211138"/>
                  </a:xfrm>
                  <a:custGeom>
                    <a:avLst/>
                    <a:gdLst>
                      <a:gd name="T0" fmla="*/ 204 w 409"/>
                      <a:gd name="T1" fmla="*/ 133 h 133"/>
                      <a:gd name="T2" fmla="*/ 204 w 409"/>
                      <a:gd name="T3" fmla="*/ 133 h 133"/>
                      <a:gd name="T4" fmla="*/ 204 w 409"/>
                      <a:gd name="T5" fmla="*/ 133 h 133"/>
                      <a:gd name="T6" fmla="*/ 204 w 409"/>
                      <a:gd name="T7" fmla="*/ 131 h 133"/>
                      <a:gd name="T8" fmla="*/ 409 w 409"/>
                      <a:gd name="T9" fmla="*/ 24 h 133"/>
                      <a:gd name="T10" fmla="*/ 397 w 409"/>
                      <a:gd name="T11" fmla="*/ 0 h 133"/>
                      <a:gd name="T12" fmla="*/ 204 w 409"/>
                      <a:gd name="T13" fmla="*/ 102 h 133"/>
                      <a:gd name="T14" fmla="*/ 12 w 409"/>
                      <a:gd name="T15" fmla="*/ 0 h 133"/>
                      <a:gd name="T16" fmla="*/ 0 w 409"/>
                      <a:gd name="T17" fmla="*/ 24 h 133"/>
                      <a:gd name="T18" fmla="*/ 204 w 409"/>
                      <a:gd name="T19" fmla="*/ 131 h 133"/>
                      <a:gd name="T20" fmla="*/ 204 w 409"/>
                      <a:gd name="T2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33">
                        <a:moveTo>
                          <a:pt x="204" y="133"/>
                        </a:moveTo>
                        <a:lnTo>
                          <a:pt x="204" y="133"/>
                        </a:lnTo>
                        <a:lnTo>
                          <a:pt x="204" y="133"/>
                        </a:lnTo>
                        <a:lnTo>
                          <a:pt x="204" y="131"/>
                        </a:lnTo>
                        <a:lnTo>
                          <a:pt x="409" y="24"/>
                        </a:lnTo>
                        <a:lnTo>
                          <a:pt x="397" y="0"/>
                        </a:lnTo>
                        <a:lnTo>
                          <a:pt x="204" y="102"/>
                        </a:lnTo>
                        <a:lnTo>
                          <a:pt x="12" y="0"/>
                        </a:lnTo>
                        <a:lnTo>
                          <a:pt x="0" y="24"/>
                        </a:lnTo>
                        <a:lnTo>
                          <a:pt x="204" y="131"/>
                        </a:lnTo>
                        <a:lnTo>
                          <a:pt x="204"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2" name="Freeform 12"/>
                  <p:cNvSpPr/>
                  <p:nvPr/>
                </p:nvSpPr>
                <p:spPr bwMode="auto">
                  <a:xfrm>
                    <a:off x="4772025" y="3244850"/>
                    <a:ext cx="474662" cy="161925"/>
                  </a:xfrm>
                  <a:custGeom>
                    <a:avLst/>
                    <a:gdLst>
                      <a:gd name="T0" fmla="*/ 149 w 299"/>
                      <a:gd name="T1" fmla="*/ 102 h 102"/>
                      <a:gd name="T2" fmla="*/ 299 w 299"/>
                      <a:gd name="T3" fmla="*/ 24 h 102"/>
                      <a:gd name="T4" fmla="*/ 285 w 299"/>
                      <a:gd name="T5" fmla="*/ 0 h 102"/>
                      <a:gd name="T6" fmla="*/ 152 w 299"/>
                      <a:gd name="T7" fmla="*/ 71 h 102"/>
                      <a:gd name="T8" fmla="*/ 12 w 299"/>
                      <a:gd name="T9" fmla="*/ 3 h 102"/>
                      <a:gd name="T10" fmla="*/ 0 w 299"/>
                      <a:gd name="T11" fmla="*/ 26 h 102"/>
                      <a:gd name="T12" fmla="*/ 147 w 299"/>
                      <a:gd name="T13" fmla="*/ 97 h 102"/>
                      <a:gd name="T14" fmla="*/ 149 w 299"/>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 h="102">
                        <a:moveTo>
                          <a:pt x="149" y="102"/>
                        </a:moveTo>
                        <a:lnTo>
                          <a:pt x="299" y="24"/>
                        </a:lnTo>
                        <a:lnTo>
                          <a:pt x="285" y="0"/>
                        </a:lnTo>
                        <a:lnTo>
                          <a:pt x="152" y="71"/>
                        </a:lnTo>
                        <a:lnTo>
                          <a:pt x="12" y="3"/>
                        </a:lnTo>
                        <a:lnTo>
                          <a:pt x="0" y="26"/>
                        </a:lnTo>
                        <a:lnTo>
                          <a:pt x="147" y="97"/>
                        </a:lnTo>
                        <a:lnTo>
                          <a:pt x="149"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sp>
            <p:nvSpPr>
              <p:cNvPr id="73" name="Freeform 72"/>
              <p:cNvSpPr/>
              <p:nvPr/>
            </p:nvSpPr>
            <p:spPr bwMode="auto">
              <a:xfrm>
                <a:off x="3175786" y="4692097"/>
                <a:ext cx="1482898" cy="3195035"/>
              </a:xfrm>
              <a:custGeom>
                <a:avLst/>
                <a:gdLst>
                  <a:gd name="T0" fmla="*/ 558 w 679"/>
                  <a:gd name="T1" fmla="*/ 1235 h 1235"/>
                  <a:gd name="T2" fmla="*/ 517 w 679"/>
                  <a:gd name="T3" fmla="*/ 546 h 1235"/>
                  <a:gd name="T4" fmla="*/ 669 w 679"/>
                  <a:gd name="T5" fmla="*/ 191 h 1235"/>
                  <a:gd name="T6" fmla="*/ 593 w 679"/>
                  <a:gd name="T7" fmla="*/ 207 h 1235"/>
                  <a:gd name="T8" fmla="*/ 451 w 679"/>
                  <a:gd name="T9" fmla="*/ 310 h 1235"/>
                  <a:gd name="T10" fmla="*/ 331 w 679"/>
                  <a:gd name="T11" fmla="*/ 25 h 1235"/>
                  <a:gd name="T12" fmla="*/ 319 w 679"/>
                  <a:gd name="T13" fmla="*/ 214 h 1235"/>
                  <a:gd name="T14" fmla="*/ 199 w 679"/>
                  <a:gd name="T15" fmla="*/ 139 h 1235"/>
                  <a:gd name="T16" fmla="*/ 110 w 679"/>
                  <a:gd name="T17" fmla="*/ 71 h 1235"/>
                  <a:gd name="T18" fmla="*/ 216 w 679"/>
                  <a:gd name="T19" fmla="*/ 311 h 1235"/>
                  <a:gd name="T20" fmla="*/ 40 w 679"/>
                  <a:gd name="T21" fmla="*/ 150 h 1235"/>
                  <a:gd name="T22" fmla="*/ 37 w 679"/>
                  <a:gd name="T23" fmla="*/ 224 h 1235"/>
                  <a:gd name="T24" fmla="*/ 180 w 679"/>
                  <a:gd name="T25" fmla="*/ 388 h 1235"/>
                  <a:gd name="T26" fmla="*/ 44 w 679"/>
                  <a:gd name="T27" fmla="*/ 317 h 1235"/>
                  <a:gd name="T28" fmla="*/ 85 w 679"/>
                  <a:gd name="T29" fmla="*/ 408 h 1235"/>
                  <a:gd name="T30" fmla="*/ 303 w 679"/>
                  <a:gd name="T31" fmla="*/ 668 h 1235"/>
                  <a:gd name="T32" fmla="*/ 275 w 679"/>
                  <a:gd name="T33" fmla="*/ 1139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9" h="1235">
                    <a:moveTo>
                      <a:pt x="558" y="1235"/>
                    </a:moveTo>
                    <a:cubicBezTo>
                      <a:pt x="558" y="1235"/>
                      <a:pt x="455" y="806"/>
                      <a:pt x="517" y="546"/>
                    </a:cubicBezTo>
                    <a:cubicBezTo>
                      <a:pt x="580" y="285"/>
                      <a:pt x="679" y="231"/>
                      <a:pt x="669" y="191"/>
                    </a:cubicBezTo>
                    <a:cubicBezTo>
                      <a:pt x="660" y="151"/>
                      <a:pt x="609" y="170"/>
                      <a:pt x="593" y="207"/>
                    </a:cubicBezTo>
                    <a:cubicBezTo>
                      <a:pt x="577" y="243"/>
                      <a:pt x="512" y="323"/>
                      <a:pt x="451" y="310"/>
                    </a:cubicBezTo>
                    <a:cubicBezTo>
                      <a:pt x="391" y="297"/>
                      <a:pt x="375" y="49"/>
                      <a:pt x="331" y="25"/>
                    </a:cubicBezTo>
                    <a:cubicBezTo>
                      <a:pt x="287" y="0"/>
                      <a:pt x="302" y="114"/>
                      <a:pt x="319" y="214"/>
                    </a:cubicBezTo>
                    <a:cubicBezTo>
                      <a:pt x="336" y="313"/>
                      <a:pt x="252" y="258"/>
                      <a:pt x="199" y="139"/>
                    </a:cubicBezTo>
                    <a:cubicBezTo>
                      <a:pt x="146" y="20"/>
                      <a:pt x="115" y="54"/>
                      <a:pt x="110" y="71"/>
                    </a:cubicBezTo>
                    <a:cubicBezTo>
                      <a:pt x="104" y="88"/>
                      <a:pt x="225" y="300"/>
                      <a:pt x="216" y="311"/>
                    </a:cubicBezTo>
                    <a:cubicBezTo>
                      <a:pt x="208" y="321"/>
                      <a:pt x="55" y="145"/>
                      <a:pt x="40" y="150"/>
                    </a:cubicBezTo>
                    <a:cubicBezTo>
                      <a:pt x="26" y="155"/>
                      <a:pt x="0" y="169"/>
                      <a:pt x="37" y="224"/>
                    </a:cubicBezTo>
                    <a:cubicBezTo>
                      <a:pt x="73" y="280"/>
                      <a:pt x="187" y="373"/>
                      <a:pt x="180" y="388"/>
                    </a:cubicBezTo>
                    <a:cubicBezTo>
                      <a:pt x="173" y="404"/>
                      <a:pt x="78" y="319"/>
                      <a:pt x="44" y="317"/>
                    </a:cubicBezTo>
                    <a:cubicBezTo>
                      <a:pt x="9" y="315"/>
                      <a:pt x="23" y="364"/>
                      <a:pt x="85" y="408"/>
                    </a:cubicBezTo>
                    <a:cubicBezTo>
                      <a:pt x="147" y="452"/>
                      <a:pt x="298" y="501"/>
                      <a:pt x="303" y="668"/>
                    </a:cubicBezTo>
                    <a:cubicBezTo>
                      <a:pt x="308" y="835"/>
                      <a:pt x="275" y="1139"/>
                      <a:pt x="275" y="1139"/>
                    </a:cubicBezTo>
                  </a:path>
                </a:pathLst>
              </a:custGeom>
              <a:solidFill>
                <a:schemeClr val="accent1">
                  <a:lumMod val="75000"/>
                </a:schemeClr>
              </a:solidFill>
              <a:ln>
                <a:noFill/>
              </a:ln>
            </p:spPr>
            <p:txBody>
              <a:bodyPr vert="horz" wrap="square" lIns="121920" tIns="60960" rIns="121920" bIns="60960" numCol="1" anchor="t" anchorCtr="0" compatLnSpc="1"/>
              <a:lstStyle/>
              <a:p>
                <a:endParaRPr lang="en-US" sz="3200"/>
              </a:p>
            </p:txBody>
          </p:sp>
          <p:grpSp>
            <p:nvGrpSpPr>
              <p:cNvPr id="74" name="Group 73"/>
              <p:cNvGrpSpPr/>
              <p:nvPr/>
            </p:nvGrpSpPr>
            <p:grpSpPr>
              <a:xfrm rot="20524483">
                <a:off x="1992330" y="1882257"/>
                <a:ext cx="1849437" cy="2863851"/>
                <a:chOff x="2031209" y="3465939"/>
                <a:chExt cx="1849437" cy="2863851"/>
              </a:xfrm>
            </p:grpSpPr>
            <p:sp>
              <p:nvSpPr>
                <p:cNvPr id="75" name="Freeform 17"/>
                <p:cNvSpPr/>
                <p:nvPr/>
              </p:nvSpPr>
              <p:spPr bwMode="auto">
                <a:xfrm>
                  <a:off x="2884490" y="6007527"/>
                  <a:ext cx="141288" cy="322263"/>
                </a:xfrm>
                <a:custGeom>
                  <a:avLst/>
                  <a:gdLst>
                    <a:gd name="T0" fmla="*/ 0 w 35"/>
                    <a:gd name="T1" fmla="*/ 65 h 83"/>
                    <a:gd name="T2" fmla="*/ 17 w 35"/>
                    <a:gd name="T3" fmla="*/ 83 h 83"/>
                    <a:gd name="T4" fmla="*/ 35 w 35"/>
                    <a:gd name="T5" fmla="*/ 65 h 83"/>
                    <a:gd name="T6" fmla="*/ 35 w 35"/>
                    <a:gd name="T7" fmla="*/ 0 h 83"/>
                    <a:gd name="T8" fmla="*/ 0 w 35"/>
                    <a:gd name="T9" fmla="*/ 0 h 83"/>
                    <a:gd name="T10" fmla="*/ 0 w 35"/>
                    <a:gd name="T11" fmla="*/ 65 h 83"/>
                  </a:gdLst>
                  <a:ahLst/>
                  <a:cxnLst>
                    <a:cxn ang="0">
                      <a:pos x="T0" y="T1"/>
                    </a:cxn>
                    <a:cxn ang="0">
                      <a:pos x="T2" y="T3"/>
                    </a:cxn>
                    <a:cxn ang="0">
                      <a:pos x="T4" y="T5"/>
                    </a:cxn>
                    <a:cxn ang="0">
                      <a:pos x="T6" y="T7"/>
                    </a:cxn>
                    <a:cxn ang="0">
                      <a:pos x="T8" y="T9"/>
                    </a:cxn>
                    <a:cxn ang="0">
                      <a:pos x="T10" y="T11"/>
                    </a:cxn>
                  </a:cxnLst>
                  <a:rect l="0" t="0" r="r" b="b"/>
                  <a:pathLst>
                    <a:path w="35" h="83">
                      <a:moveTo>
                        <a:pt x="0" y="65"/>
                      </a:moveTo>
                      <a:cubicBezTo>
                        <a:pt x="0" y="75"/>
                        <a:pt x="7" y="83"/>
                        <a:pt x="17" y="83"/>
                      </a:cubicBezTo>
                      <a:cubicBezTo>
                        <a:pt x="27" y="83"/>
                        <a:pt x="35" y="75"/>
                        <a:pt x="35" y="65"/>
                      </a:cubicBezTo>
                      <a:cubicBezTo>
                        <a:pt x="35" y="0"/>
                        <a:pt x="35" y="0"/>
                        <a:pt x="35" y="0"/>
                      </a:cubicBezTo>
                      <a:cubicBezTo>
                        <a:pt x="0" y="0"/>
                        <a:pt x="0" y="0"/>
                        <a:pt x="0" y="0"/>
                      </a:cubicBezTo>
                      <a:lnTo>
                        <a:pt x="0" y="65"/>
                      </a:lnTo>
                      <a:close/>
                    </a:path>
                  </a:pathLst>
                </a:custGeom>
                <a:solidFill>
                  <a:schemeClr val="accent2">
                    <a:lumMod val="75000"/>
                  </a:schemeClr>
                </a:solidFill>
                <a:ln>
                  <a:noFill/>
                </a:ln>
              </p:spPr>
              <p:txBody>
                <a:bodyPr vert="horz" wrap="square" lIns="91440" tIns="45720" rIns="91440" bIns="45720" numCol="1" anchor="t" anchorCtr="0" compatLnSpc="1"/>
                <a:lstStyle/>
                <a:p>
                  <a:endParaRPr lang="id-ID"/>
                </a:p>
              </p:txBody>
            </p:sp>
            <p:sp>
              <p:nvSpPr>
                <p:cNvPr id="76" name="Freeform 75"/>
                <p:cNvSpPr/>
                <p:nvPr/>
              </p:nvSpPr>
              <p:spPr bwMode="auto">
                <a:xfrm>
                  <a:off x="2031209" y="3465939"/>
                  <a:ext cx="923925" cy="2566988"/>
                </a:xfrm>
                <a:custGeom>
                  <a:avLst/>
                  <a:gdLst>
                    <a:gd name="T0" fmla="*/ 0 w 245"/>
                    <a:gd name="T1" fmla="*/ 429 h 682"/>
                    <a:gd name="T2" fmla="*/ 245 w 245"/>
                    <a:gd name="T3" fmla="*/ 682 h 682"/>
                    <a:gd name="T4" fmla="*/ 245 w 245"/>
                    <a:gd name="T5" fmla="*/ 0 h 682"/>
                    <a:gd name="T6" fmla="*/ 0 w 245"/>
                    <a:gd name="T7" fmla="*/ 429 h 682"/>
                  </a:gdLst>
                  <a:ahLst/>
                  <a:cxnLst>
                    <a:cxn ang="0">
                      <a:pos x="T0" y="T1"/>
                    </a:cxn>
                    <a:cxn ang="0">
                      <a:pos x="T2" y="T3"/>
                    </a:cxn>
                    <a:cxn ang="0">
                      <a:pos x="T4" y="T5"/>
                    </a:cxn>
                    <a:cxn ang="0">
                      <a:pos x="T6" y="T7"/>
                    </a:cxn>
                  </a:cxnLst>
                  <a:rect l="0" t="0" r="r" b="b"/>
                  <a:pathLst>
                    <a:path w="245" h="682">
                      <a:moveTo>
                        <a:pt x="0" y="429"/>
                      </a:moveTo>
                      <a:cubicBezTo>
                        <a:pt x="0" y="617"/>
                        <a:pt x="165" y="682"/>
                        <a:pt x="245" y="682"/>
                      </a:cubicBezTo>
                      <a:cubicBezTo>
                        <a:pt x="245" y="0"/>
                        <a:pt x="245" y="0"/>
                        <a:pt x="245" y="0"/>
                      </a:cubicBezTo>
                      <a:cubicBezTo>
                        <a:pt x="245" y="0"/>
                        <a:pt x="0" y="241"/>
                        <a:pt x="0" y="429"/>
                      </a:cubicBezTo>
                      <a:close/>
                    </a:path>
                  </a:pathLst>
                </a:custGeom>
                <a:solidFill>
                  <a:schemeClr val="accent2"/>
                </a:solidFill>
                <a:ln>
                  <a:noFill/>
                </a:ln>
              </p:spPr>
              <p:txBody>
                <a:bodyPr vert="horz" wrap="square" lIns="91440" tIns="45720" rIns="91440" bIns="45720" numCol="1" anchor="t" anchorCtr="0" compatLnSpc="1"/>
                <a:lstStyle/>
                <a:p>
                  <a:endParaRPr lang="id-ID"/>
                </a:p>
              </p:txBody>
            </p:sp>
            <p:sp>
              <p:nvSpPr>
                <p:cNvPr id="77" name="Freeform 76"/>
                <p:cNvSpPr/>
                <p:nvPr/>
              </p:nvSpPr>
              <p:spPr bwMode="auto">
                <a:xfrm>
                  <a:off x="2955134" y="3465939"/>
                  <a:ext cx="925512" cy="2566988"/>
                </a:xfrm>
                <a:custGeom>
                  <a:avLst/>
                  <a:gdLst>
                    <a:gd name="T0" fmla="*/ 0 w 245"/>
                    <a:gd name="T1" fmla="*/ 0 h 682"/>
                    <a:gd name="T2" fmla="*/ 0 w 245"/>
                    <a:gd name="T3" fmla="*/ 682 h 682"/>
                    <a:gd name="T4" fmla="*/ 245 w 245"/>
                    <a:gd name="T5" fmla="*/ 429 h 682"/>
                    <a:gd name="T6" fmla="*/ 0 w 245"/>
                    <a:gd name="T7" fmla="*/ 0 h 682"/>
                  </a:gdLst>
                  <a:ahLst/>
                  <a:cxnLst>
                    <a:cxn ang="0">
                      <a:pos x="T0" y="T1"/>
                    </a:cxn>
                    <a:cxn ang="0">
                      <a:pos x="T2" y="T3"/>
                    </a:cxn>
                    <a:cxn ang="0">
                      <a:pos x="T4" y="T5"/>
                    </a:cxn>
                    <a:cxn ang="0">
                      <a:pos x="T6" y="T7"/>
                    </a:cxn>
                  </a:cxnLst>
                  <a:rect l="0" t="0" r="r" b="b"/>
                  <a:pathLst>
                    <a:path w="245" h="682">
                      <a:moveTo>
                        <a:pt x="0" y="0"/>
                      </a:moveTo>
                      <a:cubicBezTo>
                        <a:pt x="0" y="682"/>
                        <a:pt x="0" y="682"/>
                        <a:pt x="0" y="682"/>
                      </a:cubicBezTo>
                      <a:cubicBezTo>
                        <a:pt x="80" y="682"/>
                        <a:pt x="245" y="617"/>
                        <a:pt x="245" y="429"/>
                      </a:cubicBezTo>
                      <a:cubicBezTo>
                        <a:pt x="245" y="241"/>
                        <a:pt x="0" y="0"/>
                        <a:pt x="0" y="0"/>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id-ID"/>
                </a:p>
              </p:txBody>
            </p:sp>
            <p:grpSp>
              <p:nvGrpSpPr>
                <p:cNvPr id="78" name="Group 77"/>
                <p:cNvGrpSpPr/>
                <p:nvPr/>
              </p:nvGrpSpPr>
              <p:grpSpPr>
                <a:xfrm>
                  <a:off x="2307434" y="3958064"/>
                  <a:ext cx="1296987" cy="1885951"/>
                  <a:chOff x="4360863" y="3244850"/>
                  <a:chExt cx="1296987" cy="1885951"/>
                </a:xfrm>
                <a:solidFill>
                  <a:srgbClr val="FFFFFF">
                    <a:alpha val="10000"/>
                  </a:srgbClr>
                </a:solidFill>
              </p:grpSpPr>
              <p:sp>
                <p:nvSpPr>
                  <p:cNvPr id="79" name="Freeform 7"/>
                  <p:cNvSpPr/>
                  <p:nvPr/>
                </p:nvSpPr>
                <p:spPr bwMode="auto">
                  <a:xfrm>
                    <a:off x="4492625" y="4818063"/>
                    <a:ext cx="1033462" cy="312738"/>
                  </a:xfrm>
                  <a:custGeom>
                    <a:avLst/>
                    <a:gdLst>
                      <a:gd name="T0" fmla="*/ 639 w 651"/>
                      <a:gd name="T1" fmla="*/ 0 h 197"/>
                      <a:gd name="T2" fmla="*/ 325 w 651"/>
                      <a:gd name="T3" fmla="*/ 166 h 197"/>
                      <a:gd name="T4" fmla="*/ 12 w 651"/>
                      <a:gd name="T5" fmla="*/ 0 h 197"/>
                      <a:gd name="T6" fmla="*/ 0 w 651"/>
                      <a:gd name="T7" fmla="*/ 24 h 197"/>
                      <a:gd name="T8" fmla="*/ 325 w 651"/>
                      <a:gd name="T9" fmla="*/ 195 h 197"/>
                      <a:gd name="T10" fmla="*/ 325 w 651"/>
                      <a:gd name="T11" fmla="*/ 197 h 197"/>
                      <a:gd name="T12" fmla="*/ 325 w 651"/>
                      <a:gd name="T13" fmla="*/ 197 h 197"/>
                      <a:gd name="T14" fmla="*/ 325 w 651"/>
                      <a:gd name="T15" fmla="*/ 197 h 197"/>
                      <a:gd name="T16" fmla="*/ 325 w 651"/>
                      <a:gd name="T17" fmla="*/ 195 h 197"/>
                      <a:gd name="T18" fmla="*/ 651 w 651"/>
                      <a:gd name="T19" fmla="*/ 24 h 197"/>
                      <a:gd name="T20" fmla="*/ 639 w 651"/>
                      <a:gd name="T2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639" y="0"/>
                        </a:moveTo>
                        <a:lnTo>
                          <a:pt x="325" y="166"/>
                        </a:lnTo>
                        <a:lnTo>
                          <a:pt x="12" y="0"/>
                        </a:lnTo>
                        <a:lnTo>
                          <a:pt x="0" y="24"/>
                        </a:lnTo>
                        <a:lnTo>
                          <a:pt x="325" y="195"/>
                        </a:lnTo>
                        <a:lnTo>
                          <a:pt x="325" y="197"/>
                        </a:lnTo>
                        <a:lnTo>
                          <a:pt x="325" y="197"/>
                        </a:lnTo>
                        <a:lnTo>
                          <a:pt x="325" y="197"/>
                        </a:lnTo>
                        <a:lnTo>
                          <a:pt x="325" y="195"/>
                        </a:lnTo>
                        <a:lnTo>
                          <a:pt x="651" y="24"/>
                        </a:lnTo>
                        <a:lnTo>
                          <a:pt x="6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0" name="Freeform 8"/>
                  <p:cNvSpPr/>
                  <p:nvPr/>
                </p:nvSpPr>
                <p:spPr bwMode="auto">
                  <a:xfrm>
                    <a:off x="4360863" y="4452938"/>
                    <a:ext cx="1296987" cy="381000"/>
                  </a:xfrm>
                  <a:custGeom>
                    <a:avLst/>
                    <a:gdLst>
                      <a:gd name="T0" fmla="*/ 408 w 817"/>
                      <a:gd name="T1" fmla="*/ 211 h 240"/>
                      <a:gd name="T2" fmla="*/ 12 w 817"/>
                      <a:gd name="T3" fmla="*/ 0 h 240"/>
                      <a:gd name="T4" fmla="*/ 0 w 817"/>
                      <a:gd name="T5" fmla="*/ 24 h 240"/>
                      <a:gd name="T6" fmla="*/ 408 w 817"/>
                      <a:gd name="T7" fmla="*/ 240 h 240"/>
                      <a:gd name="T8" fmla="*/ 408 w 817"/>
                      <a:gd name="T9" fmla="*/ 240 h 240"/>
                      <a:gd name="T10" fmla="*/ 408 w 817"/>
                      <a:gd name="T11" fmla="*/ 240 h 240"/>
                      <a:gd name="T12" fmla="*/ 408 w 817"/>
                      <a:gd name="T13" fmla="*/ 240 h 240"/>
                      <a:gd name="T14" fmla="*/ 408 w 817"/>
                      <a:gd name="T15" fmla="*/ 240 h 240"/>
                      <a:gd name="T16" fmla="*/ 817 w 817"/>
                      <a:gd name="T17" fmla="*/ 24 h 240"/>
                      <a:gd name="T18" fmla="*/ 805 w 817"/>
                      <a:gd name="T19" fmla="*/ 0 h 240"/>
                      <a:gd name="T20" fmla="*/ 408 w 817"/>
                      <a:gd name="T21" fmla="*/ 21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11"/>
                        </a:moveTo>
                        <a:lnTo>
                          <a:pt x="12" y="0"/>
                        </a:lnTo>
                        <a:lnTo>
                          <a:pt x="0" y="24"/>
                        </a:lnTo>
                        <a:lnTo>
                          <a:pt x="408" y="240"/>
                        </a:lnTo>
                        <a:lnTo>
                          <a:pt x="408" y="240"/>
                        </a:lnTo>
                        <a:lnTo>
                          <a:pt x="408" y="240"/>
                        </a:lnTo>
                        <a:lnTo>
                          <a:pt x="408" y="240"/>
                        </a:lnTo>
                        <a:lnTo>
                          <a:pt x="408" y="240"/>
                        </a:lnTo>
                        <a:lnTo>
                          <a:pt x="817" y="24"/>
                        </a:lnTo>
                        <a:lnTo>
                          <a:pt x="805" y="0"/>
                        </a:lnTo>
                        <a:lnTo>
                          <a:pt x="408" y="2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1" name="Freeform 9"/>
                  <p:cNvSpPr/>
                  <p:nvPr/>
                </p:nvSpPr>
                <p:spPr bwMode="auto">
                  <a:xfrm>
                    <a:off x="4360863" y="4125913"/>
                    <a:ext cx="1296987" cy="381000"/>
                  </a:xfrm>
                  <a:custGeom>
                    <a:avLst/>
                    <a:gdLst>
                      <a:gd name="T0" fmla="*/ 408 w 817"/>
                      <a:gd name="T1" fmla="*/ 240 h 240"/>
                      <a:gd name="T2" fmla="*/ 408 w 817"/>
                      <a:gd name="T3" fmla="*/ 240 h 240"/>
                      <a:gd name="T4" fmla="*/ 408 w 817"/>
                      <a:gd name="T5" fmla="*/ 240 h 240"/>
                      <a:gd name="T6" fmla="*/ 408 w 817"/>
                      <a:gd name="T7" fmla="*/ 237 h 240"/>
                      <a:gd name="T8" fmla="*/ 817 w 817"/>
                      <a:gd name="T9" fmla="*/ 21 h 240"/>
                      <a:gd name="T10" fmla="*/ 805 w 817"/>
                      <a:gd name="T11" fmla="*/ 0 h 240"/>
                      <a:gd name="T12" fmla="*/ 408 w 817"/>
                      <a:gd name="T13" fmla="*/ 209 h 240"/>
                      <a:gd name="T14" fmla="*/ 12 w 817"/>
                      <a:gd name="T15" fmla="*/ 0 h 240"/>
                      <a:gd name="T16" fmla="*/ 0 w 817"/>
                      <a:gd name="T17" fmla="*/ 21 h 240"/>
                      <a:gd name="T18" fmla="*/ 408 w 817"/>
                      <a:gd name="T19" fmla="*/ 237 h 240"/>
                      <a:gd name="T20" fmla="*/ 408 w 817"/>
                      <a:gd name="T21"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40"/>
                        </a:moveTo>
                        <a:lnTo>
                          <a:pt x="408" y="240"/>
                        </a:lnTo>
                        <a:lnTo>
                          <a:pt x="408" y="240"/>
                        </a:lnTo>
                        <a:lnTo>
                          <a:pt x="408" y="237"/>
                        </a:lnTo>
                        <a:lnTo>
                          <a:pt x="817" y="21"/>
                        </a:lnTo>
                        <a:lnTo>
                          <a:pt x="805" y="0"/>
                        </a:lnTo>
                        <a:lnTo>
                          <a:pt x="408" y="209"/>
                        </a:lnTo>
                        <a:lnTo>
                          <a:pt x="12" y="0"/>
                        </a:lnTo>
                        <a:lnTo>
                          <a:pt x="0" y="21"/>
                        </a:lnTo>
                        <a:lnTo>
                          <a:pt x="408" y="237"/>
                        </a:lnTo>
                        <a:lnTo>
                          <a:pt x="408" y="2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2" name="Freeform 10"/>
                  <p:cNvSpPr/>
                  <p:nvPr/>
                </p:nvSpPr>
                <p:spPr bwMode="auto">
                  <a:xfrm>
                    <a:off x="4492625" y="3829050"/>
                    <a:ext cx="1033462" cy="312738"/>
                  </a:xfrm>
                  <a:custGeom>
                    <a:avLst/>
                    <a:gdLst>
                      <a:gd name="T0" fmla="*/ 325 w 651"/>
                      <a:gd name="T1" fmla="*/ 197 h 197"/>
                      <a:gd name="T2" fmla="*/ 325 w 651"/>
                      <a:gd name="T3" fmla="*/ 197 h 197"/>
                      <a:gd name="T4" fmla="*/ 325 w 651"/>
                      <a:gd name="T5" fmla="*/ 197 h 197"/>
                      <a:gd name="T6" fmla="*/ 325 w 651"/>
                      <a:gd name="T7" fmla="*/ 197 h 197"/>
                      <a:gd name="T8" fmla="*/ 651 w 651"/>
                      <a:gd name="T9" fmla="*/ 24 h 197"/>
                      <a:gd name="T10" fmla="*/ 639 w 651"/>
                      <a:gd name="T11" fmla="*/ 0 h 197"/>
                      <a:gd name="T12" fmla="*/ 325 w 651"/>
                      <a:gd name="T13" fmla="*/ 166 h 197"/>
                      <a:gd name="T14" fmla="*/ 12 w 651"/>
                      <a:gd name="T15" fmla="*/ 0 h 197"/>
                      <a:gd name="T16" fmla="*/ 0 w 651"/>
                      <a:gd name="T17" fmla="*/ 24 h 197"/>
                      <a:gd name="T18" fmla="*/ 325 w 651"/>
                      <a:gd name="T19" fmla="*/ 197 h 197"/>
                      <a:gd name="T20" fmla="*/ 325 w 651"/>
                      <a:gd name="T2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325" y="197"/>
                        </a:moveTo>
                        <a:lnTo>
                          <a:pt x="325" y="197"/>
                        </a:lnTo>
                        <a:lnTo>
                          <a:pt x="325" y="197"/>
                        </a:lnTo>
                        <a:lnTo>
                          <a:pt x="325" y="197"/>
                        </a:lnTo>
                        <a:lnTo>
                          <a:pt x="651" y="24"/>
                        </a:lnTo>
                        <a:lnTo>
                          <a:pt x="639" y="0"/>
                        </a:lnTo>
                        <a:lnTo>
                          <a:pt x="325" y="166"/>
                        </a:lnTo>
                        <a:lnTo>
                          <a:pt x="12" y="0"/>
                        </a:lnTo>
                        <a:lnTo>
                          <a:pt x="0" y="24"/>
                        </a:lnTo>
                        <a:lnTo>
                          <a:pt x="325" y="197"/>
                        </a:lnTo>
                        <a:lnTo>
                          <a:pt x="325"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3" name="Freeform 11"/>
                  <p:cNvSpPr/>
                  <p:nvPr/>
                </p:nvSpPr>
                <p:spPr bwMode="auto">
                  <a:xfrm>
                    <a:off x="4684713" y="3549650"/>
                    <a:ext cx="649287" cy="211138"/>
                  </a:xfrm>
                  <a:custGeom>
                    <a:avLst/>
                    <a:gdLst>
                      <a:gd name="T0" fmla="*/ 204 w 409"/>
                      <a:gd name="T1" fmla="*/ 133 h 133"/>
                      <a:gd name="T2" fmla="*/ 204 w 409"/>
                      <a:gd name="T3" fmla="*/ 133 h 133"/>
                      <a:gd name="T4" fmla="*/ 204 w 409"/>
                      <a:gd name="T5" fmla="*/ 133 h 133"/>
                      <a:gd name="T6" fmla="*/ 204 w 409"/>
                      <a:gd name="T7" fmla="*/ 131 h 133"/>
                      <a:gd name="T8" fmla="*/ 409 w 409"/>
                      <a:gd name="T9" fmla="*/ 24 h 133"/>
                      <a:gd name="T10" fmla="*/ 397 w 409"/>
                      <a:gd name="T11" fmla="*/ 0 h 133"/>
                      <a:gd name="T12" fmla="*/ 204 w 409"/>
                      <a:gd name="T13" fmla="*/ 102 h 133"/>
                      <a:gd name="T14" fmla="*/ 12 w 409"/>
                      <a:gd name="T15" fmla="*/ 0 h 133"/>
                      <a:gd name="T16" fmla="*/ 0 w 409"/>
                      <a:gd name="T17" fmla="*/ 24 h 133"/>
                      <a:gd name="T18" fmla="*/ 204 w 409"/>
                      <a:gd name="T19" fmla="*/ 131 h 133"/>
                      <a:gd name="T20" fmla="*/ 204 w 409"/>
                      <a:gd name="T2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33">
                        <a:moveTo>
                          <a:pt x="204" y="133"/>
                        </a:moveTo>
                        <a:lnTo>
                          <a:pt x="204" y="133"/>
                        </a:lnTo>
                        <a:lnTo>
                          <a:pt x="204" y="133"/>
                        </a:lnTo>
                        <a:lnTo>
                          <a:pt x="204" y="131"/>
                        </a:lnTo>
                        <a:lnTo>
                          <a:pt x="409" y="24"/>
                        </a:lnTo>
                        <a:lnTo>
                          <a:pt x="397" y="0"/>
                        </a:lnTo>
                        <a:lnTo>
                          <a:pt x="204" y="102"/>
                        </a:lnTo>
                        <a:lnTo>
                          <a:pt x="12" y="0"/>
                        </a:lnTo>
                        <a:lnTo>
                          <a:pt x="0" y="24"/>
                        </a:lnTo>
                        <a:lnTo>
                          <a:pt x="204" y="131"/>
                        </a:lnTo>
                        <a:lnTo>
                          <a:pt x="204"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4" name="Freeform 12"/>
                  <p:cNvSpPr/>
                  <p:nvPr/>
                </p:nvSpPr>
                <p:spPr bwMode="auto">
                  <a:xfrm>
                    <a:off x="4772025" y="3244850"/>
                    <a:ext cx="474662" cy="161925"/>
                  </a:xfrm>
                  <a:custGeom>
                    <a:avLst/>
                    <a:gdLst>
                      <a:gd name="T0" fmla="*/ 149 w 299"/>
                      <a:gd name="T1" fmla="*/ 102 h 102"/>
                      <a:gd name="T2" fmla="*/ 299 w 299"/>
                      <a:gd name="T3" fmla="*/ 24 h 102"/>
                      <a:gd name="T4" fmla="*/ 285 w 299"/>
                      <a:gd name="T5" fmla="*/ 0 h 102"/>
                      <a:gd name="T6" fmla="*/ 152 w 299"/>
                      <a:gd name="T7" fmla="*/ 71 h 102"/>
                      <a:gd name="T8" fmla="*/ 12 w 299"/>
                      <a:gd name="T9" fmla="*/ 3 h 102"/>
                      <a:gd name="T10" fmla="*/ 0 w 299"/>
                      <a:gd name="T11" fmla="*/ 26 h 102"/>
                      <a:gd name="T12" fmla="*/ 147 w 299"/>
                      <a:gd name="T13" fmla="*/ 97 h 102"/>
                      <a:gd name="T14" fmla="*/ 149 w 299"/>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 h="102">
                        <a:moveTo>
                          <a:pt x="149" y="102"/>
                        </a:moveTo>
                        <a:lnTo>
                          <a:pt x="299" y="24"/>
                        </a:lnTo>
                        <a:lnTo>
                          <a:pt x="285" y="0"/>
                        </a:lnTo>
                        <a:lnTo>
                          <a:pt x="152" y="71"/>
                        </a:lnTo>
                        <a:lnTo>
                          <a:pt x="12" y="3"/>
                        </a:lnTo>
                        <a:lnTo>
                          <a:pt x="0" y="26"/>
                        </a:lnTo>
                        <a:lnTo>
                          <a:pt x="147" y="97"/>
                        </a:lnTo>
                        <a:lnTo>
                          <a:pt x="149"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85" name="Group 84"/>
              <p:cNvGrpSpPr/>
              <p:nvPr/>
            </p:nvGrpSpPr>
            <p:grpSpPr>
              <a:xfrm rot="1429292">
                <a:off x="4171297" y="1770765"/>
                <a:ext cx="1849437" cy="2863851"/>
                <a:chOff x="2031209" y="3465939"/>
                <a:chExt cx="1849437" cy="2863851"/>
              </a:xfrm>
            </p:grpSpPr>
            <p:sp>
              <p:nvSpPr>
                <p:cNvPr id="86" name="Freeform 17"/>
                <p:cNvSpPr/>
                <p:nvPr/>
              </p:nvSpPr>
              <p:spPr bwMode="auto">
                <a:xfrm>
                  <a:off x="2884490" y="6007527"/>
                  <a:ext cx="141288" cy="322263"/>
                </a:xfrm>
                <a:custGeom>
                  <a:avLst/>
                  <a:gdLst>
                    <a:gd name="T0" fmla="*/ 0 w 35"/>
                    <a:gd name="T1" fmla="*/ 65 h 83"/>
                    <a:gd name="T2" fmla="*/ 17 w 35"/>
                    <a:gd name="T3" fmla="*/ 83 h 83"/>
                    <a:gd name="T4" fmla="*/ 35 w 35"/>
                    <a:gd name="T5" fmla="*/ 65 h 83"/>
                    <a:gd name="T6" fmla="*/ 35 w 35"/>
                    <a:gd name="T7" fmla="*/ 0 h 83"/>
                    <a:gd name="T8" fmla="*/ 0 w 35"/>
                    <a:gd name="T9" fmla="*/ 0 h 83"/>
                    <a:gd name="T10" fmla="*/ 0 w 35"/>
                    <a:gd name="T11" fmla="*/ 65 h 83"/>
                  </a:gdLst>
                  <a:ahLst/>
                  <a:cxnLst>
                    <a:cxn ang="0">
                      <a:pos x="T0" y="T1"/>
                    </a:cxn>
                    <a:cxn ang="0">
                      <a:pos x="T2" y="T3"/>
                    </a:cxn>
                    <a:cxn ang="0">
                      <a:pos x="T4" y="T5"/>
                    </a:cxn>
                    <a:cxn ang="0">
                      <a:pos x="T6" y="T7"/>
                    </a:cxn>
                    <a:cxn ang="0">
                      <a:pos x="T8" y="T9"/>
                    </a:cxn>
                    <a:cxn ang="0">
                      <a:pos x="T10" y="T11"/>
                    </a:cxn>
                  </a:cxnLst>
                  <a:rect l="0" t="0" r="r" b="b"/>
                  <a:pathLst>
                    <a:path w="35" h="83">
                      <a:moveTo>
                        <a:pt x="0" y="65"/>
                      </a:moveTo>
                      <a:cubicBezTo>
                        <a:pt x="0" y="75"/>
                        <a:pt x="7" y="83"/>
                        <a:pt x="17" y="83"/>
                      </a:cubicBezTo>
                      <a:cubicBezTo>
                        <a:pt x="27" y="83"/>
                        <a:pt x="35" y="75"/>
                        <a:pt x="35" y="65"/>
                      </a:cubicBezTo>
                      <a:cubicBezTo>
                        <a:pt x="35" y="0"/>
                        <a:pt x="35" y="0"/>
                        <a:pt x="35" y="0"/>
                      </a:cubicBezTo>
                      <a:cubicBezTo>
                        <a:pt x="0" y="0"/>
                        <a:pt x="0" y="0"/>
                        <a:pt x="0" y="0"/>
                      </a:cubicBezTo>
                      <a:lnTo>
                        <a:pt x="0" y="65"/>
                      </a:lnTo>
                      <a:close/>
                    </a:path>
                  </a:pathLst>
                </a:custGeom>
                <a:solidFill>
                  <a:schemeClr val="accent3">
                    <a:lumMod val="75000"/>
                  </a:schemeClr>
                </a:solidFill>
                <a:ln>
                  <a:noFill/>
                </a:ln>
              </p:spPr>
              <p:txBody>
                <a:bodyPr vert="horz" wrap="square" lIns="91440" tIns="45720" rIns="91440" bIns="45720" numCol="1" anchor="t" anchorCtr="0" compatLnSpc="1"/>
                <a:lstStyle/>
                <a:p>
                  <a:endParaRPr lang="id-ID"/>
                </a:p>
              </p:txBody>
            </p:sp>
            <p:sp>
              <p:nvSpPr>
                <p:cNvPr id="87" name="Freeform 86"/>
                <p:cNvSpPr/>
                <p:nvPr/>
              </p:nvSpPr>
              <p:spPr bwMode="auto">
                <a:xfrm>
                  <a:off x="2031209" y="3465939"/>
                  <a:ext cx="923925" cy="2566988"/>
                </a:xfrm>
                <a:custGeom>
                  <a:avLst/>
                  <a:gdLst>
                    <a:gd name="T0" fmla="*/ 0 w 245"/>
                    <a:gd name="T1" fmla="*/ 429 h 682"/>
                    <a:gd name="T2" fmla="*/ 245 w 245"/>
                    <a:gd name="T3" fmla="*/ 682 h 682"/>
                    <a:gd name="T4" fmla="*/ 245 w 245"/>
                    <a:gd name="T5" fmla="*/ 0 h 682"/>
                    <a:gd name="T6" fmla="*/ 0 w 245"/>
                    <a:gd name="T7" fmla="*/ 429 h 682"/>
                  </a:gdLst>
                  <a:ahLst/>
                  <a:cxnLst>
                    <a:cxn ang="0">
                      <a:pos x="T0" y="T1"/>
                    </a:cxn>
                    <a:cxn ang="0">
                      <a:pos x="T2" y="T3"/>
                    </a:cxn>
                    <a:cxn ang="0">
                      <a:pos x="T4" y="T5"/>
                    </a:cxn>
                    <a:cxn ang="0">
                      <a:pos x="T6" y="T7"/>
                    </a:cxn>
                  </a:cxnLst>
                  <a:rect l="0" t="0" r="r" b="b"/>
                  <a:pathLst>
                    <a:path w="245" h="682">
                      <a:moveTo>
                        <a:pt x="0" y="429"/>
                      </a:moveTo>
                      <a:cubicBezTo>
                        <a:pt x="0" y="617"/>
                        <a:pt x="165" y="682"/>
                        <a:pt x="245" y="682"/>
                      </a:cubicBezTo>
                      <a:cubicBezTo>
                        <a:pt x="245" y="0"/>
                        <a:pt x="245" y="0"/>
                        <a:pt x="245" y="0"/>
                      </a:cubicBezTo>
                      <a:cubicBezTo>
                        <a:pt x="245" y="0"/>
                        <a:pt x="0" y="241"/>
                        <a:pt x="0" y="429"/>
                      </a:cubicBezTo>
                      <a:close/>
                    </a:path>
                  </a:pathLst>
                </a:custGeom>
                <a:solidFill>
                  <a:schemeClr val="accent3"/>
                </a:solidFill>
                <a:ln>
                  <a:noFill/>
                </a:ln>
              </p:spPr>
              <p:txBody>
                <a:bodyPr vert="horz" wrap="square" lIns="91440" tIns="45720" rIns="91440" bIns="45720" numCol="1" anchor="t" anchorCtr="0" compatLnSpc="1"/>
                <a:lstStyle/>
                <a:p>
                  <a:endParaRPr lang="id-ID"/>
                </a:p>
              </p:txBody>
            </p:sp>
            <p:sp>
              <p:nvSpPr>
                <p:cNvPr id="88" name="Freeform 87"/>
                <p:cNvSpPr/>
                <p:nvPr/>
              </p:nvSpPr>
              <p:spPr bwMode="auto">
                <a:xfrm>
                  <a:off x="2955134" y="3465939"/>
                  <a:ext cx="925512" cy="2566988"/>
                </a:xfrm>
                <a:custGeom>
                  <a:avLst/>
                  <a:gdLst>
                    <a:gd name="T0" fmla="*/ 0 w 245"/>
                    <a:gd name="T1" fmla="*/ 0 h 682"/>
                    <a:gd name="T2" fmla="*/ 0 w 245"/>
                    <a:gd name="T3" fmla="*/ 682 h 682"/>
                    <a:gd name="T4" fmla="*/ 245 w 245"/>
                    <a:gd name="T5" fmla="*/ 429 h 682"/>
                    <a:gd name="T6" fmla="*/ 0 w 245"/>
                    <a:gd name="T7" fmla="*/ 0 h 682"/>
                  </a:gdLst>
                  <a:ahLst/>
                  <a:cxnLst>
                    <a:cxn ang="0">
                      <a:pos x="T0" y="T1"/>
                    </a:cxn>
                    <a:cxn ang="0">
                      <a:pos x="T2" y="T3"/>
                    </a:cxn>
                    <a:cxn ang="0">
                      <a:pos x="T4" y="T5"/>
                    </a:cxn>
                    <a:cxn ang="0">
                      <a:pos x="T6" y="T7"/>
                    </a:cxn>
                  </a:cxnLst>
                  <a:rect l="0" t="0" r="r" b="b"/>
                  <a:pathLst>
                    <a:path w="245" h="682">
                      <a:moveTo>
                        <a:pt x="0" y="0"/>
                      </a:moveTo>
                      <a:cubicBezTo>
                        <a:pt x="0" y="682"/>
                        <a:pt x="0" y="682"/>
                        <a:pt x="0" y="682"/>
                      </a:cubicBezTo>
                      <a:cubicBezTo>
                        <a:pt x="80" y="682"/>
                        <a:pt x="245" y="617"/>
                        <a:pt x="245" y="429"/>
                      </a:cubicBezTo>
                      <a:cubicBezTo>
                        <a:pt x="245" y="241"/>
                        <a:pt x="0" y="0"/>
                        <a:pt x="0" y="0"/>
                      </a:cubicBezTo>
                      <a:close/>
                    </a:path>
                  </a:pathLst>
                </a:custGeom>
                <a:solidFill>
                  <a:schemeClr val="accent3">
                    <a:lumMod val="75000"/>
                  </a:schemeClr>
                </a:solidFill>
                <a:ln>
                  <a:noFill/>
                </a:ln>
              </p:spPr>
              <p:txBody>
                <a:bodyPr vert="horz" wrap="square" lIns="91440" tIns="45720" rIns="91440" bIns="45720" numCol="1" anchor="t" anchorCtr="0" compatLnSpc="1"/>
                <a:lstStyle/>
                <a:p>
                  <a:endParaRPr lang="id-ID"/>
                </a:p>
              </p:txBody>
            </p:sp>
            <p:grpSp>
              <p:nvGrpSpPr>
                <p:cNvPr id="89" name="Group 88"/>
                <p:cNvGrpSpPr/>
                <p:nvPr/>
              </p:nvGrpSpPr>
              <p:grpSpPr>
                <a:xfrm>
                  <a:off x="2307434" y="3958064"/>
                  <a:ext cx="1296987" cy="1885951"/>
                  <a:chOff x="4360863" y="3244850"/>
                  <a:chExt cx="1296987" cy="1885951"/>
                </a:xfrm>
                <a:solidFill>
                  <a:srgbClr val="FFFFFF">
                    <a:alpha val="10000"/>
                  </a:srgbClr>
                </a:solidFill>
              </p:grpSpPr>
              <p:sp>
                <p:nvSpPr>
                  <p:cNvPr id="90" name="Freeform 7"/>
                  <p:cNvSpPr/>
                  <p:nvPr/>
                </p:nvSpPr>
                <p:spPr bwMode="auto">
                  <a:xfrm>
                    <a:off x="4492625" y="4818063"/>
                    <a:ext cx="1033462" cy="312738"/>
                  </a:xfrm>
                  <a:custGeom>
                    <a:avLst/>
                    <a:gdLst>
                      <a:gd name="T0" fmla="*/ 639 w 651"/>
                      <a:gd name="T1" fmla="*/ 0 h 197"/>
                      <a:gd name="T2" fmla="*/ 325 w 651"/>
                      <a:gd name="T3" fmla="*/ 166 h 197"/>
                      <a:gd name="T4" fmla="*/ 12 w 651"/>
                      <a:gd name="T5" fmla="*/ 0 h 197"/>
                      <a:gd name="T6" fmla="*/ 0 w 651"/>
                      <a:gd name="T7" fmla="*/ 24 h 197"/>
                      <a:gd name="T8" fmla="*/ 325 w 651"/>
                      <a:gd name="T9" fmla="*/ 195 h 197"/>
                      <a:gd name="T10" fmla="*/ 325 w 651"/>
                      <a:gd name="T11" fmla="*/ 197 h 197"/>
                      <a:gd name="T12" fmla="*/ 325 w 651"/>
                      <a:gd name="T13" fmla="*/ 197 h 197"/>
                      <a:gd name="T14" fmla="*/ 325 w 651"/>
                      <a:gd name="T15" fmla="*/ 197 h 197"/>
                      <a:gd name="T16" fmla="*/ 325 w 651"/>
                      <a:gd name="T17" fmla="*/ 195 h 197"/>
                      <a:gd name="T18" fmla="*/ 651 w 651"/>
                      <a:gd name="T19" fmla="*/ 24 h 197"/>
                      <a:gd name="T20" fmla="*/ 639 w 651"/>
                      <a:gd name="T2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639" y="0"/>
                        </a:moveTo>
                        <a:lnTo>
                          <a:pt x="325" y="166"/>
                        </a:lnTo>
                        <a:lnTo>
                          <a:pt x="12" y="0"/>
                        </a:lnTo>
                        <a:lnTo>
                          <a:pt x="0" y="24"/>
                        </a:lnTo>
                        <a:lnTo>
                          <a:pt x="325" y="195"/>
                        </a:lnTo>
                        <a:lnTo>
                          <a:pt x="325" y="197"/>
                        </a:lnTo>
                        <a:lnTo>
                          <a:pt x="325" y="197"/>
                        </a:lnTo>
                        <a:lnTo>
                          <a:pt x="325" y="197"/>
                        </a:lnTo>
                        <a:lnTo>
                          <a:pt x="325" y="195"/>
                        </a:lnTo>
                        <a:lnTo>
                          <a:pt x="651" y="24"/>
                        </a:lnTo>
                        <a:lnTo>
                          <a:pt x="6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1" name="Freeform 8"/>
                  <p:cNvSpPr/>
                  <p:nvPr/>
                </p:nvSpPr>
                <p:spPr bwMode="auto">
                  <a:xfrm>
                    <a:off x="4360863" y="4452938"/>
                    <a:ext cx="1296987" cy="381000"/>
                  </a:xfrm>
                  <a:custGeom>
                    <a:avLst/>
                    <a:gdLst>
                      <a:gd name="T0" fmla="*/ 408 w 817"/>
                      <a:gd name="T1" fmla="*/ 211 h 240"/>
                      <a:gd name="T2" fmla="*/ 12 w 817"/>
                      <a:gd name="T3" fmla="*/ 0 h 240"/>
                      <a:gd name="T4" fmla="*/ 0 w 817"/>
                      <a:gd name="T5" fmla="*/ 24 h 240"/>
                      <a:gd name="T6" fmla="*/ 408 w 817"/>
                      <a:gd name="T7" fmla="*/ 240 h 240"/>
                      <a:gd name="T8" fmla="*/ 408 w 817"/>
                      <a:gd name="T9" fmla="*/ 240 h 240"/>
                      <a:gd name="T10" fmla="*/ 408 w 817"/>
                      <a:gd name="T11" fmla="*/ 240 h 240"/>
                      <a:gd name="T12" fmla="*/ 408 w 817"/>
                      <a:gd name="T13" fmla="*/ 240 h 240"/>
                      <a:gd name="T14" fmla="*/ 408 w 817"/>
                      <a:gd name="T15" fmla="*/ 240 h 240"/>
                      <a:gd name="T16" fmla="*/ 817 w 817"/>
                      <a:gd name="T17" fmla="*/ 24 h 240"/>
                      <a:gd name="T18" fmla="*/ 805 w 817"/>
                      <a:gd name="T19" fmla="*/ 0 h 240"/>
                      <a:gd name="T20" fmla="*/ 408 w 817"/>
                      <a:gd name="T21" fmla="*/ 21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11"/>
                        </a:moveTo>
                        <a:lnTo>
                          <a:pt x="12" y="0"/>
                        </a:lnTo>
                        <a:lnTo>
                          <a:pt x="0" y="24"/>
                        </a:lnTo>
                        <a:lnTo>
                          <a:pt x="408" y="240"/>
                        </a:lnTo>
                        <a:lnTo>
                          <a:pt x="408" y="240"/>
                        </a:lnTo>
                        <a:lnTo>
                          <a:pt x="408" y="240"/>
                        </a:lnTo>
                        <a:lnTo>
                          <a:pt x="408" y="240"/>
                        </a:lnTo>
                        <a:lnTo>
                          <a:pt x="408" y="240"/>
                        </a:lnTo>
                        <a:lnTo>
                          <a:pt x="817" y="24"/>
                        </a:lnTo>
                        <a:lnTo>
                          <a:pt x="805" y="0"/>
                        </a:lnTo>
                        <a:lnTo>
                          <a:pt x="408" y="2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2" name="Freeform 9"/>
                  <p:cNvSpPr/>
                  <p:nvPr/>
                </p:nvSpPr>
                <p:spPr bwMode="auto">
                  <a:xfrm>
                    <a:off x="4360863" y="4125913"/>
                    <a:ext cx="1296987" cy="381000"/>
                  </a:xfrm>
                  <a:custGeom>
                    <a:avLst/>
                    <a:gdLst>
                      <a:gd name="T0" fmla="*/ 408 w 817"/>
                      <a:gd name="T1" fmla="*/ 240 h 240"/>
                      <a:gd name="T2" fmla="*/ 408 w 817"/>
                      <a:gd name="T3" fmla="*/ 240 h 240"/>
                      <a:gd name="T4" fmla="*/ 408 w 817"/>
                      <a:gd name="T5" fmla="*/ 240 h 240"/>
                      <a:gd name="T6" fmla="*/ 408 w 817"/>
                      <a:gd name="T7" fmla="*/ 237 h 240"/>
                      <a:gd name="T8" fmla="*/ 817 w 817"/>
                      <a:gd name="T9" fmla="*/ 21 h 240"/>
                      <a:gd name="T10" fmla="*/ 805 w 817"/>
                      <a:gd name="T11" fmla="*/ 0 h 240"/>
                      <a:gd name="T12" fmla="*/ 408 w 817"/>
                      <a:gd name="T13" fmla="*/ 209 h 240"/>
                      <a:gd name="T14" fmla="*/ 12 w 817"/>
                      <a:gd name="T15" fmla="*/ 0 h 240"/>
                      <a:gd name="T16" fmla="*/ 0 w 817"/>
                      <a:gd name="T17" fmla="*/ 21 h 240"/>
                      <a:gd name="T18" fmla="*/ 408 w 817"/>
                      <a:gd name="T19" fmla="*/ 237 h 240"/>
                      <a:gd name="T20" fmla="*/ 408 w 817"/>
                      <a:gd name="T21"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40"/>
                        </a:moveTo>
                        <a:lnTo>
                          <a:pt x="408" y="240"/>
                        </a:lnTo>
                        <a:lnTo>
                          <a:pt x="408" y="240"/>
                        </a:lnTo>
                        <a:lnTo>
                          <a:pt x="408" y="237"/>
                        </a:lnTo>
                        <a:lnTo>
                          <a:pt x="817" y="21"/>
                        </a:lnTo>
                        <a:lnTo>
                          <a:pt x="805" y="0"/>
                        </a:lnTo>
                        <a:lnTo>
                          <a:pt x="408" y="209"/>
                        </a:lnTo>
                        <a:lnTo>
                          <a:pt x="12" y="0"/>
                        </a:lnTo>
                        <a:lnTo>
                          <a:pt x="0" y="21"/>
                        </a:lnTo>
                        <a:lnTo>
                          <a:pt x="408" y="237"/>
                        </a:lnTo>
                        <a:lnTo>
                          <a:pt x="408" y="2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3" name="Freeform 10"/>
                  <p:cNvSpPr/>
                  <p:nvPr/>
                </p:nvSpPr>
                <p:spPr bwMode="auto">
                  <a:xfrm>
                    <a:off x="4492625" y="3829050"/>
                    <a:ext cx="1033462" cy="312738"/>
                  </a:xfrm>
                  <a:custGeom>
                    <a:avLst/>
                    <a:gdLst>
                      <a:gd name="T0" fmla="*/ 325 w 651"/>
                      <a:gd name="T1" fmla="*/ 197 h 197"/>
                      <a:gd name="T2" fmla="*/ 325 w 651"/>
                      <a:gd name="T3" fmla="*/ 197 h 197"/>
                      <a:gd name="T4" fmla="*/ 325 w 651"/>
                      <a:gd name="T5" fmla="*/ 197 h 197"/>
                      <a:gd name="T6" fmla="*/ 325 w 651"/>
                      <a:gd name="T7" fmla="*/ 197 h 197"/>
                      <a:gd name="T8" fmla="*/ 651 w 651"/>
                      <a:gd name="T9" fmla="*/ 24 h 197"/>
                      <a:gd name="T10" fmla="*/ 639 w 651"/>
                      <a:gd name="T11" fmla="*/ 0 h 197"/>
                      <a:gd name="T12" fmla="*/ 325 w 651"/>
                      <a:gd name="T13" fmla="*/ 166 h 197"/>
                      <a:gd name="T14" fmla="*/ 12 w 651"/>
                      <a:gd name="T15" fmla="*/ 0 h 197"/>
                      <a:gd name="T16" fmla="*/ 0 w 651"/>
                      <a:gd name="T17" fmla="*/ 24 h 197"/>
                      <a:gd name="T18" fmla="*/ 325 w 651"/>
                      <a:gd name="T19" fmla="*/ 197 h 197"/>
                      <a:gd name="T20" fmla="*/ 325 w 651"/>
                      <a:gd name="T2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325" y="197"/>
                        </a:moveTo>
                        <a:lnTo>
                          <a:pt x="325" y="197"/>
                        </a:lnTo>
                        <a:lnTo>
                          <a:pt x="325" y="197"/>
                        </a:lnTo>
                        <a:lnTo>
                          <a:pt x="325" y="197"/>
                        </a:lnTo>
                        <a:lnTo>
                          <a:pt x="651" y="24"/>
                        </a:lnTo>
                        <a:lnTo>
                          <a:pt x="639" y="0"/>
                        </a:lnTo>
                        <a:lnTo>
                          <a:pt x="325" y="166"/>
                        </a:lnTo>
                        <a:lnTo>
                          <a:pt x="12" y="0"/>
                        </a:lnTo>
                        <a:lnTo>
                          <a:pt x="0" y="24"/>
                        </a:lnTo>
                        <a:lnTo>
                          <a:pt x="325" y="197"/>
                        </a:lnTo>
                        <a:lnTo>
                          <a:pt x="325"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4" name="Freeform 11"/>
                  <p:cNvSpPr/>
                  <p:nvPr/>
                </p:nvSpPr>
                <p:spPr bwMode="auto">
                  <a:xfrm>
                    <a:off x="4684713" y="3549650"/>
                    <a:ext cx="649287" cy="211138"/>
                  </a:xfrm>
                  <a:custGeom>
                    <a:avLst/>
                    <a:gdLst>
                      <a:gd name="T0" fmla="*/ 204 w 409"/>
                      <a:gd name="T1" fmla="*/ 133 h 133"/>
                      <a:gd name="T2" fmla="*/ 204 w 409"/>
                      <a:gd name="T3" fmla="*/ 133 h 133"/>
                      <a:gd name="T4" fmla="*/ 204 w 409"/>
                      <a:gd name="T5" fmla="*/ 133 h 133"/>
                      <a:gd name="T6" fmla="*/ 204 w 409"/>
                      <a:gd name="T7" fmla="*/ 131 h 133"/>
                      <a:gd name="T8" fmla="*/ 409 w 409"/>
                      <a:gd name="T9" fmla="*/ 24 h 133"/>
                      <a:gd name="T10" fmla="*/ 397 w 409"/>
                      <a:gd name="T11" fmla="*/ 0 h 133"/>
                      <a:gd name="T12" fmla="*/ 204 w 409"/>
                      <a:gd name="T13" fmla="*/ 102 h 133"/>
                      <a:gd name="T14" fmla="*/ 12 w 409"/>
                      <a:gd name="T15" fmla="*/ 0 h 133"/>
                      <a:gd name="T16" fmla="*/ 0 w 409"/>
                      <a:gd name="T17" fmla="*/ 24 h 133"/>
                      <a:gd name="T18" fmla="*/ 204 w 409"/>
                      <a:gd name="T19" fmla="*/ 131 h 133"/>
                      <a:gd name="T20" fmla="*/ 204 w 409"/>
                      <a:gd name="T2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33">
                        <a:moveTo>
                          <a:pt x="204" y="133"/>
                        </a:moveTo>
                        <a:lnTo>
                          <a:pt x="204" y="133"/>
                        </a:lnTo>
                        <a:lnTo>
                          <a:pt x="204" y="133"/>
                        </a:lnTo>
                        <a:lnTo>
                          <a:pt x="204" y="131"/>
                        </a:lnTo>
                        <a:lnTo>
                          <a:pt x="409" y="24"/>
                        </a:lnTo>
                        <a:lnTo>
                          <a:pt x="397" y="0"/>
                        </a:lnTo>
                        <a:lnTo>
                          <a:pt x="204" y="102"/>
                        </a:lnTo>
                        <a:lnTo>
                          <a:pt x="12" y="0"/>
                        </a:lnTo>
                        <a:lnTo>
                          <a:pt x="0" y="24"/>
                        </a:lnTo>
                        <a:lnTo>
                          <a:pt x="204" y="131"/>
                        </a:lnTo>
                        <a:lnTo>
                          <a:pt x="204"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5" name="Freeform 12"/>
                  <p:cNvSpPr/>
                  <p:nvPr/>
                </p:nvSpPr>
                <p:spPr bwMode="auto">
                  <a:xfrm>
                    <a:off x="4772025" y="3244850"/>
                    <a:ext cx="474662" cy="161925"/>
                  </a:xfrm>
                  <a:custGeom>
                    <a:avLst/>
                    <a:gdLst>
                      <a:gd name="T0" fmla="*/ 149 w 299"/>
                      <a:gd name="T1" fmla="*/ 102 h 102"/>
                      <a:gd name="T2" fmla="*/ 299 w 299"/>
                      <a:gd name="T3" fmla="*/ 24 h 102"/>
                      <a:gd name="T4" fmla="*/ 285 w 299"/>
                      <a:gd name="T5" fmla="*/ 0 h 102"/>
                      <a:gd name="T6" fmla="*/ 152 w 299"/>
                      <a:gd name="T7" fmla="*/ 71 h 102"/>
                      <a:gd name="T8" fmla="*/ 12 w 299"/>
                      <a:gd name="T9" fmla="*/ 3 h 102"/>
                      <a:gd name="T10" fmla="*/ 0 w 299"/>
                      <a:gd name="T11" fmla="*/ 26 h 102"/>
                      <a:gd name="T12" fmla="*/ 147 w 299"/>
                      <a:gd name="T13" fmla="*/ 97 h 102"/>
                      <a:gd name="T14" fmla="*/ 149 w 299"/>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 h="102">
                        <a:moveTo>
                          <a:pt x="149" y="102"/>
                        </a:moveTo>
                        <a:lnTo>
                          <a:pt x="299" y="24"/>
                        </a:lnTo>
                        <a:lnTo>
                          <a:pt x="285" y="0"/>
                        </a:lnTo>
                        <a:lnTo>
                          <a:pt x="152" y="71"/>
                        </a:lnTo>
                        <a:lnTo>
                          <a:pt x="12" y="3"/>
                        </a:lnTo>
                        <a:lnTo>
                          <a:pt x="0" y="26"/>
                        </a:lnTo>
                        <a:lnTo>
                          <a:pt x="147" y="97"/>
                        </a:lnTo>
                        <a:lnTo>
                          <a:pt x="149"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96" name="Group 95"/>
              <p:cNvGrpSpPr/>
              <p:nvPr/>
            </p:nvGrpSpPr>
            <p:grpSpPr>
              <a:xfrm rot="4330128">
                <a:off x="5252077" y="3644657"/>
                <a:ext cx="1849437" cy="2863851"/>
                <a:chOff x="2031209" y="3465939"/>
                <a:chExt cx="1849437" cy="2863851"/>
              </a:xfrm>
            </p:grpSpPr>
            <p:sp>
              <p:nvSpPr>
                <p:cNvPr id="97" name="Freeform 17"/>
                <p:cNvSpPr/>
                <p:nvPr/>
              </p:nvSpPr>
              <p:spPr bwMode="auto">
                <a:xfrm>
                  <a:off x="2884490" y="6007527"/>
                  <a:ext cx="141288" cy="322263"/>
                </a:xfrm>
                <a:custGeom>
                  <a:avLst/>
                  <a:gdLst>
                    <a:gd name="T0" fmla="*/ 0 w 35"/>
                    <a:gd name="T1" fmla="*/ 65 h 83"/>
                    <a:gd name="T2" fmla="*/ 17 w 35"/>
                    <a:gd name="T3" fmla="*/ 83 h 83"/>
                    <a:gd name="T4" fmla="*/ 35 w 35"/>
                    <a:gd name="T5" fmla="*/ 65 h 83"/>
                    <a:gd name="T6" fmla="*/ 35 w 35"/>
                    <a:gd name="T7" fmla="*/ 0 h 83"/>
                    <a:gd name="T8" fmla="*/ 0 w 35"/>
                    <a:gd name="T9" fmla="*/ 0 h 83"/>
                    <a:gd name="T10" fmla="*/ 0 w 35"/>
                    <a:gd name="T11" fmla="*/ 65 h 83"/>
                  </a:gdLst>
                  <a:ahLst/>
                  <a:cxnLst>
                    <a:cxn ang="0">
                      <a:pos x="T0" y="T1"/>
                    </a:cxn>
                    <a:cxn ang="0">
                      <a:pos x="T2" y="T3"/>
                    </a:cxn>
                    <a:cxn ang="0">
                      <a:pos x="T4" y="T5"/>
                    </a:cxn>
                    <a:cxn ang="0">
                      <a:pos x="T6" y="T7"/>
                    </a:cxn>
                    <a:cxn ang="0">
                      <a:pos x="T8" y="T9"/>
                    </a:cxn>
                    <a:cxn ang="0">
                      <a:pos x="T10" y="T11"/>
                    </a:cxn>
                  </a:cxnLst>
                  <a:rect l="0" t="0" r="r" b="b"/>
                  <a:pathLst>
                    <a:path w="35" h="83">
                      <a:moveTo>
                        <a:pt x="0" y="65"/>
                      </a:moveTo>
                      <a:cubicBezTo>
                        <a:pt x="0" y="75"/>
                        <a:pt x="7" y="83"/>
                        <a:pt x="17" y="83"/>
                      </a:cubicBezTo>
                      <a:cubicBezTo>
                        <a:pt x="27" y="83"/>
                        <a:pt x="35" y="75"/>
                        <a:pt x="35" y="65"/>
                      </a:cubicBezTo>
                      <a:cubicBezTo>
                        <a:pt x="35" y="0"/>
                        <a:pt x="35" y="0"/>
                        <a:pt x="35" y="0"/>
                      </a:cubicBezTo>
                      <a:cubicBezTo>
                        <a:pt x="0" y="0"/>
                        <a:pt x="0" y="0"/>
                        <a:pt x="0" y="0"/>
                      </a:cubicBezTo>
                      <a:lnTo>
                        <a:pt x="0" y="65"/>
                      </a:lnTo>
                      <a:close/>
                    </a:path>
                  </a:pathLst>
                </a:custGeom>
                <a:solidFill>
                  <a:schemeClr val="accent4">
                    <a:lumMod val="75000"/>
                  </a:schemeClr>
                </a:solidFill>
                <a:ln>
                  <a:noFill/>
                </a:ln>
              </p:spPr>
              <p:txBody>
                <a:bodyPr vert="horz" wrap="square" lIns="91440" tIns="45720" rIns="91440" bIns="45720" numCol="1" anchor="t" anchorCtr="0" compatLnSpc="1"/>
                <a:lstStyle/>
                <a:p>
                  <a:endParaRPr lang="id-ID"/>
                </a:p>
              </p:txBody>
            </p:sp>
            <p:sp>
              <p:nvSpPr>
                <p:cNvPr id="98" name="Freeform 97"/>
                <p:cNvSpPr/>
                <p:nvPr/>
              </p:nvSpPr>
              <p:spPr bwMode="auto">
                <a:xfrm>
                  <a:off x="2031209" y="3465939"/>
                  <a:ext cx="923925" cy="2566988"/>
                </a:xfrm>
                <a:custGeom>
                  <a:avLst/>
                  <a:gdLst>
                    <a:gd name="T0" fmla="*/ 0 w 245"/>
                    <a:gd name="T1" fmla="*/ 429 h 682"/>
                    <a:gd name="T2" fmla="*/ 245 w 245"/>
                    <a:gd name="T3" fmla="*/ 682 h 682"/>
                    <a:gd name="T4" fmla="*/ 245 w 245"/>
                    <a:gd name="T5" fmla="*/ 0 h 682"/>
                    <a:gd name="T6" fmla="*/ 0 w 245"/>
                    <a:gd name="T7" fmla="*/ 429 h 682"/>
                  </a:gdLst>
                  <a:ahLst/>
                  <a:cxnLst>
                    <a:cxn ang="0">
                      <a:pos x="T0" y="T1"/>
                    </a:cxn>
                    <a:cxn ang="0">
                      <a:pos x="T2" y="T3"/>
                    </a:cxn>
                    <a:cxn ang="0">
                      <a:pos x="T4" y="T5"/>
                    </a:cxn>
                    <a:cxn ang="0">
                      <a:pos x="T6" y="T7"/>
                    </a:cxn>
                  </a:cxnLst>
                  <a:rect l="0" t="0" r="r" b="b"/>
                  <a:pathLst>
                    <a:path w="245" h="682">
                      <a:moveTo>
                        <a:pt x="0" y="429"/>
                      </a:moveTo>
                      <a:cubicBezTo>
                        <a:pt x="0" y="617"/>
                        <a:pt x="165" y="682"/>
                        <a:pt x="245" y="682"/>
                      </a:cubicBezTo>
                      <a:cubicBezTo>
                        <a:pt x="245" y="0"/>
                        <a:pt x="245" y="0"/>
                        <a:pt x="245" y="0"/>
                      </a:cubicBezTo>
                      <a:cubicBezTo>
                        <a:pt x="245" y="0"/>
                        <a:pt x="0" y="241"/>
                        <a:pt x="0" y="429"/>
                      </a:cubicBezTo>
                      <a:close/>
                    </a:path>
                  </a:pathLst>
                </a:custGeom>
                <a:solidFill>
                  <a:schemeClr val="accent4"/>
                </a:solidFill>
                <a:ln>
                  <a:noFill/>
                </a:ln>
              </p:spPr>
              <p:txBody>
                <a:bodyPr vert="horz" wrap="square" lIns="91440" tIns="45720" rIns="91440" bIns="45720" numCol="1" anchor="t" anchorCtr="0" compatLnSpc="1"/>
                <a:lstStyle/>
                <a:p>
                  <a:endParaRPr lang="id-ID"/>
                </a:p>
              </p:txBody>
            </p:sp>
            <p:sp>
              <p:nvSpPr>
                <p:cNvPr id="99" name="Freeform 98"/>
                <p:cNvSpPr/>
                <p:nvPr/>
              </p:nvSpPr>
              <p:spPr bwMode="auto">
                <a:xfrm>
                  <a:off x="2955134" y="3465939"/>
                  <a:ext cx="925512" cy="2566988"/>
                </a:xfrm>
                <a:custGeom>
                  <a:avLst/>
                  <a:gdLst>
                    <a:gd name="T0" fmla="*/ 0 w 245"/>
                    <a:gd name="T1" fmla="*/ 0 h 682"/>
                    <a:gd name="T2" fmla="*/ 0 w 245"/>
                    <a:gd name="T3" fmla="*/ 682 h 682"/>
                    <a:gd name="T4" fmla="*/ 245 w 245"/>
                    <a:gd name="T5" fmla="*/ 429 h 682"/>
                    <a:gd name="T6" fmla="*/ 0 w 245"/>
                    <a:gd name="T7" fmla="*/ 0 h 682"/>
                  </a:gdLst>
                  <a:ahLst/>
                  <a:cxnLst>
                    <a:cxn ang="0">
                      <a:pos x="T0" y="T1"/>
                    </a:cxn>
                    <a:cxn ang="0">
                      <a:pos x="T2" y="T3"/>
                    </a:cxn>
                    <a:cxn ang="0">
                      <a:pos x="T4" y="T5"/>
                    </a:cxn>
                    <a:cxn ang="0">
                      <a:pos x="T6" y="T7"/>
                    </a:cxn>
                  </a:cxnLst>
                  <a:rect l="0" t="0" r="r" b="b"/>
                  <a:pathLst>
                    <a:path w="245" h="682">
                      <a:moveTo>
                        <a:pt x="0" y="0"/>
                      </a:moveTo>
                      <a:cubicBezTo>
                        <a:pt x="0" y="682"/>
                        <a:pt x="0" y="682"/>
                        <a:pt x="0" y="682"/>
                      </a:cubicBezTo>
                      <a:cubicBezTo>
                        <a:pt x="80" y="682"/>
                        <a:pt x="245" y="617"/>
                        <a:pt x="245" y="429"/>
                      </a:cubicBezTo>
                      <a:cubicBezTo>
                        <a:pt x="245" y="241"/>
                        <a:pt x="0" y="0"/>
                        <a:pt x="0" y="0"/>
                      </a:cubicBezTo>
                      <a:close/>
                    </a:path>
                  </a:pathLst>
                </a:custGeom>
                <a:solidFill>
                  <a:schemeClr val="accent4">
                    <a:lumMod val="75000"/>
                  </a:schemeClr>
                </a:solidFill>
                <a:ln>
                  <a:noFill/>
                </a:ln>
              </p:spPr>
              <p:txBody>
                <a:bodyPr vert="horz" wrap="square" lIns="91440" tIns="45720" rIns="91440" bIns="45720" numCol="1" anchor="t" anchorCtr="0" compatLnSpc="1"/>
                <a:lstStyle/>
                <a:p>
                  <a:endParaRPr lang="id-ID"/>
                </a:p>
              </p:txBody>
            </p:sp>
            <p:grpSp>
              <p:nvGrpSpPr>
                <p:cNvPr id="100" name="Group 99"/>
                <p:cNvGrpSpPr/>
                <p:nvPr/>
              </p:nvGrpSpPr>
              <p:grpSpPr>
                <a:xfrm>
                  <a:off x="2307434" y="3958064"/>
                  <a:ext cx="1296987" cy="1885951"/>
                  <a:chOff x="4360863" y="3244850"/>
                  <a:chExt cx="1296987" cy="1885951"/>
                </a:xfrm>
                <a:solidFill>
                  <a:srgbClr val="FFFFFF">
                    <a:alpha val="10000"/>
                  </a:srgbClr>
                </a:solidFill>
              </p:grpSpPr>
              <p:sp>
                <p:nvSpPr>
                  <p:cNvPr id="101" name="Freeform 7"/>
                  <p:cNvSpPr/>
                  <p:nvPr/>
                </p:nvSpPr>
                <p:spPr bwMode="auto">
                  <a:xfrm>
                    <a:off x="4492625" y="4818063"/>
                    <a:ext cx="1033462" cy="312738"/>
                  </a:xfrm>
                  <a:custGeom>
                    <a:avLst/>
                    <a:gdLst>
                      <a:gd name="T0" fmla="*/ 639 w 651"/>
                      <a:gd name="T1" fmla="*/ 0 h 197"/>
                      <a:gd name="T2" fmla="*/ 325 w 651"/>
                      <a:gd name="T3" fmla="*/ 166 h 197"/>
                      <a:gd name="T4" fmla="*/ 12 w 651"/>
                      <a:gd name="T5" fmla="*/ 0 h 197"/>
                      <a:gd name="T6" fmla="*/ 0 w 651"/>
                      <a:gd name="T7" fmla="*/ 24 h 197"/>
                      <a:gd name="T8" fmla="*/ 325 w 651"/>
                      <a:gd name="T9" fmla="*/ 195 h 197"/>
                      <a:gd name="T10" fmla="*/ 325 w 651"/>
                      <a:gd name="T11" fmla="*/ 197 h 197"/>
                      <a:gd name="T12" fmla="*/ 325 w 651"/>
                      <a:gd name="T13" fmla="*/ 197 h 197"/>
                      <a:gd name="T14" fmla="*/ 325 w 651"/>
                      <a:gd name="T15" fmla="*/ 197 h 197"/>
                      <a:gd name="T16" fmla="*/ 325 w 651"/>
                      <a:gd name="T17" fmla="*/ 195 h 197"/>
                      <a:gd name="T18" fmla="*/ 651 w 651"/>
                      <a:gd name="T19" fmla="*/ 24 h 197"/>
                      <a:gd name="T20" fmla="*/ 639 w 651"/>
                      <a:gd name="T2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639" y="0"/>
                        </a:moveTo>
                        <a:lnTo>
                          <a:pt x="325" y="166"/>
                        </a:lnTo>
                        <a:lnTo>
                          <a:pt x="12" y="0"/>
                        </a:lnTo>
                        <a:lnTo>
                          <a:pt x="0" y="24"/>
                        </a:lnTo>
                        <a:lnTo>
                          <a:pt x="325" y="195"/>
                        </a:lnTo>
                        <a:lnTo>
                          <a:pt x="325" y="197"/>
                        </a:lnTo>
                        <a:lnTo>
                          <a:pt x="325" y="197"/>
                        </a:lnTo>
                        <a:lnTo>
                          <a:pt x="325" y="197"/>
                        </a:lnTo>
                        <a:lnTo>
                          <a:pt x="325" y="195"/>
                        </a:lnTo>
                        <a:lnTo>
                          <a:pt x="651" y="24"/>
                        </a:lnTo>
                        <a:lnTo>
                          <a:pt x="6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2" name="Freeform 8"/>
                  <p:cNvSpPr/>
                  <p:nvPr/>
                </p:nvSpPr>
                <p:spPr bwMode="auto">
                  <a:xfrm>
                    <a:off x="4360863" y="4452938"/>
                    <a:ext cx="1296987" cy="381000"/>
                  </a:xfrm>
                  <a:custGeom>
                    <a:avLst/>
                    <a:gdLst>
                      <a:gd name="T0" fmla="*/ 408 w 817"/>
                      <a:gd name="T1" fmla="*/ 211 h 240"/>
                      <a:gd name="T2" fmla="*/ 12 w 817"/>
                      <a:gd name="T3" fmla="*/ 0 h 240"/>
                      <a:gd name="T4" fmla="*/ 0 w 817"/>
                      <a:gd name="T5" fmla="*/ 24 h 240"/>
                      <a:gd name="T6" fmla="*/ 408 w 817"/>
                      <a:gd name="T7" fmla="*/ 240 h 240"/>
                      <a:gd name="T8" fmla="*/ 408 w 817"/>
                      <a:gd name="T9" fmla="*/ 240 h 240"/>
                      <a:gd name="T10" fmla="*/ 408 w 817"/>
                      <a:gd name="T11" fmla="*/ 240 h 240"/>
                      <a:gd name="T12" fmla="*/ 408 w 817"/>
                      <a:gd name="T13" fmla="*/ 240 h 240"/>
                      <a:gd name="T14" fmla="*/ 408 w 817"/>
                      <a:gd name="T15" fmla="*/ 240 h 240"/>
                      <a:gd name="T16" fmla="*/ 817 w 817"/>
                      <a:gd name="T17" fmla="*/ 24 h 240"/>
                      <a:gd name="T18" fmla="*/ 805 w 817"/>
                      <a:gd name="T19" fmla="*/ 0 h 240"/>
                      <a:gd name="T20" fmla="*/ 408 w 817"/>
                      <a:gd name="T21" fmla="*/ 21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11"/>
                        </a:moveTo>
                        <a:lnTo>
                          <a:pt x="12" y="0"/>
                        </a:lnTo>
                        <a:lnTo>
                          <a:pt x="0" y="24"/>
                        </a:lnTo>
                        <a:lnTo>
                          <a:pt x="408" y="240"/>
                        </a:lnTo>
                        <a:lnTo>
                          <a:pt x="408" y="240"/>
                        </a:lnTo>
                        <a:lnTo>
                          <a:pt x="408" y="240"/>
                        </a:lnTo>
                        <a:lnTo>
                          <a:pt x="408" y="240"/>
                        </a:lnTo>
                        <a:lnTo>
                          <a:pt x="408" y="240"/>
                        </a:lnTo>
                        <a:lnTo>
                          <a:pt x="817" y="24"/>
                        </a:lnTo>
                        <a:lnTo>
                          <a:pt x="805" y="0"/>
                        </a:lnTo>
                        <a:lnTo>
                          <a:pt x="408" y="2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3" name="Freeform 9"/>
                  <p:cNvSpPr/>
                  <p:nvPr/>
                </p:nvSpPr>
                <p:spPr bwMode="auto">
                  <a:xfrm>
                    <a:off x="4360863" y="4125913"/>
                    <a:ext cx="1296987" cy="381000"/>
                  </a:xfrm>
                  <a:custGeom>
                    <a:avLst/>
                    <a:gdLst>
                      <a:gd name="T0" fmla="*/ 408 w 817"/>
                      <a:gd name="T1" fmla="*/ 240 h 240"/>
                      <a:gd name="T2" fmla="*/ 408 w 817"/>
                      <a:gd name="T3" fmla="*/ 240 h 240"/>
                      <a:gd name="T4" fmla="*/ 408 w 817"/>
                      <a:gd name="T5" fmla="*/ 240 h 240"/>
                      <a:gd name="T6" fmla="*/ 408 w 817"/>
                      <a:gd name="T7" fmla="*/ 237 h 240"/>
                      <a:gd name="T8" fmla="*/ 817 w 817"/>
                      <a:gd name="T9" fmla="*/ 21 h 240"/>
                      <a:gd name="T10" fmla="*/ 805 w 817"/>
                      <a:gd name="T11" fmla="*/ 0 h 240"/>
                      <a:gd name="T12" fmla="*/ 408 w 817"/>
                      <a:gd name="T13" fmla="*/ 209 h 240"/>
                      <a:gd name="T14" fmla="*/ 12 w 817"/>
                      <a:gd name="T15" fmla="*/ 0 h 240"/>
                      <a:gd name="T16" fmla="*/ 0 w 817"/>
                      <a:gd name="T17" fmla="*/ 21 h 240"/>
                      <a:gd name="T18" fmla="*/ 408 w 817"/>
                      <a:gd name="T19" fmla="*/ 237 h 240"/>
                      <a:gd name="T20" fmla="*/ 408 w 817"/>
                      <a:gd name="T21"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7" h="240">
                        <a:moveTo>
                          <a:pt x="408" y="240"/>
                        </a:moveTo>
                        <a:lnTo>
                          <a:pt x="408" y="240"/>
                        </a:lnTo>
                        <a:lnTo>
                          <a:pt x="408" y="240"/>
                        </a:lnTo>
                        <a:lnTo>
                          <a:pt x="408" y="237"/>
                        </a:lnTo>
                        <a:lnTo>
                          <a:pt x="817" y="21"/>
                        </a:lnTo>
                        <a:lnTo>
                          <a:pt x="805" y="0"/>
                        </a:lnTo>
                        <a:lnTo>
                          <a:pt x="408" y="209"/>
                        </a:lnTo>
                        <a:lnTo>
                          <a:pt x="12" y="0"/>
                        </a:lnTo>
                        <a:lnTo>
                          <a:pt x="0" y="21"/>
                        </a:lnTo>
                        <a:lnTo>
                          <a:pt x="408" y="237"/>
                        </a:lnTo>
                        <a:lnTo>
                          <a:pt x="408" y="2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4" name="Freeform 10"/>
                  <p:cNvSpPr/>
                  <p:nvPr/>
                </p:nvSpPr>
                <p:spPr bwMode="auto">
                  <a:xfrm>
                    <a:off x="4492625" y="3829050"/>
                    <a:ext cx="1033462" cy="312738"/>
                  </a:xfrm>
                  <a:custGeom>
                    <a:avLst/>
                    <a:gdLst>
                      <a:gd name="T0" fmla="*/ 325 w 651"/>
                      <a:gd name="T1" fmla="*/ 197 h 197"/>
                      <a:gd name="T2" fmla="*/ 325 w 651"/>
                      <a:gd name="T3" fmla="*/ 197 h 197"/>
                      <a:gd name="T4" fmla="*/ 325 w 651"/>
                      <a:gd name="T5" fmla="*/ 197 h 197"/>
                      <a:gd name="T6" fmla="*/ 325 w 651"/>
                      <a:gd name="T7" fmla="*/ 197 h 197"/>
                      <a:gd name="T8" fmla="*/ 651 w 651"/>
                      <a:gd name="T9" fmla="*/ 24 h 197"/>
                      <a:gd name="T10" fmla="*/ 639 w 651"/>
                      <a:gd name="T11" fmla="*/ 0 h 197"/>
                      <a:gd name="T12" fmla="*/ 325 w 651"/>
                      <a:gd name="T13" fmla="*/ 166 h 197"/>
                      <a:gd name="T14" fmla="*/ 12 w 651"/>
                      <a:gd name="T15" fmla="*/ 0 h 197"/>
                      <a:gd name="T16" fmla="*/ 0 w 651"/>
                      <a:gd name="T17" fmla="*/ 24 h 197"/>
                      <a:gd name="T18" fmla="*/ 325 w 651"/>
                      <a:gd name="T19" fmla="*/ 197 h 197"/>
                      <a:gd name="T20" fmla="*/ 325 w 651"/>
                      <a:gd name="T21"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1" h="197">
                        <a:moveTo>
                          <a:pt x="325" y="197"/>
                        </a:moveTo>
                        <a:lnTo>
                          <a:pt x="325" y="197"/>
                        </a:lnTo>
                        <a:lnTo>
                          <a:pt x="325" y="197"/>
                        </a:lnTo>
                        <a:lnTo>
                          <a:pt x="325" y="197"/>
                        </a:lnTo>
                        <a:lnTo>
                          <a:pt x="651" y="24"/>
                        </a:lnTo>
                        <a:lnTo>
                          <a:pt x="639" y="0"/>
                        </a:lnTo>
                        <a:lnTo>
                          <a:pt x="325" y="166"/>
                        </a:lnTo>
                        <a:lnTo>
                          <a:pt x="12" y="0"/>
                        </a:lnTo>
                        <a:lnTo>
                          <a:pt x="0" y="24"/>
                        </a:lnTo>
                        <a:lnTo>
                          <a:pt x="325" y="197"/>
                        </a:lnTo>
                        <a:lnTo>
                          <a:pt x="325"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5" name="Freeform 11"/>
                  <p:cNvSpPr/>
                  <p:nvPr/>
                </p:nvSpPr>
                <p:spPr bwMode="auto">
                  <a:xfrm>
                    <a:off x="4684713" y="3549650"/>
                    <a:ext cx="649287" cy="211138"/>
                  </a:xfrm>
                  <a:custGeom>
                    <a:avLst/>
                    <a:gdLst>
                      <a:gd name="T0" fmla="*/ 204 w 409"/>
                      <a:gd name="T1" fmla="*/ 133 h 133"/>
                      <a:gd name="T2" fmla="*/ 204 w 409"/>
                      <a:gd name="T3" fmla="*/ 133 h 133"/>
                      <a:gd name="T4" fmla="*/ 204 w 409"/>
                      <a:gd name="T5" fmla="*/ 133 h 133"/>
                      <a:gd name="T6" fmla="*/ 204 w 409"/>
                      <a:gd name="T7" fmla="*/ 131 h 133"/>
                      <a:gd name="T8" fmla="*/ 409 w 409"/>
                      <a:gd name="T9" fmla="*/ 24 h 133"/>
                      <a:gd name="T10" fmla="*/ 397 w 409"/>
                      <a:gd name="T11" fmla="*/ 0 h 133"/>
                      <a:gd name="T12" fmla="*/ 204 w 409"/>
                      <a:gd name="T13" fmla="*/ 102 h 133"/>
                      <a:gd name="T14" fmla="*/ 12 w 409"/>
                      <a:gd name="T15" fmla="*/ 0 h 133"/>
                      <a:gd name="T16" fmla="*/ 0 w 409"/>
                      <a:gd name="T17" fmla="*/ 24 h 133"/>
                      <a:gd name="T18" fmla="*/ 204 w 409"/>
                      <a:gd name="T19" fmla="*/ 131 h 133"/>
                      <a:gd name="T20" fmla="*/ 204 w 409"/>
                      <a:gd name="T2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133">
                        <a:moveTo>
                          <a:pt x="204" y="133"/>
                        </a:moveTo>
                        <a:lnTo>
                          <a:pt x="204" y="133"/>
                        </a:lnTo>
                        <a:lnTo>
                          <a:pt x="204" y="133"/>
                        </a:lnTo>
                        <a:lnTo>
                          <a:pt x="204" y="131"/>
                        </a:lnTo>
                        <a:lnTo>
                          <a:pt x="409" y="24"/>
                        </a:lnTo>
                        <a:lnTo>
                          <a:pt x="397" y="0"/>
                        </a:lnTo>
                        <a:lnTo>
                          <a:pt x="204" y="102"/>
                        </a:lnTo>
                        <a:lnTo>
                          <a:pt x="12" y="0"/>
                        </a:lnTo>
                        <a:lnTo>
                          <a:pt x="0" y="24"/>
                        </a:lnTo>
                        <a:lnTo>
                          <a:pt x="204" y="131"/>
                        </a:lnTo>
                        <a:lnTo>
                          <a:pt x="204" y="1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6" name="Freeform 12"/>
                  <p:cNvSpPr/>
                  <p:nvPr/>
                </p:nvSpPr>
                <p:spPr bwMode="auto">
                  <a:xfrm>
                    <a:off x="4772025" y="3244850"/>
                    <a:ext cx="474662" cy="161925"/>
                  </a:xfrm>
                  <a:custGeom>
                    <a:avLst/>
                    <a:gdLst>
                      <a:gd name="T0" fmla="*/ 149 w 299"/>
                      <a:gd name="T1" fmla="*/ 102 h 102"/>
                      <a:gd name="T2" fmla="*/ 299 w 299"/>
                      <a:gd name="T3" fmla="*/ 24 h 102"/>
                      <a:gd name="T4" fmla="*/ 285 w 299"/>
                      <a:gd name="T5" fmla="*/ 0 h 102"/>
                      <a:gd name="T6" fmla="*/ 152 w 299"/>
                      <a:gd name="T7" fmla="*/ 71 h 102"/>
                      <a:gd name="T8" fmla="*/ 12 w 299"/>
                      <a:gd name="T9" fmla="*/ 3 h 102"/>
                      <a:gd name="T10" fmla="*/ 0 w 299"/>
                      <a:gd name="T11" fmla="*/ 26 h 102"/>
                      <a:gd name="T12" fmla="*/ 147 w 299"/>
                      <a:gd name="T13" fmla="*/ 97 h 102"/>
                      <a:gd name="T14" fmla="*/ 149 w 299"/>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 h="102">
                        <a:moveTo>
                          <a:pt x="149" y="102"/>
                        </a:moveTo>
                        <a:lnTo>
                          <a:pt x="299" y="24"/>
                        </a:lnTo>
                        <a:lnTo>
                          <a:pt x="285" y="0"/>
                        </a:lnTo>
                        <a:lnTo>
                          <a:pt x="152" y="71"/>
                        </a:lnTo>
                        <a:lnTo>
                          <a:pt x="12" y="3"/>
                        </a:lnTo>
                        <a:lnTo>
                          <a:pt x="0" y="26"/>
                        </a:lnTo>
                        <a:lnTo>
                          <a:pt x="147" y="97"/>
                        </a:lnTo>
                        <a:lnTo>
                          <a:pt x="149"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sp>
            <p:nvSpPr>
              <p:cNvPr id="107" name="Oval 20"/>
              <p:cNvSpPr>
                <a:spLocks noChangeArrowheads="1"/>
              </p:cNvSpPr>
              <p:nvPr/>
            </p:nvSpPr>
            <p:spPr bwMode="auto">
              <a:xfrm rot="19193214">
                <a:off x="945936" y="4398449"/>
                <a:ext cx="1304925" cy="1304925"/>
              </a:xfrm>
              <a:prstGeom prst="ellipse">
                <a:avLst/>
              </a:prstGeom>
              <a:solidFill>
                <a:schemeClr val="bg1"/>
              </a:solidFill>
              <a:ln w="76200">
                <a:solidFill>
                  <a:schemeClr val="accent1">
                    <a:lumMod val="75000"/>
                  </a:schemeClr>
                </a:solidFill>
              </a:ln>
            </p:spPr>
            <p:txBody>
              <a:bodyPr vert="horz" wrap="square" lIns="91440" tIns="45720" rIns="91440" bIns="45720" numCol="1" anchor="t" anchorCtr="0" compatLnSpc="1"/>
              <a:lstStyle/>
              <a:p>
                <a:endParaRPr lang="en-US"/>
              </a:p>
            </p:txBody>
          </p:sp>
          <p:sp>
            <p:nvSpPr>
              <p:cNvPr id="108" name="Oval 21"/>
              <p:cNvSpPr>
                <a:spLocks noChangeArrowheads="1"/>
              </p:cNvSpPr>
              <p:nvPr/>
            </p:nvSpPr>
            <p:spPr bwMode="auto">
              <a:xfrm rot="19193214">
                <a:off x="2290049" y="2735945"/>
                <a:ext cx="1306513" cy="1308100"/>
              </a:xfrm>
              <a:prstGeom prst="ellipse">
                <a:avLst/>
              </a:prstGeom>
              <a:solidFill>
                <a:schemeClr val="bg1"/>
              </a:solidFill>
              <a:ln w="76200">
                <a:solidFill>
                  <a:schemeClr val="accent2">
                    <a:lumMod val="75000"/>
                  </a:schemeClr>
                </a:solidFill>
              </a:ln>
            </p:spPr>
            <p:txBody>
              <a:bodyPr vert="horz" wrap="square" lIns="91440" tIns="45720" rIns="91440" bIns="45720" numCol="1" anchor="t" anchorCtr="0" compatLnSpc="1"/>
              <a:lstStyle/>
              <a:p>
                <a:endParaRPr lang="en-US"/>
              </a:p>
            </p:txBody>
          </p:sp>
          <p:sp>
            <p:nvSpPr>
              <p:cNvPr id="109" name="Oval 25"/>
              <p:cNvSpPr>
                <a:spLocks noChangeArrowheads="1"/>
              </p:cNvSpPr>
              <p:nvPr/>
            </p:nvSpPr>
            <p:spPr bwMode="auto">
              <a:xfrm rot="19193214">
                <a:off x="4373712" y="2654770"/>
                <a:ext cx="1306513" cy="1304925"/>
              </a:xfrm>
              <a:prstGeom prst="ellipse">
                <a:avLst/>
              </a:prstGeom>
              <a:solidFill>
                <a:schemeClr val="bg1"/>
              </a:solidFill>
              <a:ln w="76200">
                <a:solidFill>
                  <a:schemeClr val="accent3">
                    <a:lumMod val="75000"/>
                  </a:schemeClr>
                </a:solidFill>
              </a:ln>
            </p:spPr>
            <p:txBody>
              <a:bodyPr vert="horz" wrap="square" lIns="91440" tIns="45720" rIns="91440" bIns="45720" numCol="1" anchor="t" anchorCtr="0" compatLnSpc="1"/>
              <a:lstStyle/>
              <a:p>
                <a:endParaRPr lang="en-US"/>
              </a:p>
            </p:txBody>
          </p:sp>
          <p:sp>
            <p:nvSpPr>
              <p:cNvPr id="110" name="Oval 29"/>
              <p:cNvSpPr>
                <a:spLocks noChangeArrowheads="1"/>
              </p:cNvSpPr>
              <p:nvPr/>
            </p:nvSpPr>
            <p:spPr bwMode="auto">
              <a:xfrm rot="19193214">
                <a:off x="5451397" y="4470994"/>
                <a:ext cx="1306513" cy="1304925"/>
              </a:xfrm>
              <a:prstGeom prst="ellipse">
                <a:avLst/>
              </a:prstGeom>
              <a:solidFill>
                <a:schemeClr val="bg1"/>
              </a:solidFill>
              <a:ln w="76200">
                <a:solidFill>
                  <a:schemeClr val="accent4">
                    <a:lumMod val="75000"/>
                  </a:schemeClr>
                </a:solidFill>
              </a:ln>
            </p:spPr>
            <p:txBody>
              <a:bodyPr vert="horz" wrap="square" lIns="91440" tIns="45720" rIns="91440" bIns="45720" numCol="1" anchor="t" anchorCtr="0" compatLnSpc="1"/>
              <a:lstStyle/>
              <a:p>
                <a:endParaRPr lang="en-US"/>
              </a:p>
            </p:txBody>
          </p:sp>
        </p:grpSp>
        <p:sp>
          <p:nvSpPr>
            <p:cNvPr id="23" name="TextBox 15"/>
            <p:cNvSpPr txBox="1"/>
            <p:nvPr/>
          </p:nvSpPr>
          <p:spPr>
            <a:xfrm>
              <a:off x="5578" y="6198"/>
              <a:ext cx="1414" cy="822"/>
            </a:xfrm>
            <a:prstGeom prst="rect">
              <a:avLst/>
            </a:prstGeom>
            <a:noFill/>
          </p:spPr>
          <p:txBody>
            <a:bodyPr wrap="none" rtlCol="0">
              <a:spAutoFit/>
            </a:bodyPr>
            <a:lstStyle/>
            <a:p>
              <a:pPr algn="ctr"/>
              <a:r>
                <a:rPr lang="zh-CN" altLang="en-US" sz="2800" b="1" dirty="0">
                  <a:solidFill>
                    <a:schemeClr val="tx1"/>
                  </a:solidFill>
                  <a:latin typeface="楷体_GB2312" pitchFamily="1" charset="-122"/>
                  <a:ea typeface="楷体_GB2312" pitchFamily="1" charset="-122"/>
                  <a:sym typeface="楷体_GB2312" pitchFamily="1" charset="-122"/>
                </a:rPr>
                <a:t>雾霾</a:t>
              </a:r>
            </a:p>
          </p:txBody>
        </p:sp>
        <p:sp>
          <p:nvSpPr>
            <p:cNvPr id="43" name="TextBox 15"/>
            <p:cNvSpPr txBox="1"/>
            <p:nvPr/>
          </p:nvSpPr>
          <p:spPr>
            <a:xfrm>
              <a:off x="7405" y="3981"/>
              <a:ext cx="1414" cy="822"/>
            </a:xfrm>
            <a:prstGeom prst="rect">
              <a:avLst/>
            </a:prstGeom>
            <a:noFill/>
          </p:spPr>
          <p:txBody>
            <a:bodyPr wrap="none" rtlCol="0">
              <a:spAutoFit/>
            </a:bodyPr>
            <a:lstStyle/>
            <a:p>
              <a:pPr algn="ctr"/>
              <a:r>
                <a:rPr lang="zh-CN" altLang="en-US" sz="2800" b="1" dirty="0">
                  <a:solidFill>
                    <a:schemeClr val="tx1"/>
                  </a:solidFill>
                  <a:latin typeface="楷体_GB2312" pitchFamily="1" charset="-122"/>
                  <a:ea typeface="楷体_GB2312" pitchFamily="1" charset="-122"/>
                  <a:sym typeface="楷体_GB2312" pitchFamily="1" charset="-122"/>
                </a:rPr>
                <a:t>酸雨</a:t>
              </a:r>
            </a:p>
          </p:txBody>
        </p:sp>
        <p:sp>
          <p:nvSpPr>
            <p:cNvPr id="46" name="TextBox 15"/>
            <p:cNvSpPr txBox="1"/>
            <p:nvPr/>
          </p:nvSpPr>
          <p:spPr>
            <a:xfrm>
              <a:off x="10233" y="3687"/>
              <a:ext cx="1734" cy="1307"/>
            </a:xfrm>
            <a:prstGeom prst="rect">
              <a:avLst/>
            </a:prstGeom>
            <a:noFill/>
          </p:spPr>
          <p:txBody>
            <a:bodyPr wrap="none" rtlCol="0">
              <a:spAutoFit/>
            </a:bodyPr>
            <a:lstStyle/>
            <a:p>
              <a:pPr algn="ctr"/>
              <a:r>
                <a:rPr lang="zh-CN" altLang="en-US" sz="2400" b="1" dirty="0">
                  <a:solidFill>
                    <a:schemeClr val="tx1"/>
                  </a:solidFill>
                  <a:latin typeface="楷体_GB2312" pitchFamily="1" charset="-122"/>
                  <a:ea typeface="楷体_GB2312" pitchFamily="1" charset="-122"/>
                  <a:sym typeface="楷体_GB2312" pitchFamily="1" charset="-122"/>
                </a:rPr>
                <a:t>臭氧层</a:t>
              </a:r>
              <a:endParaRPr lang="zh-CN" altLang="en-US" sz="2400" b="1" dirty="0">
                <a:solidFill>
                  <a:schemeClr val="tx1"/>
                </a:solidFill>
                <a:latin typeface="楷体_GB2312" pitchFamily="1" charset="-122"/>
                <a:ea typeface="楷体_GB2312" pitchFamily="1" charset="-122"/>
                <a:sym typeface="楷体_GB2312" pitchFamily="1" charset="-122"/>
              </a:endParaRPr>
            </a:p>
            <a:p>
              <a:pPr algn="ctr"/>
              <a:r>
                <a:rPr lang="zh-CN" altLang="en-US" sz="2400" b="1" dirty="0">
                  <a:solidFill>
                    <a:schemeClr val="tx1"/>
                  </a:solidFill>
                  <a:latin typeface="楷体_GB2312" pitchFamily="1" charset="-122"/>
                  <a:ea typeface="楷体_GB2312" pitchFamily="1" charset="-122"/>
                  <a:sym typeface="楷体_GB2312" pitchFamily="1" charset="-122"/>
                </a:rPr>
                <a:t>受损</a:t>
              </a:r>
            </a:p>
          </p:txBody>
        </p:sp>
        <p:sp>
          <p:nvSpPr>
            <p:cNvPr id="60" name="TextBox 15"/>
            <p:cNvSpPr txBox="1"/>
            <p:nvPr/>
          </p:nvSpPr>
          <p:spPr>
            <a:xfrm>
              <a:off x="11957" y="6030"/>
              <a:ext cx="1252" cy="1888"/>
            </a:xfrm>
            <a:prstGeom prst="rect">
              <a:avLst/>
            </a:prstGeom>
            <a:noFill/>
          </p:spPr>
          <p:txBody>
            <a:bodyPr wrap="none" rtlCol="0">
              <a:spAutoFit/>
            </a:bodyPr>
            <a:lstStyle/>
            <a:p>
              <a:pPr algn="ctr"/>
              <a:r>
                <a:rPr lang="zh-CN" altLang="en-US" sz="2400" b="1" dirty="0">
                  <a:solidFill>
                    <a:schemeClr val="tx1"/>
                  </a:solidFill>
                  <a:latin typeface="楷体_GB2312" pitchFamily="1" charset="-122"/>
                  <a:ea typeface="楷体_GB2312" pitchFamily="1" charset="-122"/>
                  <a:sym typeface="楷体_GB2312" pitchFamily="1" charset="-122"/>
                </a:rPr>
                <a:t>温室</a:t>
              </a:r>
              <a:endParaRPr lang="zh-CN" altLang="en-US" sz="2400" b="1" dirty="0">
                <a:solidFill>
                  <a:schemeClr val="tx1"/>
                </a:solidFill>
                <a:latin typeface="楷体_GB2312" pitchFamily="1" charset="-122"/>
                <a:ea typeface="楷体_GB2312" pitchFamily="1" charset="-122"/>
                <a:sym typeface="楷体_GB2312" pitchFamily="1" charset="-122"/>
              </a:endParaRPr>
            </a:p>
            <a:p>
              <a:pPr algn="ctr"/>
              <a:r>
                <a:rPr lang="zh-CN" altLang="en-US" sz="2400" b="1" dirty="0">
                  <a:solidFill>
                    <a:schemeClr val="tx1"/>
                  </a:solidFill>
                  <a:latin typeface="楷体_GB2312" pitchFamily="1" charset="-122"/>
                  <a:ea typeface="楷体_GB2312" pitchFamily="1" charset="-122"/>
                  <a:sym typeface="楷体_GB2312" pitchFamily="1" charset="-122"/>
                </a:rPr>
                <a:t>效应</a:t>
              </a:r>
              <a:endParaRPr lang="zh-CN" altLang="en-US" sz="2400" b="1" dirty="0">
                <a:solidFill>
                  <a:schemeClr val="tx1"/>
                </a:solidFill>
                <a:latin typeface="楷体_GB2312" pitchFamily="1" charset="-122"/>
                <a:ea typeface="楷体_GB2312" pitchFamily="1" charset="-122"/>
                <a:sym typeface="楷体_GB2312" pitchFamily="1" charset="-122"/>
              </a:endParaRPr>
            </a:p>
            <a:p>
              <a:pPr algn="ctr"/>
              <a:endParaRPr lang="zh-CN" altLang="en-US" sz="2400" b="1" dirty="0">
                <a:solidFill>
                  <a:schemeClr val="tx1"/>
                </a:solidFill>
                <a:latin typeface="楷体_GB2312" pitchFamily="1" charset="-122"/>
                <a:ea typeface="楷体_GB2312" pitchFamily="1" charset="-122"/>
                <a:sym typeface="楷体_GB2312" pitchFamily="1" charset="-122"/>
              </a:endParaRPr>
            </a:p>
          </p:txBody>
        </p:sp>
      </p:grpSp>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9891395" y="-6350"/>
            <a:ext cx="2319020" cy="1905000"/>
          </a:xfrm>
          <a:prstGeom prst="rect">
            <a:avLst/>
          </a:prstGeom>
        </p:spPr>
      </p:pic>
      <p:sp>
        <p:nvSpPr>
          <p:cNvPr id="7" name="矩形 6"/>
          <p:cNvSpPr/>
          <p:nvPr/>
        </p:nvSpPr>
        <p:spPr>
          <a:xfrm flipV="1">
            <a:off x="728" y="269"/>
            <a:ext cx="12190792" cy="95497"/>
          </a:xfrm>
          <a:prstGeom prst="rect">
            <a:avLst/>
          </a:prstGeom>
          <a:solidFill>
            <a:srgbClr val="427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21777" y="-77831"/>
            <a:ext cx="987348" cy="1188627"/>
            <a:chOff x="614" y="-123"/>
            <a:chExt cx="1555" cy="1872"/>
          </a:xfrm>
          <a:solidFill>
            <a:srgbClr val="427734"/>
          </a:solidFill>
        </p:grpSpPr>
        <p:grpSp>
          <p:nvGrpSpPr>
            <p:cNvPr id="9" name="组合 8"/>
            <p:cNvGrpSpPr/>
            <p:nvPr/>
          </p:nvGrpSpPr>
          <p:grpSpPr>
            <a:xfrm>
              <a:off x="614" y="-123"/>
              <a:ext cx="1555" cy="1872"/>
              <a:chOff x="336692" y="-179502"/>
              <a:chExt cx="987163" cy="1189012"/>
            </a:xfrm>
            <a:grpFill/>
          </p:grpSpPr>
          <p:sp>
            <p:nvSpPr>
              <p:cNvPr id="12"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3"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4"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15" name="文本框 14"/>
            <p:cNvSpPr txBox="1"/>
            <p:nvPr/>
          </p:nvSpPr>
          <p:spPr>
            <a:xfrm>
              <a:off x="952" y="640"/>
              <a:ext cx="1037" cy="822"/>
            </a:xfrm>
            <a:prstGeom prst="rect">
              <a:avLst/>
            </a:prstGeom>
            <a:grpFill/>
          </p:spPr>
          <p:txBody>
            <a:bodyPr wrap="square" rtlCol="0">
              <a:spAutoFit/>
            </a:bodyPr>
            <a:lstStyle/>
            <a:p>
              <a:pPr algn="ctr"/>
              <a:r>
                <a:rPr lang="en-US" altLang="zh-CN" sz="2800" b="1" dirty="0">
                  <a:ln w="28575">
                    <a:noFill/>
                  </a:ln>
                  <a:solidFill>
                    <a:schemeClr val="bg1"/>
                  </a:solidFill>
                  <a:latin typeface="微软雅黑" charset="-122"/>
                  <a:ea typeface="微软雅黑" charset="-122"/>
                </a:rPr>
                <a:t>03</a:t>
              </a:r>
            </a:p>
          </p:txBody>
        </p:sp>
      </p:grpSp>
      <p:sp>
        <p:nvSpPr>
          <p:cNvPr id="16" name="矩形 15"/>
          <p:cNvSpPr/>
          <p:nvPr/>
        </p:nvSpPr>
        <p:spPr>
          <a:xfrm>
            <a:off x="1142957" y="171977"/>
            <a:ext cx="2708910" cy="852805"/>
          </a:xfrm>
          <a:prstGeom prst="rect">
            <a:avLst/>
          </a:prstGeom>
        </p:spPr>
        <p:txBody>
          <a:bodyPr wrap="none">
            <a:spAutoFit/>
          </a:bodyPr>
          <a:lstStyle/>
          <a:p>
            <a:pPr marL="0" lvl="1" algn="l">
              <a:lnSpc>
                <a:spcPct val="150000"/>
              </a:lnSpc>
            </a:pPr>
            <a:r>
              <a:rPr lang="zh-CN" altLang="en-US" sz="3300" b="1" dirty="0">
                <a:effectLst/>
                <a:latin typeface="黑体" charset="-122"/>
                <a:ea typeface="黑体" charset="-122"/>
                <a:cs typeface="华文楷体" charset="-122"/>
                <a:sym typeface="+mn-ea"/>
              </a:rPr>
              <a:t>常见大气污染</a:t>
            </a:r>
          </a:p>
        </p:txBody>
      </p:sp>
      <p:pic>
        <p:nvPicPr>
          <p:cNvPr id="269" name="图片 268"/>
          <p:cNvPicPr>
            <a:picLocks noChangeAspect="1"/>
          </p:cNvPicPr>
          <p:nvPr/>
        </p:nvPicPr>
        <p:blipFill rotWithShape="1">
          <a:blip r:embed="rId3">
            <a:extLst>
              <a:ext uri="{BEBA8EAE-BF5A-486C-A8C5-ECC9F3942E4B}">
                <a14:imgProps xmlns:a14="http://schemas.microsoft.com/office/drawing/2010/main">
                  <a14:imgLayer r:embed="rId4">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0" y="5840730"/>
            <a:ext cx="12286615" cy="1041400"/>
          </a:xfrm>
          <a:prstGeom prst="rect">
            <a:avLst/>
          </a:prstGeom>
        </p:spPr>
      </p:pic>
    </p:spTree>
  </p:cSld>
  <p:clrMapOvr>
    <a:masterClrMapping/>
  </p:clrMapOvr>
  <p:transition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ppt_x</p:attrName>
                                        </p:attrNameLst>
                                      </p:cBhvr>
                                      <p:tavLst>
                                        <p:tav tm="0">
                                          <p:val>
                                            <p:strVal val="#ppt_x-#ppt_w*1.125000"/>
                                          </p:val>
                                        </p:tav>
                                        <p:tav tm="100000">
                                          <p:val>
                                            <p:strVal val="#ppt_x"/>
                                          </p:val>
                                        </p:tav>
                                      </p:tavLst>
                                    </p:anim>
                                    <p:animEffect transition="in" filter="wipe(right)">
                                      <p:cBhvr>
                                        <p:cTn id="16" dur="500"/>
                                        <p:tgtEl>
                                          <p:spTgt spid="16"/>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0-#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100000">
              <a:schemeClr val="accent1">
                <a:lumMod val="60000"/>
                <a:lumOff val="40000"/>
              </a:schemeClr>
            </a:gs>
            <a:gs pos="83000">
              <a:schemeClr val="accent1">
                <a:lumMod val="45000"/>
                <a:lumOff val="55000"/>
              </a:schemeClr>
            </a:gs>
            <a:gs pos="100000">
              <a:schemeClr val="accent1">
                <a:lumMod val="30000"/>
                <a:lumOff val="70000"/>
              </a:schemeClr>
            </a:gs>
          </a:gsLst>
          <a:lin ang="21594000" scaled="0"/>
        </a:gra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9891395" y="-6350"/>
            <a:ext cx="2319020" cy="1905000"/>
          </a:xfrm>
          <a:prstGeom prst="rect">
            <a:avLst/>
          </a:prstGeom>
        </p:spPr>
      </p:pic>
      <p:sp>
        <p:nvSpPr>
          <p:cNvPr id="7" name="矩形 6"/>
          <p:cNvSpPr/>
          <p:nvPr/>
        </p:nvSpPr>
        <p:spPr>
          <a:xfrm flipV="1">
            <a:off x="728" y="269"/>
            <a:ext cx="12190792" cy="95497"/>
          </a:xfrm>
          <a:prstGeom prst="rect">
            <a:avLst/>
          </a:prstGeom>
          <a:solidFill>
            <a:srgbClr val="427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21777" y="-77831"/>
            <a:ext cx="987348" cy="1188627"/>
            <a:chOff x="614" y="-123"/>
            <a:chExt cx="1555" cy="1872"/>
          </a:xfrm>
          <a:solidFill>
            <a:srgbClr val="427734"/>
          </a:solidFill>
        </p:grpSpPr>
        <p:grpSp>
          <p:nvGrpSpPr>
            <p:cNvPr id="9" name="组合 8"/>
            <p:cNvGrpSpPr/>
            <p:nvPr/>
          </p:nvGrpSpPr>
          <p:grpSpPr>
            <a:xfrm>
              <a:off x="614" y="-123"/>
              <a:ext cx="1555" cy="1872"/>
              <a:chOff x="336692" y="-179502"/>
              <a:chExt cx="987163" cy="1189012"/>
            </a:xfrm>
            <a:grpFill/>
          </p:grpSpPr>
          <p:sp>
            <p:nvSpPr>
              <p:cNvPr id="12"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3"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4"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15" name="文本框 14"/>
            <p:cNvSpPr txBox="1"/>
            <p:nvPr/>
          </p:nvSpPr>
          <p:spPr>
            <a:xfrm>
              <a:off x="952" y="640"/>
              <a:ext cx="1037" cy="822"/>
            </a:xfrm>
            <a:prstGeom prst="rect">
              <a:avLst/>
            </a:prstGeom>
            <a:grpFill/>
          </p:spPr>
          <p:txBody>
            <a:bodyPr wrap="square" rtlCol="0">
              <a:spAutoFit/>
            </a:bodyPr>
            <a:lstStyle/>
            <a:p>
              <a:pPr algn="ctr"/>
              <a:r>
                <a:rPr lang="en-US" altLang="zh-CN" sz="2800" b="1" dirty="0">
                  <a:ln w="28575">
                    <a:noFill/>
                  </a:ln>
                  <a:solidFill>
                    <a:schemeClr val="bg1"/>
                  </a:solidFill>
                  <a:latin typeface="微软雅黑" charset="-122"/>
                  <a:ea typeface="微软雅黑" charset="-122"/>
                </a:rPr>
                <a:t>03</a:t>
              </a:r>
            </a:p>
          </p:txBody>
        </p:sp>
      </p:grpSp>
      <p:sp>
        <p:nvSpPr>
          <p:cNvPr id="16" name="矩形 15"/>
          <p:cNvSpPr/>
          <p:nvPr/>
        </p:nvSpPr>
        <p:spPr>
          <a:xfrm>
            <a:off x="1142957" y="171977"/>
            <a:ext cx="2708910" cy="852805"/>
          </a:xfrm>
          <a:prstGeom prst="rect">
            <a:avLst/>
          </a:prstGeom>
        </p:spPr>
        <p:txBody>
          <a:bodyPr wrap="none">
            <a:spAutoFit/>
          </a:bodyPr>
          <a:lstStyle/>
          <a:p>
            <a:pPr marL="0" lvl="1" algn="l">
              <a:lnSpc>
                <a:spcPct val="150000"/>
              </a:lnSpc>
            </a:pPr>
            <a:r>
              <a:rPr lang="zh-CN" altLang="en-US" sz="3300" b="1" dirty="0">
                <a:effectLst/>
                <a:latin typeface="黑体" charset="-122"/>
                <a:ea typeface="黑体" charset="-122"/>
                <a:cs typeface="华文楷体" charset="-122"/>
                <a:sym typeface="+mn-ea"/>
              </a:rPr>
              <a:t>常见大气污染</a:t>
            </a:r>
          </a:p>
        </p:txBody>
      </p:sp>
      <p:pic>
        <p:nvPicPr>
          <p:cNvPr id="269" name="图片 268"/>
          <p:cNvPicPr>
            <a:picLocks noChangeAspect="1"/>
          </p:cNvPicPr>
          <p:nvPr/>
        </p:nvPicPr>
        <p:blipFill rotWithShape="1">
          <a:blip r:embed="rId2">
            <a:extLst>
              <a:ext uri="{BEBA8EAE-BF5A-486C-A8C5-ECC9F3942E4B}">
                <a14:imgProps xmlns:a14="http://schemas.microsoft.com/office/drawing/2010/main">
                  <a14:imgLayer r:embed="rId3">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0" y="5840730"/>
            <a:ext cx="12286615" cy="1041400"/>
          </a:xfrm>
          <a:prstGeom prst="rect">
            <a:avLst/>
          </a:prstGeom>
        </p:spPr>
      </p:pic>
      <p:grpSp>
        <p:nvGrpSpPr>
          <p:cNvPr id="101" name="Group 100"/>
          <p:cNvGrpSpPr/>
          <p:nvPr/>
        </p:nvGrpSpPr>
        <p:grpSpPr>
          <a:xfrm>
            <a:off x="617674" y="5754665"/>
            <a:ext cx="10902149" cy="152400"/>
            <a:chOff x="617674" y="5754665"/>
            <a:chExt cx="10902149" cy="152400"/>
          </a:xfrm>
        </p:grpSpPr>
        <p:cxnSp>
          <p:nvCxnSpPr>
            <p:cNvPr id="102" name="Straight Connector 101"/>
            <p:cNvCxnSpPr/>
            <p:nvPr/>
          </p:nvCxnSpPr>
          <p:spPr>
            <a:xfrm>
              <a:off x="617674" y="5830865"/>
              <a:ext cx="10902149" cy="0"/>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3" name="Oval 102"/>
            <p:cNvSpPr/>
            <p:nvPr/>
          </p:nvSpPr>
          <p:spPr>
            <a:xfrm>
              <a:off x="5524204" y="5754665"/>
              <a:ext cx="152400" cy="152400"/>
            </a:xfrm>
            <a:prstGeom prst="ellipse">
              <a:avLst/>
            </a:prstGeom>
            <a:solidFill>
              <a:srgbClr val="4454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4" name="Oval 103"/>
            <p:cNvSpPr/>
            <p:nvPr/>
          </p:nvSpPr>
          <p:spPr>
            <a:xfrm>
              <a:off x="5713741" y="5754665"/>
              <a:ext cx="152400" cy="152400"/>
            </a:xfrm>
            <a:prstGeom prst="ellipse">
              <a:avLst/>
            </a:prstGeom>
            <a:solidFill>
              <a:srgbClr val="297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5" name="Oval 104"/>
            <p:cNvSpPr/>
            <p:nvPr/>
          </p:nvSpPr>
          <p:spPr>
            <a:xfrm>
              <a:off x="5898977" y="5754665"/>
              <a:ext cx="152400" cy="152400"/>
            </a:xfrm>
            <a:prstGeom prst="ellipse">
              <a:avLst/>
            </a:prstGeom>
            <a:solidFill>
              <a:srgbClr val="15A1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6" name="Oval 105"/>
            <p:cNvSpPr/>
            <p:nvPr/>
          </p:nvSpPr>
          <p:spPr>
            <a:xfrm>
              <a:off x="6086120" y="5754665"/>
              <a:ext cx="152400" cy="152400"/>
            </a:xfrm>
            <a:prstGeom prst="ellipse">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7" name="Oval 106"/>
            <p:cNvSpPr/>
            <p:nvPr/>
          </p:nvSpPr>
          <p:spPr>
            <a:xfrm>
              <a:off x="6275657" y="5754665"/>
              <a:ext cx="152400" cy="152400"/>
            </a:xfrm>
            <a:prstGeom prst="ellipse">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8" name="Oval 107"/>
            <p:cNvSpPr/>
            <p:nvPr/>
          </p:nvSpPr>
          <p:spPr>
            <a:xfrm>
              <a:off x="6460893" y="5754665"/>
              <a:ext cx="152400" cy="152400"/>
            </a:xfrm>
            <a:prstGeom prst="ellipse">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2" name="Group 1"/>
          <p:cNvGrpSpPr/>
          <p:nvPr/>
        </p:nvGrpSpPr>
        <p:grpSpPr>
          <a:xfrm>
            <a:off x="4142008" y="1659966"/>
            <a:ext cx="1893363" cy="1883532"/>
            <a:chOff x="4142008" y="1659966"/>
            <a:chExt cx="1893363" cy="1883532"/>
          </a:xfrm>
        </p:grpSpPr>
        <p:sp>
          <p:nvSpPr>
            <p:cNvPr id="49" name="Freeform 6"/>
            <p:cNvSpPr/>
            <p:nvPr/>
          </p:nvSpPr>
          <p:spPr bwMode="auto">
            <a:xfrm>
              <a:off x="4142008" y="1659966"/>
              <a:ext cx="1893363" cy="1883532"/>
            </a:xfrm>
            <a:custGeom>
              <a:avLst/>
              <a:gdLst>
                <a:gd name="T0" fmla="*/ 648 w 650"/>
                <a:gd name="T1" fmla="*/ 0 h 647"/>
                <a:gd name="T2" fmla="*/ 625 w 650"/>
                <a:gd name="T3" fmla="*/ 20 h 647"/>
                <a:gd name="T4" fmla="*/ 578 w 650"/>
                <a:gd name="T5" fmla="*/ 89 h 647"/>
                <a:gd name="T6" fmla="*/ 551 w 650"/>
                <a:gd name="T7" fmla="*/ 13 h 647"/>
                <a:gd name="T8" fmla="*/ 521 w 650"/>
                <a:gd name="T9" fmla="*/ 18 h 647"/>
                <a:gd name="T10" fmla="*/ 522 w 650"/>
                <a:gd name="T11" fmla="*/ 99 h 647"/>
                <a:gd name="T12" fmla="*/ 454 w 650"/>
                <a:gd name="T13" fmla="*/ 50 h 647"/>
                <a:gd name="T14" fmla="*/ 426 w 650"/>
                <a:gd name="T15" fmla="*/ 40 h 647"/>
                <a:gd name="T16" fmla="*/ 411 w 650"/>
                <a:gd name="T17" fmla="*/ 66 h 647"/>
                <a:gd name="T18" fmla="*/ 391 w 650"/>
                <a:gd name="T19" fmla="*/ 147 h 647"/>
                <a:gd name="T20" fmla="*/ 339 w 650"/>
                <a:gd name="T21" fmla="*/ 85 h 647"/>
                <a:gd name="T22" fmla="*/ 313 w 650"/>
                <a:gd name="T23" fmla="*/ 100 h 647"/>
                <a:gd name="T24" fmla="*/ 341 w 650"/>
                <a:gd name="T25" fmla="*/ 176 h 647"/>
                <a:gd name="T26" fmla="*/ 261 w 650"/>
                <a:gd name="T27" fmla="*/ 153 h 647"/>
                <a:gd name="T28" fmla="*/ 231 w 650"/>
                <a:gd name="T29" fmla="*/ 153 h 647"/>
                <a:gd name="T30" fmla="*/ 226 w 650"/>
                <a:gd name="T31" fmla="*/ 182 h 647"/>
                <a:gd name="T32" fmla="*/ 235 w 650"/>
                <a:gd name="T33" fmla="*/ 266 h 647"/>
                <a:gd name="T34" fmla="*/ 165 w 650"/>
                <a:gd name="T35" fmla="*/ 225 h 647"/>
                <a:gd name="T36" fmla="*/ 146 w 650"/>
                <a:gd name="T37" fmla="*/ 248 h 647"/>
                <a:gd name="T38" fmla="*/ 198 w 650"/>
                <a:gd name="T39" fmla="*/ 309 h 647"/>
                <a:gd name="T40" fmla="*/ 114 w 650"/>
                <a:gd name="T41" fmla="*/ 316 h 647"/>
                <a:gd name="T42" fmla="*/ 86 w 650"/>
                <a:gd name="T43" fmla="*/ 325 h 647"/>
                <a:gd name="T44" fmla="*/ 92 w 650"/>
                <a:gd name="T45" fmla="*/ 355 h 647"/>
                <a:gd name="T46" fmla="*/ 128 w 650"/>
                <a:gd name="T47" fmla="*/ 430 h 647"/>
                <a:gd name="T48" fmla="*/ 49 w 650"/>
                <a:gd name="T49" fmla="*/ 416 h 647"/>
                <a:gd name="T50" fmla="*/ 38 w 650"/>
                <a:gd name="T51" fmla="*/ 444 h 647"/>
                <a:gd name="T52" fmla="*/ 109 w 650"/>
                <a:gd name="T53" fmla="*/ 484 h 647"/>
                <a:gd name="T54" fmla="*/ 32 w 650"/>
                <a:gd name="T55" fmla="*/ 519 h 647"/>
                <a:gd name="T56" fmla="*/ 9 w 650"/>
                <a:gd name="T57" fmla="*/ 537 h 647"/>
                <a:gd name="T58" fmla="*/ 24 w 650"/>
                <a:gd name="T59" fmla="*/ 563 h 647"/>
                <a:gd name="T60" fmla="*/ 85 w 650"/>
                <a:gd name="T61" fmla="*/ 621 h 647"/>
                <a:gd name="T62" fmla="*/ 5 w 650"/>
                <a:gd name="T63" fmla="*/ 635 h 647"/>
                <a:gd name="T64" fmla="*/ 650 w 650"/>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7">
                  <a:moveTo>
                    <a:pt x="650" y="1"/>
                  </a:moveTo>
                  <a:cubicBezTo>
                    <a:pt x="649" y="0"/>
                    <a:pt x="649" y="0"/>
                    <a:pt x="648" y="0"/>
                  </a:cubicBezTo>
                  <a:cubicBezTo>
                    <a:pt x="642" y="0"/>
                    <a:pt x="637" y="3"/>
                    <a:pt x="633" y="6"/>
                  </a:cubicBezTo>
                  <a:cubicBezTo>
                    <a:pt x="629" y="9"/>
                    <a:pt x="626" y="14"/>
                    <a:pt x="625" y="20"/>
                  </a:cubicBezTo>
                  <a:cubicBezTo>
                    <a:pt x="625" y="26"/>
                    <a:pt x="622" y="58"/>
                    <a:pt x="619" y="86"/>
                  </a:cubicBezTo>
                  <a:cubicBezTo>
                    <a:pt x="605" y="87"/>
                    <a:pt x="592" y="88"/>
                    <a:pt x="578" y="89"/>
                  </a:cubicBezTo>
                  <a:cubicBezTo>
                    <a:pt x="571" y="62"/>
                    <a:pt x="562" y="32"/>
                    <a:pt x="561" y="26"/>
                  </a:cubicBezTo>
                  <a:cubicBezTo>
                    <a:pt x="559" y="20"/>
                    <a:pt x="555" y="16"/>
                    <a:pt x="551" y="13"/>
                  </a:cubicBezTo>
                  <a:cubicBezTo>
                    <a:pt x="546" y="11"/>
                    <a:pt x="541" y="9"/>
                    <a:pt x="535" y="10"/>
                  </a:cubicBezTo>
                  <a:cubicBezTo>
                    <a:pt x="530" y="11"/>
                    <a:pt x="525" y="14"/>
                    <a:pt x="521" y="18"/>
                  </a:cubicBezTo>
                  <a:cubicBezTo>
                    <a:pt x="518" y="23"/>
                    <a:pt x="516" y="28"/>
                    <a:pt x="517" y="33"/>
                  </a:cubicBezTo>
                  <a:cubicBezTo>
                    <a:pt x="517" y="40"/>
                    <a:pt x="519" y="71"/>
                    <a:pt x="522" y="99"/>
                  </a:cubicBezTo>
                  <a:cubicBezTo>
                    <a:pt x="508" y="102"/>
                    <a:pt x="495" y="106"/>
                    <a:pt x="482" y="110"/>
                  </a:cubicBezTo>
                  <a:cubicBezTo>
                    <a:pt x="470" y="84"/>
                    <a:pt x="456" y="56"/>
                    <a:pt x="454" y="50"/>
                  </a:cubicBezTo>
                  <a:cubicBezTo>
                    <a:pt x="451" y="45"/>
                    <a:pt x="447" y="42"/>
                    <a:pt x="442" y="40"/>
                  </a:cubicBezTo>
                  <a:cubicBezTo>
                    <a:pt x="437" y="38"/>
                    <a:pt x="431" y="38"/>
                    <a:pt x="426" y="40"/>
                  </a:cubicBezTo>
                  <a:cubicBezTo>
                    <a:pt x="421" y="42"/>
                    <a:pt x="417" y="45"/>
                    <a:pt x="414" y="50"/>
                  </a:cubicBezTo>
                  <a:cubicBezTo>
                    <a:pt x="411" y="55"/>
                    <a:pt x="410" y="60"/>
                    <a:pt x="411" y="66"/>
                  </a:cubicBezTo>
                  <a:cubicBezTo>
                    <a:pt x="413" y="72"/>
                    <a:pt x="421" y="102"/>
                    <a:pt x="428" y="130"/>
                  </a:cubicBezTo>
                  <a:cubicBezTo>
                    <a:pt x="416" y="135"/>
                    <a:pt x="403" y="141"/>
                    <a:pt x="391" y="147"/>
                  </a:cubicBezTo>
                  <a:cubicBezTo>
                    <a:pt x="375" y="124"/>
                    <a:pt x="356" y="98"/>
                    <a:pt x="353" y="93"/>
                  </a:cubicBezTo>
                  <a:cubicBezTo>
                    <a:pt x="349" y="89"/>
                    <a:pt x="344" y="86"/>
                    <a:pt x="339" y="85"/>
                  </a:cubicBezTo>
                  <a:cubicBezTo>
                    <a:pt x="334" y="84"/>
                    <a:pt x="328" y="85"/>
                    <a:pt x="323" y="88"/>
                  </a:cubicBezTo>
                  <a:cubicBezTo>
                    <a:pt x="319" y="90"/>
                    <a:pt x="315" y="95"/>
                    <a:pt x="313" y="100"/>
                  </a:cubicBezTo>
                  <a:cubicBezTo>
                    <a:pt x="312" y="105"/>
                    <a:pt x="311" y="110"/>
                    <a:pt x="314" y="116"/>
                  </a:cubicBezTo>
                  <a:cubicBezTo>
                    <a:pt x="317" y="121"/>
                    <a:pt x="330" y="150"/>
                    <a:pt x="341" y="176"/>
                  </a:cubicBezTo>
                  <a:cubicBezTo>
                    <a:pt x="330" y="183"/>
                    <a:pt x="319" y="191"/>
                    <a:pt x="308" y="200"/>
                  </a:cubicBezTo>
                  <a:cubicBezTo>
                    <a:pt x="287" y="180"/>
                    <a:pt x="265" y="157"/>
                    <a:pt x="261" y="153"/>
                  </a:cubicBezTo>
                  <a:cubicBezTo>
                    <a:pt x="257" y="149"/>
                    <a:pt x="251" y="147"/>
                    <a:pt x="246" y="147"/>
                  </a:cubicBezTo>
                  <a:cubicBezTo>
                    <a:pt x="241" y="147"/>
                    <a:pt x="235" y="149"/>
                    <a:pt x="231" y="153"/>
                  </a:cubicBezTo>
                  <a:cubicBezTo>
                    <a:pt x="227" y="156"/>
                    <a:pt x="224" y="161"/>
                    <a:pt x="223" y="166"/>
                  </a:cubicBezTo>
                  <a:cubicBezTo>
                    <a:pt x="222" y="172"/>
                    <a:pt x="223" y="177"/>
                    <a:pt x="226" y="182"/>
                  </a:cubicBezTo>
                  <a:cubicBezTo>
                    <a:pt x="230" y="187"/>
                    <a:pt x="248" y="213"/>
                    <a:pt x="264" y="237"/>
                  </a:cubicBezTo>
                  <a:cubicBezTo>
                    <a:pt x="254" y="246"/>
                    <a:pt x="244" y="255"/>
                    <a:pt x="235" y="266"/>
                  </a:cubicBezTo>
                  <a:cubicBezTo>
                    <a:pt x="211" y="249"/>
                    <a:pt x="186" y="231"/>
                    <a:pt x="180" y="228"/>
                  </a:cubicBezTo>
                  <a:cubicBezTo>
                    <a:pt x="176" y="225"/>
                    <a:pt x="170" y="224"/>
                    <a:pt x="165" y="225"/>
                  </a:cubicBezTo>
                  <a:cubicBezTo>
                    <a:pt x="160" y="225"/>
                    <a:pt x="155" y="228"/>
                    <a:pt x="151" y="232"/>
                  </a:cubicBezTo>
                  <a:cubicBezTo>
                    <a:pt x="147" y="237"/>
                    <a:pt x="146" y="242"/>
                    <a:pt x="146" y="248"/>
                  </a:cubicBezTo>
                  <a:cubicBezTo>
                    <a:pt x="146" y="253"/>
                    <a:pt x="148" y="258"/>
                    <a:pt x="151" y="262"/>
                  </a:cubicBezTo>
                  <a:cubicBezTo>
                    <a:pt x="156" y="267"/>
                    <a:pt x="178" y="289"/>
                    <a:pt x="198" y="309"/>
                  </a:cubicBezTo>
                  <a:cubicBezTo>
                    <a:pt x="190" y="320"/>
                    <a:pt x="182" y="332"/>
                    <a:pt x="174" y="343"/>
                  </a:cubicBezTo>
                  <a:cubicBezTo>
                    <a:pt x="149" y="331"/>
                    <a:pt x="120" y="318"/>
                    <a:pt x="114" y="316"/>
                  </a:cubicBezTo>
                  <a:cubicBezTo>
                    <a:pt x="109" y="313"/>
                    <a:pt x="103" y="313"/>
                    <a:pt x="98" y="315"/>
                  </a:cubicBezTo>
                  <a:cubicBezTo>
                    <a:pt x="93" y="317"/>
                    <a:pt x="89" y="320"/>
                    <a:pt x="86" y="325"/>
                  </a:cubicBezTo>
                  <a:cubicBezTo>
                    <a:pt x="83" y="330"/>
                    <a:pt x="83" y="336"/>
                    <a:pt x="84" y="341"/>
                  </a:cubicBezTo>
                  <a:cubicBezTo>
                    <a:pt x="85" y="346"/>
                    <a:pt x="87" y="351"/>
                    <a:pt x="92" y="355"/>
                  </a:cubicBezTo>
                  <a:cubicBezTo>
                    <a:pt x="97" y="358"/>
                    <a:pt x="123" y="376"/>
                    <a:pt x="146" y="393"/>
                  </a:cubicBezTo>
                  <a:cubicBezTo>
                    <a:pt x="139" y="405"/>
                    <a:pt x="134" y="417"/>
                    <a:pt x="128" y="430"/>
                  </a:cubicBezTo>
                  <a:cubicBezTo>
                    <a:pt x="101" y="423"/>
                    <a:pt x="71" y="415"/>
                    <a:pt x="64" y="414"/>
                  </a:cubicBezTo>
                  <a:cubicBezTo>
                    <a:pt x="59" y="412"/>
                    <a:pt x="53" y="413"/>
                    <a:pt x="49" y="416"/>
                  </a:cubicBezTo>
                  <a:cubicBezTo>
                    <a:pt x="44" y="418"/>
                    <a:pt x="40" y="423"/>
                    <a:pt x="38" y="428"/>
                  </a:cubicBezTo>
                  <a:cubicBezTo>
                    <a:pt x="37" y="433"/>
                    <a:pt x="37" y="439"/>
                    <a:pt x="38" y="444"/>
                  </a:cubicBezTo>
                  <a:cubicBezTo>
                    <a:pt x="40" y="449"/>
                    <a:pt x="44" y="453"/>
                    <a:pt x="49" y="456"/>
                  </a:cubicBezTo>
                  <a:cubicBezTo>
                    <a:pt x="55" y="458"/>
                    <a:pt x="83" y="472"/>
                    <a:pt x="109" y="484"/>
                  </a:cubicBezTo>
                  <a:cubicBezTo>
                    <a:pt x="105" y="497"/>
                    <a:pt x="101" y="510"/>
                    <a:pt x="98" y="524"/>
                  </a:cubicBezTo>
                  <a:cubicBezTo>
                    <a:pt x="70" y="522"/>
                    <a:pt x="38" y="519"/>
                    <a:pt x="32" y="519"/>
                  </a:cubicBezTo>
                  <a:cubicBezTo>
                    <a:pt x="27" y="518"/>
                    <a:pt x="21" y="520"/>
                    <a:pt x="17" y="523"/>
                  </a:cubicBezTo>
                  <a:cubicBezTo>
                    <a:pt x="13" y="527"/>
                    <a:pt x="10" y="532"/>
                    <a:pt x="9" y="537"/>
                  </a:cubicBezTo>
                  <a:cubicBezTo>
                    <a:pt x="8" y="543"/>
                    <a:pt x="9" y="548"/>
                    <a:pt x="12" y="553"/>
                  </a:cubicBezTo>
                  <a:cubicBezTo>
                    <a:pt x="15" y="558"/>
                    <a:pt x="19" y="561"/>
                    <a:pt x="24" y="563"/>
                  </a:cubicBezTo>
                  <a:cubicBezTo>
                    <a:pt x="31" y="564"/>
                    <a:pt x="61" y="573"/>
                    <a:pt x="88" y="580"/>
                  </a:cubicBezTo>
                  <a:cubicBezTo>
                    <a:pt x="86" y="594"/>
                    <a:pt x="85" y="608"/>
                    <a:pt x="85" y="621"/>
                  </a:cubicBezTo>
                  <a:cubicBezTo>
                    <a:pt x="56" y="624"/>
                    <a:pt x="25" y="627"/>
                    <a:pt x="19" y="628"/>
                  </a:cubicBezTo>
                  <a:cubicBezTo>
                    <a:pt x="13" y="628"/>
                    <a:pt x="8" y="631"/>
                    <a:pt x="5" y="635"/>
                  </a:cubicBezTo>
                  <a:cubicBezTo>
                    <a:pt x="2" y="638"/>
                    <a:pt x="0" y="642"/>
                    <a:pt x="0" y="647"/>
                  </a:cubicBezTo>
                  <a:cubicBezTo>
                    <a:pt x="650" y="647"/>
                    <a:pt x="650" y="647"/>
                    <a:pt x="650" y="647"/>
                  </a:cubicBezTo>
                  <a:lnTo>
                    <a:pt x="650" y="1"/>
                  </a:lnTo>
                  <a:close/>
                </a:path>
              </a:pathLst>
            </a:custGeom>
            <a:solidFill>
              <a:srgbClr val="C0392B"/>
            </a:solidFill>
            <a:ln>
              <a:noFill/>
            </a:ln>
          </p:spPr>
          <p:txBody>
            <a:bodyPr vert="horz" wrap="square" lIns="121920" tIns="60960" rIns="121920" bIns="60960" numCol="1" anchor="t" anchorCtr="0" compatLnSpc="1"/>
            <a:lstStyle/>
            <a:p>
              <a:endParaRPr lang="en-US" sz="2400">
                <a:solidFill>
                  <a:schemeClr val="bg1"/>
                </a:solidFill>
              </a:endParaRPr>
            </a:p>
          </p:txBody>
        </p:sp>
        <p:grpSp>
          <p:nvGrpSpPr>
            <p:cNvPr id="109" name="Group 108"/>
            <p:cNvGrpSpPr/>
            <p:nvPr/>
          </p:nvGrpSpPr>
          <p:grpSpPr>
            <a:xfrm>
              <a:off x="5200941" y="2720852"/>
              <a:ext cx="560473" cy="598195"/>
              <a:chOff x="3987711" y="1259617"/>
              <a:chExt cx="330201" cy="352425"/>
            </a:xfrm>
            <a:solidFill>
              <a:schemeClr val="bg1"/>
            </a:solidFill>
          </p:grpSpPr>
          <p:sp>
            <p:nvSpPr>
              <p:cNvPr id="110" name="Freeform 5"/>
              <p:cNvSpPr>
                <a:spLocks noEditPoints="1"/>
              </p:cNvSpPr>
              <p:nvPr/>
            </p:nvSpPr>
            <p:spPr bwMode="auto">
              <a:xfrm>
                <a:off x="3995648" y="1289779"/>
                <a:ext cx="315913" cy="219076"/>
              </a:xfrm>
              <a:custGeom>
                <a:avLst/>
                <a:gdLst>
                  <a:gd name="T0" fmla="*/ 0 w 84"/>
                  <a:gd name="T1" fmla="*/ 58 h 58"/>
                  <a:gd name="T2" fmla="*/ 84 w 84"/>
                  <a:gd name="T3" fmla="*/ 58 h 58"/>
                  <a:gd name="T4" fmla="*/ 84 w 84"/>
                  <a:gd name="T5" fmla="*/ 0 h 58"/>
                  <a:gd name="T6" fmla="*/ 0 w 84"/>
                  <a:gd name="T7" fmla="*/ 0 h 58"/>
                  <a:gd name="T8" fmla="*/ 0 w 84"/>
                  <a:gd name="T9" fmla="*/ 58 h 58"/>
                  <a:gd name="T10" fmla="*/ 60 w 84"/>
                  <a:gd name="T11" fmla="*/ 9 h 58"/>
                  <a:gd name="T12" fmla="*/ 78 w 84"/>
                  <a:gd name="T13" fmla="*/ 28 h 58"/>
                  <a:gd name="T14" fmla="*/ 60 w 84"/>
                  <a:gd name="T15" fmla="*/ 47 h 58"/>
                  <a:gd name="T16" fmla="*/ 41 w 84"/>
                  <a:gd name="T17" fmla="*/ 28 h 58"/>
                  <a:gd name="T18" fmla="*/ 60 w 84"/>
                  <a:gd name="T19" fmla="*/ 28 h 58"/>
                  <a:gd name="T20" fmla="*/ 60 w 84"/>
                  <a:gd name="T21" fmla="*/ 9 h 58"/>
                  <a:gd name="T22" fmla="*/ 57 w 84"/>
                  <a:gd name="T23" fmla="*/ 7 h 58"/>
                  <a:gd name="T24" fmla="*/ 57 w 84"/>
                  <a:gd name="T25" fmla="*/ 25 h 58"/>
                  <a:gd name="T26" fmla="*/ 39 w 84"/>
                  <a:gd name="T27" fmla="*/ 25 h 58"/>
                  <a:gd name="T28" fmla="*/ 57 w 84"/>
                  <a:gd name="T29" fmla="*/ 7 h 58"/>
                  <a:gd name="T30" fmla="*/ 9 w 84"/>
                  <a:gd name="T31" fmla="*/ 13 h 58"/>
                  <a:gd name="T32" fmla="*/ 32 w 84"/>
                  <a:gd name="T33" fmla="*/ 13 h 58"/>
                  <a:gd name="T34" fmla="*/ 32 w 84"/>
                  <a:gd name="T35" fmla="*/ 17 h 58"/>
                  <a:gd name="T36" fmla="*/ 9 w 84"/>
                  <a:gd name="T37" fmla="*/ 17 h 58"/>
                  <a:gd name="T38" fmla="*/ 9 w 84"/>
                  <a:gd name="T39" fmla="*/ 13 h 58"/>
                  <a:gd name="T40" fmla="*/ 9 w 84"/>
                  <a:gd name="T41" fmla="*/ 23 h 58"/>
                  <a:gd name="T42" fmla="*/ 32 w 84"/>
                  <a:gd name="T43" fmla="*/ 23 h 58"/>
                  <a:gd name="T44" fmla="*/ 32 w 84"/>
                  <a:gd name="T45" fmla="*/ 26 h 58"/>
                  <a:gd name="T46" fmla="*/ 9 w 84"/>
                  <a:gd name="T47" fmla="*/ 26 h 58"/>
                  <a:gd name="T48" fmla="*/ 9 w 84"/>
                  <a:gd name="T49" fmla="*/ 23 h 58"/>
                  <a:gd name="T50" fmla="*/ 9 w 84"/>
                  <a:gd name="T51" fmla="*/ 32 h 58"/>
                  <a:gd name="T52" fmla="*/ 32 w 84"/>
                  <a:gd name="T53" fmla="*/ 32 h 58"/>
                  <a:gd name="T54" fmla="*/ 32 w 84"/>
                  <a:gd name="T55" fmla="*/ 35 h 58"/>
                  <a:gd name="T56" fmla="*/ 9 w 84"/>
                  <a:gd name="T57" fmla="*/ 35 h 58"/>
                  <a:gd name="T58" fmla="*/ 9 w 84"/>
                  <a:gd name="T59" fmla="*/ 32 h 58"/>
                  <a:gd name="T60" fmla="*/ 9 w 84"/>
                  <a:gd name="T61" fmla="*/ 41 h 58"/>
                  <a:gd name="T62" fmla="*/ 32 w 84"/>
                  <a:gd name="T63" fmla="*/ 41 h 58"/>
                  <a:gd name="T64" fmla="*/ 32 w 84"/>
                  <a:gd name="T65" fmla="*/ 44 h 58"/>
                  <a:gd name="T66" fmla="*/ 9 w 84"/>
                  <a:gd name="T67" fmla="*/ 44 h 58"/>
                  <a:gd name="T68" fmla="*/ 9 w 84"/>
                  <a:gd name="T69"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58">
                    <a:moveTo>
                      <a:pt x="0" y="58"/>
                    </a:moveTo>
                    <a:cubicBezTo>
                      <a:pt x="84" y="58"/>
                      <a:pt x="84" y="58"/>
                      <a:pt x="84" y="58"/>
                    </a:cubicBezTo>
                    <a:cubicBezTo>
                      <a:pt x="84" y="0"/>
                      <a:pt x="84" y="0"/>
                      <a:pt x="84" y="0"/>
                    </a:cubicBezTo>
                    <a:cubicBezTo>
                      <a:pt x="0" y="0"/>
                      <a:pt x="0" y="0"/>
                      <a:pt x="0" y="0"/>
                    </a:cubicBezTo>
                    <a:lnTo>
                      <a:pt x="0" y="58"/>
                    </a:lnTo>
                    <a:close/>
                    <a:moveTo>
                      <a:pt x="60" y="9"/>
                    </a:moveTo>
                    <a:cubicBezTo>
                      <a:pt x="70" y="9"/>
                      <a:pt x="78" y="18"/>
                      <a:pt x="78" y="28"/>
                    </a:cubicBezTo>
                    <a:cubicBezTo>
                      <a:pt x="78" y="38"/>
                      <a:pt x="70" y="47"/>
                      <a:pt x="60" y="47"/>
                    </a:cubicBezTo>
                    <a:cubicBezTo>
                      <a:pt x="49" y="47"/>
                      <a:pt x="41" y="38"/>
                      <a:pt x="41" y="28"/>
                    </a:cubicBezTo>
                    <a:cubicBezTo>
                      <a:pt x="60" y="28"/>
                      <a:pt x="60" y="28"/>
                      <a:pt x="60" y="28"/>
                    </a:cubicBezTo>
                    <a:lnTo>
                      <a:pt x="60" y="9"/>
                    </a:lnTo>
                    <a:close/>
                    <a:moveTo>
                      <a:pt x="57" y="7"/>
                    </a:moveTo>
                    <a:cubicBezTo>
                      <a:pt x="57" y="25"/>
                      <a:pt x="57" y="25"/>
                      <a:pt x="57" y="25"/>
                    </a:cubicBezTo>
                    <a:cubicBezTo>
                      <a:pt x="39" y="25"/>
                      <a:pt x="39" y="25"/>
                      <a:pt x="39" y="25"/>
                    </a:cubicBezTo>
                    <a:cubicBezTo>
                      <a:pt x="39" y="15"/>
                      <a:pt x="47" y="7"/>
                      <a:pt x="57" y="7"/>
                    </a:cubicBezTo>
                    <a:close/>
                    <a:moveTo>
                      <a:pt x="9" y="13"/>
                    </a:moveTo>
                    <a:cubicBezTo>
                      <a:pt x="32" y="13"/>
                      <a:pt x="32" y="13"/>
                      <a:pt x="32" y="13"/>
                    </a:cubicBezTo>
                    <a:cubicBezTo>
                      <a:pt x="32" y="17"/>
                      <a:pt x="32" y="17"/>
                      <a:pt x="32" y="17"/>
                    </a:cubicBezTo>
                    <a:cubicBezTo>
                      <a:pt x="9" y="17"/>
                      <a:pt x="9" y="17"/>
                      <a:pt x="9" y="17"/>
                    </a:cubicBezTo>
                    <a:lnTo>
                      <a:pt x="9" y="13"/>
                    </a:lnTo>
                    <a:close/>
                    <a:moveTo>
                      <a:pt x="9" y="23"/>
                    </a:moveTo>
                    <a:cubicBezTo>
                      <a:pt x="32" y="23"/>
                      <a:pt x="32" y="23"/>
                      <a:pt x="32" y="23"/>
                    </a:cubicBezTo>
                    <a:cubicBezTo>
                      <a:pt x="32" y="26"/>
                      <a:pt x="32" y="26"/>
                      <a:pt x="32" y="26"/>
                    </a:cubicBezTo>
                    <a:cubicBezTo>
                      <a:pt x="9" y="26"/>
                      <a:pt x="9" y="26"/>
                      <a:pt x="9" y="26"/>
                    </a:cubicBezTo>
                    <a:lnTo>
                      <a:pt x="9" y="23"/>
                    </a:lnTo>
                    <a:close/>
                    <a:moveTo>
                      <a:pt x="9" y="32"/>
                    </a:moveTo>
                    <a:cubicBezTo>
                      <a:pt x="32" y="32"/>
                      <a:pt x="32" y="32"/>
                      <a:pt x="32" y="32"/>
                    </a:cubicBezTo>
                    <a:cubicBezTo>
                      <a:pt x="32" y="35"/>
                      <a:pt x="32" y="35"/>
                      <a:pt x="32" y="35"/>
                    </a:cubicBezTo>
                    <a:cubicBezTo>
                      <a:pt x="9" y="35"/>
                      <a:pt x="9" y="35"/>
                      <a:pt x="9" y="35"/>
                    </a:cubicBezTo>
                    <a:lnTo>
                      <a:pt x="9" y="32"/>
                    </a:lnTo>
                    <a:close/>
                    <a:moveTo>
                      <a:pt x="9" y="41"/>
                    </a:moveTo>
                    <a:cubicBezTo>
                      <a:pt x="32" y="41"/>
                      <a:pt x="32" y="41"/>
                      <a:pt x="32" y="41"/>
                    </a:cubicBezTo>
                    <a:cubicBezTo>
                      <a:pt x="32" y="44"/>
                      <a:pt x="32" y="44"/>
                      <a:pt x="32" y="44"/>
                    </a:cubicBezTo>
                    <a:cubicBezTo>
                      <a:pt x="9" y="44"/>
                      <a:pt x="9" y="44"/>
                      <a:pt x="9" y="44"/>
                    </a:cubicBezTo>
                    <a:lnTo>
                      <a:pt x="9"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ndParaRPr>
              </a:p>
            </p:txBody>
          </p:sp>
          <p:sp>
            <p:nvSpPr>
              <p:cNvPr id="111" name="Freeform 6"/>
              <p:cNvSpPr/>
              <p:nvPr/>
            </p:nvSpPr>
            <p:spPr bwMode="auto">
              <a:xfrm>
                <a:off x="4103599" y="1516792"/>
                <a:ext cx="98425" cy="95250"/>
              </a:xfrm>
              <a:custGeom>
                <a:avLst/>
                <a:gdLst>
                  <a:gd name="T0" fmla="*/ 16 w 26"/>
                  <a:gd name="T1" fmla="*/ 14 h 25"/>
                  <a:gd name="T2" fmla="*/ 16 w 26"/>
                  <a:gd name="T3" fmla="*/ 14 h 25"/>
                  <a:gd name="T4" fmla="*/ 16 w 26"/>
                  <a:gd name="T5" fmla="*/ 0 h 25"/>
                  <a:gd name="T6" fmla="*/ 10 w 26"/>
                  <a:gd name="T7" fmla="*/ 0 h 25"/>
                  <a:gd name="T8" fmla="*/ 10 w 26"/>
                  <a:gd name="T9" fmla="*/ 14 h 25"/>
                  <a:gd name="T10" fmla="*/ 10 w 26"/>
                  <a:gd name="T11" fmla="*/ 14 h 25"/>
                  <a:gd name="T12" fmla="*/ 1 w 26"/>
                  <a:gd name="T13" fmla="*/ 20 h 25"/>
                  <a:gd name="T14" fmla="*/ 1 w 26"/>
                  <a:gd name="T15" fmla="*/ 24 h 25"/>
                  <a:gd name="T16" fmla="*/ 4 w 26"/>
                  <a:gd name="T17" fmla="*/ 25 h 25"/>
                  <a:gd name="T18" fmla="*/ 10 w 26"/>
                  <a:gd name="T19" fmla="*/ 20 h 25"/>
                  <a:gd name="T20" fmla="*/ 10 w 26"/>
                  <a:gd name="T21" fmla="*/ 22 h 25"/>
                  <a:gd name="T22" fmla="*/ 13 w 26"/>
                  <a:gd name="T23" fmla="*/ 25 h 25"/>
                  <a:gd name="T24" fmla="*/ 16 w 26"/>
                  <a:gd name="T25" fmla="*/ 22 h 25"/>
                  <a:gd name="T26" fmla="*/ 16 w 26"/>
                  <a:gd name="T27" fmla="*/ 20 h 25"/>
                  <a:gd name="T28" fmla="*/ 22 w 26"/>
                  <a:gd name="T29" fmla="*/ 25 h 25"/>
                  <a:gd name="T30" fmla="*/ 26 w 26"/>
                  <a:gd name="T31" fmla="*/ 24 h 25"/>
                  <a:gd name="T32" fmla="*/ 25 w 26"/>
                  <a:gd name="T33" fmla="*/ 20 h 25"/>
                  <a:gd name="T34" fmla="*/ 16 w 26"/>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5">
                    <a:moveTo>
                      <a:pt x="16" y="14"/>
                    </a:moveTo>
                    <a:cubicBezTo>
                      <a:pt x="16" y="14"/>
                      <a:pt x="16" y="14"/>
                      <a:pt x="16" y="14"/>
                    </a:cubicBezTo>
                    <a:cubicBezTo>
                      <a:pt x="16" y="0"/>
                      <a:pt x="16" y="0"/>
                      <a:pt x="16" y="0"/>
                    </a:cubicBezTo>
                    <a:cubicBezTo>
                      <a:pt x="10" y="0"/>
                      <a:pt x="10" y="0"/>
                      <a:pt x="10" y="0"/>
                    </a:cubicBezTo>
                    <a:cubicBezTo>
                      <a:pt x="10" y="14"/>
                      <a:pt x="10" y="14"/>
                      <a:pt x="10" y="14"/>
                    </a:cubicBezTo>
                    <a:cubicBezTo>
                      <a:pt x="10" y="14"/>
                      <a:pt x="10" y="14"/>
                      <a:pt x="10" y="14"/>
                    </a:cubicBezTo>
                    <a:cubicBezTo>
                      <a:pt x="1" y="20"/>
                      <a:pt x="1" y="20"/>
                      <a:pt x="1" y="20"/>
                    </a:cubicBezTo>
                    <a:cubicBezTo>
                      <a:pt x="0" y="21"/>
                      <a:pt x="0" y="23"/>
                      <a:pt x="1" y="24"/>
                    </a:cubicBezTo>
                    <a:cubicBezTo>
                      <a:pt x="1" y="25"/>
                      <a:pt x="3" y="25"/>
                      <a:pt x="4" y="25"/>
                    </a:cubicBezTo>
                    <a:cubicBezTo>
                      <a:pt x="10" y="20"/>
                      <a:pt x="10" y="20"/>
                      <a:pt x="10" y="20"/>
                    </a:cubicBezTo>
                    <a:cubicBezTo>
                      <a:pt x="10" y="22"/>
                      <a:pt x="10" y="22"/>
                      <a:pt x="10" y="22"/>
                    </a:cubicBezTo>
                    <a:cubicBezTo>
                      <a:pt x="10" y="23"/>
                      <a:pt x="12" y="25"/>
                      <a:pt x="13" y="25"/>
                    </a:cubicBezTo>
                    <a:cubicBezTo>
                      <a:pt x="14" y="25"/>
                      <a:pt x="16" y="23"/>
                      <a:pt x="16" y="22"/>
                    </a:cubicBezTo>
                    <a:cubicBezTo>
                      <a:pt x="16" y="20"/>
                      <a:pt x="16" y="20"/>
                      <a:pt x="16" y="20"/>
                    </a:cubicBezTo>
                    <a:cubicBezTo>
                      <a:pt x="22" y="25"/>
                      <a:pt x="22" y="25"/>
                      <a:pt x="22" y="25"/>
                    </a:cubicBezTo>
                    <a:cubicBezTo>
                      <a:pt x="23" y="25"/>
                      <a:pt x="25" y="25"/>
                      <a:pt x="26" y="24"/>
                    </a:cubicBezTo>
                    <a:cubicBezTo>
                      <a:pt x="26" y="23"/>
                      <a:pt x="26" y="21"/>
                      <a:pt x="25" y="20"/>
                    </a:cubicBezTo>
                    <a:lnTo>
                      <a:pt x="1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ndParaRPr>
              </a:p>
            </p:txBody>
          </p:sp>
          <p:sp>
            <p:nvSpPr>
              <p:cNvPr id="112" name="Freeform 7"/>
              <p:cNvSpPr/>
              <p:nvPr/>
            </p:nvSpPr>
            <p:spPr bwMode="auto">
              <a:xfrm>
                <a:off x="3987711" y="1259617"/>
                <a:ext cx="330201" cy="22225"/>
              </a:xfrm>
              <a:custGeom>
                <a:avLst/>
                <a:gdLst>
                  <a:gd name="T0" fmla="*/ 0 w 88"/>
                  <a:gd name="T1" fmla="*/ 0 h 6"/>
                  <a:gd name="T2" fmla="*/ 0 w 88"/>
                  <a:gd name="T3" fmla="*/ 0 h 6"/>
                  <a:gd name="T4" fmla="*/ 5 w 88"/>
                  <a:gd name="T5" fmla="*/ 6 h 6"/>
                  <a:gd name="T6" fmla="*/ 83 w 88"/>
                  <a:gd name="T7" fmla="*/ 6 h 6"/>
                  <a:gd name="T8" fmla="*/ 88 w 88"/>
                  <a:gd name="T9" fmla="*/ 0 h 6"/>
                  <a:gd name="T10" fmla="*/ 88 w 88"/>
                  <a:gd name="T11" fmla="*/ 0 h 6"/>
                  <a:gd name="T12" fmla="*/ 0 w 8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8" h="6">
                    <a:moveTo>
                      <a:pt x="0" y="0"/>
                    </a:moveTo>
                    <a:cubicBezTo>
                      <a:pt x="0" y="0"/>
                      <a:pt x="0" y="0"/>
                      <a:pt x="0" y="0"/>
                    </a:cubicBezTo>
                    <a:cubicBezTo>
                      <a:pt x="0" y="3"/>
                      <a:pt x="2" y="6"/>
                      <a:pt x="5" y="6"/>
                    </a:cubicBezTo>
                    <a:cubicBezTo>
                      <a:pt x="83" y="6"/>
                      <a:pt x="83" y="6"/>
                      <a:pt x="83" y="6"/>
                    </a:cubicBezTo>
                    <a:cubicBezTo>
                      <a:pt x="86" y="6"/>
                      <a:pt x="88" y="3"/>
                      <a:pt x="88" y="0"/>
                    </a:cubicBezTo>
                    <a:cubicBezTo>
                      <a:pt x="88" y="0"/>
                      <a:pt x="88" y="0"/>
                      <a:pt x="88"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ndParaRPr>
              </a:p>
            </p:txBody>
          </p:sp>
        </p:grpSp>
      </p:grpSp>
      <p:grpSp>
        <p:nvGrpSpPr>
          <p:cNvPr id="4" name="Group 3"/>
          <p:cNvGrpSpPr/>
          <p:nvPr/>
        </p:nvGrpSpPr>
        <p:grpSpPr>
          <a:xfrm>
            <a:off x="6029472" y="3537599"/>
            <a:ext cx="1895328" cy="1881567"/>
            <a:chOff x="6029472" y="3537599"/>
            <a:chExt cx="1895328" cy="1881567"/>
          </a:xfrm>
        </p:grpSpPr>
        <p:sp>
          <p:nvSpPr>
            <p:cNvPr id="54" name="Freeform 9"/>
            <p:cNvSpPr/>
            <p:nvPr/>
          </p:nvSpPr>
          <p:spPr bwMode="auto">
            <a:xfrm>
              <a:off x="6029472" y="3537599"/>
              <a:ext cx="1895328" cy="1881567"/>
            </a:xfrm>
            <a:custGeom>
              <a:avLst/>
              <a:gdLst>
                <a:gd name="T0" fmla="*/ 3 w 651"/>
                <a:gd name="T1" fmla="*/ 646 h 646"/>
                <a:gd name="T2" fmla="*/ 25 w 651"/>
                <a:gd name="T3" fmla="*/ 626 h 646"/>
                <a:gd name="T4" fmla="*/ 72 w 651"/>
                <a:gd name="T5" fmla="*/ 557 h 646"/>
                <a:gd name="T6" fmla="*/ 100 w 651"/>
                <a:gd name="T7" fmla="*/ 633 h 646"/>
                <a:gd name="T8" fmla="*/ 129 w 651"/>
                <a:gd name="T9" fmla="*/ 628 h 646"/>
                <a:gd name="T10" fmla="*/ 129 w 651"/>
                <a:gd name="T11" fmla="*/ 547 h 646"/>
                <a:gd name="T12" fmla="*/ 197 w 651"/>
                <a:gd name="T13" fmla="*/ 596 h 646"/>
                <a:gd name="T14" fmla="*/ 224 w 651"/>
                <a:gd name="T15" fmla="*/ 607 h 646"/>
                <a:gd name="T16" fmla="*/ 239 w 651"/>
                <a:gd name="T17" fmla="*/ 581 h 646"/>
                <a:gd name="T18" fmla="*/ 259 w 651"/>
                <a:gd name="T19" fmla="*/ 499 h 646"/>
                <a:gd name="T20" fmla="*/ 311 w 651"/>
                <a:gd name="T21" fmla="*/ 561 h 646"/>
                <a:gd name="T22" fmla="*/ 337 w 651"/>
                <a:gd name="T23" fmla="*/ 547 h 646"/>
                <a:gd name="T24" fmla="*/ 309 w 651"/>
                <a:gd name="T25" fmla="*/ 470 h 646"/>
                <a:gd name="T26" fmla="*/ 390 w 651"/>
                <a:gd name="T27" fmla="*/ 493 h 646"/>
                <a:gd name="T28" fmla="*/ 419 w 651"/>
                <a:gd name="T29" fmla="*/ 494 h 646"/>
                <a:gd name="T30" fmla="*/ 424 w 651"/>
                <a:gd name="T31" fmla="*/ 465 h 646"/>
                <a:gd name="T32" fmla="*/ 416 w 651"/>
                <a:gd name="T33" fmla="*/ 381 h 646"/>
                <a:gd name="T34" fmla="*/ 486 w 651"/>
                <a:gd name="T35" fmla="*/ 422 h 646"/>
                <a:gd name="T36" fmla="*/ 505 w 651"/>
                <a:gd name="T37" fmla="*/ 399 h 646"/>
                <a:gd name="T38" fmla="*/ 452 w 651"/>
                <a:gd name="T39" fmla="*/ 337 h 646"/>
                <a:gd name="T40" fmla="*/ 536 w 651"/>
                <a:gd name="T41" fmla="*/ 331 h 646"/>
                <a:gd name="T42" fmla="*/ 564 w 651"/>
                <a:gd name="T43" fmla="*/ 321 h 646"/>
                <a:gd name="T44" fmla="*/ 558 w 651"/>
                <a:gd name="T45" fmla="*/ 292 h 646"/>
                <a:gd name="T46" fmla="*/ 522 w 651"/>
                <a:gd name="T47" fmla="*/ 216 h 646"/>
                <a:gd name="T48" fmla="*/ 602 w 651"/>
                <a:gd name="T49" fmla="*/ 230 h 646"/>
                <a:gd name="T50" fmla="*/ 612 w 651"/>
                <a:gd name="T51" fmla="*/ 202 h 646"/>
                <a:gd name="T52" fmla="*/ 542 w 651"/>
                <a:gd name="T53" fmla="*/ 162 h 646"/>
                <a:gd name="T54" fmla="*/ 618 w 651"/>
                <a:gd name="T55" fmla="*/ 128 h 646"/>
                <a:gd name="T56" fmla="*/ 641 w 651"/>
                <a:gd name="T57" fmla="*/ 109 h 646"/>
                <a:gd name="T58" fmla="*/ 626 w 651"/>
                <a:gd name="T59" fmla="*/ 84 h 646"/>
                <a:gd name="T60" fmla="*/ 566 w 651"/>
                <a:gd name="T61" fmla="*/ 25 h 646"/>
                <a:gd name="T62" fmla="*/ 646 w 651"/>
                <a:gd name="T63" fmla="*/ 11 h 646"/>
                <a:gd name="T64" fmla="*/ 0 w 651"/>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6">
                  <a:moveTo>
                    <a:pt x="0" y="646"/>
                  </a:moveTo>
                  <a:cubicBezTo>
                    <a:pt x="1" y="646"/>
                    <a:pt x="2" y="646"/>
                    <a:pt x="3" y="646"/>
                  </a:cubicBezTo>
                  <a:cubicBezTo>
                    <a:pt x="8" y="646"/>
                    <a:pt x="13" y="644"/>
                    <a:pt x="18" y="640"/>
                  </a:cubicBezTo>
                  <a:cubicBezTo>
                    <a:pt x="22" y="637"/>
                    <a:pt x="24" y="632"/>
                    <a:pt x="25" y="626"/>
                  </a:cubicBezTo>
                  <a:cubicBezTo>
                    <a:pt x="26" y="620"/>
                    <a:pt x="29" y="589"/>
                    <a:pt x="31" y="560"/>
                  </a:cubicBezTo>
                  <a:cubicBezTo>
                    <a:pt x="45" y="560"/>
                    <a:pt x="59" y="558"/>
                    <a:pt x="72" y="557"/>
                  </a:cubicBezTo>
                  <a:cubicBezTo>
                    <a:pt x="80" y="584"/>
                    <a:pt x="88" y="614"/>
                    <a:pt x="90" y="621"/>
                  </a:cubicBezTo>
                  <a:cubicBezTo>
                    <a:pt x="91" y="626"/>
                    <a:pt x="95" y="630"/>
                    <a:pt x="100" y="633"/>
                  </a:cubicBezTo>
                  <a:cubicBezTo>
                    <a:pt x="104" y="636"/>
                    <a:pt x="110" y="637"/>
                    <a:pt x="115" y="636"/>
                  </a:cubicBezTo>
                  <a:cubicBezTo>
                    <a:pt x="121" y="635"/>
                    <a:pt x="125" y="632"/>
                    <a:pt x="129" y="628"/>
                  </a:cubicBezTo>
                  <a:cubicBezTo>
                    <a:pt x="132" y="624"/>
                    <a:pt x="134" y="619"/>
                    <a:pt x="134" y="613"/>
                  </a:cubicBezTo>
                  <a:cubicBezTo>
                    <a:pt x="133" y="607"/>
                    <a:pt x="131" y="575"/>
                    <a:pt x="129" y="547"/>
                  </a:cubicBezTo>
                  <a:cubicBezTo>
                    <a:pt x="142" y="544"/>
                    <a:pt x="155" y="540"/>
                    <a:pt x="168" y="536"/>
                  </a:cubicBezTo>
                  <a:cubicBezTo>
                    <a:pt x="180" y="562"/>
                    <a:pt x="194" y="590"/>
                    <a:pt x="197" y="596"/>
                  </a:cubicBezTo>
                  <a:cubicBezTo>
                    <a:pt x="199" y="601"/>
                    <a:pt x="203" y="605"/>
                    <a:pt x="208" y="607"/>
                  </a:cubicBezTo>
                  <a:cubicBezTo>
                    <a:pt x="214" y="608"/>
                    <a:pt x="219" y="608"/>
                    <a:pt x="224" y="607"/>
                  </a:cubicBezTo>
                  <a:cubicBezTo>
                    <a:pt x="230" y="605"/>
                    <a:pt x="234" y="601"/>
                    <a:pt x="236" y="596"/>
                  </a:cubicBezTo>
                  <a:cubicBezTo>
                    <a:pt x="239" y="592"/>
                    <a:pt x="240" y="586"/>
                    <a:pt x="239" y="581"/>
                  </a:cubicBezTo>
                  <a:cubicBezTo>
                    <a:pt x="237" y="574"/>
                    <a:pt x="229" y="544"/>
                    <a:pt x="222" y="517"/>
                  </a:cubicBezTo>
                  <a:cubicBezTo>
                    <a:pt x="235" y="511"/>
                    <a:pt x="247" y="505"/>
                    <a:pt x="259" y="499"/>
                  </a:cubicBezTo>
                  <a:cubicBezTo>
                    <a:pt x="276" y="522"/>
                    <a:pt x="294" y="548"/>
                    <a:pt x="298" y="553"/>
                  </a:cubicBezTo>
                  <a:cubicBezTo>
                    <a:pt x="301" y="558"/>
                    <a:pt x="306" y="560"/>
                    <a:pt x="311" y="561"/>
                  </a:cubicBezTo>
                  <a:cubicBezTo>
                    <a:pt x="316" y="562"/>
                    <a:pt x="322" y="562"/>
                    <a:pt x="327" y="559"/>
                  </a:cubicBezTo>
                  <a:cubicBezTo>
                    <a:pt x="332" y="556"/>
                    <a:pt x="335" y="552"/>
                    <a:pt x="337" y="547"/>
                  </a:cubicBezTo>
                  <a:cubicBezTo>
                    <a:pt x="339" y="542"/>
                    <a:pt x="339" y="536"/>
                    <a:pt x="336" y="531"/>
                  </a:cubicBezTo>
                  <a:cubicBezTo>
                    <a:pt x="334" y="525"/>
                    <a:pt x="321" y="496"/>
                    <a:pt x="309" y="470"/>
                  </a:cubicBezTo>
                  <a:cubicBezTo>
                    <a:pt x="321" y="463"/>
                    <a:pt x="332" y="455"/>
                    <a:pt x="343" y="447"/>
                  </a:cubicBezTo>
                  <a:cubicBezTo>
                    <a:pt x="363" y="467"/>
                    <a:pt x="385" y="489"/>
                    <a:pt x="390" y="493"/>
                  </a:cubicBezTo>
                  <a:cubicBezTo>
                    <a:pt x="394" y="497"/>
                    <a:pt x="399" y="499"/>
                    <a:pt x="404" y="499"/>
                  </a:cubicBezTo>
                  <a:cubicBezTo>
                    <a:pt x="410" y="499"/>
                    <a:pt x="415" y="497"/>
                    <a:pt x="419" y="494"/>
                  </a:cubicBezTo>
                  <a:cubicBezTo>
                    <a:pt x="424" y="490"/>
                    <a:pt x="426" y="485"/>
                    <a:pt x="427" y="480"/>
                  </a:cubicBezTo>
                  <a:cubicBezTo>
                    <a:pt x="428" y="475"/>
                    <a:pt x="427" y="469"/>
                    <a:pt x="424" y="465"/>
                  </a:cubicBezTo>
                  <a:cubicBezTo>
                    <a:pt x="420" y="459"/>
                    <a:pt x="403" y="433"/>
                    <a:pt x="386" y="410"/>
                  </a:cubicBezTo>
                  <a:cubicBezTo>
                    <a:pt x="397" y="400"/>
                    <a:pt x="406" y="391"/>
                    <a:pt x="416" y="381"/>
                  </a:cubicBezTo>
                  <a:cubicBezTo>
                    <a:pt x="439" y="397"/>
                    <a:pt x="465" y="415"/>
                    <a:pt x="470" y="418"/>
                  </a:cubicBezTo>
                  <a:cubicBezTo>
                    <a:pt x="475" y="422"/>
                    <a:pt x="480" y="423"/>
                    <a:pt x="486" y="422"/>
                  </a:cubicBezTo>
                  <a:cubicBezTo>
                    <a:pt x="491" y="421"/>
                    <a:pt x="496" y="418"/>
                    <a:pt x="499" y="414"/>
                  </a:cubicBezTo>
                  <a:cubicBezTo>
                    <a:pt x="503" y="409"/>
                    <a:pt x="505" y="404"/>
                    <a:pt x="505" y="399"/>
                  </a:cubicBezTo>
                  <a:cubicBezTo>
                    <a:pt x="505" y="394"/>
                    <a:pt x="503" y="388"/>
                    <a:pt x="499" y="384"/>
                  </a:cubicBezTo>
                  <a:cubicBezTo>
                    <a:pt x="494" y="379"/>
                    <a:pt x="472" y="357"/>
                    <a:pt x="452" y="337"/>
                  </a:cubicBezTo>
                  <a:cubicBezTo>
                    <a:pt x="461" y="326"/>
                    <a:pt x="469" y="315"/>
                    <a:pt x="476" y="303"/>
                  </a:cubicBezTo>
                  <a:cubicBezTo>
                    <a:pt x="502" y="315"/>
                    <a:pt x="530" y="328"/>
                    <a:pt x="536" y="331"/>
                  </a:cubicBezTo>
                  <a:cubicBezTo>
                    <a:pt x="541" y="333"/>
                    <a:pt x="547" y="333"/>
                    <a:pt x="552" y="331"/>
                  </a:cubicBezTo>
                  <a:cubicBezTo>
                    <a:pt x="557" y="329"/>
                    <a:pt x="561" y="326"/>
                    <a:pt x="564" y="321"/>
                  </a:cubicBezTo>
                  <a:cubicBezTo>
                    <a:pt x="567" y="316"/>
                    <a:pt x="568" y="311"/>
                    <a:pt x="567" y="305"/>
                  </a:cubicBezTo>
                  <a:cubicBezTo>
                    <a:pt x="566" y="300"/>
                    <a:pt x="563" y="295"/>
                    <a:pt x="558" y="292"/>
                  </a:cubicBezTo>
                  <a:cubicBezTo>
                    <a:pt x="553" y="288"/>
                    <a:pt x="528" y="270"/>
                    <a:pt x="505" y="253"/>
                  </a:cubicBezTo>
                  <a:cubicBezTo>
                    <a:pt x="511" y="241"/>
                    <a:pt x="517" y="229"/>
                    <a:pt x="522" y="216"/>
                  </a:cubicBezTo>
                  <a:cubicBezTo>
                    <a:pt x="549" y="223"/>
                    <a:pt x="580" y="231"/>
                    <a:pt x="586" y="233"/>
                  </a:cubicBezTo>
                  <a:cubicBezTo>
                    <a:pt x="591" y="234"/>
                    <a:pt x="597" y="233"/>
                    <a:pt x="602" y="230"/>
                  </a:cubicBezTo>
                  <a:cubicBezTo>
                    <a:pt x="606" y="228"/>
                    <a:pt x="610" y="224"/>
                    <a:pt x="612" y="218"/>
                  </a:cubicBezTo>
                  <a:cubicBezTo>
                    <a:pt x="614" y="213"/>
                    <a:pt x="614" y="207"/>
                    <a:pt x="612" y="202"/>
                  </a:cubicBezTo>
                  <a:cubicBezTo>
                    <a:pt x="610" y="198"/>
                    <a:pt x="606" y="193"/>
                    <a:pt x="601" y="191"/>
                  </a:cubicBezTo>
                  <a:cubicBezTo>
                    <a:pt x="595" y="188"/>
                    <a:pt x="567" y="174"/>
                    <a:pt x="542" y="162"/>
                  </a:cubicBezTo>
                  <a:cubicBezTo>
                    <a:pt x="546" y="149"/>
                    <a:pt x="549" y="136"/>
                    <a:pt x="552" y="122"/>
                  </a:cubicBezTo>
                  <a:cubicBezTo>
                    <a:pt x="581" y="125"/>
                    <a:pt x="612" y="127"/>
                    <a:pt x="618" y="128"/>
                  </a:cubicBezTo>
                  <a:cubicBezTo>
                    <a:pt x="624" y="128"/>
                    <a:pt x="629" y="126"/>
                    <a:pt x="633" y="123"/>
                  </a:cubicBezTo>
                  <a:cubicBezTo>
                    <a:pt x="637" y="119"/>
                    <a:pt x="640" y="115"/>
                    <a:pt x="641" y="109"/>
                  </a:cubicBezTo>
                  <a:cubicBezTo>
                    <a:pt x="642" y="103"/>
                    <a:pt x="641" y="98"/>
                    <a:pt x="638" y="93"/>
                  </a:cubicBezTo>
                  <a:cubicBezTo>
                    <a:pt x="636" y="89"/>
                    <a:pt x="631" y="85"/>
                    <a:pt x="626" y="84"/>
                  </a:cubicBezTo>
                  <a:cubicBezTo>
                    <a:pt x="620" y="82"/>
                    <a:pt x="589" y="73"/>
                    <a:pt x="562" y="66"/>
                  </a:cubicBezTo>
                  <a:cubicBezTo>
                    <a:pt x="564" y="52"/>
                    <a:pt x="565" y="39"/>
                    <a:pt x="566" y="25"/>
                  </a:cubicBezTo>
                  <a:cubicBezTo>
                    <a:pt x="594" y="22"/>
                    <a:pt x="625" y="19"/>
                    <a:pt x="632" y="19"/>
                  </a:cubicBezTo>
                  <a:cubicBezTo>
                    <a:pt x="637" y="18"/>
                    <a:pt x="642" y="15"/>
                    <a:pt x="646" y="11"/>
                  </a:cubicBezTo>
                  <a:cubicBezTo>
                    <a:pt x="648" y="8"/>
                    <a:pt x="650" y="4"/>
                    <a:pt x="651" y="0"/>
                  </a:cubicBezTo>
                  <a:cubicBezTo>
                    <a:pt x="0" y="0"/>
                    <a:pt x="0" y="0"/>
                    <a:pt x="0" y="0"/>
                  </a:cubicBezTo>
                  <a:lnTo>
                    <a:pt x="0" y="646"/>
                  </a:lnTo>
                  <a:close/>
                </a:path>
              </a:pathLst>
            </a:custGeom>
            <a:solidFill>
              <a:srgbClr val="297F9D"/>
            </a:solidFill>
            <a:ln>
              <a:noFill/>
            </a:ln>
          </p:spPr>
          <p:txBody>
            <a:bodyPr vert="horz" wrap="square" lIns="121920" tIns="60960" rIns="121920" bIns="60960" numCol="1" anchor="t" anchorCtr="0" compatLnSpc="1"/>
            <a:lstStyle/>
            <a:p>
              <a:endParaRPr lang="en-US" sz="2400">
                <a:solidFill>
                  <a:schemeClr val="bg1"/>
                </a:solidFill>
              </a:endParaRPr>
            </a:p>
          </p:txBody>
        </p:sp>
        <p:grpSp>
          <p:nvGrpSpPr>
            <p:cNvPr id="113" name="Group 112"/>
            <p:cNvGrpSpPr/>
            <p:nvPr/>
          </p:nvGrpSpPr>
          <p:grpSpPr>
            <a:xfrm>
              <a:off x="6299616" y="3751159"/>
              <a:ext cx="643095" cy="495230"/>
              <a:chOff x="4405224" y="1205642"/>
              <a:chExt cx="434976" cy="334963"/>
            </a:xfrm>
            <a:solidFill>
              <a:schemeClr val="bg1"/>
            </a:solidFill>
          </p:grpSpPr>
          <p:sp>
            <p:nvSpPr>
              <p:cNvPr id="114" name="Freeform 66"/>
              <p:cNvSpPr/>
              <p:nvPr/>
            </p:nvSpPr>
            <p:spPr bwMode="auto">
              <a:xfrm>
                <a:off x="4405224" y="1292954"/>
                <a:ext cx="434976" cy="61913"/>
              </a:xfrm>
              <a:custGeom>
                <a:avLst/>
                <a:gdLst>
                  <a:gd name="T0" fmla="*/ 109 w 116"/>
                  <a:gd name="T1" fmla="*/ 0 h 16"/>
                  <a:gd name="T2" fmla="*/ 102 w 116"/>
                  <a:gd name="T3" fmla="*/ 0 h 16"/>
                  <a:gd name="T4" fmla="*/ 102 w 116"/>
                  <a:gd name="T5" fmla="*/ 1 h 16"/>
                  <a:gd name="T6" fmla="*/ 93 w 116"/>
                  <a:gd name="T7" fmla="*/ 10 h 16"/>
                  <a:gd name="T8" fmla="*/ 85 w 116"/>
                  <a:gd name="T9" fmla="*/ 1 h 16"/>
                  <a:gd name="T10" fmla="*/ 85 w 116"/>
                  <a:gd name="T11" fmla="*/ 0 h 16"/>
                  <a:gd name="T12" fmla="*/ 34 w 116"/>
                  <a:gd name="T13" fmla="*/ 0 h 16"/>
                  <a:gd name="T14" fmla="*/ 34 w 116"/>
                  <a:gd name="T15" fmla="*/ 1 h 16"/>
                  <a:gd name="T16" fmla="*/ 25 w 116"/>
                  <a:gd name="T17" fmla="*/ 10 h 16"/>
                  <a:gd name="T18" fmla="*/ 17 w 116"/>
                  <a:gd name="T19" fmla="*/ 1 h 16"/>
                  <a:gd name="T20" fmla="*/ 17 w 116"/>
                  <a:gd name="T21" fmla="*/ 0 h 16"/>
                  <a:gd name="T22" fmla="*/ 7 w 116"/>
                  <a:gd name="T23" fmla="*/ 0 h 16"/>
                  <a:gd name="T24" fmla="*/ 0 w 116"/>
                  <a:gd name="T25" fmla="*/ 8 h 16"/>
                  <a:gd name="T26" fmla="*/ 7 w 116"/>
                  <a:gd name="T27" fmla="*/ 16 h 16"/>
                  <a:gd name="T28" fmla="*/ 109 w 116"/>
                  <a:gd name="T29" fmla="*/ 16 h 16"/>
                  <a:gd name="T30" fmla="*/ 116 w 116"/>
                  <a:gd name="T31" fmla="*/ 8 h 16"/>
                  <a:gd name="T32" fmla="*/ 109 w 116"/>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 h="16">
                    <a:moveTo>
                      <a:pt x="109" y="0"/>
                    </a:moveTo>
                    <a:cubicBezTo>
                      <a:pt x="102" y="0"/>
                      <a:pt x="102" y="0"/>
                      <a:pt x="102" y="0"/>
                    </a:cubicBezTo>
                    <a:cubicBezTo>
                      <a:pt x="102" y="1"/>
                      <a:pt x="102" y="1"/>
                      <a:pt x="102" y="1"/>
                    </a:cubicBezTo>
                    <a:cubicBezTo>
                      <a:pt x="102" y="6"/>
                      <a:pt x="98" y="10"/>
                      <a:pt x="93" y="10"/>
                    </a:cubicBezTo>
                    <a:cubicBezTo>
                      <a:pt x="89" y="10"/>
                      <a:pt x="85" y="6"/>
                      <a:pt x="85" y="1"/>
                    </a:cubicBezTo>
                    <a:cubicBezTo>
                      <a:pt x="85" y="0"/>
                      <a:pt x="85" y="0"/>
                      <a:pt x="85" y="0"/>
                    </a:cubicBezTo>
                    <a:cubicBezTo>
                      <a:pt x="34" y="0"/>
                      <a:pt x="34" y="0"/>
                      <a:pt x="34" y="0"/>
                    </a:cubicBezTo>
                    <a:cubicBezTo>
                      <a:pt x="34" y="1"/>
                      <a:pt x="34" y="1"/>
                      <a:pt x="34" y="1"/>
                    </a:cubicBezTo>
                    <a:cubicBezTo>
                      <a:pt x="34" y="6"/>
                      <a:pt x="30" y="10"/>
                      <a:pt x="25" y="10"/>
                    </a:cubicBezTo>
                    <a:cubicBezTo>
                      <a:pt x="21" y="10"/>
                      <a:pt x="17" y="6"/>
                      <a:pt x="17" y="1"/>
                    </a:cubicBezTo>
                    <a:cubicBezTo>
                      <a:pt x="17" y="0"/>
                      <a:pt x="17" y="0"/>
                      <a:pt x="17" y="0"/>
                    </a:cubicBezTo>
                    <a:cubicBezTo>
                      <a:pt x="7" y="0"/>
                      <a:pt x="7" y="0"/>
                      <a:pt x="7" y="0"/>
                    </a:cubicBezTo>
                    <a:cubicBezTo>
                      <a:pt x="3" y="0"/>
                      <a:pt x="0" y="4"/>
                      <a:pt x="0" y="8"/>
                    </a:cubicBezTo>
                    <a:cubicBezTo>
                      <a:pt x="0" y="12"/>
                      <a:pt x="3" y="16"/>
                      <a:pt x="7" y="16"/>
                    </a:cubicBezTo>
                    <a:cubicBezTo>
                      <a:pt x="109" y="16"/>
                      <a:pt x="109" y="16"/>
                      <a:pt x="109" y="16"/>
                    </a:cubicBezTo>
                    <a:cubicBezTo>
                      <a:pt x="113" y="16"/>
                      <a:pt x="116" y="12"/>
                      <a:pt x="116" y="8"/>
                    </a:cubicBezTo>
                    <a:cubicBezTo>
                      <a:pt x="116" y="4"/>
                      <a:pt x="113" y="0"/>
                      <a:pt x="10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ndParaRPr>
              </a:p>
            </p:txBody>
          </p:sp>
          <p:sp>
            <p:nvSpPr>
              <p:cNvPr id="115" name="Freeform 67"/>
              <p:cNvSpPr/>
              <p:nvPr/>
            </p:nvSpPr>
            <p:spPr bwMode="auto">
              <a:xfrm>
                <a:off x="4702087" y="1205642"/>
                <a:ext cx="66675" cy="111125"/>
              </a:xfrm>
              <a:custGeom>
                <a:avLst/>
                <a:gdLst>
                  <a:gd name="T0" fmla="*/ 12 w 18"/>
                  <a:gd name="T1" fmla="*/ 26 h 29"/>
                  <a:gd name="T2" fmla="*/ 16 w 18"/>
                  <a:gd name="T3" fmla="*/ 27 h 29"/>
                  <a:gd name="T4" fmla="*/ 18 w 18"/>
                  <a:gd name="T5" fmla="*/ 24 h 29"/>
                  <a:gd name="T6" fmla="*/ 17 w 18"/>
                  <a:gd name="T7" fmla="*/ 22 h 29"/>
                  <a:gd name="T8" fmla="*/ 6 w 18"/>
                  <a:gd name="T9" fmla="*/ 3 h 29"/>
                  <a:gd name="T10" fmla="*/ 1 w 18"/>
                  <a:gd name="T11" fmla="*/ 1 h 29"/>
                  <a:gd name="T12" fmla="*/ 0 w 18"/>
                  <a:gd name="T13" fmla="*/ 5 h 29"/>
                  <a:gd name="T14" fmla="*/ 0 w 18"/>
                  <a:gd name="T15" fmla="*/ 6 h 29"/>
                  <a:gd name="T16" fmla="*/ 12 w 18"/>
                  <a:gd name="T17" fmla="*/ 2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9">
                    <a:moveTo>
                      <a:pt x="12" y="26"/>
                    </a:moveTo>
                    <a:cubicBezTo>
                      <a:pt x="13" y="28"/>
                      <a:pt x="15" y="29"/>
                      <a:pt x="16" y="27"/>
                    </a:cubicBezTo>
                    <a:cubicBezTo>
                      <a:pt x="17" y="27"/>
                      <a:pt x="18" y="26"/>
                      <a:pt x="18" y="24"/>
                    </a:cubicBezTo>
                    <a:cubicBezTo>
                      <a:pt x="18" y="24"/>
                      <a:pt x="18" y="23"/>
                      <a:pt x="17" y="22"/>
                    </a:cubicBezTo>
                    <a:cubicBezTo>
                      <a:pt x="6" y="3"/>
                      <a:pt x="6" y="3"/>
                      <a:pt x="6" y="3"/>
                    </a:cubicBezTo>
                    <a:cubicBezTo>
                      <a:pt x="5" y="1"/>
                      <a:pt x="3" y="0"/>
                      <a:pt x="1" y="1"/>
                    </a:cubicBezTo>
                    <a:cubicBezTo>
                      <a:pt x="0" y="2"/>
                      <a:pt x="0" y="3"/>
                      <a:pt x="0" y="5"/>
                    </a:cubicBezTo>
                    <a:cubicBezTo>
                      <a:pt x="0" y="5"/>
                      <a:pt x="0" y="6"/>
                      <a:pt x="0" y="6"/>
                    </a:cubicBezTo>
                    <a:lnTo>
                      <a:pt x="12"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ndParaRPr>
              </a:p>
            </p:txBody>
          </p:sp>
          <p:sp>
            <p:nvSpPr>
              <p:cNvPr id="116" name="Freeform 68"/>
              <p:cNvSpPr>
                <a:spLocks noEditPoints="1"/>
              </p:cNvSpPr>
              <p:nvPr/>
            </p:nvSpPr>
            <p:spPr bwMode="auto">
              <a:xfrm>
                <a:off x="4430624" y="1369155"/>
                <a:ext cx="381001" cy="171450"/>
              </a:xfrm>
              <a:custGeom>
                <a:avLst/>
                <a:gdLst>
                  <a:gd name="T0" fmla="*/ 48 w 101"/>
                  <a:gd name="T1" fmla="*/ 0 h 45"/>
                  <a:gd name="T2" fmla="*/ 0 w 101"/>
                  <a:gd name="T3" fmla="*/ 0 h 45"/>
                  <a:gd name="T4" fmla="*/ 11 w 101"/>
                  <a:gd name="T5" fmla="*/ 45 h 45"/>
                  <a:gd name="T6" fmla="*/ 35 w 101"/>
                  <a:gd name="T7" fmla="*/ 45 h 45"/>
                  <a:gd name="T8" fmla="*/ 67 w 101"/>
                  <a:gd name="T9" fmla="*/ 45 h 45"/>
                  <a:gd name="T10" fmla="*/ 91 w 101"/>
                  <a:gd name="T11" fmla="*/ 45 h 45"/>
                  <a:gd name="T12" fmla="*/ 101 w 101"/>
                  <a:gd name="T13" fmla="*/ 0 h 45"/>
                  <a:gd name="T14" fmla="*/ 54 w 101"/>
                  <a:gd name="T15" fmla="*/ 0 h 45"/>
                  <a:gd name="T16" fmla="*/ 48 w 101"/>
                  <a:gd name="T17" fmla="*/ 0 h 45"/>
                  <a:gd name="T18" fmla="*/ 39 w 101"/>
                  <a:gd name="T19" fmla="*/ 35 h 45"/>
                  <a:gd name="T20" fmla="*/ 36 w 101"/>
                  <a:gd name="T21" fmla="*/ 38 h 45"/>
                  <a:gd name="T22" fmla="*/ 34 w 101"/>
                  <a:gd name="T23" fmla="*/ 37 h 45"/>
                  <a:gd name="T24" fmla="*/ 33 w 101"/>
                  <a:gd name="T25" fmla="*/ 35 h 45"/>
                  <a:gd name="T26" fmla="*/ 33 w 101"/>
                  <a:gd name="T27" fmla="*/ 10 h 45"/>
                  <a:gd name="T28" fmla="*/ 36 w 101"/>
                  <a:gd name="T29" fmla="*/ 7 h 45"/>
                  <a:gd name="T30" fmla="*/ 38 w 101"/>
                  <a:gd name="T31" fmla="*/ 8 h 45"/>
                  <a:gd name="T32" fmla="*/ 39 w 101"/>
                  <a:gd name="T33" fmla="*/ 10 h 45"/>
                  <a:gd name="T34" fmla="*/ 39 w 101"/>
                  <a:gd name="T35" fmla="*/ 35 h 45"/>
                  <a:gd name="T36" fmla="*/ 53 w 101"/>
                  <a:gd name="T37" fmla="*/ 35 h 45"/>
                  <a:gd name="T38" fmla="*/ 51 w 101"/>
                  <a:gd name="T39" fmla="*/ 38 h 45"/>
                  <a:gd name="T40" fmla="*/ 49 w 101"/>
                  <a:gd name="T41" fmla="*/ 37 h 45"/>
                  <a:gd name="T42" fmla="*/ 48 w 101"/>
                  <a:gd name="T43" fmla="*/ 35 h 45"/>
                  <a:gd name="T44" fmla="*/ 48 w 101"/>
                  <a:gd name="T45" fmla="*/ 10 h 45"/>
                  <a:gd name="T46" fmla="*/ 51 w 101"/>
                  <a:gd name="T47" fmla="*/ 7 h 45"/>
                  <a:gd name="T48" fmla="*/ 53 w 101"/>
                  <a:gd name="T49" fmla="*/ 8 h 45"/>
                  <a:gd name="T50" fmla="*/ 53 w 101"/>
                  <a:gd name="T51" fmla="*/ 10 h 45"/>
                  <a:gd name="T52" fmla="*/ 53 w 101"/>
                  <a:gd name="T53" fmla="*/ 35 h 45"/>
                  <a:gd name="T54" fmla="*/ 63 w 101"/>
                  <a:gd name="T55" fmla="*/ 10 h 45"/>
                  <a:gd name="T56" fmla="*/ 65 w 101"/>
                  <a:gd name="T57" fmla="*/ 7 h 45"/>
                  <a:gd name="T58" fmla="*/ 67 w 101"/>
                  <a:gd name="T59" fmla="*/ 8 h 45"/>
                  <a:gd name="T60" fmla="*/ 68 w 101"/>
                  <a:gd name="T61" fmla="*/ 10 h 45"/>
                  <a:gd name="T62" fmla="*/ 68 w 101"/>
                  <a:gd name="T63" fmla="*/ 35 h 45"/>
                  <a:gd name="T64" fmla="*/ 65 w 101"/>
                  <a:gd name="T65" fmla="*/ 38 h 45"/>
                  <a:gd name="T66" fmla="*/ 64 w 101"/>
                  <a:gd name="T67" fmla="*/ 37 h 45"/>
                  <a:gd name="T68" fmla="*/ 63 w 101"/>
                  <a:gd name="T69" fmla="*/ 35 h 45"/>
                  <a:gd name="T70" fmla="*/ 63 w 101"/>
                  <a:gd name="T71"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 h="45">
                    <a:moveTo>
                      <a:pt x="48" y="0"/>
                    </a:moveTo>
                    <a:cubicBezTo>
                      <a:pt x="0" y="0"/>
                      <a:pt x="0" y="0"/>
                      <a:pt x="0" y="0"/>
                    </a:cubicBezTo>
                    <a:cubicBezTo>
                      <a:pt x="11" y="45"/>
                      <a:pt x="11" y="45"/>
                      <a:pt x="11" y="45"/>
                    </a:cubicBezTo>
                    <a:cubicBezTo>
                      <a:pt x="35" y="45"/>
                      <a:pt x="35" y="45"/>
                      <a:pt x="35" y="45"/>
                    </a:cubicBezTo>
                    <a:cubicBezTo>
                      <a:pt x="67" y="45"/>
                      <a:pt x="67" y="45"/>
                      <a:pt x="67" y="45"/>
                    </a:cubicBezTo>
                    <a:cubicBezTo>
                      <a:pt x="91" y="45"/>
                      <a:pt x="91" y="45"/>
                      <a:pt x="91" y="45"/>
                    </a:cubicBezTo>
                    <a:cubicBezTo>
                      <a:pt x="101" y="0"/>
                      <a:pt x="101" y="0"/>
                      <a:pt x="101" y="0"/>
                    </a:cubicBezTo>
                    <a:cubicBezTo>
                      <a:pt x="54" y="0"/>
                      <a:pt x="54" y="0"/>
                      <a:pt x="54" y="0"/>
                    </a:cubicBezTo>
                    <a:lnTo>
                      <a:pt x="48" y="0"/>
                    </a:lnTo>
                    <a:close/>
                    <a:moveTo>
                      <a:pt x="39" y="35"/>
                    </a:moveTo>
                    <a:cubicBezTo>
                      <a:pt x="39" y="37"/>
                      <a:pt x="38" y="38"/>
                      <a:pt x="36" y="38"/>
                    </a:cubicBezTo>
                    <a:cubicBezTo>
                      <a:pt x="35" y="38"/>
                      <a:pt x="35" y="38"/>
                      <a:pt x="34" y="37"/>
                    </a:cubicBezTo>
                    <a:cubicBezTo>
                      <a:pt x="34" y="37"/>
                      <a:pt x="33" y="36"/>
                      <a:pt x="33" y="35"/>
                    </a:cubicBezTo>
                    <a:cubicBezTo>
                      <a:pt x="33" y="10"/>
                      <a:pt x="33" y="10"/>
                      <a:pt x="33" y="10"/>
                    </a:cubicBezTo>
                    <a:cubicBezTo>
                      <a:pt x="33" y="8"/>
                      <a:pt x="35" y="7"/>
                      <a:pt x="36" y="7"/>
                    </a:cubicBezTo>
                    <a:cubicBezTo>
                      <a:pt x="37" y="7"/>
                      <a:pt x="38" y="7"/>
                      <a:pt x="38" y="8"/>
                    </a:cubicBezTo>
                    <a:cubicBezTo>
                      <a:pt x="38" y="8"/>
                      <a:pt x="39" y="9"/>
                      <a:pt x="39" y="10"/>
                    </a:cubicBezTo>
                    <a:lnTo>
                      <a:pt x="39" y="35"/>
                    </a:lnTo>
                    <a:close/>
                    <a:moveTo>
                      <a:pt x="53" y="35"/>
                    </a:moveTo>
                    <a:cubicBezTo>
                      <a:pt x="53" y="37"/>
                      <a:pt x="52" y="38"/>
                      <a:pt x="51" y="38"/>
                    </a:cubicBezTo>
                    <a:cubicBezTo>
                      <a:pt x="50" y="38"/>
                      <a:pt x="49" y="38"/>
                      <a:pt x="49" y="37"/>
                    </a:cubicBezTo>
                    <a:cubicBezTo>
                      <a:pt x="48" y="37"/>
                      <a:pt x="48" y="36"/>
                      <a:pt x="48" y="35"/>
                    </a:cubicBezTo>
                    <a:cubicBezTo>
                      <a:pt x="48" y="10"/>
                      <a:pt x="48" y="10"/>
                      <a:pt x="48" y="10"/>
                    </a:cubicBezTo>
                    <a:cubicBezTo>
                      <a:pt x="48" y="8"/>
                      <a:pt x="49" y="7"/>
                      <a:pt x="51" y="7"/>
                    </a:cubicBezTo>
                    <a:cubicBezTo>
                      <a:pt x="51" y="7"/>
                      <a:pt x="52" y="7"/>
                      <a:pt x="53" y="8"/>
                    </a:cubicBezTo>
                    <a:cubicBezTo>
                      <a:pt x="53" y="8"/>
                      <a:pt x="53" y="9"/>
                      <a:pt x="53" y="10"/>
                    </a:cubicBezTo>
                    <a:lnTo>
                      <a:pt x="53" y="35"/>
                    </a:lnTo>
                    <a:close/>
                    <a:moveTo>
                      <a:pt x="63" y="10"/>
                    </a:moveTo>
                    <a:cubicBezTo>
                      <a:pt x="63" y="8"/>
                      <a:pt x="64" y="7"/>
                      <a:pt x="65" y="7"/>
                    </a:cubicBezTo>
                    <a:cubicBezTo>
                      <a:pt x="66" y="7"/>
                      <a:pt x="67" y="7"/>
                      <a:pt x="67" y="8"/>
                    </a:cubicBezTo>
                    <a:cubicBezTo>
                      <a:pt x="68" y="8"/>
                      <a:pt x="68" y="9"/>
                      <a:pt x="68" y="10"/>
                    </a:cubicBezTo>
                    <a:cubicBezTo>
                      <a:pt x="68" y="35"/>
                      <a:pt x="68" y="35"/>
                      <a:pt x="68" y="35"/>
                    </a:cubicBezTo>
                    <a:cubicBezTo>
                      <a:pt x="68" y="37"/>
                      <a:pt x="67" y="38"/>
                      <a:pt x="65" y="38"/>
                    </a:cubicBezTo>
                    <a:cubicBezTo>
                      <a:pt x="65" y="38"/>
                      <a:pt x="64" y="38"/>
                      <a:pt x="64" y="37"/>
                    </a:cubicBezTo>
                    <a:cubicBezTo>
                      <a:pt x="63" y="37"/>
                      <a:pt x="63" y="36"/>
                      <a:pt x="63" y="35"/>
                    </a:cubicBezTo>
                    <a:lnTo>
                      <a:pt x="63"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ndParaRPr>
              </a:p>
            </p:txBody>
          </p:sp>
          <p:sp>
            <p:nvSpPr>
              <p:cNvPr id="117" name="Freeform 69"/>
              <p:cNvSpPr/>
              <p:nvPr/>
            </p:nvSpPr>
            <p:spPr bwMode="auto">
              <a:xfrm>
                <a:off x="4484599" y="1205642"/>
                <a:ext cx="66675" cy="111125"/>
              </a:xfrm>
              <a:custGeom>
                <a:avLst/>
                <a:gdLst>
                  <a:gd name="T0" fmla="*/ 6 w 18"/>
                  <a:gd name="T1" fmla="*/ 26 h 29"/>
                  <a:gd name="T2" fmla="*/ 17 w 18"/>
                  <a:gd name="T3" fmla="*/ 6 h 29"/>
                  <a:gd name="T4" fmla="*/ 18 w 18"/>
                  <a:gd name="T5" fmla="*/ 5 h 29"/>
                  <a:gd name="T6" fmla="*/ 16 w 18"/>
                  <a:gd name="T7" fmla="*/ 1 h 29"/>
                  <a:gd name="T8" fmla="*/ 11 w 18"/>
                  <a:gd name="T9" fmla="*/ 3 h 29"/>
                  <a:gd name="T10" fmla="*/ 0 w 18"/>
                  <a:gd name="T11" fmla="*/ 22 h 29"/>
                  <a:gd name="T12" fmla="*/ 0 w 18"/>
                  <a:gd name="T13" fmla="*/ 24 h 29"/>
                  <a:gd name="T14" fmla="*/ 1 w 18"/>
                  <a:gd name="T15" fmla="*/ 27 h 29"/>
                  <a:gd name="T16" fmla="*/ 6 w 18"/>
                  <a:gd name="T17" fmla="*/ 2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9">
                    <a:moveTo>
                      <a:pt x="6" y="26"/>
                    </a:moveTo>
                    <a:cubicBezTo>
                      <a:pt x="17" y="6"/>
                      <a:pt x="17" y="6"/>
                      <a:pt x="17" y="6"/>
                    </a:cubicBezTo>
                    <a:cubicBezTo>
                      <a:pt x="17" y="6"/>
                      <a:pt x="18" y="5"/>
                      <a:pt x="18" y="5"/>
                    </a:cubicBezTo>
                    <a:cubicBezTo>
                      <a:pt x="18" y="3"/>
                      <a:pt x="17" y="2"/>
                      <a:pt x="16" y="1"/>
                    </a:cubicBezTo>
                    <a:cubicBezTo>
                      <a:pt x="14" y="0"/>
                      <a:pt x="12" y="1"/>
                      <a:pt x="11" y="3"/>
                    </a:cubicBezTo>
                    <a:cubicBezTo>
                      <a:pt x="0" y="22"/>
                      <a:pt x="0" y="22"/>
                      <a:pt x="0" y="22"/>
                    </a:cubicBezTo>
                    <a:cubicBezTo>
                      <a:pt x="0" y="23"/>
                      <a:pt x="0" y="24"/>
                      <a:pt x="0" y="24"/>
                    </a:cubicBezTo>
                    <a:cubicBezTo>
                      <a:pt x="0" y="26"/>
                      <a:pt x="0" y="27"/>
                      <a:pt x="1" y="27"/>
                    </a:cubicBezTo>
                    <a:cubicBezTo>
                      <a:pt x="3" y="29"/>
                      <a:pt x="5" y="28"/>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ndParaRPr>
              </a:p>
            </p:txBody>
          </p:sp>
        </p:grpSp>
      </p:grpSp>
      <p:grpSp>
        <p:nvGrpSpPr>
          <p:cNvPr id="5" name="Group 4"/>
          <p:cNvGrpSpPr/>
          <p:nvPr/>
        </p:nvGrpSpPr>
        <p:grpSpPr>
          <a:xfrm>
            <a:off x="4142008" y="3537599"/>
            <a:ext cx="1893363" cy="1881567"/>
            <a:chOff x="4142008" y="3537599"/>
            <a:chExt cx="1893363" cy="1881567"/>
          </a:xfrm>
        </p:grpSpPr>
        <p:sp>
          <p:nvSpPr>
            <p:cNvPr id="68" name="Freeform 7"/>
            <p:cNvSpPr/>
            <p:nvPr/>
          </p:nvSpPr>
          <p:spPr bwMode="auto">
            <a:xfrm>
              <a:off x="4142008" y="3537599"/>
              <a:ext cx="1893363" cy="1881567"/>
            </a:xfrm>
            <a:custGeom>
              <a:avLst/>
              <a:gdLst>
                <a:gd name="T0" fmla="*/ 648 w 650"/>
                <a:gd name="T1" fmla="*/ 646 h 646"/>
                <a:gd name="T2" fmla="*/ 625 w 650"/>
                <a:gd name="T3" fmla="*/ 626 h 646"/>
                <a:gd name="T4" fmla="*/ 578 w 650"/>
                <a:gd name="T5" fmla="*/ 557 h 646"/>
                <a:gd name="T6" fmla="*/ 551 w 650"/>
                <a:gd name="T7" fmla="*/ 633 h 646"/>
                <a:gd name="T8" fmla="*/ 521 w 650"/>
                <a:gd name="T9" fmla="*/ 628 h 646"/>
                <a:gd name="T10" fmla="*/ 522 w 650"/>
                <a:gd name="T11" fmla="*/ 547 h 646"/>
                <a:gd name="T12" fmla="*/ 454 w 650"/>
                <a:gd name="T13" fmla="*/ 596 h 646"/>
                <a:gd name="T14" fmla="*/ 426 w 650"/>
                <a:gd name="T15" fmla="*/ 607 h 646"/>
                <a:gd name="T16" fmla="*/ 411 w 650"/>
                <a:gd name="T17" fmla="*/ 581 h 646"/>
                <a:gd name="T18" fmla="*/ 391 w 650"/>
                <a:gd name="T19" fmla="*/ 499 h 646"/>
                <a:gd name="T20" fmla="*/ 339 w 650"/>
                <a:gd name="T21" fmla="*/ 561 h 646"/>
                <a:gd name="T22" fmla="*/ 313 w 650"/>
                <a:gd name="T23" fmla="*/ 547 h 646"/>
                <a:gd name="T24" fmla="*/ 341 w 650"/>
                <a:gd name="T25" fmla="*/ 470 h 646"/>
                <a:gd name="T26" fmla="*/ 261 w 650"/>
                <a:gd name="T27" fmla="*/ 493 h 646"/>
                <a:gd name="T28" fmla="*/ 231 w 650"/>
                <a:gd name="T29" fmla="*/ 494 h 646"/>
                <a:gd name="T30" fmla="*/ 226 w 650"/>
                <a:gd name="T31" fmla="*/ 465 h 646"/>
                <a:gd name="T32" fmla="*/ 235 w 650"/>
                <a:gd name="T33" fmla="*/ 381 h 646"/>
                <a:gd name="T34" fmla="*/ 165 w 650"/>
                <a:gd name="T35" fmla="*/ 422 h 646"/>
                <a:gd name="T36" fmla="*/ 146 w 650"/>
                <a:gd name="T37" fmla="*/ 399 h 646"/>
                <a:gd name="T38" fmla="*/ 198 w 650"/>
                <a:gd name="T39" fmla="*/ 337 h 646"/>
                <a:gd name="T40" fmla="*/ 114 w 650"/>
                <a:gd name="T41" fmla="*/ 331 h 646"/>
                <a:gd name="T42" fmla="*/ 86 w 650"/>
                <a:gd name="T43" fmla="*/ 321 h 646"/>
                <a:gd name="T44" fmla="*/ 92 w 650"/>
                <a:gd name="T45" fmla="*/ 292 h 646"/>
                <a:gd name="T46" fmla="*/ 128 w 650"/>
                <a:gd name="T47" fmla="*/ 216 h 646"/>
                <a:gd name="T48" fmla="*/ 49 w 650"/>
                <a:gd name="T49" fmla="*/ 230 h 646"/>
                <a:gd name="T50" fmla="*/ 38 w 650"/>
                <a:gd name="T51" fmla="*/ 202 h 646"/>
                <a:gd name="T52" fmla="*/ 109 w 650"/>
                <a:gd name="T53" fmla="*/ 162 h 646"/>
                <a:gd name="T54" fmla="*/ 32 w 650"/>
                <a:gd name="T55" fmla="*/ 128 h 646"/>
                <a:gd name="T56" fmla="*/ 9 w 650"/>
                <a:gd name="T57" fmla="*/ 109 h 646"/>
                <a:gd name="T58" fmla="*/ 24 w 650"/>
                <a:gd name="T59" fmla="*/ 84 h 646"/>
                <a:gd name="T60" fmla="*/ 85 w 650"/>
                <a:gd name="T61" fmla="*/ 25 h 646"/>
                <a:gd name="T62" fmla="*/ 5 w 650"/>
                <a:gd name="T63" fmla="*/ 11 h 646"/>
                <a:gd name="T64" fmla="*/ 650 w 650"/>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6">
                  <a:moveTo>
                    <a:pt x="650" y="646"/>
                  </a:moveTo>
                  <a:cubicBezTo>
                    <a:pt x="649" y="646"/>
                    <a:pt x="649" y="646"/>
                    <a:pt x="648" y="646"/>
                  </a:cubicBezTo>
                  <a:cubicBezTo>
                    <a:pt x="642" y="646"/>
                    <a:pt x="637" y="644"/>
                    <a:pt x="633" y="640"/>
                  </a:cubicBezTo>
                  <a:cubicBezTo>
                    <a:pt x="629" y="637"/>
                    <a:pt x="626" y="632"/>
                    <a:pt x="625" y="626"/>
                  </a:cubicBezTo>
                  <a:cubicBezTo>
                    <a:pt x="625" y="620"/>
                    <a:pt x="622" y="589"/>
                    <a:pt x="619" y="560"/>
                  </a:cubicBezTo>
                  <a:cubicBezTo>
                    <a:pt x="605" y="560"/>
                    <a:pt x="592" y="558"/>
                    <a:pt x="578" y="557"/>
                  </a:cubicBezTo>
                  <a:cubicBezTo>
                    <a:pt x="571" y="584"/>
                    <a:pt x="562" y="614"/>
                    <a:pt x="561" y="621"/>
                  </a:cubicBezTo>
                  <a:cubicBezTo>
                    <a:pt x="559" y="626"/>
                    <a:pt x="555" y="630"/>
                    <a:pt x="551" y="633"/>
                  </a:cubicBezTo>
                  <a:cubicBezTo>
                    <a:pt x="546" y="636"/>
                    <a:pt x="541" y="637"/>
                    <a:pt x="535" y="636"/>
                  </a:cubicBezTo>
                  <a:cubicBezTo>
                    <a:pt x="530" y="635"/>
                    <a:pt x="525" y="632"/>
                    <a:pt x="521" y="628"/>
                  </a:cubicBezTo>
                  <a:cubicBezTo>
                    <a:pt x="518" y="624"/>
                    <a:pt x="516" y="619"/>
                    <a:pt x="517" y="613"/>
                  </a:cubicBezTo>
                  <a:cubicBezTo>
                    <a:pt x="517" y="607"/>
                    <a:pt x="519" y="575"/>
                    <a:pt x="522" y="547"/>
                  </a:cubicBezTo>
                  <a:cubicBezTo>
                    <a:pt x="508" y="544"/>
                    <a:pt x="495" y="540"/>
                    <a:pt x="482" y="536"/>
                  </a:cubicBezTo>
                  <a:cubicBezTo>
                    <a:pt x="470" y="562"/>
                    <a:pt x="456" y="590"/>
                    <a:pt x="454" y="596"/>
                  </a:cubicBezTo>
                  <a:cubicBezTo>
                    <a:pt x="451" y="601"/>
                    <a:pt x="447" y="605"/>
                    <a:pt x="442" y="607"/>
                  </a:cubicBezTo>
                  <a:cubicBezTo>
                    <a:pt x="437" y="608"/>
                    <a:pt x="431" y="608"/>
                    <a:pt x="426" y="607"/>
                  </a:cubicBezTo>
                  <a:cubicBezTo>
                    <a:pt x="421" y="605"/>
                    <a:pt x="417" y="601"/>
                    <a:pt x="414" y="596"/>
                  </a:cubicBezTo>
                  <a:cubicBezTo>
                    <a:pt x="411" y="592"/>
                    <a:pt x="410" y="586"/>
                    <a:pt x="411" y="581"/>
                  </a:cubicBezTo>
                  <a:cubicBezTo>
                    <a:pt x="413" y="574"/>
                    <a:pt x="421" y="544"/>
                    <a:pt x="428" y="517"/>
                  </a:cubicBezTo>
                  <a:cubicBezTo>
                    <a:pt x="416" y="511"/>
                    <a:pt x="403" y="505"/>
                    <a:pt x="391" y="499"/>
                  </a:cubicBezTo>
                  <a:cubicBezTo>
                    <a:pt x="375" y="522"/>
                    <a:pt x="356" y="548"/>
                    <a:pt x="353" y="553"/>
                  </a:cubicBezTo>
                  <a:cubicBezTo>
                    <a:pt x="349" y="558"/>
                    <a:pt x="344" y="560"/>
                    <a:pt x="339" y="561"/>
                  </a:cubicBezTo>
                  <a:cubicBezTo>
                    <a:pt x="334" y="562"/>
                    <a:pt x="328" y="562"/>
                    <a:pt x="323" y="559"/>
                  </a:cubicBezTo>
                  <a:cubicBezTo>
                    <a:pt x="319" y="556"/>
                    <a:pt x="315" y="552"/>
                    <a:pt x="313" y="547"/>
                  </a:cubicBezTo>
                  <a:cubicBezTo>
                    <a:pt x="312" y="542"/>
                    <a:pt x="311" y="536"/>
                    <a:pt x="314" y="531"/>
                  </a:cubicBezTo>
                  <a:cubicBezTo>
                    <a:pt x="317" y="525"/>
                    <a:pt x="330" y="496"/>
                    <a:pt x="341" y="470"/>
                  </a:cubicBezTo>
                  <a:cubicBezTo>
                    <a:pt x="330" y="463"/>
                    <a:pt x="319" y="455"/>
                    <a:pt x="308" y="447"/>
                  </a:cubicBezTo>
                  <a:cubicBezTo>
                    <a:pt x="287" y="467"/>
                    <a:pt x="265" y="489"/>
                    <a:pt x="261" y="493"/>
                  </a:cubicBezTo>
                  <a:cubicBezTo>
                    <a:pt x="257" y="497"/>
                    <a:pt x="251" y="499"/>
                    <a:pt x="246" y="499"/>
                  </a:cubicBezTo>
                  <a:cubicBezTo>
                    <a:pt x="241" y="499"/>
                    <a:pt x="235" y="497"/>
                    <a:pt x="231" y="494"/>
                  </a:cubicBezTo>
                  <a:cubicBezTo>
                    <a:pt x="227" y="490"/>
                    <a:pt x="224" y="485"/>
                    <a:pt x="223" y="480"/>
                  </a:cubicBezTo>
                  <a:cubicBezTo>
                    <a:pt x="222" y="475"/>
                    <a:pt x="223" y="469"/>
                    <a:pt x="226" y="465"/>
                  </a:cubicBezTo>
                  <a:cubicBezTo>
                    <a:pt x="230" y="459"/>
                    <a:pt x="248" y="433"/>
                    <a:pt x="264" y="410"/>
                  </a:cubicBezTo>
                  <a:cubicBezTo>
                    <a:pt x="254" y="400"/>
                    <a:pt x="244" y="391"/>
                    <a:pt x="235" y="381"/>
                  </a:cubicBezTo>
                  <a:cubicBezTo>
                    <a:pt x="211" y="397"/>
                    <a:pt x="186" y="415"/>
                    <a:pt x="180" y="418"/>
                  </a:cubicBezTo>
                  <a:cubicBezTo>
                    <a:pt x="176" y="422"/>
                    <a:pt x="170" y="423"/>
                    <a:pt x="165" y="422"/>
                  </a:cubicBezTo>
                  <a:cubicBezTo>
                    <a:pt x="160" y="421"/>
                    <a:pt x="155" y="418"/>
                    <a:pt x="151" y="414"/>
                  </a:cubicBezTo>
                  <a:cubicBezTo>
                    <a:pt x="147" y="409"/>
                    <a:pt x="146" y="404"/>
                    <a:pt x="146" y="399"/>
                  </a:cubicBezTo>
                  <a:cubicBezTo>
                    <a:pt x="146" y="394"/>
                    <a:pt x="148" y="388"/>
                    <a:pt x="151" y="384"/>
                  </a:cubicBezTo>
                  <a:cubicBezTo>
                    <a:pt x="156" y="379"/>
                    <a:pt x="178" y="357"/>
                    <a:pt x="198" y="337"/>
                  </a:cubicBezTo>
                  <a:cubicBezTo>
                    <a:pt x="190" y="326"/>
                    <a:pt x="182" y="315"/>
                    <a:pt x="174" y="303"/>
                  </a:cubicBezTo>
                  <a:cubicBezTo>
                    <a:pt x="149" y="315"/>
                    <a:pt x="120" y="328"/>
                    <a:pt x="114" y="331"/>
                  </a:cubicBezTo>
                  <a:cubicBezTo>
                    <a:pt x="109" y="333"/>
                    <a:pt x="103" y="333"/>
                    <a:pt x="98" y="331"/>
                  </a:cubicBezTo>
                  <a:cubicBezTo>
                    <a:pt x="93" y="329"/>
                    <a:pt x="89" y="326"/>
                    <a:pt x="86" y="321"/>
                  </a:cubicBezTo>
                  <a:cubicBezTo>
                    <a:pt x="83" y="316"/>
                    <a:pt x="83" y="311"/>
                    <a:pt x="84" y="305"/>
                  </a:cubicBezTo>
                  <a:cubicBezTo>
                    <a:pt x="85" y="300"/>
                    <a:pt x="87" y="295"/>
                    <a:pt x="92" y="292"/>
                  </a:cubicBezTo>
                  <a:cubicBezTo>
                    <a:pt x="97" y="288"/>
                    <a:pt x="123" y="270"/>
                    <a:pt x="146" y="253"/>
                  </a:cubicBezTo>
                  <a:cubicBezTo>
                    <a:pt x="139" y="241"/>
                    <a:pt x="134" y="229"/>
                    <a:pt x="128" y="216"/>
                  </a:cubicBezTo>
                  <a:cubicBezTo>
                    <a:pt x="101" y="223"/>
                    <a:pt x="71" y="231"/>
                    <a:pt x="64" y="233"/>
                  </a:cubicBezTo>
                  <a:cubicBezTo>
                    <a:pt x="59" y="234"/>
                    <a:pt x="53" y="233"/>
                    <a:pt x="49" y="230"/>
                  </a:cubicBezTo>
                  <a:cubicBezTo>
                    <a:pt x="44" y="228"/>
                    <a:pt x="40" y="224"/>
                    <a:pt x="38" y="218"/>
                  </a:cubicBezTo>
                  <a:cubicBezTo>
                    <a:pt x="37" y="213"/>
                    <a:pt x="37" y="207"/>
                    <a:pt x="38" y="202"/>
                  </a:cubicBezTo>
                  <a:cubicBezTo>
                    <a:pt x="40" y="198"/>
                    <a:pt x="44" y="193"/>
                    <a:pt x="49" y="191"/>
                  </a:cubicBezTo>
                  <a:cubicBezTo>
                    <a:pt x="55" y="188"/>
                    <a:pt x="83" y="174"/>
                    <a:pt x="109" y="162"/>
                  </a:cubicBezTo>
                  <a:cubicBezTo>
                    <a:pt x="105" y="149"/>
                    <a:pt x="101" y="136"/>
                    <a:pt x="98" y="122"/>
                  </a:cubicBezTo>
                  <a:cubicBezTo>
                    <a:pt x="70" y="125"/>
                    <a:pt x="38" y="127"/>
                    <a:pt x="32" y="128"/>
                  </a:cubicBezTo>
                  <a:cubicBezTo>
                    <a:pt x="27" y="128"/>
                    <a:pt x="21" y="126"/>
                    <a:pt x="17" y="123"/>
                  </a:cubicBezTo>
                  <a:cubicBezTo>
                    <a:pt x="13" y="119"/>
                    <a:pt x="10" y="115"/>
                    <a:pt x="9" y="109"/>
                  </a:cubicBezTo>
                  <a:cubicBezTo>
                    <a:pt x="8" y="103"/>
                    <a:pt x="9" y="98"/>
                    <a:pt x="12" y="93"/>
                  </a:cubicBezTo>
                  <a:cubicBezTo>
                    <a:pt x="15" y="89"/>
                    <a:pt x="19" y="85"/>
                    <a:pt x="24" y="84"/>
                  </a:cubicBezTo>
                  <a:cubicBezTo>
                    <a:pt x="31" y="82"/>
                    <a:pt x="61" y="73"/>
                    <a:pt x="88" y="66"/>
                  </a:cubicBezTo>
                  <a:cubicBezTo>
                    <a:pt x="86" y="52"/>
                    <a:pt x="85" y="39"/>
                    <a:pt x="85" y="25"/>
                  </a:cubicBezTo>
                  <a:cubicBezTo>
                    <a:pt x="56" y="22"/>
                    <a:pt x="25" y="19"/>
                    <a:pt x="19" y="19"/>
                  </a:cubicBezTo>
                  <a:cubicBezTo>
                    <a:pt x="13" y="18"/>
                    <a:pt x="8" y="15"/>
                    <a:pt x="5" y="11"/>
                  </a:cubicBezTo>
                  <a:cubicBezTo>
                    <a:pt x="2" y="8"/>
                    <a:pt x="0" y="4"/>
                    <a:pt x="0" y="0"/>
                  </a:cubicBezTo>
                  <a:cubicBezTo>
                    <a:pt x="650" y="0"/>
                    <a:pt x="650" y="0"/>
                    <a:pt x="650" y="0"/>
                  </a:cubicBezTo>
                  <a:lnTo>
                    <a:pt x="650" y="646"/>
                  </a:lnTo>
                  <a:close/>
                </a:path>
              </a:pathLst>
            </a:custGeom>
            <a:solidFill>
              <a:srgbClr val="F49D15"/>
            </a:solidFill>
            <a:ln>
              <a:noFill/>
            </a:ln>
          </p:spPr>
          <p:txBody>
            <a:bodyPr vert="horz" wrap="square" lIns="121920" tIns="60960" rIns="121920" bIns="60960" numCol="1" anchor="t" anchorCtr="0" compatLnSpc="1"/>
            <a:lstStyle/>
            <a:p>
              <a:endParaRPr lang="en-US" sz="2400">
                <a:solidFill>
                  <a:schemeClr val="bg1"/>
                </a:solidFill>
              </a:endParaRPr>
            </a:p>
          </p:txBody>
        </p:sp>
        <p:grpSp>
          <p:nvGrpSpPr>
            <p:cNvPr id="118" name="Group 117"/>
            <p:cNvGrpSpPr/>
            <p:nvPr/>
          </p:nvGrpSpPr>
          <p:grpSpPr>
            <a:xfrm>
              <a:off x="5174762" y="3856000"/>
              <a:ext cx="612830" cy="419536"/>
              <a:chOff x="4559212" y="777015"/>
              <a:chExt cx="442913" cy="303213"/>
            </a:xfrm>
            <a:solidFill>
              <a:schemeClr val="bg1"/>
            </a:solidFill>
          </p:grpSpPr>
          <p:sp>
            <p:nvSpPr>
              <p:cNvPr id="119" name="Freeform 78"/>
              <p:cNvSpPr/>
              <p:nvPr/>
            </p:nvSpPr>
            <p:spPr bwMode="auto">
              <a:xfrm>
                <a:off x="4867187" y="842103"/>
                <a:ext cx="101600" cy="79375"/>
              </a:xfrm>
              <a:custGeom>
                <a:avLst/>
                <a:gdLst>
                  <a:gd name="T0" fmla="*/ 13 w 27"/>
                  <a:gd name="T1" fmla="*/ 0 h 21"/>
                  <a:gd name="T2" fmla="*/ 12 w 27"/>
                  <a:gd name="T3" fmla="*/ 1 h 21"/>
                  <a:gd name="T4" fmla="*/ 0 w 27"/>
                  <a:gd name="T5" fmla="*/ 21 h 21"/>
                  <a:gd name="T6" fmla="*/ 3 w 27"/>
                  <a:gd name="T7" fmla="*/ 21 h 21"/>
                  <a:gd name="T8" fmla="*/ 13 w 27"/>
                  <a:gd name="T9" fmla="*/ 4 h 21"/>
                  <a:gd name="T10" fmla="*/ 23 w 27"/>
                  <a:gd name="T11" fmla="*/ 21 h 21"/>
                  <a:gd name="T12" fmla="*/ 27 w 27"/>
                  <a:gd name="T13" fmla="*/ 21 h 21"/>
                  <a:gd name="T14" fmla="*/ 15 w 27"/>
                  <a:gd name="T15" fmla="*/ 1 h 21"/>
                  <a:gd name="T16" fmla="*/ 13 w 27"/>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1">
                    <a:moveTo>
                      <a:pt x="13" y="0"/>
                    </a:moveTo>
                    <a:cubicBezTo>
                      <a:pt x="13" y="0"/>
                      <a:pt x="12" y="1"/>
                      <a:pt x="12" y="1"/>
                    </a:cubicBezTo>
                    <a:cubicBezTo>
                      <a:pt x="0" y="21"/>
                      <a:pt x="0" y="21"/>
                      <a:pt x="0" y="21"/>
                    </a:cubicBezTo>
                    <a:cubicBezTo>
                      <a:pt x="3" y="21"/>
                      <a:pt x="3" y="21"/>
                      <a:pt x="3" y="21"/>
                    </a:cubicBezTo>
                    <a:cubicBezTo>
                      <a:pt x="13" y="4"/>
                      <a:pt x="13" y="4"/>
                      <a:pt x="13" y="4"/>
                    </a:cubicBezTo>
                    <a:cubicBezTo>
                      <a:pt x="23" y="21"/>
                      <a:pt x="23" y="21"/>
                      <a:pt x="23" y="21"/>
                    </a:cubicBezTo>
                    <a:cubicBezTo>
                      <a:pt x="27" y="21"/>
                      <a:pt x="27" y="21"/>
                      <a:pt x="27" y="21"/>
                    </a:cubicBezTo>
                    <a:cubicBezTo>
                      <a:pt x="15" y="1"/>
                      <a:pt x="15" y="1"/>
                      <a:pt x="15" y="1"/>
                    </a:cubicBezTo>
                    <a:cubicBezTo>
                      <a:pt x="15" y="1"/>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ndParaRPr>
              </a:p>
            </p:txBody>
          </p:sp>
          <p:sp>
            <p:nvSpPr>
              <p:cNvPr id="120" name="Freeform 79"/>
              <p:cNvSpPr/>
              <p:nvPr/>
            </p:nvSpPr>
            <p:spPr bwMode="auto">
              <a:xfrm>
                <a:off x="4833850" y="929416"/>
                <a:ext cx="168275" cy="82550"/>
              </a:xfrm>
              <a:custGeom>
                <a:avLst/>
                <a:gdLst>
                  <a:gd name="T0" fmla="*/ 0 w 45"/>
                  <a:gd name="T1" fmla="*/ 0 h 22"/>
                  <a:gd name="T2" fmla="*/ 22 w 45"/>
                  <a:gd name="T3" fmla="*/ 22 h 22"/>
                  <a:gd name="T4" fmla="*/ 45 w 45"/>
                  <a:gd name="T5" fmla="*/ 0 h 22"/>
                  <a:gd name="T6" fmla="*/ 0 w 45"/>
                  <a:gd name="T7" fmla="*/ 0 h 22"/>
                </a:gdLst>
                <a:ahLst/>
                <a:cxnLst>
                  <a:cxn ang="0">
                    <a:pos x="T0" y="T1"/>
                  </a:cxn>
                  <a:cxn ang="0">
                    <a:pos x="T2" y="T3"/>
                  </a:cxn>
                  <a:cxn ang="0">
                    <a:pos x="T4" y="T5"/>
                  </a:cxn>
                  <a:cxn ang="0">
                    <a:pos x="T6" y="T7"/>
                  </a:cxn>
                </a:cxnLst>
                <a:rect l="0" t="0" r="r" b="b"/>
                <a:pathLst>
                  <a:path w="45" h="22">
                    <a:moveTo>
                      <a:pt x="0" y="0"/>
                    </a:moveTo>
                    <a:cubicBezTo>
                      <a:pt x="0" y="12"/>
                      <a:pt x="10" y="22"/>
                      <a:pt x="22" y="22"/>
                    </a:cubicBezTo>
                    <a:cubicBezTo>
                      <a:pt x="35" y="22"/>
                      <a:pt x="44" y="12"/>
                      <a:pt x="45"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ndParaRPr>
              </a:p>
            </p:txBody>
          </p:sp>
          <p:sp>
            <p:nvSpPr>
              <p:cNvPr id="121" name="Freeform 80"/>
              <p:cNvSpPr/>
              <p:nvPr/>
            </p:nvSpPr>
            <p:spPr bwMode="auto">
              <a:xfrm>
                <a:off x="4622712" y="777015"/>
                <a:ext cx="323851" cy="303213"/>
              </a:xfrm>
              <a:custGeom>
                <a:avLst/>
                <a:gdLst>
                  <a:gd name="T0" fmla="*/ 57 w 86"/>
                  <a:gd name="T1" fmla="*/ 70 h 80"/>
                  <a:gd name="T2" fmla="*/ 47 w 86"/>
                  <a:gd name="T3" fmla="*/ 70 h 80"/>
                  <a:gd name="T4" fmla="*/ 47 w 86"/>
                  <a:gd name="T5" fmla="*/ 14 h 80"/>
                  <a:gd name="T6" fmla="*/ 51 w 86"/>
                  <a:gd name="T7" fmla="*/ 14 h 80"/>
                  <a:gd name="T8" fmla="*/ 81 w 86"/>
                  <a:gd name="T9" fmla="*/ 14 h 80"/>
                  <a:gd name="T10" fmla="*/ 82 w 86"/>
                  <a:gd name="T11" fmla="*/ 14 h 80"/>
                  <a:gd name="T12" fmla="*/ 82 w 86"/>
                  <a:gd name="T13" fmla="*/ 14 h 80"/>
                  <a:gd name="T14" fmla="*/ 86 w 86"/>
                  <a:gd name="T15" fmla="*/ 9 h 80"/>
                  <a:gd name="T16" fmla="*/ 82 w 86"/>
                  <a:gd name="T17" fmla="*/ 5 h 80"/>
                  <a:gd name="T18" fmla="*/ 82 w 86"/>
                  <a:gd name="T19" fmla="*/ 5 h 80"/>
                  <a:gd name="T20" fmla="*/ 81 w 86"/>
                  <a:gd name="T21" fmla="*/ 5 h 80"/>
                  <a:gd name="T22" fmla="*/ 51 w 86"/>
                  <a:gd name="T23" fmla="*/ 5 h 80"/>
                  <a:gd name="T24" fmla="*/ 47 w 86"/>
                  <a:gd name="T25" fmla="*/ 5 h 80"/>
                  <a:gd name="T26" fmla="*/ 47 w 86"/>
                  <a:gd name="T27" fmla="*/ 4 h 80"/>
                  <a:gd name="T28" fmla="*/ 43 w 86"/>
                  <a:gd name="T29" fmla="*/ 0 h 80"/>
                  <a:gd name="T30" fmla="*/ 38 w 86"/>
                  <a:gd name="T31" fmla="*/ 4 h 80"/>
                  <a:gd name="T32" fmla="*/ 38 w 86"/>
                  <a:gd name="T33" fmla="*/ 5 h 80"/>
                  <a:gd name="T34" fmla="*/ 34 w 86"/>
                  <a:gd name="T35" fmla="*/ 5 h 80"/>
                  <a:gd name="T36" fmla="*/ 4 w 86"/>
                  <a:gd name="T37" fmla="*/ 5 h 80"/>
                  <a:gd name="T38" fmla="*/ 3 w 86"/>
                  <a:gd name="T39" fmla="*/ 5 h 80"/>
                  <a:gd name="T40" fmla="*/ 3 w 86"/>
                  <a:gd name="T41" fmla="*/ 5 h 80"/>
                  <a:gd name="T42" fmla="*/ 0 w 86"/>
                  <a:gd name="T43" fmla="*/ 9 h 80"/>
                  <a:gd name="T44" fmla="*/ 3 w 86"/>
                  <a:gd name="T45" fmla="*/ 13 h 80"/>
                  <a:gd name="T46" fmla="*/ 3 w 86"/>
                  <a:gd name="T47" fmla="*/ 14 h 80"/>
                  <a:gd name="T48" fmla="*/ 4 w 86"/>
                  <a:gd name="T49" fmla="*/ 14 h 80"/>
                  <a:gd name="T50" fmla="*/ 34 w 86"/>
                  <a:gd name="T51" fmla="*/ 14 h 80"/>
                  <a:gd name="T52" fmla="*/ 38 w 86"/>
                  <a:gd name="T53" fmla="*/ 14 h 80"/>
                  <a:gd name="T54" fmla="*/ 38 w 86"/>
                  <a:gd name="T55" fmla="*/ 70 h 80"/>
                  <a:gd name="T56" fmla="*/ 29 w 86"/>
                  <a:gd name="T57" fmla="*/ 70 h 80"/>
                  <a:gd name="T58" fmla="*/ 24 w 86"/>
                  <a:gd name="T59" fmla="*/ 75 h 80"/>
                  <a:gd name="T60" fmla="*/ 29 w 86"/>
                  <a:gd name="T61" fmla="*/ 80 h 80"/>
                  <a:gd name="T62" fmla="*/ 57 w 86"/>
                  <a:gd name="T63" fmla="*/ 80 h 80"/>
                  <a:gd name="T64" fmla="*/ 62 w 86"/>
                  <a:gd name="T65" fmla="*/ 75 h 80"/>
                  <a:gd name="T66" fmla="*/ 57 w 86"/>
                  <a:gd name="T67" fmla="*/ 7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 h="80">
                    <a:moveTo>
                      <a:pt x="57" y="70"/>
                    </a:moveTo>
                    <a:cubicBezTo>
                      <a:pt x="47" y="70"/>
                      <a:pt x="47" y="70"/>
                      <a:pt x="47" y="70"/>
                    </a:cubicBezTo>
                    <a:cubicBezTo>
                      <a:pt x="47" y="14"/>
                      <a:pt x="47" y="14"/>
                      <a:pt x="47" y="14"/>
                    </a:cubicBezTo>
                    <a:cubicBezTo>
                      <a:pt x="51" y="14"/>
                      <a:pt x="51" y="14"/>
                      <a:pt x="51" y="14"/>
                    </a:cubicBezTo>
                    <a:cubicBezTo>
                      <a:pt x="81" y="14"/>
                      <a:pt x="81" y="14"/>
                      <a:pt x="81" y="14"/>
                    </a:cubicBezTo>
                    <a:cubicBezTo>
                      <a:pt x="82" y="14"/>
                      <a:pt x="82" y="14"/>
                      <a:pt x="82" y="14"/>
                    </a:cubicBezTo>
                    <a:cubicBezTo>
                      <a:pt x="82" y="14"/>
                      <a:pt x="82" y="14"/>
                      <a:pt x="82" y="14"/>
                    </a:cubicBezTo>
                    <a:cubicBezTo>
                      <a:pt x="84" y="13"/>
                      <a:pt x="86" y="12"/>
                      <a:pt x="86" y="9"/>
                    </a:cubicBezTo>
                    <a:cubicBezTo>
                      <a:pt x="86" y="7"/>
                      <a:pt x="84" y="6"/>
                      <a:pt x="82" y="5"/>
                    </a:cubicBezTo>
                    <a:cubicBezTo>
                      <a:pt x="82" y="5"/>
                      <a:pt x="82" y="5"/>
                      <a:pt x="82" y="5"/>
                    </a:cubicBezTo>
                    <a:cubicBezTo>
                      <a:pt x="81" y="5"/>
                      <a:pt x="81" y="5"/>
                      <a:pt x="81" y="5"/>
                    </a:cubicBezTo>
                    <a:cubicBezTo>
                      <a:pt x="51" y="5"/>
                      <a:pt x="51" y="5"/>
                      <a:pt x="51" y="5"/>
                    </a:cubicBezTo>
                    <a:cubicBezTo>
                      <a:pt x="47" y="5"/>
                      <a:pt x="47" y="5"/>
                      <a:pt x="47" y="5"/>
                    </a:cubicBezTo>
                    <a:cubicBezTo>
                      <a:pt x="47" y="4"/>
                      <a:pt x="47" y="4"/>
                      <a:pt x="47" y="4"/>
                    </a:cubicBezTo>
                    <a:cubicBezTo>
                      <a:pt x="47" y="2"/>
                      <a:pt x="45" y="0"/>
                      <a:pt x="43" y="0"/>
                    </a:cubicBezTo>
                    <a:cubicBezTo>
                      <a:pt x="40" y="0"/>
                      <a:pt x="38" y="2"/>
                      <a:pt x="38" y="4"/>
                    </a:cubicBezTo>
                    <a:cubicBezTo>
                      <a:pt x="38" y="5"/>
                      <a:pt x="38" y="5"/>
                      <a:pt x="38" y="5"/>
                    </a:cubicBezTo>
                    <a:cubicBezTo>
                      <a:pt x="34" y="5"/>
                      <a:pt x="34" y="5"/>
                      <a:pt x="34" y="5"/>
                    </a:cubicBezTo>
                    <a:cubicBezTo>
                      <a:pt x="4" y="5"/>
                      <a:pt x="4" y="5"/>
                      <a:pt x="4" y="5"/>
                    </a:cubicBezTo>
                    <a:cubicBezTo>
                      <a:pt x="3" y="5"/>
                      <a:pt x="3" y="5"/>
                      <a:pt x="3" y="5"/>
                    </a:cubicBezTo>
                    <a:cubicBezTo>
                      <a:pt x="3" y="5"/>
                      <a:pt x="3" y="5"/>
                      <a:pt x="3" y="5"/>
                    </a:cubicBezTo>
                    <a:cubicBezTo>
                      <a:pt x="1" y="6"/>
                      <a:pt x="0" y="7"/>
                      <a:pt x="0" y="9"/>
                    </a:cubicBezTo>
                    <a:cubicBezTo>
                      <a:pt x="0" y="11"/>
                      <a:pt x="1" y="13"/>
                      <a:pt x="3" y="13"/>
                    </a:cubicBezTo>
                    <a:cubicBezTo>
                      <a:pt x="3" y="14"/>
                      <a:pt x="3" y="14"/>
                      <a:pt x="3" y="14"/>
                    </a:cubicBezTo>
                    <a:cubicBezTo>
                      <a:pt x="4" y="14"/>
                      <a:pt x="4" y="14"/>
                      <a:pt x="4" y="14"/>
                    </a:cubicBezTo>
                    <a:cubicBezTo>
                      <a:pt x="34" y="14"/>
                      <a:pt x="34" y="14"/>
                      <a:pt x="34" y="14"/>
                    </a:cubicBezTo>
                    <a:cubicBezTo>
                      <a:pt x="38" y="14"/>
                      <a:pt x="38" y="14"/>
                      <a:pt x="38" y="14"/>
                    </a:cubicBezTo>
                    <a:cubicBezTo>
                      <a:pt x="38" y="70"/>
                      <a:pt x="38" y="70"/>
                      <a:pt x="38" y="70"/>
                    </a:cubicBezTo>
                    <a:cubicBezTo>
                      <a:pt x="29" y="70"/>
                      <a:pt x="29" y="70"/>
                      <a:pt x="29" y="70"/>
                    </a:cubicBezTo>
                    <a:cubicBezTo>
                      <a:pt x="26" y="70"/>
                      <a:pt x="24" y="72"/>
                      <a:pt x="24" y="75"/>
                    </a:cubicBezTo>
                    <a:cubicBezTo>
                      <a:pt x="24" y="78"/>
                      <a:pt x="26" y="80"/>
                      <a:pt x="29" y="80"/>
                    </a:cubicBezTo>
                    <a:cubicBezTo>
                      <a:pt x="57" y="80"/>
                      <a:pt x="57" y="80"/>
                      <a:pt x="57" y="80"/>
                    </a:cubicBezTo>
                    <a:cubicBezTo>
                      <a:pt x="59" y="80"/>
                      <a:pt x="62" y="78"/>
                      <a:pt x="62" y="75"/>
                    </a:cubicBezTo>
                    <a:cubicBezTo>
                      <a:pt x="62" y="72"/>
                      <a:pt x="59" y="70"/>
                      <a:pt x="57"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ndParaRPr>
              </a:p>
            </p:txBody>
          </p:sp>
          <p:sp>
            <p:nvSpPr>
              <p:cNvPr id="122" name="Freeform 81"/>
              <p:cNvSpPr/>
              <p:nvPr/>
            </p:nvSpPr>
            <p:spPr bwMode="auto">
              <a:xfrm>
                <a:off x="4589374" y="842103"/>
                <a:ext cx="104775" cy="76200"/>
              </a:xfrm>
              <a:custGeom>
                <a:avLst/>
                <a:gdLst>
                  <a:gd name="T0" fmla="*/ 24 w 28"/>
                  <a:gd name="T1" fmla="*/ 20 h 20"/>
                  <a:gd name="T2" fmla="*/ 28 w 28"/>
                  <a:gd name="T3" fmla="*/ 20 h 20"/>
                  <a:gd name="T4" fmla="*/ 16 w 28"/>
                  <a:gd name="T5" fmla="*/ 1 h 20"/>
                  <a:gd name="T6" fmla="*/ 14 w 28"/>
                  <a:gd name="T7" fmla="*/ 0 h 20"/>
                  <a:gd name="T8" fmla="*/ 12 w 28"/>
                  <a:gd name="T9" fmla="*/ 1 h 20"/>
                  <a:gd name="T10" fmla="*/ 0 w 28"/>
                  <a:gd name="T11" fmla="*/ 20 h 20"/>
                  <a:gd name="T12" fmla="*/ 4 w 28"/>
                  <a:gd name="T13" fmla="*/ 20 h 20"/>
                  <a:gd name="T14" fmla="*/ 14 w 28"/>
                  <a:gd name="T15" fmla="*/ 4 h 20"/>
                  <a:gd name="T16" fmla="*/ 24 w 28"/>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0">
                    <a:moveTo>
                      <a:pt x="24" y="20"/>
                    </a:moveTo>
                    <a:cubicBezTo>
                      <a:pt x="28" y="20"/>
                      <a:pt x="28" y="20"/>
                      <a:pt x="28" y="20"/>
                    </a:cubicBezTo>
                    <a:cubicBezTo>
                      <a:pt x="16" y="1"/>
                      <a:pt x="16" y="1"/>
                      <a:pt x="16" y="1"/>
                    </a:cubicBezTo>
                    <a:cubicBezTo>
                      <a:pt x="15" y="0"/>
                      <a:pt x="15" y="0"/>
                      <a:pt x="14" y="0"/>
                    </a:cubicBezTo>
                    <a:cubicBezTo>
                      <a:pt x="13" y="0"/>
                      <a:pt x="13" y="0"/>
                      <a:pt x="12" y="1"/>
                    </a:cubicBezTo>
                    <a:cubicBezTo>
                      <a:pt x="0" y="20"/>
                      <a:pt x="0" y="20"/>
                      <a:pt x="0" y="20"/>
                    </a:cubicBezTo>
                    <a:cubicBezTo>
                      <a:pt x="4" y="20"/>
                      <a:pt x="4" y="20"/>
                      <a:pt x="4" y="20"/>
                    </a:cubicBezTo>
                    <a:cubicBezTo>
                      <a:pt x="14" y="4"/>
                      <a:pt x="14" y="4"/>
                      <a:pt x="14" y="4"/>
                    </a:cubicBezTo>
                    <a:lnTo>
                      <a:pt x="24"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ndParaRPr>
              </a:p>
            </p:txBody>
          </p:sp>
          <p:sp>
            <p:nvSpPr>
              <p:cNvPr id="123" name="Freeform 82"/>
              <p:cNvSpPr/>
              <p:nvPr/>
            </p:nvSpPr>
            <p:spPr bwMode="auto">
              <a:xfrm>
                <a:off x="4559212" y="926241"/>
                <a:ext cx="165100" cy="85725"/>
              </a:xfrm>
              <a:custGeom>
                <a:avLst/>
                <a:gdLst>
                  <a:gd name="T0" fmla="*/ 0 w 44"/>
                  <a:gd name="T1" fmla="*/ 0 h 23"/>
                  <a:gd name="T2" fmla="*/ 22 w 44"/>
                  <a:gd name="T3" fmla="*/ 23 h 23"/>
                  <a:gd name="T4" fmla="*/ 44 w 44"/>
                  <a:gd name="T5" fmla="*/ 0 h 23"/>
                  <a:gd name="T6" fmla="*/ 0 w 44"/>
                  <a:gd name="T7" fmla="*/ 0 h 23"/>
                </a:gdLst>
                <a:ahLst/>
                <a:cxnLst>
                  <a:cxn ang="0">
                    <a:pos x="T0" y="T1"/>
                  </a:cxn>
                  <a:cxn ang="0">
                    <a:pos x="T2" y="T3"/>
                  </a:cxn>
                  <a:cxn ang="0">
                    <a:pos x="T4" y="T5"/>
                  </a:cxn>
                  <a:cxn ang="0">
                    <a:pos x="T6" y="T7"/>
                  </a:cxn>
                </a:cxnLst>
                <a:rect l="0" t="0" r="r" b="b"/>
                <a:pathLst>
                  <a:path w="44" h="23">
                    <a:moveTo>
                      <a:pt x="0" y="0"/>
                    </a:moveTo>
                    <a:cubicBezTo>
                      <a:pt x="0" y="13"/>
                      <a:pt x="10" y="23"/>
                      <a:pt x="22" y="23"/>
                    </a:cubicBezTo>
                    <a:cubicBezTo>
                      <a:pt x="34" y="23"/>
                      <a:pt x="44" y="13"/>
                      <a:pt x="44"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ndParaRPr>
              </a:p>
            </p:txBody>
          </p:sp>
        </p:grpSp>
      </p:grpSp>
      <p:grpSp>
        <p:nvGrpSpPr>
          <p:cNvPr id="3" name="Group 2"/>
          <p:cNvGrpSpPr/>
          <p:nvPr/>
        </p:nvGrpSpPr>
        <p:grpSpPr>
          <a:xfrm>
            <a:off x="6029472" y="1659966"/>
            <a:ext cx="1895328" cy="1883532"/>
            <a:chOff x="6029472" y="1659966"/>
            <a:chExt cx="1895328" cy="1883532"/>
          </a:xfrm>
        </p:grpSpPr>
        <p:sp>
          <p:nvSpPr>
            <p:cNvPr id="60" name="Freeform 8"/>
            <p:cNvSpPr/>
            <p:nvPr/>
          </p:nvSpPr>
          <p:spPr bwMode="auto">
            <a:xfrm>
              <a:off x="6029472" y="1659966"/>
              <a:ext cx="1895328" cy="1883532"/>
            </a:xfrm>
            <a:custGeom>
              <a:avLst/>
              <a:gdLst>
                <a:gd name="T0" fmla="*/ 3 w 651"/>
                <a:gd name="T1" fmla="*/ 0 h 647"/>
                <a:gd name="T2" fmla="*/ 25 w 651"/>
                <a:gd name="T3" fmla="*/ 20 h 647"/>
                <a:gd name="T4" fmla="*/ 72 w 651"/>
                <a:gd name="T5" fmla="*/ 89 h 647"/>
                <a:gd name="T6" fmla="*/ 100 w 651"/>
                <a:gd name="T7" fmla="*/ 13 h 647"/>
                <a:gd name="T8" fmla="*/ 129 w 651"/>
                <a:gd name="T9" fmla="*/ 18 h 647"/>
                <a:gd name="T10" fmla="*/ 129 w 651"/>
                <a:gd name="T11" fmla="*/ 99 h 647"/>
                <a:gd name="T12" fmla="*/ 197 w 651"/>
                <a:gd name="T13" fmla="*/ 50 h 647"/>
                <a:gd name="T14" fmla="*/ 224 w 651"/>
                <a:gd name="T15" fmla="*/ 40 h 647"/>
                <a:gd name="T16" fmla="*/ 239 w 651"/>
                <a:gd name="T17" fmla="*/ 66 h 647"/>
                <a:gd name="T18" fmla="*/ 259 w 651"/>
                <a:gd name="T19" fmla="*/ 147 h 647"/>
                <a:gd name="T20" fmla="*/ 311 w 651"/>
                <a:gd name="T21" fmla="*/ 85 h 647"/>
                <a:gd name="T22" fmla="*/ 337 w 651"/>
                <a:gd name="T23" fmla="*/ 100 h 647"/>
                <a:gd name="T24" fmla="*/ 309 w 651"/>
                <a:gd name="T25" fmla="*/ 176 h 647"/>
                <a:gd name="T26" fmla="*/ 390 w 651"/>
                <a:gd name="T27" fmla="*/ 153 h 647"/>
                <a:gd name="T28" fmla="*/ 419 w 651"/>
                <a:gd name="T29" fmla="*/ 153 h 647"/>
                <a:gd name="T30" fmla="*/ 424 w 651"/>
                <a:gd name="T31" fmla="*/ 182 h 647"/>
                <a:gd name="T32" fmla="*/ 416 w 651"/>
                <a:gd name="T33" fmla="*/ 266 h 647"/>
                <a:gd name="T34" fmla="*/ 486 w 651"/>
                <a:gd name="T35" fmla="*/ 225 h 647"/>
                <a:gd name="T36" fmla="*/ 505 w 651"/>
                <a:gd name="T37" fmla="*/ 248 h 647"/>
                <a:gd name="T38" fmla="*/ 452 w 651"/>
                <a:gd name="T39" fmla="*/ 309 h 647"/>
                <a:gd name="T40" fmla="*/ 536 w 651"/>
                <a:gd name="T41" fmla="*/ 316 h 647"/>
                <a:gd name="T42" fmla="*/ 564 w 651"/>
                <a:gd name="T43" fmla="*/ 325 h 647"/>
                <a:gd name="T44" fmla="*/ 558 w 651"/>
                <a:gd name="T45" fmla="*/ 355 h 647"/>
                <a:gd name="T46" fmla="*/ 522 w 651"/>
                <a:gd name="T47" fmla="*/ 430 h 647"/>
                <a:gd name="T48" fmla="*/ 602 w 651"/>
                <a:gd name="T49" fmla="*/ 416 h 647"/>
                <a:gd name="T50" fmla="*/ 612 w 651"/>
                <a:gd name="T51" fmla="*/ 444 h 647"/>
                <a:gd name="T52" fmla="*/ 542 w 651"/>
                <a:gd name="T53" fmla="*/ 484 h 647"/>
                <a:gd name="T54" fmla="*/ 618 w 651"/>
                <a:gd name="T55" fmla="*/ 519 h 647"/>
                <a:gd name="T56" fmla="*/ 641 w 651"/>
                <a:gd name="T57" fmla="*/ 537 h 647"/>
                <a:gd name="T58" fmla="*/ 626 w 651"/>
                <a:gd name="T59" fmla="*/ 563 h 647"/>
                <a:gd name="T60" fmla="*/ 566 w 651"/>
                <a:gd name="T61" fmla="*/ 621 h 647"/>
                <a:gd name="T62" fmla="*/ 646 w 651"/>
                <a:gd name="T63" fmla="*/ 635 h 647"/>
                <a:gd name="T64" fmla="*/ 0 w 651"/>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7">
                  <a:moveTo>
                    <a:pt x="0" y="1"/>
                  </a:moveTo>
                  <a:cubicBezTo>
                    <a:pt x="1" y="0"/>
                    <a:pt x="2" y="0"/>
                    <a:pt x="3" y="0"/>
                  </a:cubicBezTo>
                  <a:cubicBezTo>
                    <a:pt x="8" y="0"/>
                    <a:pt x="13" y="3"/>
                    <a:pt x="18" y="6"/>
                  </a:cubicBezTo>
                  <a:cubicBezTo>
                    <a:pt x="22" y="9"/>
                    <a:pt x="24" y="14"/>
                    <a:pt x="25" y="20"/>
                  </a:cubicBezTo>
                  <a:cubicBezTo>
                    <a:pt x="26" y="26"/>
                    <a:pt x="29" y="58"/>
                    <a:pt x="31" y="86"/>
                  </a:cubicBezTo>
                  <a:cubicBezTo>
                    <a:pt x="45" y="87"/>
                    <a:pt x="59" y="88"/>
                    <a:pt x="72" y="89"/>
                  </a:cubicBezTo>
                  <a:cubicBezTo>
                    <a:pt x="80" y="62"/>
                    <a:pt x="88" y="32"/>
                    <a:pt x="90" y="26"/>
                  </a:cubicBezTo>
                  <a:cubicBezTo>
                    <a:pt x="91" y="20"/>
                    <a:pt x="95" y="16"/>
                    <a:pt x="100" y="13"/>
                  </a:cubicBezTo>
                  <a:cubicBezTo>
                    <a:pt x="104" y="11"/>
                    <a:pt x="110" y="9"/>
                    <a:pt x="115" y="10"/>
                  </a:cubicBezTo>
                  <a:cubicBezTo>
                    <a:pt x="121" y="11"/>
                    <a:pt x="125" y="14"/>
                    <a:pt x="129" y="18"/>
                  </a:cubicBezTo>
                  <a:cubicBezTo>
                    <a:pt x="132" y="23"/>
                    <a:pt x="134" y="28"/>
                    <a:pt x="134" y="33"/>
                  </a:cubicBezTo>
                  <a:cubicBezTo>
                    <a:pt x="133" y="40"/>
                    <a:pt x="131" y="71"/>
                    <a:pt x="129" y="99"/>
                  </a:cubicBezTo>
                  <a:cubicBezTo>
                    <a:pt x="142" y="102"/>
                    <a:pt x="155" y="106"/>
                    <a:pt x="168" y="110"/>
                  </a:cubicBezTo>
                  <a:cubicBezTo>
                    <a:pt x="180" y="84"/>
                    <a:pt x="194" y="56"/>
                    <a:pt x="197" y="50"/>
                  </a:cubicBezTo>
                  <a:cubicBezTo>
                    <a:pt x="199" y="45"/>
                    <a:pt x="203" y="42"/>
                    <a:pt x="208" y="40"/>
                  </a:cubicBezTo>
                  <a:cubicBezTo>
                    <a:pt x="214" y="38"/>
                    <a:pt x="219" y="38"/>
                    <a:pt x="224" y="40"/>
                  </a:cubicBezTo>
                  <a:cubicBezTo>
                    <a:pt x="230" y="42"/>
                    <a:pt x="234" y="45"/>
                    <a:pt x="236" y="50"/>
                  </a:cubicBezTo>
                  <a:cubicBezTo>
                    <a:pt x="239" y="55"/>
                    <a:pt x="240" y="60"/>
                    <a:pt x="239" y="66"/>
                  </a:cubicBezTo>
                  <a:cubicBezTo>
                    <a:pt x="237" y="72"/>
                    <a:pt x="229" y="102"/>
                    <a:pt x="222" y="130"/>
                  </a:cubicBezTo>
                  <a:cubicBezTo>
                    <a:pt x="235" y="135"/>
                    <a:pt x="247" y="141"/>
                    <a:pt x="259" y="147"/>
                  </a:cubicBezTo>
                  <a:cubicBezTo>
                    <a:pt x="276" y="124"/>
                    <a:pt x="294" y="98"/>
                    <a:pt x="298" y="93"/>
                  </a:cubicBezTo>
                  <a:cubicBezTo>
                    <a:pt x="301" y="89"/>
                    <a:pt x="306" y="86"/>
                    <a:pt x="311" y="85"/>
                  </a:cubicBezTo>
                  <a:cubicBezTo>
                    <a:pt x="316" y="84"/>
                    <a:pt x="322" y="85"/>
                    <a:pt x="327" y="88"/>
                  </a:cubicBezTo>
                  <a:cubicBezTo>
                    <a:pt x="332" y="90"/>
                    <a:pt x="335" y="95"/>
                    <a:pt x="337" y="100"/>
                  </a:cubicBezTo>
                  <a:cubicBezTo>
                    <a:pt x="339" y="105"/>
                    <a:pt x="339" y="110"/>
                    <a:pt x="336" y="116"/>
                  </a:cubicBezTo>
                  <a:cubicBezTo>
                    <a:pt x="334" y="121"/>
                    <a:pt x="321" y="150"/>
                    <a:pt x="309" y="176"/>
                  </a:cubicBezTo>
                  <a:cubicBezTo>
                    <a:pt x="321" y="183"/>
                    <a:pt x="332" y="191"/>
                    <a:pt x="343" y="200"/>
                  </a:cubicBezTo>
                  <a:cubicBezTo>
                    <a:pt x="363" y="180"/>
                    <a:pt x="385" y="157"/>
                    <a:pt x="390" y="153"/>
                  </a:cubicBezTo>
                  <a:cubicBezTo>
                    <a:pt x="394" y="149"/>
                    <a:pt x="399" y="147"/>
                    <a:pt x="404" y="147"/>
                  </a:cubicBezTo>
                  <a:cubicBezTo>
                    <a:pt x="410" y="147"/>
                    <a:pt x="415" y="149"/>
                    <a:pt x="419" y="153"/>
                  </a:cubicBezTo>
                  <a:cubicBezTo>
                    <a:pt x="424" y="156"/>
                    <a:pt x="426" y="161"/>
                    <a:pt x="427" y="166"/>
                  </a:cubicBezTo>
                  <a:cubicBezTo>
                    <a:pt x="428" y="172"/>
                    <a:pt x="427" y="177"/>
                    <a:pt x="424" y="182"/>
                  </a:cubicBezTo>
                  <a:cubicBezTo>
                    <a:pt x="420" y="187"/>
                    <a:pt x="403" y="213"/>
                    <a:pt x="386" y="237"/>
                  </a:cubicBezTo>
                  <a:cubicBezTo>
                    <a:pt x="397" y="246"/>
                    <a:pt x="406" y="255"/>
                    <a:pt x="416" y="266"/>
                  </a:cubicBezTo>
                  <a:cubicBezTo>
                    <a:pt x="439" y="249"/>
                    <a:pt x="465" y="231"/>
                    <a:pt x="470" y="228"/>
                  </a:cubicBezTo>
                  <a:cubicBezTo>
                    <a:pt x="475" y="225"/>
                    <a:pt x="480" y="224"/>
                    <a:pt x="486" y="225"/>
                  </a:cubicBezTo>
                  <a:cubicBezTo>
                    <a:pt x="491" y="225"/>
                    <a:pt x="496" y="228"/>
                    <a:pt x="499" y="232"/>
                  </a:cubicBezTo>
                  <a:cubicBezTo>
                    <a:pt x="503" y="237"/>
                    <a:pt x="505" y="242"/>
                    <a:pt x="505" y="248"/>
                  </a:cubicBezTo>
                  <a:cubicBezTo>
                    <a:pt x="505" y="253"/>
                    <a:pt x="503" y="258"/>
                    <a:pt x="499" y="262"/>
                  </a:cubicBezTo>
                  <a:cubicBezTo>
                    <a:pt x="494" y="267"/>
                    <a:pt x="472" y="289"/>
                    <a:pt x="452" y="309"/>
                  </a:cubicBezTo>
                  <a:cubicBezTo>
                    <a:pt x="461" y="320"/>
                    <a:pt x="469" y="332"/>
                    <a:pt x="476" y="343"/>
                  </a:cubicBezTo>
                  <a:cubicBezTo>
                    <a:pt x="502" y="331"/>
                    <a:pt x="530" y="318"/>
                    <a:pt x="536" y="316"/>
                  </a:cubicBezTo>
                  <a:cubicBezTo>
                    <a:pt x="541" y="313"/>
                    <a:pt x="547" y="313"/>
                    <a:pt x="552" y="315"/>
                  </a:cubicBezTo>
                  <a:cubicBezTo>
                    <a:pt x="557" y="317"/>
                    <a:pt x="561" y="320"/>
                    <a:pt x="564" y="325"/>
                  </a:cubicBezTo>
                  <a:cubicBezTo>
                    <a:pt x="567" y="330"/>
                    <a:pt x="568" y="336"/>
                    <a:pt x="567" y="341"/>
                  </a:cubicBezTo>
                  <a:cubicBezTo>
                    <a:pt x="566" y="346"/>
                    <a:pt x="563" y="351"/>
                    <a:pt x="558" y="355"/>
                  </a:cubicBezTo>
                  <a:cubicBezTo>
                    <a:pt x="553" y="358"/>
                    <a:pt x="528" y="376"/>
                    <a:pt x="505" y="393"/>
                  </a:cubicBezTo>
                  <a:cubicBezTo>
                    <a:pt x="511" y="405"/>
                    <a:pt x="517" y="417"/>
                    <a:pt x="522" y="430"/>
                  </a:cubicBezTo>
                  <a:cubicBezTo>
                    <a:pt x="549" y="423"/>
                    <a:pt x="580" y="415"/>
                    <a:pt x="586" y="414"/>
                  </a:cubicBezTo>
                  <a:cubicBezTo>
                    <a:pt x="591" y="412"/>
                    <a:pt x="597" y="413"/>
                    <a:pt x="602" y="416"/>
                  </a:cubicBezTo>
                  <a:cubicBezTo>
                    <a:pt x="606" y="418"/>
                    <a:pt x="610" y="423"/>
                    <a:pt x="612" y="428"/>
                  </a:cubicBezTo>
                  <a:cubicBezTo>
                    <a:pt x="614" y="433"/>
                    <a:pt x="614" y="439"/>
                    <a:pt x="612" y="444"/>
                  </a:cubicBezTo>
                  <a:cubicBezTo>
                    <a:pt x="610" y="449"/>
                    <a:pt x="606" y="453"/>
                    <a:pt x="601" y="456"/>
                  </a:cubicBezTo>
                  <a:cubicBezTo>
                    <a:pt x="595" y="458"/>
                    <a:pt x="567" y="472"/>
                    <a:pt x="542" y="484"/>
                  </a:cubicBezTo>
                  <a:cubicBezTo>
                    <a:pt x="546" y="497"/>
                    <a:pt x="549" y="510"/>
                    <a:pt x="552" y="524"/>
                  </a:cubicBezTo>
                  <a:cubicBezTo>
                    <a:pt x="581" y="522"/>
                    <a:pt x="612" y="519"/>
                    <a:pt x="618" y="519"/>
                  </a:cubicBezTo>
                  <a:cubicBezTo>
                    <a:pt x="624" y="518"/>
                    <a:pt x="629" y="520"/>
                    <a:pt x="633" y="523"/>
                  </a:cubicBezTo>
                  <a:cubicBezTo>
                    <a:pt x="637" y="527"/>
                    <a:pt x="640" y="532"/>
                    <a:pt x="641" y="537"/>
                  </a:cubicBezTo>
                  <a:cubicBezTo>
                    <a:pt x="642" y="543"/>
                    <a:pt x="641" y="548"/>
                    <a:pt x="638" y="553"/>
                  </a:cubicBezTo>
                  <a:cubicBezTo>
                    <a:pt x="636" y="558"/>
                    <a:pt x="631" y="561"/>
                    <a:pt x="626" y="563"/>
                  </a:cubicBezTo>
                  <a:cubicBezTo>
                    <a:pt x="620" y="564"/>
                    <a:pt x="589" y="573"/>
                    <a:pt x="562" y="580"/>
                  </a:cubicBezTo>
                  <a:cubicBezTo>
                    <a:pt x="564" y="594"/>
                    <a:pt x="565" y="608"/>
                    <a:pt x="566" y="621"/>
                  </a:cubicBezTo>
                  <a:cubicBezTo>
                    <a:pt x="594" y="624"/>
                    <a:pt x="625" y="627"/>
                    <a:pt x="632" y="628"/>
                  </a:cubicBezTo>
                  <a:cubicBezTo>
                    <a:pt x="637" y="628"/>
                    <a:pt x="642" y="631"/>
                    <a:pt x="646" y="635"/>
                  </a:cubicBezTo>
                  <a:cubicBezTo>
                    <a:pt x="648" y="638"/>
                    <a:pt x="650" y="642"/>
                    <a:pt x="651" y="647"/>
                  </a:cubicBezTo>
                  <a:cubicBezTo>
                    <a:pt x="0" y="647"/>
                    <a:pt x="0" y="647"/>
                    <a:pt x="0" y="647"/>
                  </a:cubicBezTo>
                  <a:lnTo>
                    <a:pt x="0" y="1"/>
                  </a:lnTo>
                  <a:close/>
                </a:path>
              </a:pathLst>
            </a:custGeom>
            <a:solidFill>
              <a:srgbClr val="9BBC57"/>
            </a:solidFill>
            <a:ln>
              <a:noFill/>
            </a:ln>
          </p:spPr>
          <p:txBody>
            <a:bodyPr vert="horz" wrap="square" lIns="121920" tIns="60960" rIns="121920" bIns="60960" numCol="1" anchor="t" anchorCtr="0" compatLnSpc="1"/>
            <a:lstStyle/>
            <a:p>
              <a:endParaRPr lang="en-US" sz="2400">
                <a:solidFill>
                  <a:schemeClr val="bg1"/>
                </a:solidFill>
              </a:endParaRPr>
            </a:p>
          </p:txBody>
        </p:sp>
        <p:sp>
          <p:nvSpPr>
            <p:cNvPr id="124" name="Freeform 94"/>
            <p:cNvSpPr>
              <a:spLocks noEditPoints="1"/>
            </p:cNvSpPr>
            <p:nvPr/>
          </p:nvSpPr>
          <p:spPr bwMode="auto">
            <a:xfrm>
              <a:off x="6348464" y="2708938"/>
              <a:ext cx="545399" cy="545399"/>
            </a:xfrm>
            <a:custGeom>
              <a:avLst/>
              <a:gdLst>
                <a:gd name="T0" fmla="*/ 0 w 103"/>
                <a:gd name="T1" fmla="*/ 52 h 103"/>
                <a:gd name="T2" fmla="*/ 103 w 103"/>
                <a:gd name="T3" fmla="*/ 52 h 103"/>
                <a:gd name="T4" fmla="*/ 43 w 103"/>
                <a:gd name="T5" fmla="*/ 99 h 103"/>
                <a:gd name="T6" fmla="*/ 50 w 103"/>
                <a:gd name="T7" fmla="*/ 79 h 103"/>
                <a:gd name="T8" fmla="*/ 43 w 103"/>
                <a:gd name="T9" fmla="*/ 99 h 103"/>
                <a:gd name="T10" fmla="*/ 24 w 103"/>
                <a:gd name="T11" fmla="*/ 54 h 103"/>
                <a:gd name="T12" fmla="*/ 10 w 103"/>
                <a:gd name="T13" fmla="*/ 75 h 103"/>
                <a:gd name="T14" fmla="*/ 54 w 103"/>
                <a:gd name="T15" fmla="*/ 25 h 103"/>
                <a:gd name="T16" fmla="*/ 59 w 103"/>
                <a:gd name="T17" fmla="*/ 4 h 103"/>
                <a:gd name="T18" fmla="*/ 54 w 103"/>
                <a:gd name="T19" fmla="*/ 25 h 103"/>
                <a:gd name="T20" fmla="*/ 75 w 103"/>
                <a:gd name="T21" fmla="*/ 50 h 103"/>
                <a:gd name="T22" fmla="*/ 54 w 103"/>
                <a:gd name="T23" fmla="*/ 28 h 103"/>
                <a:gd name="T24" fmla="*/ 50 w 103"/>
                <a:gd name="T25" fmla="*/ 25 h 103"/>
                <a:gd name="T26" fmla="*/ 43 w 103"/>
                <a:gd name="T27" fmla="*/ 5 h 103"/>
                <a:gd name="T28" fmla="*/ 50 w 103"/>
                <a:gd name="T29" fmla="*/ 25 h 103"/>
                <a:gd name="T30" fmla="*/ 50 w 103"/>
                <a:gd name="T31" fmla="*/ 50 h 103"/>
                <a:gd name="T32" fmla="*/ 30 w 103"/>
                <a:gd name="T33" fmla="*/ 28 h 103"/>
                <a:gd name="T34" fmla="*/ 24 w 103"/>
                <a:gd name="T35" fmla="*/ 50 h 103"/>
                <a:gd name="T36" fmla="*/ 10 w 103"/>
                <a:gd name="T37" fmla="*/ 28 h 103"/>
                <a:gd name="T38" fmla="*/ 24 w 103"/>
                <a:gd name="T39" fmla="*/ 50 h 103"/>
                <a:gd name="T40" fmla="*/ 50 w 103"/>
                <a:gd name="T41" fmla="*/ 54 h 103"/>
                <a:gd name="T42" fmla="*/ 30 w 103"/>
                <a:gd name="T43" fmla="*/ 75 h 103"/>
                <a:gd name="T44" fmla="*/ 54 w 103"/>
                <a:gd name="T45" fmla="*/ 79 h 103"/>
                <a:gd name="T46" fmla="*/ 59 w 103"/>
                <a:gd name="T47" fmla="*/ 99 h 103"/>
                <a:gd name="T48" fmla="*/ 54 w 103"/>
                <a:gd name="T49" fmla="*/ 79 h 103"/>
                <a:gd name="T50" fmla="*/ 54 w 103"/>
                <a:gd name="T51" fmla="*/ 54 h 103"/>
                <a:gd name="T52" fmla="*/ 72 w 103"/>
                <a:gd name="T53" fmla="*/ 75 h 103"/>
                <a:gd name="T54" fmla="*/ 79 w 103"/>
                <a:gd name="T55" fmla="*/ 54 h 103"/>
                <a:gd name="T56" fmla="*/ 93 w 103"/>
                <a:gd name="T57" fmla="*/ 75 h 103"/>
                <a:gd name="T58" fmla="*/ 75 w 103"/>
                <a:gd name="T59" fmla="*/ 75 h 103"/>
                <a:gd name="T60" fmla="*/ 79 w 103"/>
                <a:gd name="T61" fmla="*/ 50 h 103"/>
                <a:gd name="T62" fmla="*/ 94 w 103"/>
                <a:gd name="T63" fmla="*/ 28 h 103"/>
                <a:gd name="T64" fmla="*/ 79 w 103"/>
                <a:gd name="T65" fmla="*/ 50 h 103"/>
                <a:gd name="T66" fmla="*/ 74 w 103"/>
                <a:gd name="T67" fmla="*/ 25 h 103"/>
                <a:gd name="T68" fmla="*/ 86 w 103"/>
                <a:gd name="T69" fmla="*/ 18 h 103"/>
                <a:gd name="T70" fmla="*/ 18 w 103"/>
                <a:gd name="T71" fmla="*/ 18 h 103"/>
                <a:gd name="T72" fmla="*/ 28 w 103"/>
                <a:gd name="T73" fmla="*/ 25 h 103"/>
                <a:gd name="T74" fmla="*/ 18 w 103"/>
                <a:gd name="T75" fmla="*/ 18 h 103"/>
                <a:gd name="T76" fmla="*/ 28 w 103"/>
                <a:gd name="T77" fmla="*/ 79 h 103"/>
                <a:gd name="T78" fmla="*/ 18 w 103"/>
                <a:gd name="T79" fmla="*/ 86 h 103"/>
                <a:gd name="T80" fmla="*/ 86 w 103"/>
                <a:gd name="T81" fmla="*/ 86 h 103"/>
                <a:gd name="T82" fmla="*/ 74 w 103"/>
                <a:gd name="T83" fmla="*/ 79 h 103"/>
                <a:gd name="T84" fmla="*/ 86 w 103"/>
                <a:gd name="T85"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103">
                  <a:moveTo>
                    <a:pt x="52" y="0"/>
                  </a:moveTo>
                  <a:cubicBezTo>
                    <a:pt x="23" y="0"/>
                    <a:pt x="0" y="23"/>
                    <a:pt x="0" y="52"/>
                  </a:cubicBezTo>
                  <a:cubicBezTo>
                    <a:pt x="0" y="80"/>
                    <a:pt x="23" y="103"/>
                    <a:pt x="52" y="103"/>
                  </a:cubicBezTo>
                  <a:cubicBezTo>
                    <a:pt x="80" y="103"/>
                    <a:pt x="103" y="80"/>
                    <a:pt x="103" y="52"/>
                  </a:cubicBezTo>
                  <a:cubicBezTo>
                    <a:pt x="103" y="23"/>
                    <a:pt x="80" y="0"/>
                    <a:pt x="52" y="0"/>
                  </a:cubicBezTo>
                  <a:close/>
                  <a:moveTo>
                    <a:pt x="43" y="99"/>
                  </a:moveTo>
                  <a:cubicBezTo>
                    <a:pt x="38" y="93"/>
                    <a:pt x="34" y="86"/>
                    <a:pt x="32" y="79"/>
                  </a:cubicBezTo>
                  <a:cubicBezTo>
                    <a:pt x="50" y="79"/>
                    <a:pt x="50" y="79"/>
                    <a:pt x="50" y="79"/>
                  </a:cubicBezTo>
                  <a:cubicBezTo>
                    <a:pt x="50" y="100"/>
                    <a:pt x="50" y="100"/>
                    <a:pt x="50" y="100"/>
                  </a:cubicBezTo>
                  <a:cubicBezTo>
                    <a:pt x="47" y="100"/>
                    <a:pt x="45" y="99"/>
                    <a:pt x="43" y="99"/>
                  </a:cubicBezTo>
                  <a:close/>
                  <a:moveTo>
                    <a:pt x="4" y="54"/>
                  </a:moveTo>
                  <a:cubicBezTo>
                    <a:pt x="24" y="54"/>
                    <a:pt x="24" y="54"/>
                    <a:pt x="24" y="54"/>
                  </a:cubicBezTo>
                  <a:cubicBezTo>
                    <a:pt x="24" y="61"/>
                    <a:pt x="25" y="68"/>
                    <a:pt x="27" y="75"/>
                  </a:cubicBezTo>
                  <a:cubicBezTo>
                    <a:pt x="10" y="75"/>
                    <a:pt x="10" y="75"/>
                    <a:pt x="10" y="75"/>
                  </a:cubicBezTo>
                  <a:cubicBezTo>
                    <a:pt x="6" y="69"/>
                    <a:pt x="4" y="61"/>
                    <a:pt x="4" y="54"/>
                  </a:cubicBezTo>
                  <a:close/>
                  <a:moveTo>
                    <a:pt x="54" y="25"/>
                  </a:moveTo>
                  <a:cubicBezTo>
                    <a:pt x="54" y="4"/>
                    <a:pt x="54" y="4"/>
                    <a:pt x="54" y="4"/>
                  </a:cubicBezTo>
                  <a:cubicBezTo>
                    <a:pt x="56" y="4"/>
                    <a:pt x="58" y="4"/>
                    <a:pt x="59" y="4"/>
                  </a:cubicBezTo>
                  <a:cubicBezTo>
                    <a:pt x="64" y="10"/>
                    <a:pt x="68" y="17"/>
                    <a:pt x="71" y="25"/>
                  </a:cubicBezTo>
                  <a:lnTo>
                    <a:pt x="54" y="25"/>
                  </a:lnTo>
                  <a:close/>
                  <a:moveTo>
                    <a:pt x="72" y="28"/>
                  </a:moveTo>
                  <a:cubicBezTo>
                    <a:pt x="74" y="35"/>
                    <a:pt x="75" y="42"/>
                    <a:pt x="75" y="50"/>
                  </a:cubicBezTo>
                  <a:cubicBezTo>
                    <a:pt x="54" y="50"/>
                    <a:pt x="54" y="50"/>
                    <a:pt x="54" y="50"/>
                  </a:cubicBezTo>
                  <a:cubicBezTo>
                    <a:pt x="54" y="28"/>
                    <a:pt x="54" y="28"/>
                    <a:pt x="54" y="28"/>
                  </a:cubicBezTo>
                  <a:lnTo>
                    <a:pt x="72" y="28"/>
                  </a:lnTo>
                  <a:close/>
                  <a:moveTo>
                    <a:pt x="50" y="25"/>
                  </a:moveTo>
                  <a:cubicBezTo>
                    <a:pt x="32" y="25"/>
                    <a:pt x="32" y="25"/>
                    <a:pt x="32" y="25"/>
                  </a:cubicBezTo>
                  <a:cubicBezTo>
                    <a:pt x="34" y="17"/>
                    <a:pt x="38" y="10"/>
                    <a:pt x="43" y="5"/>
                  </a:cubicBezTo>
                  <a:cubicBezTo>
                    <a:pt x="45" y="4"/>
                    <a:pt x="47" y="4"/>
                    <a:pt x="50" y="4"/>
                  </a:cubicBezTo>
                  <a:lnTo>
                    <a:pt x="50" y="25"/>
                  </a:lnTo>
                  <a:close/>
                  <a:moveTo>
                    <a:pt x="50" y="28"/>
                  </a:moveTo>
                  <a:cubicBezTo>
                    <a:pt x="50" y="50"/>
                    <a:pt x="50" y="50"/>
                    <a:pt x="50" y="50"/>
                  </a:cubicBezTo>
                  <a:cubicBezTo>
                    <a:pt x="27" y="50"/>
                    <a:pt x="27" y="50"/>
                    <a:pt x="27" y="50"/>
                  </a:cubicBezTo>
                  <a:cubicBezTo>
                    <a:pt x="27" y="42"/>
                    <a:pt x="28" y="35"/>
                    <a:pt x="30" y="28"/>
                  </a:cubicBezTo>
                  <a:lnTo>
                    <a:pt x="50" y="28"/>
                  </a:lnTo>
                  <a:close/>
                  <a:moveTo>
                    <a:pt x="24" y="50"/>
                  </a:moveTo>
                  <a:cubicBezTo>
                    <a:pt x="4" y="50"/>
                    <a:pt x="4" y="50"/>
                    <a:pt x="4" y="50"/>
                  </a:cubicBezTo>
                  <a:cubicBezTo>
                    <a:pt x="4" y="42"/>
                    <a:pt x="6" y="35"/>
                    <a:pt x="10" y="28"/>
                  </a:cubicBezTo>
                  <a:cubicBezTo>
                    <a:pt x="27" y="28"/>
                    <a:pt x="27" y="28"/>
                    <a:pt x="27" y="28"/>
                  </a:cubicBezTo>
                  <a:cubicBezTo>
                    <a:pt x="25" y="35"/>
                    <a:pt x="24" y="42"/>
                    <a:pt x="24" y="50"/>
                  </a:cubicBezTo>
                  <a:close/>
                  <a:moveTo>
                    <a:pt x="27" y="54"/>
                  </a:moveTo>
                  <a:cubicBezTo>
                    <a:pt x="50" y="54"/>
                    <a:pt x="50" y="54"/>
                    <a:pt x="50" y="54"/>
                  </a:cubicBezTo>
                  <a:cubicBezTo>
                    <a:pt x="50" y="75"/>
                    <a:pt x="50" y="75"/>
                    <a:pt x="50" y="75"/>
                  </a:cubicBezTo>
                  <a:cubicBezTo>
                    <a:pt x="30" y="75"/>
                    <a:pt x="30" y="75"/>
                    <a:pt x="30" y="75"/>
                  </a:cubicBezTo>
                  <a:cubicBezTo>
                    <a:pt x="28" y="68"/>
                    <a:pt x="27" y="61"/>
                    <a:pt x="27" y="54"/>
                  </a:cubicBezTo>
                  <a:close/>
                  <a:moveTo>
                    <a:pt x="54" y="79"/>
                  </a:moveTo>
                  <a:cubicBezTo>
                    <a:pt x="71" y="79"/>
                    <a:pt x="71" y="79"/>
                    <a:pt x="71" y="79"/>
                  </a:cubicBezTo>
                  <a:cubicBezTo>
                    <a:pt x="68" y="86"/>
                    <a:pt x="64" y="93"/>
                    <a:pt x="59" y="99"/>
                  </a:cubicBezTo>
                  <a:cubicBezTo>
                    <a:pt x="57" y="99"/>
                    <a:pt x="56" y="100"/>
                    <a:pt x="54" y="100"/>
                  </a:cubicBezTo>
                  <a:lnTo>
                    <a:pt x="54" y="79"/>
                  </a:lnTo>
                  <a:close/>
                  <a:moveTo>
                    <a:pt x="54" y="75"/>
                  </a:moveTo>
                  <a:cubicBezTo>
                    <a:pt x="54" y="54"/>
                    <a:pt x="54" y="54"/>
                    <a:pt x="54" y="54"/>
                  </a:cubicBezTo>
                  <a:cubicBezTo>
                    <a:pt x="75" y="54"/>
                    <a:pt x="75" y="54"/>
                    <a:pt x="75" y="54"/>
                  </a:cubicBezTo>
                  <a:cubicBezTo>
                    <a:pt x="75" y="61"/>
                    <a:pt x="74" y="68"/>
                    <a:pt x="72" y="75"/>
                  </a:cubicBezTo>
                  <a:lnTo>
                    <a:pt x="54" y="75"/>
                  </a:lnTo>
                  <a:close/>
                  <a:moveTo>
                    <a:pt x="79" y="54"/>
                  </a:moveTo>
                  <a:cubicBezTo>
                    <a:pt x="100" y="54"/>
                    <a:pt x="100" y="54"/>
                    <a:pt x="100" y="54"/>
                  </a:cubicBezTo>
                  <a:cubicBezTo>
                    <a:pt x="99" y="61"/>
                    <a:pt x="97" y="69"/>
                    <a:pt x="93" y="75"/>
                  </a:cubicBezTo>
                  <a:cubicBezTo>
                    <a:pt x="93" y="75"/>
                    <a:pt x="93" y="75"/>
                    <a:pt x="93" y="75"/>
                  </a:cubicBezTo>
                  <a:cubicBezTo>
                    <a:pt x="75" y="75"/>
                    <a:pt x="75" y="75"/>
                    <a:pt x="75" y="75"/>
                  </a:cubicBezTo>
                  <a:cubicBezTo>
                    <a:pt x="77" y="68"/>
                    <a:pt x="79" y="61"/>
                    <a:pt x="79" y="54"/>
                  </a:cubicBezTo>
                  <a:close/>
                  <a:moveTo>
                    <a:pt x="79" y="50"/>
                  </a:moveTo>
                  <a:cubicBezTo>
                    <a:pt x="79" y="42"/>
                    <a:pt x="77" y="35"/>
                    <a:pt x="75" y="28"/>
                  </a:cubicBezTo>
                  <a:cubicBezTo>
                    <a:pt x="94" y="28"/>
                    <a:pt x="94" y="28"/>
                    <a:pt x="94" y="28"/>
                  </a:cubicBezTo>
                  <a:cubicBezTo>
                    <a:pt x="97" y="35"/>
                    <a:pt x="99" y="42"/>
                    <a:pt x="100" y="50"/>
                  </a:cubicBezTo>
                  <a:lnTo>
                    <a:pt x="79" y="50"/>
                  </a:lnTo>
                  <a:close/>
                  <a:moveTo>
                    <a:pt x="91" y="25"/>
                  </a:moveTo>
                  <a:cubicBezTo>
                    <a:pt x="74" y="25"/>
                    <a:pt x="74" y="25"/>
                    <a:pt x="74" y="25"/>
                  </a:cubicBezTo>
                  <a:cubicBezTo>
                    <a:pt x="72" y="18"/>
                    <a:pt x="69" y="11"/>
                    <a:pt x="65" y="6"/>
                  </a:cubicBezTo>
                  <a:cubicBezTo>
                    <a:pt x="73" y="8"/>
                    <a:pt x="80" y="12"/>
                    <a:pt x="86" y="18"/>
                  </a:cubicBezTo>
                  <a:cubicBezTo>
                    <a:pt x="88" y="20"/>
                    <a:pt x="90" y="22"/>
                    <a:pt x="91" y="25"/>
                  </a:cubicBezTo>
                  <a:close/>
                  <a:moveTo>
                    <a:pt x="18" y="18"/>
                  </a:moveTo>
                  <a:cubicBezTo>
                    <a:pt x="23" y="12"/>
                    <a:pt x="30" y="8"/>
                    <a:pt x="37" y="6"/>
                  </a:cubicBezTo>
                  <a:cubicBezTo>
                    <a:pt x="33" y="12"/>
                    <a:pt x="30" y="18"/>
                    <a:pt x="28" y="25"/>
                  </a:cubicBezTo>
                  <a:cubicBezTo>
                    <a:pt x="12" y="25"/>
                    <a:pt x="12" y="25"/>
                    <a:pt x="12" y="25"/>
                  </a:cubicBezTo>
                  <a:cubicBezTo>
                    <a:pt x="14" y="22"/>
                    <a:pt x="16" y="20"/>
                    <a:pt x="18" y="18"/>
                  </a:cubicBezTo>
                  <a:close/>
                  <a:moveTo>
                    <a:pt x="12" y="79"/>
                  </a:moveTo>
                  <a:cubicBezTo>
                    <a:pt x="28" y="79"/>
                    <a:pt x="28" y="79"/>
                    <a:pt x="28" y="79"/>
                  </a:cubicBezTo>
                  <a:cubicBezTo>
                    <a:pt x="30" y="86"/>
                    <a:pt x="33" y="92"/>
                    <a:pt x="37" y="98"/>
                  </a:cubicBezTo>
                  <a:cubicBezTo>
                    <a:pt x="30" y="95"/>
                    <a:pt x="23" y="91"/>
                    <a:pt x="18" y="86"/>
                  </a:cubicBezTo>
                  <a:cubicBezTo>
                    <a:pt x="16" y="84"/>
                    <a:pt x="14" y="81"/>
                    <a:pt x="12" y="79"/>
                  </a:cubicBezTo>
                  <a:close/>
                  <a:moveTo>
                    <a:pt x="86" y="86"/>
                  </a:moveTo>
                  <a:cubicBezTo>
                    <a:pt x="80" y="91"/>
                    <a:pt x="73" y="96"/>
                    <a:pt x="65" y="98"/>
                  </a:cubicBezTo>
                  <a:cubicBezTo>
                    <a:pt x="69" y="92"/>
                    <a:pt x="72" y="86"/>
                    <a:pt x="74" y="79"/>
                  </a:cubicBezTo>
                  <a:cubicBezTo>
                    <a:pt x="91" y="79"/>
                    <a:pt x="91" y="79"/>
                    <a:pt x="91" y="79"/>
                  </a:cubicBezTo>
                  <a:cubicBezTo>
                    <a:pt x="90" y="81"/>
                    <a:pt x="88" y="84"/>
                    <a:pt x="86" y="86"/>
                  </a:cubicBezTo>
                  <a:close/>
                </a:path>
              </a:pathLst>
            </a:custGeom>
            <a:solidFill>
              <a:schemeClr val="bg1"/>
            </a:solidFill>
            <a:ln>
              <a:noFill/>
            </a:ln>
          </p:spPr>
          <p:txBody>
            <a:bodyPr vert="horz" wrap="square" lIns="91440" tIns="45720" rIns="91440" bIns="45720" numCol="1" anchor="t" anchorCtr="0" compatLnSpc="1"/>
            <a:lstStyle/>
            <a:p>
              <a:endParaRPr lang="en-US">
                <a:solidFill>
                  <a:schemeClr val="bg1"/>
                </a:solidFill>
              </a:endParaRPr>
            </a:p>
          </p:txBody>
        </p:sp>
      </p:grpSp>
      <p:sp>
        <p:nvSpPr>
          <p:cNvPr id="125" name="Freeform 6"/>
          <p:cNvSpPr/>
          <p:nvPr/>
        </p:nvSpPr>
        <p:spPr bwMode="auto">
          <a:xfrm>
            <a:off x="764224" y="3676882"/>
            <a:ext cx="2807617" cy="1385451"/>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w="19050">
            <a:solidFill>
              <a:srgbClr val="F49D15"/>
            </a:solidFill>
          </a:ln>
        </p:spPr>
        <p:txBody>
          <a:bodyPr vert="horz" wrap="square" lIns="118872" tIns="60960" rIns="457200" bIns="60960" numCol="1" anchor="ctr" anchorCtr="0" compatLnSpc="1"/>
          <a:lstStyle/>
          <a:p>
            <a:pPr marL="0" indent="0" algn="just">
              <a:buNone/>
            </a:pPr>
            <a:r>
              <a:rPr lang="en-GB" sz="1600">
                <a:latin typeface="Source Sans Pro" panose="020B0503030403020204" pitchFamily="34" charset="0"/>
                <a:sym typeface="+mn-ea"/>
              </a:rPr>
              <a:t>臭氧层耗竭指高空25千米附近臭氧密集层中臭氧被损耗、破坏而稀薄的现象。即臭氧层破坏。 </a:t>
            </a:r>
            <a:endParaRPr lang="en-US" sz="1200" dirty="0">
              <a:solidFill>
                <a:schemeClr val="bg1"/>
              </a:solidFill>
            </a:endParaRPr>
          </a:p>
        </p:txBody>
      </p:sp>
      <p:sp>
        <p:nvSpPr>
          <p:cNvPr id="126" name="Freeform 6"/>
          <p:cNvSpPr/>
          <p:nvPr/>
        </p:nvSpPr>
        <p:spPr bwMode="auto">
          <a:xfrm flipH="1">
            <a:off x="8435872" y="1942871"/>
            <a:ext cx="2807617" cy="1384565"/>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w="19050">
            <a:solidFill>
              <a:srgbClr val="9BBC57"/>
            </a:solidFill>
          </a:ln>
        </p:spPr>
        <p:txBody>
          <a:bodyPr vert="horz" wrap="square" lIns="365760" tIns="60960" rIns="121920" bIns="60960" numCol="1" anchor="ctr" anchorCtr="0" compatLnSpc="1"/>
          <a:lstStyle/>
          <a:p>
            <a:pPr marL="0" indent="0" algn="just">
              <a:buNone/>
            </a:pPr>
            <a:r>
              <a:rPr lang="en-GB" sz="1600" dirty="0">
                <a:latin typeface="Source Sans Pro" panose="020B0503030403020204" pitchFamily="34" charset="0"/>
                <a:sym typeface="+mn-ea"/>
              </a:rPr>
              <a:t>酸雨为酸性沉降中的湿沉降，酸性沉降可分为「湿沉降」与「干沉降」两类，前者指所有气状污染物</a:t>
            </a:r>
            <a:endParaRPr lang="en-US" sz="1200" dirty="0">
              <a:solidFill>
                <a:schemeClr val="bg1"/>
              </a:solidFill>
            </a:endParaRPr>
          </a:p>
        </p:txBody>
      </p:sp>
      <p:sp>
        <p:nvSpPr>
          <p:cNvPr id="127" name="Freeform 6"/>
          <p:cNvSpPr/>
          <p:nvPr/>
        </p:nvSpPr>
        <p:spPr bwMode="auto">
          <a:xfrm>
            <a:off x="764224" y="1933596"/>
            <a:ext cx="2807617" cy="1385451"/>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w="19050">
            <a:solidFill>
              <a:srgbClr val="C0392B"/>
            </a:solidFill>
          </a:ln>
        </p:spPr>
        <p:txBody>
          <a:bodyPr vert="horz" wrap="square" lIns="118872" tIns="60960" rIns="457200" bIns="60960" numCol="1" anchor="ctr" anchorCtr="0" compatLnSpc="1"/>
          <a:lstStyle/>
          <a:p>
            <a:pPr algn="just" defTabSz="1450340" fontAlgn="auto">
              <a:lnSpc>
                <a:spcPct val="100000"/>
              </a:lnSpc>
            </a:pPr>
            <a:r>
              <a:rPr lang="en-GB" sz="1600">
                <a:latin typeface="Source Sans Pro" panose="020B0503030403020204" pitchFamily="34" charset="0"/>
                <a:sym typeface="+mn-ea"/>
              </a:rPr>
              <a:t>雾霾，顾名思义是雾和霾。但是雾和霾的区别很大。气溶胶系统造成视觉障碍的叫霾。</a:t>
            </a:r>
            <a:endParaRPr lang="en-US" sz="12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8" name="Freeform 6"/>
          <p:cNvSpPr/>
          <p:nvPr/>
        </p:nvSpPr>
        <p:spPr bwMode="auto">
          <a:xfrm flipH="1">
            <a:off x="8435872" y="3686157"/>
            <a:ext cx="2807617" cy="1384565"/>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w="19050">
            <a:solidFill>
              <a:srgbClr val="297F9D"/>
            </a:solidFill>
          </a:ln>
        </p:spPr>
        <p:txBody>
          <a:bodyPr vert="horz" wrap="square" lIns="365760" tIns="60960" rIns="121920" bIns="60960" numCol="1" anchor="ctr" anchorCtr="0" compatLnSpc="1"/>
          <a:lstStyle/>
          <a:p>
            <a:pPr marL="0" indent="0" algn="just">
              <a:buNone/>
            </a:pPr>
            <a:r>
              <a:rPr lang="en-GB" sz="1600">
                <a:latin typeface="Source Sans Pro" panose="020B0503030403020204" pitchFamily="34" charset="0"/>
                <a:sym typeface="+mn-ea"/>
              </a:rPr>
              <a:t>温室效应又称“花房效应”，是指透射阳光的密闭空间由于与外界缺乏热交换而形成的保温效应</a:t>
            </a:r>
            <a:endParaRPr lang="en-US" sz="1200" dirty="0">
              <a:solidFill>
                <a:schemeClr val="bg1"/>
              </a:solidFill>
            </a:endParaRPr>
          </a:p>
        </p:txBody>
      </p:sp>
    </p:spTree>
  </p:cSld>
  <p:clrMapOvr>
    <a:masterClrMapping/>
  </p:clrMapOvr>
  <p:transition advClick="0" advTm="5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6" presetClass="entr" presetSubtype="0" fill="hold" grpId="0" nodeType="afterEffect">
                                  <p:stCondLst>
                                    <p:cond delay="0"/>
                                  </p:stCondLst>
                                  <p:childTnLst>
                                    <p:set>
                                      <p:cBhvr>
                                        <p:cTn id="26" dur="1" fill="hold">
                                          <p:stCondLst>
                                            <p:cond delay="0"/>
                                          </p:stCondLst>
                                        </p:cTn>
                                        <p:tgtEl>
                                          <p:spTgt spid="127"/>
                                        </p:tgtEl>
                                        <p:attrNameLst>
                                          <p:attrName>style.visibility</p:attrName>
                                        </p:attrNameLst>
                                      </p:cBhvr>
                                      <p:to>
                                        <p:strVal val="visible"/>
                                      </p:to>
                                    </p:set>
                                    <p:animEffect transition="in" filter="wipe(down)">
                                      <p:cBhvr>
                                        <p:cTn id="27" dur="72">
                                          <p:stCondLst>
                                            <p:cond delay="0"/>
                                          </p:stCondLst>
                                        </p:cTn>
                                        <p:tgtEl>
                                          <p:spTgt spid="127"/>
                                        </p:tgtEl>
                                      </p:cBhvr>
                                    </p:animEffect>
                                    <p:anim calcmode="lin" valueType="num">
                                      <p:cBhvr>
                                        <p:cTn id="28" dur="228" tmFilter="0,0; 0.14,0.36; 0.43,0.73; 0.71,0.91; 1.0,1.0">
                                          <p:stCondLst>
                                            <p:cond delay="0"/>
                                          </p:stCondLst>
                                        </p:cTn>
                                        <p:tgtEl>
                                          <p:spTgt spid="127"/>
                                        </p:tgtEl>
                                        <p:attrNameLst>
                                          <p:attrName>ppt_x</p:attrName>
                                        </p:attrNameLst>
                                      </p:cBhvr>
                                      <p:tavLst>
                                        <p:tav tm="0">
                                          <p:val>
                                            <p:strVal val="#ppt_x-0.25"/>
                                          </p:val>
                                        </p:tav>
                                        <p:tav tm="100000">
                                          <p:val>
                                            <p:strVal val="#ppt_x"/>
                                          </p:val>
                                        </p:tav>
                                      </p:tavLst>
                                    </p:anim>
                                    <p:anim calcmode="lin" valueType="num">
                                      <p:cBhvr>
                                        <p:cTn id="29" dur="83" tmFilter="0.0,0.0; 0.25,0.07; 0.50,0.2; 0.75,0.467; 1.0,1.0">
                                          <p:stCondLst>
                                            <p:cond delay="0"/>
                                          </p:stCondLst>
                                        </p:cTn>
                                        <p:tgtEl>
                                          <p:spTgt spid="127"/>
                                        </p:tgtEl>
                                        <p:attrNameLst>
                                          <p:attrName>ppt_y</p:attrName>
                                        </p:attrNameLst>
                                      </p:cBhvr>
                                      <p:tavLst>
                                        <p:tav tm="0" fmla="#ppt_y-sin(pi*$)/3">
                                          <p:val>
                                            <p:fltVal val="0.5"/>
                                          </p:val>
                                        </p:tav>
                                        <p:tav tm="100000">
                                          <p:val>
                                            <p:fltVal val="1"/>
                                          </p:val>
                                        </p:tav>
                                      </p:tavLst>
                                    </p:anim>
                                    <p:anim calcmode="lin" valueType="num">
                                      <p:cBhvr>
                                        <p:cTn id="30" dur="83" tmFilter="0, 0; 0.125,0.2665; 0.25,0.4; 0.375,0.465; 0.5,0.5;  0.625,0.535; 0.75,0.6; 0.875,0.7335; 1,1">
                                          <p:stCondLst>
                                            <p:cond delay="83"/>
                                          </p:stCondLst>
                                        </p:cTn>
                                        <p:tgtEl>
                                          <p:spTgt spid="127"/>
                                        </p:tgtEl>
                                        <p:attrNameLst>
                                          <p:attrName>ppt_y</p:attrName>
                                        </p:attrNameLst>
                                      </p:cBhvr>
                                      <p:tavLst>
                                        <p:tav tm="0" fmla="#ppt_y-sin(pi*$)/9">
                                          <p:val>
                                            <p:fltVal val="0"/>
                                          </p:val>
                                        </p:tav>
                                        <p:tav tm="100000">
                                          <p:val>
                                            <p:fltVal val="1"/>
                                          </p:val>
                                        </p:tav>
                                      </p:tavLst>
                                    </p:anim>
                                    <p:anim calcmode="lin" valueType="num">
                                      <p:cBhvr>
                                        <p:cTn id="31" dur="41" tmFilter="0, 0; 0.125,0.2665; 0.25,0.4; 0.375,0.465; 0.5,0.5;  0.625,0.535; 0.75,0.6; 0.875,0.7335; 1,1">
                                          <p:stCondLst>
                                            <p:cond delay="166"/>
                                          </p:stCondLst>
                                        </p:cTn>
                                        <p:tgtEl>
                                          <p:spTgt spid="127"/>
                                        </p:tgtEl>
                                        <p:attrNameLst>
                                          <p:attrName>ppt_y</p:attrName>
                                        </p:attrNameLst>
                                      </p:cBhvr>
                                      <p:tavLst>
                                        <p:tav tm="0" fmla="#ppt_y-sin(pi*$)/27">
                                          <p:val>
                                            <p:fltVal val="0"/>
                                          </p:val>
                                        </p:tav>
                                        <p:tav tm="100000">
                                          <p:val>
                                            <p:fltVal val="1"/>
                                          </p:val>
                                        </p:tav>
                                      </p:tavLst>
                                    </p:anim>
                                    <p:anim calcmode="lin" valueType="num">
                                      <p:cBhvr>
                                        <p:cTn id="32" dur="21" tmFilter="0, 0; 0.125,0.2665; 0.25,0.4; 0.375,0.465; 0.5,0.5;  0.625,0.535; 0.75,0.6; 0.875,0.7335; 1,1">
                                          <p:stCondLst>
                                            <p:cond delay="207"/>
                                          </p:stCondLst>
                                        </p:cTn>
                                        <p:tgtEl>
                                          <p:spTgt spid="127"/>
                                        </p:tgtEl>
                                        <p:attrNameLst>
                                          <p:attrName>ppt_y</p:attrName>
                                        </p:attrNameLst>
                                      </p:cBhvr>
                                      <p:tavLst>
                                        <p:tav tm="0" fmla="#ppt_y-sin(pi*$)/81">
                                          <p:val>
                                            <p:fltVal val="0"/>
                                          </p:val>
                                        </p:tav>
                                        <p:tav tm="100000">
                                          <p:val>
                                            <p:fltVal val="1"/>
                                          </p:val>
                                        </p:tav>
                                      </p:tavLst>
                                    </p:anim>
                                    <p:animScale>
                                      <p:cBhvr>
                                        <p:cTn id="33" dur="3">
                                          <p:stCondLst>
                                            <p:cond delay="81"/>
                                          </p:stCondLst>
                                        </p:cTn>
                                        <p:tgtEl>
                                          <p:spTgt spid="127"/>
                                        </p:tgtEl>
                                      </p:cBhvr>
                                      <p:to x="100000" y="60000"/>
                                    </p:animScale>
                                    <p:animScale>
                                      <p:cBhvr>
                                        <p:cTn id="34" dur="21" decel="50000">
                                          <p:stCondLst>
                                            <p:cond delay="85"/>
                                          </p:stCondLst>
                                        </p:cTn>
                                        <p:tgtEl>
                                          <p:spTgt spid="127"/>
                                        </p:tgtEl>
                                      </p:cBhvr>
                                      <p:to x="100000" y="100000"/>
                                    </p:animScale>
                                    <p:animScale>
                                      <p:cBhvr>
                                        <p:cTn id="35" dur="3">
                                          <p:stCondLst>
                                            <p:cond delay="164"/>
                                          </p:stCondLst>
                                        </p:cTn>
                                        <p:tgtEl>
                                          <p:spTgt spid="127"/>
                                        </p:tgtEl>
                                      </p:cBhvr>
                                      <p:to x="100000" y="80000"/>
                                    </p:animScale>
                                    <p:animScale>
                                      <p:cBhvr>
                                        <p:cTn id="36" dur="21" decel="50000">
                                          <p:stCondLst>
                                            <p:cond delay="167"/>
                                          </p:stCondLst>
                                        </p:cTn>
                                        <p:tgtEl>
                                          <p:spTgt spid="127"/>
                                        </p:tgtEl>
                                      </p:cBhvr>
                                      <p:to x="100000" y="100000"/>
                                    </p:animScale>
                                    <p:animScale>
                                      <p:cBhvr>
                                        <p:cTn id="37" dur="3">
                                          <p:stCondLst>
                                            <p:cond delay="205"/>
                                          </p:stCondLst>
                                        </p:cTn>
                                        <p:tgtEl>
                                          <p:spTgt spid="127"/>
                                        </p:tgtEl>
                                      </p:cBhvr>
                                      <p:to x="100000" y="90000"/>
                                    </p:animScale>
                                    <p:animScale>
                                      <p:cBhvr>
                                        <p:cTn id="38" dur="21" decel="50000">
                                          <p:stCondLst>
                                            <p:cond delay="208"/>
                                          </p:stCondLst>
                                        </p:cTn>
                                        <p:tgtEl>
                                          <p:spTgt spid="127"/>
                                        </p:tgtEl>
                                      </p:cBhvr>
                                      <p:to x="100000" y="100000"/>
                                    </p:animScale>
                                    <p:animScale>
                                      <p:cBhvr>
                                        <p:cTn id="39" dur="3">
                                          <p:stCondLst>
                                            <p:cond delay="226"/>
                                          </p:stCondLst>
                                        </p:cTn>
                                        <p:tgtEl>
                                          <p:spTgt spid="127"/>
                                        </p:tgtEl>
                                      </p:cBhvr>
                                      <p:to x="100000" y="95000"/>
                                    </p:animScale>
                                    <p:animScale>
                                      <p:cBhvr>
                                        <p:cTn id="40" dur="21" decel="50000">
                                          <p:stCondLst>
                                            <p:cond delay="229"/>
                                          </p:stCondLst>
                                        </p:cTn>
                                        <p:tgtEl>
                                          <p:spTgt spid="127"/>
                                        </p:tgtEl>
                                      </p:cBhvr>
                                      <p:to x="100000" y="100000"/>
                                    </p:animScale>
                                  </p:childTnLst>
                                </p:cTn>
                              </p:par>
                            </p:childTnLst>
                          </p:cTn>
                        </p:par>
                        <p:par>
                          <p:cTn id="41" fill="hold">
                            <p:stCondLst>
                              <p:cond delay="2500"/>
                            </p:stCondLst>
                            <p:childTnLst>
                              <p:par>
                                <p:cTn id="42" presetID="26" presetClass="entr" presetSubtype="0" fill="hold" grpId="0" nodeType="afterEffect">
                                  <p:stCondLst>
                                    <p:cond delay="0"/>
                                  </p:stCondLst>
                                  <p:childTnLst>
                                    <p:set>
                                      <p:cBhvr>
                                        <p:cTn id="43" dur="1" fill="hold">
                                          <p:stCondLst>
                                            <p:cond delay="0"/>
                                          </p:stCondLst>
                                        </p:cTn>
                                        <p:tgtEl>
                                          <p:spTgt spid="125"/>
                                        </p:tgtEl>
                                        <p:attrNameLst>
                                          <p:attrName>style.visibility</p:attrName>
                                        </p:attrNameLst>
                                      </p:cBhvr>
                                      <p:to>
                                        <p:strVal val="visible"/>
                                      </p:to>
                                    </p:set>
                                    <p:animEffect transition="in" filter="wipe(down)">
                                      <p:cBhvr>
                                        <p:cTn id="44" dur="72">
                                          <p:stCondLst>
                                            <p:cond delay="0"/>
                                          </p:stCondLst>
                                        </p:cTn>
                                        <p:tgtEl>
                                          <p:spTgt spid="125"/>
                                        </p:tgtEl>
                                      </p:cBhvr>
                                    </p:animEffect>
                                    <p:anim calcmode="lin" valueType="num">
                                      <p:cBhvr>
                                        <p:cTn id="45" dur="228" tmFilter="0,0; 0.14,0.36; 0.43,0.73; 0.71,0.91; 1.0,1.0">
                                          <p:stCondLst>
                                            <p:cond delay="0"/>
                                          </p:stCondLst>
                                        </p:cTn>
                                        <p:tgtEl>
                                          <p:spTgt spid="125"/>
                                        </p:tgtEl>
                                        <p:attrNameLst>
                                          <p:attrName>ppt_x</p:attrName>
                                        </p:attrNameLst>
                                      </p:cBhvr>
                                      <p:tavLst>
                                        <p:tav tm="0">
                                          <p:val>
                                            <p:strVal val="#ppt_x-0.25"/>
                                          </p:val>
                                        </p:tav>
                                        <p:tav tm="100000">
                                          <p:val>
                                            <p:strVal val="#ppt_x"/>
                                          </p:val>
                                        </p:tav>
                                      </p:tavLst>
                                    </p:anim>
                                    <p:anim calcmode="lin" valueType="num">
                                      <p:cBhvr>
                                        <p:cTn id="46" dur="83" tmFilter="0.0,0.0; 0.25,0.07; 0.50,0.2; 0.75,0.467; 1.0,1.0">
                                          <p:stCondLst>
                                            <p:cond delay="0"/>
                                          </p:stCondLst>
                                        </p:cTn>
                                        <p:tgtEl>
                                          <p:spTgt spid="125"/>
                                        </p:tgtEl>
                                        <p:attrNameLst>
                                          <p:attrName>ppt_y</p:attrName>
                                        </p:attrNameLst>
                                      </p:cBhvr>
                                      <p:tavLst>
                                        <p:tav tm="0" fmla="#ppt_y-sin(pi*$)/3">
                                          <p:val>
                                            <p:fltVal val="0.5"/>
                                          </p:val>
                                        </p:tav>
                                        <p:tav tm="100000">
                                          <p:val>
                                            <p:fltVal val="1"/>
                                          </p:val>
                                        </p:tav>
                                      </p:tavLst>
                                    </p:anim>
                                    <p:anim calcmode="lin" valueType="num">
                                      <p:cBhvr>
                                        <p:cTn id="47" dur="83" tmFilter="0, 0; 0.125,0.2665; 0.25,0.4; 0.375,0.465; 0.5,0.5;  0.625,0.535; 0.75,0.6; 0.875,0.7335; 1,1">
                                          <p:stCondLst>
                                            <p:cond delay="83"/>
                                          </p:stCondLst>
                                        </p:cTn>
                                        <p:tgtEl>
                                          <p:spTgt spid="125"/>
                                        </p:tgtEl>
                                        <p:attrNameLst>
                                          <p:attrName>ppt_y</p:attrName>
                                        </p:attrNameLst>
                                      </p:cBhvr>
                                      <p:tavLst>
                                        <p:tav tm="0" fmla="#ppt_y-sin(pi*$)/9">
                                          <p:val>
                                            <p:fltVal val="0"/>
                                          </p:val>
                                        </p:tav>
                                        <p:tav tm="100000">
                                          <p:val>
                                            <p:fltVal val="1"/>
                                          </p:val>
                                        </p:tav>
                                      </p:tavLst>
                                    </p:anim>
                                    <p:anim calcmode="lin" valueType="num">
                                      <p:cBhvr>
                                        <p:cTn id="48" dur="41" tmFilter="0, 0; 0.125,0.2665; 0.25,0.4; 0.375,0.465; 0.5,0.5;  0.625,0.535; 0.75,0.6; 0.875,0.7335; 1,1">
                                          <p:stCondLst>
                                            <p:cond delay="166"/>
                                          </p:stCondLst>
                                        </p:cTn>
                                        <p:tgtEl>
                                          <p:spTgt spid="125"/>
                                        </p:tgtEl>
                                        <p:attrNameLst>
                                          <p:attrName>ppt_y</p:attrName>
                                        </p:attrNameLst>
                                      </p:cBhvr>
                                      <p:tavLst>
                                        <p:tav tm="0" fmla="#ppt_y-sin(pi*$)/27">
                                          <p:val>
                                            <p:fltVal val="0"/>
                                          </p:val>
                                        </p:tav>
                                        <p:tav tm="100000">
                                          <p:val>
                                            <p:fltVal val="1"/>
                                          </p:val>
                                        </p:tav>
                                      </p:tavLst>
                                    </p:anim>
                                    <p:anim calcmode="lin" valueType="num">
                                      <p:cBhvr>
                                        <p:cTn id="49" dur="21" tmFilter="0, 0; 0.125,0.2665; 0.25,0.4; 0.375,0.465; 0.5,0.5;  0.625,0.535; 0.75,0.6; 0.875,0.7335; 1,1">
                                          <p:stCondLst>
                                            <p:cond delay="207"/>
                                          </p:stCondLst>
                                        </p:cTn>
                                        <p:tgtEl>
                                          <p:spTgt spid="125"/>
                                        </p:tgtEl>
                                        <p:attrNameLst>
                                          <p:attrName>ppt_y</p:attrName>
                                        </p:attrNameLst>
                                      </p:cBhvr>
                                      <p:tavLst>
                                        <p:tav tm="0" fmla="#ppt_y-sin(pi*$)/81">
                                          <p:val>
                                            <p:fltVal val="0"/>
                                          </p:val>
                                        </p:tav>
                                        <p:tav tm="100000">
                                          <p:val>
                                            <p:fltVal val="1"/>
                                          </p:val>
                                        </p:tav>
                                      </p:tavLst>
                                    </p:anim>
                                    <p:animScale>
                                      <p:cBhvr>
                                        <p:cTn id="50" dur="3">
                                          <p:stCondLst>
                                            <p:cond delay="81"/>
                                          </p:stCondLst>
                                        </p:cTn>
                                        <p:tgtEl>
                                          <p:spTgt spid="125"/>
                                        </p:tgtEl>
                                      </p:cBhvr>
                                      <p:to x="100000" y="60000"/>
                                    </p:animScale>
                                    <p:animScale>
                                      <p:cBhvr>
                                        <p:cTn id="51" dur="21" decel="50000">
                                          <p:stCondLst>
                                            <p:cond delay="85"/>
                                          </p:stCondLst>
                                        </p:cTn>
                                        <p:tgtEl>
                                          <p:spTgt spid="125"/>
                                        </p:tgtEl>
                                      </p:cBhvr>
                                      <p:to x="100000" y="100000"/>
                                    </p:animScale>
                                    <p:animScale>
                                      <p:cBhvr>
                                        <p:cTn id="52" dur="3">
                                          <p:stCondLst>
                                            <p:cond delay="164"/>
                                          </p:stCondLst>
                                        </p:cTn>
                                        <p:tgtEl>
                                          <p:spTgt spid="125"/>
                                        </p:tgtEl>
                                      </p:cBhvr>
                                      <p:to x="100000" y="80000"/>
                                    </p:animScale>
                                    <p:animScale>
                                      <p:cBhvr>
                                        <p:cTn id="53" dur="21" decel="50000">
                                          <p:stCondLst>
                                            <p:cond delay="167"/>
                                          </p:stCondLst>
                                        </p:cTn>
                                        <p:tgtEl>
                                          <p:spTgt spid="125"/>
                                        </p:tgtEl>
                                      </p:cBhvr>
                                      <p:to x="100000" y="100000"/>
                                    </p:animScale>
                                    <p:animScale>
                                      <p:cBhvr>
                                        <p:cTn id="54" dur="3">
                                          <p:stCondLst>
                                            <p:cond delay="205"/>
                                          </p:stCondLst>
                                        </p:cTn>
                                        <p:tgtEl>
                                          <p:spTgt spid="125"/>
                                        </p:tgtEl>
                                      </p:cBhvr>
                                      <p:to x="100000" y="90000"/>
                                    </p:animScale>
                                    <p:animScale>
                                      <p:cBhvr>
                                        <p:cTn id="55" dur="21" decel="50000">
                                          <p:stCondLst>
                                            <p:cond delay="208"/>
                                          </p:stCondLst>
                                        </p:cTn>
                                        <p:tgtEl>
                                          <p:spTgt spid="125"/>
                                        </p:tgtEl>
                                      </p:cBhvr>
                                      <p:to x="100000" y="100000"/>
                                    </p:animScale>
                                    <p:animScale>
                                      <p:cBhvr>
                                        <p:cTn id="56" dur="3">
                                          <p:stCondLst>
                                            <p:cond delay="226"/>
                                          </p:stCondLst>
                                        </p:cTn>
                                        <p:tgtEl>
                                          <p:spTgt spid="125"/>
                                        </p:tgtEl>
                                      </p:cBhvr>
                                      <p:to x="100000" y="95000"/>
                                    </p:animScale>
                                    <p:animScale>
                                      <p:cBhvr>
                                        <p:cTn id="57" dur="21" decel="50000">
                                          <p:stCondLst>
                                            <p:cond delay="229"/>
                                          </p:stCondLst>
                                        </p:cTn>
                                        <p:tgtEl>
                                          <p:spTgt spid="125"/>
                                        </p:tgtEl>
                                      </p:cBhvr>
                                      <p:to x="100000" y="100000"/>
                                    </p:animScale>
                                  </p:childTnLst>
                                </p:cTn>
                              </p:par>
                            </p:childTnLst>
                          </p:cTn>
                        </p:par>
                        <p:par>
                          <p:cTn id="58" fill="hold">
                            <p:stCondLst>
                              <p:cond delay="3000"/>
                            </p:stCondLst>
                            <p:childTnLst>
                              <p:par>
                                <p:cTn id="59" presetID="26" presetClass="entr" presetSubtype="0" fill="hold" grpId="0" nodeType="afterEffect">
                                  <p:stCondLst>
                                    <p:cond delay="0"/>
                                  </p:stCondLst>
                                  <p:childTnLst>
                                    <p:set>
                                      <p:cBhvr>
                                        <p:cTn id="60" dur="1" fill="hold">
                                          <p:stCondLst>
                                            <p:cond delay="0"/>
                                          </p:stCondLst>
                                        </p:cTn>
                                        <p:tgtEl>
                                          <p:spTgt spid="126"/>
                                        </p:tgtEl>
                                        <p:attrNameLst>
                                          <p:attrName>style.visibility</p:attrName>
                                        </p:attrNameLst>
                                      </p:cBhvr>
                                      <p:to>
                                        <p:strVal val="visible"/>
                                      </p:to>
                                    </p:set>
                                    <p:animEffect transition="in" filter="wipe(down)">
                                      <p:cBhvr>
                                        <p:cTn id="61" dur="72">
                                          <p:stCondLst>
                                            <p:cond delay="0"/>
                                          </p:stCondLst>
                                        </p:cTn>
                                        <p:tgtEl>
                                          <p:spTgt spid="126"/>
                                        </p:tgtEl>
                                      </p:cBhvr>
                                    </p:animEffect>
                                    <p:anim calcmode="lin" valueType="num">
                                      <p:cBhvr>
                                        <p:cTn id="62" dur="228" tmFilter="0,0; 0.14,0.36; 0.43,0.73; 0.71,0.91; 1.0,1.0">
                                          <p:stCondLst>
                                            <p:cond delay="0"/>
                                          </p:stCondLst>
                                        </p:cTn>
                                        <p:tgtEl>
                                          <p:spTgt spid="126"/>
                                        </p:tgtEl>
                                        <p:attrNameLst>
                                          <p:attrName>ppt_x</p:attrName>
                                        </p:attrNameLst>
                                      </p:cBhvr>
                                      <p:tavLst>
                                        <p:tav tm="0">
                                          <p:val>
                                            <p:strVal val="#ppt_x-0.25"/>
                                          </p:val>
                                        </p:tav>
                                        <p:tav tm="100000">
                                          <p:val>
                                            <p:strVal val="#ppt_x"/>
                                          </p:val>
                                        </p:tav>
                                      </p:tavLst>
                                    </p:anim>
                                    <p:anim calcmode="lin" valueType="num">
                                      <p:cBhvr>
                                        <p:cTn id="63" dur="83" tmFilter="0.0,0.0; 0.25,0.07; 0.50,0.2; 0.75,0.467; 1.0,1.0">
                                          <p:stCondLst>
                                            <p:cond delay="0"/>
                                          </p:stCondLst>
                                        </p:cTn>
                                        <p:tgtEl>
                                          <p:spTgt spid="126"/>
                                        </p:tgtEl>
                                        <p:attrNameLst>
                                          <p:attrName>ppt_y</p:attrName>
                                        </p:attrNameLst>
                                      </p:cBhvr>
                                      <p:tavLst>
                                        <p:tav tm="0" fmla="#ppt_y-sin(pi*$)/3">
                                          <p:val>
                                            <p:fltVal val="0.5"/>
                                          </p:val>
                                        </p:tav>
                                        <p:tav tm="100000">
                                          <p:val>
                                            <p:fltVal val="1"/>
                                          </p:val>
                                        </p:tav>
                                      </p:tavLst>
                                    </p:anim>
                                    <p:anim calcmode="lin" valueType="num">
                                      <p:cBhvr>
                                        <p:cTn id="64" dur="83" tmFilter="0, 0; 0.125,0.2665; 0.25,0.4; 0.375,0.465; 0.5,0.5;  0.625,0.535; 0.75,0.6; 0.875,0.7335; 1,1">
                                          <p:stCondLst>
                                            <p:cond delay="83"/>
                                          </p:stCondLst>
                                        </p:cTn>
                                        <p:tgtEl>
                                          <p:spTgt spid="126"/>
                                        </p:tgtEl>
                                        <p:attrNameLst>
                                          <p:attrName>ppt_y</p:attrName>
                                        </p:attrNameLst>
                                      </p:cBhvr>
                                      <p:tavLst>
                                        <p:tav tm="0" fmla="#ppt_y-sin(pi*$)/9">
                                          <p:val>
                                            <p:fltVal val="0"/>
                                          </p:val>
                                        </p:tav>
                                        <p:tav tm="100000">
                                          <p:val>
                                            <p:fltVal val="1"/>
                                          </p:val>
                                        </p:tav>
                                      </p:tavLst>
                                    </p:anim>
                                    <p:anim calcmode="lin" valueType="num">
                                      <p:cBhvr>
                                        <p:cTn id="65" dur="41" tmFilter="0, 0; 0.125,0.2665; 0.25,0.4; 0.375,0.465; 0.5,0.5;  0.625,0.535; 0.75,0.6; 0.875,0.7335; 1,1">
                                          <p:stCondLst>
                                            <p:cond delay="166"/>
                                          </p:stCondLst>
                                        </p:cTn>
                                        <p:tgtEl>
                                          <p:spTgt spid="126"/>
                                        </p:tgtEl>
                                        <p:attrNameLst>
                                          <p:attrName>ppt_y</p:attrName>
                                        </p:attrNameLst>
                                      </p:cBhvr>
                                      <p:tavLst>
                                        <p:tav tm="0" fmla="#ppt_y-sin(pi*$)/27">
                                          <p:val>
                                            <p:fltVal val="0"/>
                                          </p:val>
                                        </p:tav>
                                        <p:tav tm="100000">
                                          <p:val>
                                            <p:fltVal val="1"/>
                                          </p:val>
                                        </p:tav>
                                      </p:tavLst>
                                    </p:anim>
                                    <p:anim calcmode="lin" valueType="num">
                                      <p:cBhvr>
                                        <p:cTn id="66" dur="21" tmFilter="0, 0; 0.125,0.2665; 0.25,0.4; 0.375,0.465; 0.5,0.5;  0.625,0.535; 0.75,0.6; 0.875,0.7335; 1,1">
                                          <p:stCondLst>
                                            <p:cond delay="207"/>
                                          </p:stCondLst>
                                        </p:cTn>
                                        <p:tgtEl>
                                          <p:spTgt spid="126"/>
                                        </p:tgtEl>
                                        <p:attrNameLst>
                                          <p:attrName>ppt_y</p:attrName>
                                        </p:attrNameLst>
                                      </p:cBhvr>
                                      <p:tavLst>
                                        <p:tav tm="0" fmla="#ppt_y-sin(pi*$)/81">
                                          <p:val>
                                            <p:fltVal val="0"/>
                                          </p:val>
                                        </p:tav>
                                        <p:tav tm="100000">
                                          <p:val>
                                            <p:fltVal val="1"/>
                                          </p:val>
                                        </p:tav>
                                      </p:tavLst>
                                    </p:anim>
                                    <p:animScale>
                                      <p:cBhvr>
                                        <p:cTn id="67" dur="3">
                                          <p:stCondLst>
                                            <p:cond delay="81"/>
                                          </p:stCondLst>
                                        </p:cTn>
                                        <p:tgtEl>
                                          <p:spTgt spid="126"/>
                                        </p:tgtEl>
                                      </p:cBhvr>
                                      <p:to x="100000" y="60000"/>
                                    </p:animScale>
                                    <p:animScale>
                                      <p:cBhvr>
                                        <p:cTn id="68" dur="21" decel="50000">
                                          <p:stCondLst>
                                            <p:cond delay="85"/>
                                          </p:stCondLst>
                                        </p:cTn>
                                        <p:tgtEl>
                                          <p:spTgt spid="126"/>
                                        </p:tgtEl>
                                      </p:cBhvr>
                                      <p:to x="100000" y="100000"/>
                                    </p:animScale>
                                    <p:animScale>
                                      <p:cBhvr>
                                        <p:cTn id="69" dur="3">
                                          <p:stCondLst>
                                            <p:cond delay="164"/>
                                          </p:stCondLst>
                                        </p:cTn>
                                        <p:tgtEl>
                                          <p:spTgt spid="126"/>
                                        </p:tgtEl>
                                      </p:cBhvr>
                                      <p:to x="100000" y="80000"/>
                                    </p:animScale>
                                    <p:animScale>
                                      <p:cBhvr>
                                        <p:cTn id="70" dur="21" decel="50000">
                                          <p:stCondLst>
                                            <p:cond delay="167"/>
                                          </p:stCondLst>
                                        </p:cTn>
                                        <p:tgtEl>
                                          <p:spTgt spid="126"/>
                                        </p:tgtEl>
                                      </p:cBhvr>
                                      <p:to x="100000" y="100000"/>
                                    </p:animScale>
                                    <p:animScale>
                                      <p:cBhvr>
                                        <p:cTn id="71" dur="3">
                                          <p:stCondLst>
                                            <p:cond delay="205"/>
                                          </p:stCondLst>
                                        </p:cTn>
                                        <p:tgtEl>
                                          <p:spTgt spid="126"/>
                                        </p:tgtEl>
                                      </p:cBhvr>
                                      <p:to x="100000" y="90000"/>
                                    </p:animScale>
                                    <p:animScale>
                                      <p:cBhvr>
                                        <p:cTn id="72" dur="21" decel="50000">
                                          <p:stCondLst>
                                            <p:cond delay="208"/>
                                          </p:stCondLst>
                                        </p:cTn>
                                        <p:tgtEl>
                                          <p:spTgt spid="126"/>
                                        </p:tgtEl>
                                      </p:cBhvr>
                                      <p:to x="100000" y="100000"/>
                                    </p:animScale>
                                    <p:animScale>
                                      <p:cBhvr>
                                        <p:cTn id="73" dur="3">
                                          <p:stCondLst>
                                            <p:cond delay="226"/>
                                          </p:stCondLst>
                                        </p:cTn>
                                        <p:tgtEl>
                                          <p:spTgt spid="126"/>
                                        </p:tgtEl>
                                      </p:cBhvr>
                                      <p:to x="100000" y="95000"/>
                                    </p:animScale>
                                    <p:animScale>
                                      <p:cBhvr>
                                        <p:cTn id="74" dur="21" decel="50000">
                                          <p:stCondLst>
                                            <p:cond delay="229"/>
                                          </p:stCondLst>
                                        </p:cTn>
                                        <p:tgtEl>
                                          <p:spTgt spid="126"/>
                                        </p:tgtEl>
                                      </p:cBhvr>
                                      <p:to x="100000" y="100000"/>
                                    </p:animScale>
                                  </p:childTnLst>
                                </p:cTn>
                              </p:par>
                            </p:childTnLst>
                          </p:cTn>
                        </p:par>
                        <p:par>
                          <p:cTn id="75" fill="hold">
                            <p:stCondLst>
                              <p:cond delay="3500"/>
                            </p:stCondLst>
                            <p:childTnLst>
                              <p:par>
                                <p:cTn id="76" presetID="26" presetClass="entr" presetSubtype="0" fill="hold" grpId="0" nodeType="afterEffect">
                                  <p:stCondLst>
                                    <p:cond delay="0"/>
                                  </p:stCondLst>
                                  <p:childTnLst>
                                    <p:set>
                                      <p:cBhvr>
                                        <p:cTn id="77" dur="1" fill="hold">
                                          <p:stCondLst>
                                            <p:cond delay="0"/>
                                          </p:stCondLst>
                                        </p:cTn>
                                        <p:tgtEl>
                                          <p:spTgt spid="128"/>
                                        </p:tgtEl>
                                        <p:attrNameLst>
                                          <p:attrName>style.visibility</p:attrName>
                                        </p:attrNameLst>
                                      </p:cBhvr>
                                      <p:to>
                                        <p:strVal val="visible"/>
                                      </p:to>
                                    </p:set>
                                    <p:animEffect transition="in" filter="wipe(down)">
                                      <p:cBhvr>
                                        <p:cTn id="78" dur="72">
                                          <p:stCondLst>
                                            <p:cond delay="0"/>
                                          </p:stCondLst>
                                        </p:cTn>
                                        <p:tgtEl>
                                          <p:spTgt spid="128"/>
                                        </p:tgtEl>
                                      </p:cBhvr>
                                    </p:animEffect>
                                    <p:anim calcmode="lin" valueType="num">
                                      <p:cBhvr>
                                        <p:cTn id="79" dur="228" tmFilter="0,0; 0.14,0.36; 0.43,0.73; 0.71,0.91; 1.0,1.0">
                                          <p:stCondLst>
                                            <p:cond delay="0"/>
                                          </p:stCondLst>
                                        </p:cTn>
                                        <p:tgtEl>
                                          <p:spTgt spid="128"/>
                                        </p:tgtEl>
                                        <p:attrNameLst>
                                          <p:attrName>ppt_x</p:attrName>
                                        </p:attrNameLst>
                                      </p:cBhvr>
                                      <p:tavLst>
                                        <p:tav tm="0">
                                          <p:val>
                                            <p:strVal val="#ppt_x-0.25"/>
                                          </p:val>
                                        </p:tav>
                                        <p:tav tm="100000">
                                          <p:val>
                                            <p:strVal val="#ppt_x"/>
                                          </p:val>
                                        </p:tav>
                                      </p:tavLst>
                                    </p:anim>
                                    <p:anim calcmode="lin" valueType="num">
                                      <p:cBhvr>
                                        <p:cTn id="80" dur="83" tmFilter="0.0,0.0; 0.25,0.07; 0.50,0.2; 0.75,0.467; 1.0,1.0">
                                          <p:stCondLst>
                                            <p:cond delay="0"/>
                                          </p:stCondLst>
                                        </p:cTn>
                                        <p:tgtEl>
                                          <p:spTgt spid="128"/>
                                        </p:tgtEl>
                                        <p:attrNameLst>
                                          <p:attrName>ppt_y</p:attrName>
                                        </p:attrNameLst>
                                      </p:cBhvr>
                                      <p:tavLst>
                                        <p:tav tm="0" fmla="#ppt_y-sin(pi*$)/3">
                                          <p:val>
                                            <p:fltVal val="0.5"/>
                                          </p:val>
                                        </p:tav>
                                        <p:tav tm="100000">
                                          <p:val>
                                            <p:fltVal val="1"/>
                                          </p:val>
                                        </p:tav>
                                      </p:tavLst>
                                    </p:anim>
                                    <p:anim calcmode="lin" valueType="num">
                                      <p:cBhvr>
                                        <p:cTn id="81" dur="83" tmFilter="0, 0; 0.125,0.2665; 0.25,0.4; 0.375,0.465; 0.5,0.5;  0.625,0.535; 0.75,0.6; 0.875,0.7335; 1,1">
                                          <p:stCondLst>
                                            <p:cond delay="83"/>
                                          </p:stCondLst>
                                        </p:cTn>
                                        <p:tgtEl>
                                          <p:spTgt spid="128"/>
                                        </p:tgtEl>
                                        <p:attrNameLst>
                                          <p:attrName>ppt_y</p:attrName>
                                        </p:attrNameLst>
                                      </p:cBhvr>
                                      <p:tavLst>
                                        <p:tav tm="0" fmla="#ppt_y-sin(pi*$)/9">
                                          <p:val>
                                            <p:fltVal val="0"/>
                                          </p:val>
                                        </p:tav>
                                        <p:tav tm="100000">
                                          <p:val>
                                            <p:fltVal val="1"/>
                                          </p:val>
                                        </p:tav>
                                      </p:tavLst>
                                    </p:anim>
                                    <p:anim calcmode="lin" valueType="num">
                                      <p:cBhvr>
                                        <p:cTn id="82" dur="41" tmFilter="0, 0; 0.125,0.2665; 0.25,0.4; 0.375,0.465; 0.5,0.5;  0.625,0.535; 0.75,0.6; 0.875,0.7335; 1,1">
                                          <p:stCondLst>
                                            <p:cond delay="166"/>
                                          </p:stCondLst>
                                        </p:cTn>
                                        <p:tgtEl>
                                          <p:spTgt spid="128"/>
                                        </p:tgtEl>
                                        <p:attrNameLst>
                                          <p:attrName>ppt_y</p:attrName>
                                        </p:attrNameLst>
                                      </p:cBhvr>
                                      <p:tavLst>
                                        <p:tav tm="0" fmla="#ppt_y-sin(pi*$)/27">
                                          <p:val>
                                            <p:fltVal val="0"/>
                                          </p:val>
                                        </p:tav>
                                        <p:tav tm="100000">
                                          <p:val>
                                            <p:fltVal val="1"/>
                                          </p:val>
                                        </p:tav>
                                      </p:tavLst>
                                    </p:anim>
                                    <p:anim calcmode="lin" valueType="num">
                                      <p:cBhvr>
                                        <p:cTn id="83" dur="21" tmFilter="0, 0; 0.125,0.2665; 0.25,0.4; 0.375,0.465; 0.5,0.5;  0.625,0.535; 0.75,0.6; 0.875,0.7335; 1,1">
                                          <p:stCondLst>
                                            <p:cond delay="207"/>
                                          </p:stCondLst>
                                        </p:cTn>
                                        <p:tgtEl>
                                          <p:spTgt spid="128"/>
                                        </p:tgtEl>
                                        <p:attrNameLst>
                                          <p:attrName>ppt_y</p:attrName>
                                        </p:attrNameLst>
                                      </p:cBhvr>
                                      <p:tavLst>
                                        <p:tav tm="0" fmla="#ppt_y-sin(pi*$)/81">
                                          <p:val>
                                            <p:fltVal val="0"/>
                                          </p:val>
                                        </p:tav>
                                        <p:tav tm="100000">
                                          <p:val>
                                            <p:fltVal val="1"/>
                                          </p:val>
                                        </p:tav>
                                      </p:tavLst>
                                    </p:anim>
                                    <p:animScale>
                                      <p:cBhvr>
                                        <p:cTn id="84" dur="3">
                                          <p:stCondLst>
                                            <p:cond delay="81"/>
                                          </p:stCondLst>
                                        </p:cTn>
                                        <p:tgtEl>
                                          <p:spTgt spid="128"/>
                                        </p:tgtEl>
                                      </p:cBhvr>
                                      <p:to x="100000" y="60000"/>
                                    </p:animScale>
                                    <p:animScale>
                                      <p:cBhvr>
                                        <p:cTn id="85" dur="21" decel="50000">
                                          <p:stCondLst>
                                            <p:cond delay="85"/>
                                          </p:stCondLst>
                                        </p:cTn>
                                        <p:tgtEl>
                                          <p:spTgt spid="128"/>
                                        </p:tgtEl>
                                      </p:cBhvr>
                                      <p:to x="100000" y="100000"/>
                                    </p:animScale>
                                    <p:animScale>
                                      <p:cBhvr>
                                        <p:cTn id="86" dur="3">
                                          <p:stCondLst>
                                            <p:cond delay="164"/>
                                          </p:stCondLst>
                                        </p:cTn>
                                        <p:tgtEl>
                                          <p:spTgt spid="128"/>
                                        </p:tgtEl>
                                      </p:cBhvr>
                                      <p:to x="100000" y="80000"/>
                                    </p:animScale>
                                    <p:animScale>
                                      <p:cBhvr>
                                        <p:cTn id="87" dur="21" decel="50000">
                                          <p:stCondLst>
                                            <p:cond delay="167"/>
                                          </p:stCondLst>
                                        </p:cTn>
                                        <p:tgtEl>
                                          <p:spTgt spid="128"/>
                                        </p:tgtEl>
                                      </p:cBhvr>
                                      <p:to x="100000" y="100000"/>
                                    </p:animScale>
                                    <p:animScale>
                                      <p:cBhvr>
                                        <p:cTn id="88" dur="3">
                                          <p:stCondLst>
                                            <p:cond delay="205"/>
                                          </p:stCondLst>
                                        </p:cTn>
                                        <p:tgtEl>
                                          <p:spTgt spid="128"/>
                                        </p:tgtEl>
                                      </p:cBhvr>
                                      <p:to x="100000" y="90000"/>
                                    </p:animScale>
                                    <p:animScale>
                                      <p:cBhvr>
                                        <p:cTn id="89" dur="21" decel="50000">
                                          <p:stCondLst>
                                            <p:cond delay="208"/>
                                          </p:stCondLst>
                                        </p:cTn>
                                        <p:tgtEl>
                                          <p:spTgt spid="128"/>
                                        </p:tgtEl>
                                      </p:cBhvr>
                                      <p:to x="100000" y="100000"/>
                                    </p:animScale>
                                    <p:animScale>
                                      <p:cBhvr>
                                        <p:cTn id="90" dur="3">
                                          <p:stCondLst>
                                            <p:cond delay="226"/>
                                          </p:stCondLst>
                                        </p:cTn>
                                        <p:tgtEl>
                                          <p:spTgt spid="128"/>
                                        </p:tgtEl>
                                      </p:cBhvr>
                                      <p:to x="100000" y="95000"/>
                                    </p:animScale>
                                    <p:animScale>
                                      <p:cBhvr>
                                        <p:cTn id="91" dur="21" decel="50000">
                                          <p:stCondLst>
                                            <p:cond delay="229"/>
                                          </p:stCondLst>
                                        </p:cTn>
                                        <p:tgtEl>
                                          <p:spTgt spid="128"/>
                                        </p:tgtEl>
                                      </p:cBhvr>
                                      <p:to x="100000" y="100000"/>
                                    </p:animScale>
                                  </p:childTnLst>
                                </p:cTn>
                              </p:par>
                            </p:childTnLst>
                          </p:cTn>
                        </p:par>
                        <p:par>
                          <p:cTn id="92" fill="hold">
                            <p:stCondLst>
                              <p:cond delay="4000"/>
                            </p:stCondLst>
                            <p:childTnLst>
                              <p:par>
                                <p:cTn id="93" presetID="2" presetClass="entr" presetSubtype="4" fill="hold" nodeType="afterEffect">
                                  <p:stCondLst>
                                    <p:cond delay="0"/>
                                  </p:stCondLst>
                                  <p:childTnLst>
                                    <p:set>
                                      <p:cBhvr>
                                        <p:cTn id="94" dur="1" fill="hold">
                                          <p:stCondLst>
                                            <p:cond delay="0"/>
                                          </p:stCondLst>
                                        </p:cTn>
                                        <p:tgtEl>
                                          <p:spTgt spid="101"/>
                                        </p:tgtEl>
                                        <p:attrNameLst>
                                          <p:attrName>style.visibility</p:attrName>
                                        </p:attrNameLst>
                                      </p:cBhvr>
                                      <p:to>
                                        <p:strVal val="visible"/>
                                      </p:to>
                                    </p:set>
                                    <p:anim calcmode="lin" valueType="num">
                                      <p:cBhvr additive="base">
                                        <p:cTn id="95" dur="500" fill="hold"/>
                                        <p:tgtEl>
                                          <p:spTgt spid="101"/>
                                        </p:tgtEl>
                                        <p:attrNameLst>
                                          <p:attrName>ppt_x</p:attrName>
                                        </p:attrNameLst>
                                      </p:cBhvr>
                                      <p:tavLst>
                                        <p:tav tm="0">
                                          <p:val>
                                            <p:strVal val="#ppt_x"/>
                                          </p:val>
                                        </p:tav>
                                        <p:tav tm="100000">
                                          <p:val>
                                            <p:strVal val="#ppt_x"/>
                                          </p:val>
                                        </p:tav>
                                      </p:tavLst>
                                    </p:anim>
                                    <p:anim calcmode="lin" valueType="num">
                                      <p:cBhvr additive="base">
                                        <p:cTn id="96"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bldLvl="0" animBg="1"/>
      <p:bldP spid="126" grpId="0" bldLvl="0" animBg="1"/>
      <p:bldP spid="127" grpId="0" bldLvl="0" animBg="1"/>
      <p:bldP spid="12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100000">
              <a:schemeClr val="accent1">
                <a:lumMod val="60000"/>
                <a:lumOff val="40000"/>
              </a:schemeClr>
            </a:gs>
            <a:gs pos="83000">
              <a:schemeClr val="accent1">
                <a:lumMod val="45000"/>
                <a:lumOff val="55000"/>
              </a:schemeClr>
            </a:gs>
            <a:gs pos="100000">
              <a:schemeClr val="accent1">
                <a:lumMod val="30000"/>
                <a:lumOff val="70000"/>
              </a:schemeClr>
            </a:gs>
          </a:gsLst>
          <a:lin ang="21594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340" y="3318510"/>
            <a:ext cx="2917190" cy="3270250"/>
          </a:xfrm>
          <a:prstGeom prst="rect">
            <a:avLst/>
          </a:prstGeom>
        </p:spPr>
      </p:pic>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53340" y="-195294"/>
            <a:ext cx="2434306" cy="1999645"/>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4010" y="2882900"/>
            <a:ext cx="2651125" cy="3583940"/>
          </a:xfrm>
          <a:prstGeom prst="rect">
            <a:avLst/>
          </a:prstGeom>
        </p:spPr>
      </p:pic>
      <p:pic>
        <p:nvPicPr>
          <p:cNvPr id="269" name="图片 268"/>
          <p:cNvPicPr>
            <a:picLocks noChangeAspect="1"/>
          </p:cNvPicPr>
          <p:nvPr/>
        </p:nvPicPr>
        <p:blipFill rotWithShape="1">
          <a:blip r:embed="rId4">
            <a:extLst>
              <a:ext uri="{BEBA8EAE-BF5A-486C-A8C5-ECC9F3942E4B}">
                <a14:imgProps xmlns:a14="http://schemas.microsoft.com/office/drawing/2010/main">
                  <a14:imgLayer r:embed="rId5">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0" y="5840730"/>
            <a:ext cx="12286615" cy="1041400"/>
          </a:xfrm>
          <a:prstGeom prst="rect">
            <a:avLst/>
          </a:prstGeom>
        </p:spPr>
      </p:pic>
      <p:pic>
        <p:nvPicPr>
          <p:cNvPr id="7" name="图片 6" descr="边框"/>
          <p:cNvPicPr>
            <a:picLocks noChangeAspect="1"/>
          </p:cNvPicPr>
          <p:nvPr/>
        </p:nvPicPr>
        <p:blipFill>
          <a:blip r:embed="rId6"/>
          <a:stretch>
            <a:fillRect/>
          </a:stretch>
        </p:blipFill>
        <p:spPr>
          <a:xfrm>
            <a:off x="2702560" y="55880"/>
            <a:ext cx="6786245" cy="5784850"/>
          </a:xfrm>
          <a:prstGeom prst="rect">
            <a:avLst/>
          </a:prstGeom>
        </p:spPr>
      </p:pic>
      <p:sp>
        <p:nvSpPr>
          <p:cNvPr id="246" name="文本框 245"/>
          <p:cNvSpPr txBox="1"/>
          <p:nvPr/>
        </p:nvSpPr>
        <p:spPr>
          <a:xfrm>
            <a:off x="4620260" y="3917315"/>
            <a:ext cx="3046095" cy="645160"/>
          </a:xfrm>
          <a:prstGeom prst="rect">
            <a:avLst/>
          </a:prstGeom>
          <a:noFill/>
        </p:spPr>
        <p:txBody>
          <a:bodyPr wrap="square" rtlCol="0">
            <a:spAutoFit/>
          </a:bodyPr>
          <a:lstStyle/>
          <a:p>
            <a:r>
              <a:rPr lang="zh-CN" altLang="en-US" sz="3600" b="1" dirty="0">
                <a:latin typeface="微软雅黑" charset="-122"/>
                <a:ea typeface="微软雅黑" charset="-122"/>
                <a:sym typeface="+mn-ea"/>
              </a:rPr>
              <a:t>大气污染后果</a:t>
            </a:r>
            <a:endParaRPr lang="en-US" altLang="zh-CN" sz="3600" b="1" dirty="0">
              <a:latin typeface="微软雅黑" charset="-122"/>
              <a:ea typeface="微软雅黑" charset="-122"/>
              <a:sym typeface="+mn-ea"/>
            </a:endParaRPr>
          </a:p>
        </p:txBody>
      </p:sp>
      <p:sp>
        <p:nvSpPr>
          <p:cNvPr id="8" name="文本框 7"/>
          <p:cNvSpPr txBox="1"/>
          <p:nvPr/>
        </p:nvSpPr>
        <p:spPr>
          <a:xfrm>
            <a:off x="5314315" y="2688590"/>
            <a:ext cx="1897380" cy="583565"/>
          </a:xfrm>
          <a:prstGeom prst="rect">
            <a:avLst/>
          </a:prstGeom>
          <a:noFill/>
        </p:spPr>
        <p:txBody>
          <a:bodyPr wrap="square" rtlCol="0">
            <a:spAutoFit/>
          </a:bodyPr>
          <a:lstStyle/>
          <a:p>
            <a:r>
              <a:rPr lang="zh-CN" altLang="en-US" sz="3200" b="1" dirty="0">
                <a:latin typeface="微软雅黑" charset="-122"/>
                <a:ea typeface="微软雅黑" charset="-122"/>
                <a:sym typeface="+mn-ea"/>
              </a:rPr>
              <a:t>第四章</a:t>
            </a:r>
          </a:p>
        </p:txBody>
      </p:sp>
      <p:pic>
        <p:nvPicPr>
          <p:cNvPr id="9" name="图片 8" descr="波浪线"/>
          <p:cNvPicPr>
            <a:picLocks noChangeAspect="1"/>
          </p:cNvPicPr>
          <p:nvPr/>
        </p:nvPicPr>
        <p:blipFill>
          <a:blip r:embed="rId7"/>
          <a:stretch>
            <a:fillRect/>
          </a:stretch>
        </p:blipFill>
        <p:spPr>
          <a:xfrm>
            <a:off x="3547745" y="3390207"/>
            <a:ext cx="5096510" cy="408940"/>
          </a:xfrm>
          <a:prstGeom prst="rect">
            <a:avLst/>
          </a:prstGeom>
        </p:spPr>
      </p:pic>
      <p:pic>
        <p:nvPicPr>
          <p:cNvPr id="12" name="图片 11"/>
          <p:cNvPicPr>
            <a:picLocks noChangeAspect="1"/>
          </p:cNvPicPr>
          <p:nvPr/>
        </p:nvPicPr>
        <p:blipFill>
          <a:blip r:embed="rId8"/>
          <a:stretch>
            <a:fillRect/>
          </a:stretch>
        </p:blipFill>
        <p:spPr>
          <a:xfrm>
            <a:off x="7597140" y="4401820"/>
            <a:ext cx="1498600" cy="834390"/>
          </a:xfrm>
          <a:prstGeom prst="rect">
            <a:avLst/>
          </a:prstGeom>
        </p:spPr>
      </p:pic>
      <p:pic>
        <p:nvPicPr>
          <p:cNvPr id="13" name="图片 12"/>
          <p:cNvPicPr>
            <a:picLocks noChangeAspect="1"/>
          </p:cNvPicPr>
          <p:nvPr/>
        </p:nvPicPr>
        <p:blipFill>
          <a:blip r:embed="rId8"/>
          <a:stretch>
            <a:fillRect/>
          </a:stretch>
        </p:blipFill>
        <p:spPr>
          <a:xfrm>
            <a:off x="3094355" y="4401820"/>
            <a:ext cx="1498600" cy="834390"/>
          </a:xfrm>
          <a:prstGeom prst="rect">
            <a:avLst/>
          </a:prstGeom>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1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0" fill="hold"/>
                                        <p:tgtEl>
                                          <p:spTgt spid="3"/>
                                        </p:tgtEl>
                                        <p:attrNameLst>
                                          <p:attrName>ppt_x</p:attrName>
                                        </p:attrNameLst>
                                      </p:cBhvr>
                                      <p:tavLst>
                                        <p:tav tm="0">
                                          <p:val>
                                            <p:strVal val="0-#ppt_w/2"/>
                                          </p:val>
                                        </p:tav>
                                        <p:tav tm="100000">
                                          <p:val>
                                            <p:strVal val="#ppt_x"/>
                                          </p:val>
                                        </p:tav>
                                      </p:tavLst>
                                    </p:anim>
                                    <p:anim calcmode="lin" valueType="num">
                                      <p:cBhvr additive="base">
                                        <p:cTn id="8" dur="30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11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3000" fill="hold"/>
                                        <p:tgtEl>
                                          <p:spTgt spid="4"/>
                                        </p:tgtEl>
                                        <p:attrNameLst>
                                          <p:attrName>ppt_x</p:attrName>
                                        </p:attrNameLst>
                                      </p:cBhvr>
                                      <p:tavLst>
                                        <p:tav tm="0">
                                          <p:val>
                                            <p:strVal val="1+#ppt_w/2"/>
                                          </p:val>
                                        </p:tav>
                                        <p:tav tm="100000">
                                          <p:val>
                                            <p:strVal val="#ppt_x"/>
                                          </p:val>
                                        </p:tav>
                                      </p:tavLst>
                                    </p:anim>
                                    <p:anim calcmode="lin" valueType="num">
                                      <p:cBhvr additive="base">
                                        <p:cTn id="12" dur="30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4100"/>
                            </p:stCondLst>
                            <p:childTnLst>
                              <p:par>
                                <p:cTn id="14" presetID="22" presetClass="entr" presetSubtype="1"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500"/>
                                        <p:tgtEl>
                                          <p:spTgt spid="7"/>
                                        </p:tgtEl>
                                      </p:cBhvr>
                                    </p:animEffect>
                                  </p:childTnLst>
                                </p:cTn>
                              </p:par>
                            </p:childTnLst>
                          </p:cTn>
                        </p:par>
                        <p:par>
                          <p:cTn id="17" fill="hold">
                            <p:stCondLst>
                              <p:cond delay="46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5100"/>
                            </p:stCondLst>
                            <p:childTnLst>
                              <p:par>
                                <p:cTn id="24" presetID="2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5600"/>
                            </p:stCondLst>
                            <p:childTnLst>
                              <p:par>
                                <p:cTn id="28" presetID="22" presetClass="entr" presetSubtype="8" fill="hold" grpId="0" nodeType="afterEffect">
                                  <p:stCondLst>
                                    <p:cond delay="0"/>
                                  </p:stCondLst>
                                  <p:childTnLst>
                                    <p:set>
                                      <p:cBhvr>
                                        <p:cTn id="29" dur="1" fill="hold">
                                          <p:stCondLst>
                                            <p:cond delay="0"/>
                                          </p:stCondLst>
                                        </p:cTn>
                                        <p:tgtEl>
                                          <p:spTgt spid="246"/>
                                        </p:tgtEl>
                                        <p:attrNameLst>
                                          <p:attrName>style.visibility</p:attrName>
                                        </p:attrNameLst>
                                      </p:cBhvr>
                                      <p:to>
                                        <p:strVal val="visible"/>
                                      </p:to>
                                    </p:set>
                                    <p:animEffect transition="in" filter="wipe(left)">
                                      <p:cBhvr>
                                        <p:cTn id="30" dur="500"/>
                                        <p:tgtEl>
                                          <p:spTgt spid="246"/>
                                        </p:tgtEl>
                                      </p:cBhvr>
                                    </p:animEffect>
                                  </p:childTnLst>
                                </p:cTn>
                              </p:par>
                            </p:childTnLst>
                          </p:cTn>
                        </p:par>
                        <p:par>
                          <p:cTn id="31" fill="hold">
                            <p:stCondLst>
                              <p:cond delay="6100"/>
                            </p:stCondLst>
                            <p:childTnLst>
                              <p:par>
                                <p:cTn id="32" presetID="42"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100000">
              <a:schemeClr val="accent1">
                <a:lumMod val="60000"/>
                <a:lumOff val="40000"/>
              </a:schemeClr>
            </a:gs>
            <a:gs pos="83000">
              <a:schemeClr val="accent1">
                <a:lumMod val="45000"/>
                <a:lumOff val="55000"/>
              </a:schemeClr>
            </a:gs>
            <a:gs pos="100000">
              <a:schemeClr val="accent1">
                <a:lumMod val="30000"/>
                <a:lumOff val="70000"/>
              </a:schemeClr>
            </a:gs>
          </a:gsLst>
          <a:lin ang="21594000" scaled="0"/>
        </a:gradFill>
        <a:effectLst/>
      </p:bgPr>
    </p:bg>
    <p:spTree>
      <p:nvGrpSpPr>
        <p:cNvPr id="1" name=""/>
        <p:cNvGrpSpPr/>
        <p:nvPr/>
      </p:nvGrpSpPr>
      <p:grpSpPr>
        <a:xfrm>
          <a:off x="0" y="0"/>
          <a:ext cx="0" cy="0"/>
          <a:chOff x="0" y="0"/>
          <a:chExt cx="0" cy="0"/>
        </a:xfrm>
      </p:grpSpPr>
      <p:grpSp>
        <p:nvGrpSpPr>
          <p:cNvPr id="36" name="Group 1"/>
          <p:cNvGrpSpPr/>
          <p:nvPr/>
        </p:nvGrpSpPr>
        <p:grpSpPr>
          <a:xfrm>
            <a:off x="350520" y="2103755"/>
            <a:ext cx="6982460" cy="3703955"/>
            <a:chOff x="685800" y="4495800"/>
            <a:chExt cx="18262979" cy="9907028"/>
          </a:xfrm>
        </p:grpSpPr>
        <p:pic>
          <p:nvPicPr>
            <p:cNvPr id="37" name="Picture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85800" y="4495800"/>
              <a:ext cx="18262979" cy="9907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5"/>
            <p:cNvSpPr/>
            <p:nvPr/>
          </p:nvSpPr>
          <p:spPr>
            <a:xfrm>
              <a:off x="4086917" y="5477178"/>
              <a:ext cx="11534083" cy="7121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pic>
        <p:nvPicPr>
          <p:cNvPr id="38" name="图片 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24740" y="2242885"/>
            <a:ext cx="5567260" cy="4639383"/>
          </a:xfrm>
          <a:prstGeom prst="rect">
            <a:avLst/>
          </a:prstGeom>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9872345" y="0"/>
            <a:ext cx="2319020" cy="1905000"/>
          </a:xfrm>
          <a:prstGeom prst="rect">
            <a:avLst/>
          </a:prstGeom>
        </p:spPr>
      </p:pic>
      <p:sp>
        <p:nvSpPr>
          <p:cNvPr id="7" name="矩形 6"/>
          <p:cNvSpPr/>
          <p:nvPr/>
        </p:nvSpPr>
        <p:spPr>
          <a:xfrm flipV="1">
            <a:off x="728" y="269"/>
            <a:ext cx="12190792" cy="95497"/>
          </a:xfrm>
          <a:prstGeom prst="rect">
            <a:avLst/>
          </a:prstGeom>
          <a:solidFill>
            <a:srgbClr val="427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21777" y="-77831"/>
            <a:ext cx="987348" cy="1188627"/>
            <a:chOff x="614" y="-123"/>
            <a:chExt cx="1555" cy="1872"/>
          </a:xfrm>
          <a:solidFill>
            <a:srgbClr val="427734"/>
          </a:solidFill>
        </p:grpSpPr>
        <p:grpSp>
          <p:nvGrpSpPr>
            <p:cNvPr id="9" name="组合 8"/>
            <p:cNvGrpSpPr/>
            <p:nvPr/>
          </p:nvGrpSpPr>
          <p:grpSpPr>
            <a:xfrm>
              <a:off x="614" y="-123"/>
              <a:ext cx="1555" cy="1872"/>
              <a:chOff x="336692" y="-179502"/>
              <a:chExt cx="987163" cy="1189012"/>
            </a:xfrm>
            <a:grpFill/>
          </p:grpSpPr>
          <p:sp>
            <p:nvSpPr>
              <p:cNvPr id="12"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3"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4"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15" name="文本框 14"/>
            <p:cNvSpPr txBox="1"/>
            <p:nvPr/>
          </p:nvSpPr>
          <p:spPr>
            <a:xfrm>
              <a:off x="952" y="640"/>
              <a:ext cx="1037" cy="822"/>
            </a:xfrm>
            <a:prstGeom prst="rect">
              <a:avLst/>
            </a:prstGeom>
            <a:grpFill/>
          </p:spPr>
          <p:txBody>
            <a:bodyPr wrap="square" rtlCol="0">
              <a:spAutoFit/>
            </a:bodyPr>
            <a:lstStyle/>
            <a:p>
              <a:pPr algn="ctr"/>
              <a:r>
                <a:rPr lang="en-US" altLang="zh-CN" sz="2800" b="1" dirty="0">
                  <a:ln w="28575">
                    <a:noFill/>
                  </a:ln>
                  <a:solidFill>
                    <a:schemeClr val="bg1"/>
                  </a:solidFill>
                  <a:latin typeface="微软雅黑" charset="-122"/>
                  <a:ea typeface="微软雅黑" charset="-122"/>
                </a:rPr>
                <a:t>04</a:t>
              </a:r>
            </a:p>
          </p:txBody>
        </p:sp>
      </p:grpSp>
      <p:sp>
        <p:nvSpPr>
          <p:cNvPr id="16" name="矩形 15"/>
          <p:cNvSpPr/>
          <p:nvPr/>
        </p:nvSpPr>
        <p:spPr>
          <a:xfrm>
            <a:off x="1142957" y="171977"/>
            <a:ext cx="2708910" cy="852805"/>
          </a:xfrm>
          <a:prstGeom prst="rect">
            <a:avLst/>
          </a:prstGeom>
        </p:spPr>
        <p:txBody>
          <a:bodyPr wrap="none">
            <a:spAutoFit/>
          </a:bodyPr>
          <a:lstStyle/>
          <a:p>
            <a:pPr marL="0" lvl="1" algn="l">
              <a:lnSpc>
                <a:spcPct val="150000"/>
              </a:lnSpc>
            </a:pPr>
            <a:r>
              <a:rPr lang="zh-CN" altLang="en-US" sz="3300" b="1" dirty="0">
                <a:effectLst/>
                <a:latin typeface="黑体" charset="-122"/>
                <a:ea typeface="黑体" charset="-122"/>
                <a:cs typeface="华文楷体" charset="-122"/>
                <a:sym typeface="+mn-ea"/>
              </a:rPr>
              <a:t>大气污染后果</a:t>
            </a:r>
          </a:p>
        </p:txBody>
      </p:sp>
      <p:pic>
        <p:nvPicPr>
          <p:cNvPr id="269" name="图片 268"/>
          <p:cNvPicPr>
            <a:picLocks noChangeAspect="1"/>
          </p:cNvPicPr>
          <p:nvPr/>
        </p:nvPicPr>
        <p:blipFill rotWithShape="1">
          <a:blip r:embed="rId4">
            <a:extLst>
              <a:ext uri="{BEBA8EAE-BF5A-486C-A8C5-ECC9F3942E4B}">
                <a14:imgProps xmlns:a14="http://schemas.microsoft.com/office/drawing/2010/main">
                  <a14:imgLayer r:embed="rId5">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0" y="5840730"/>
            <a:ext cx="12286615" cy="1041400"/>
          </a:xfrm>
          <a:prstGeom prst="rect">
            <a:avLst/>
          </a:prstGeom>
        </p:spPr>
      </p:pic>
      <p:sp>
        <p:nvSpPr>
          <p:cNvPr id="40" name="文本框 39"/>
          <p:cNvSpPr txBox="1"/>
          <p:nvPr/>
        </p:nvSpPr>
        <p:spPr>
          <a:xfrm>
            <a:off x="1780540" y="2409825"/>
            <a:ext cx="4151630" cy="2576830"/>
          </a:xfrm>
          <a:prstGeom prst="rect">
            <a:avLst/>
          </a:prstGeom>
          <a:noFill/>
        </p:spPr>
        <p:txBody>
          <a:bodyPr wrap="square" rtlCol="0">
            <a:spAutoFit/>
          </a:bodyPr>
          <a:lstStyle/>
          <a:p>
            <a:pPr indent="406400" algn="l" defTabSz="914400" fontAlgn="auto">
              <a:buFont typeface="Wingdings" pitchFamily="2" charset="2"/>
            </a:pPr>
            <a:endParaRPr lang="zh-CN" altLang="en-US" sz="1600" kern="1200" dirty="0">
              <a:solidFill>
                <a:schemeClr val="tx1"/>
              </a:solidFill>
              <a:latin typeface="+mn-lt"/>
              <a:ea typeface="+mn-ea"/>
              <a:cs typeface="+mn-cs"/>
              <a:sym typeface="Calibri" charset="0"/>
            </a:endParaRPr>
          </a:p>
          <a:p>
            <a:pPr indent="406400" algn="l" defTabSz="914400" fontAlgn="auto">
              <a:lnSpc>
                <a:spcPct val="130000"/>
              </a:lnSpc>
              <a:buFont typeface="Wingdings" pitchFamily="2" charset="2"/>
            </a:pPr>
            <a:r>
              <a:rPr lang="en-US" altLang="x-none" sz="1600" dirty="0">
                <a:solidFill>
                  <a:schemeClr val="tx1"/>
                </a:solidFill>
                <a:sym typeface="Calibri" charset="0"/>
              </a:rPr>
              <a:t>2013</a:t>
            </a:r>
            <a:r>
              <a:rPr lang="zh-CN" altLang="en-US" sz="1600" dirty="0">
                <a:solidFill>
                  <a:schemeClr val="tx1"/>
                </a:solidFill>
                <a:sym typeface="Calibri" charset="0"/>
              </a:rPr>
              <a:t>年</a:t>
            </a:r>
            <a:r>
              <a:rPr lang="en-US" altLang="x-none" sz="1600" dirty="0">
                <a:solidFill>
                  <a:schemeClr val="tx1"/>
                </a:solidFill>
                <a:sym typeface="Calibri" charset="0"/>
              </a:rPr>
              <a:t>10</a:t>
            </a:r>
            <a:r>
              <a:rPr lang="zh-CN" altLang="en-US" sz="1600" dirty="0">
                <a:solidFill>
                  <a:schemeClr val="tx1"/>
                </a:solidFill>
                <a:sym typeface="Calibri" charset="0"/>
              </a:rPr>
              <a:t>月</a:t>
            </a:r>
            <a:r>
              <a:rPr lang="en-US" altLang="x-none" sz="1600" dirty="0">
                <a:solidFill>
                  <a:schemeClr val="tx1"/>
                </a:solidFill>
                <a:sym typeface="Calibri" charset="0"/>
              </a:rPr>
              <a:t>21</a:t>
            </a:r>
            <a:r>
              <a:rPr lang="zh-CN" altLang="en-US" sz="1600" dirty="0">
                <a:solidFill>
                  <a:schemeClr val="tx1"/>
                </a:solidFill>
                <a:sym typeface="Calibri" charset="0"/>
              </a:rPr>
              <a:t>日，黑龙江省哈尔滨市出现严重空气污染。整座城市笼罩在一片浓浓的雾霾之中，最严重的地区能见度不足十米，红绿灯都无法看清，车辆打开雾灯和双闪缓慢行驶，交通受到严重影响，许多市民坐不上公交车，只能步行上班。中小学校全部停课，高速公路封闭，航班大面积延误。 </a:t>
            </a:r>
            <a:endParaRPr lang="zh-CN" altLang="en-US" sz="1600" b="1" dirty="0">
              <a:solidFill>
                <a:schemeClr val="tx1"/>
              </a:solidFill>
              <a:latin typeface="微软雅黑" charset="-122"/>
              <a:ea typeface="微软雅黑" charset="-122"/>
              <a:sym typeface="Calibri" charset="0"/>
            </a:endParaRPr>
          </a:p>
        </p:txBody>
      </p:sp>
    </p:spTree>
  </p:cSld>
  <p:clrMapOvr>
    <a:masterClrMapping/>
  </p:clrMapOvr>
  <p:transition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ppt_x</p:attrName>
                                        </p:attrNameLst>
                                      </p:cBhvr>
                                      <p:tavLst>
                                        <p:tav tm="0">
                                          <p:val>
                                            <p:strVal val="#ppt_x-#ppt_w*1.125000"/>
                                          </p:val>
                                        </p:tav>
                                        <p:tav tm="100000">
                                          <p:val>
                                            <p:strVal val="#ppt_x"/>
                                          </p:val>
                                        </p:tav>
                                      </p:tavLst>
                                    </p:anim>
                                    <p:animEffect transition="in" filter="wipe(right)">
                                      <p:cBhvr>
                                        <p:cTn id="16" dur="500"/>
                                        <p:tgtEl>
                                          <p:spTgt spid="16"/>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1000"/>
                                        <p:tgtEl>
                                          <p:spTgt spid="38"/>
                                        </p:tgtEl>
                                      </p:cBhvr>
                                    </p:animEffect>
                                    <p:anim calcmode="lin" valueType="num">
                                      <p:cBhvr>
                                        <p:cTn id="21" dur="1000" fill="hold"/>
                                        <p:tgtEl>
                                          <p:spTgt spid="38"/>
                                        </p:tgtEl>
                                        <p:attrNameLst>
                                          <p:attrName>ppt_x</p:attrName>
                                        </p:attrNameLst>
                                      </p:cBhvr>
                                      <p:tavLst>
                                        <p:tav tm="0">
                                          <p:val>
                                            <p:strVal val="#ppt_x"/>
                                          </p:val>
                                        </p:tav>
                                        <p:tav tm="100000">
                                          <p:val>
                                            <p:strVal val="#ppt_x"/>
                                          </p:val>
                                        </p:tav>
                                      </p:tavLst>
                                    </p:anim>
                                    <p:anim calcmode="lin" valueType="num">
                                      <p:cBhvr>
                                        <p:cTn id="22" dur="10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p:cTn id="26" dur="500" fill="hold"/>
                                        <p:tgtEl>
                                          <p:spTgt spid="40"/>
                                        </p:tgtEl>
                                        <p:attrNameLst>
                                          <p:attrName>ppt_w</p:attrName>
                                        </p:attrNameLst>
                                      </p:cBhvr>
                                      <p:tavLst>
                                        <p:tav tm="0">
                                          <p:val>
                                            <p:fltVal val="0"/>
                                          </p:val>
                                        </p:tav>
                                        <p:tav tm="100000">
                                          <p:val>
                                            <p:strVal val="#ppt_w"/>
                                          </p:val>
                                        </p:tav>
                                      </p:tavLst>
                                    </p:anim>
                                    <p:anim calcmode="lin" valueType="num">
                                      <p:cBhvr>
                                        <p:cTn id="27" dur="500" fill="hold"/>
                                        <p:tgtEl>
                                          <p:spTgt spid="40"/>
                                        </p:tgtEl>
                                        <p:attrNameLst>
                                          <p:attrName>ppt_h</p:attrName>
                                        </p:attrNameLst>
                                      </p:cBhvr>
                                      <p:tavLst>
                                        <p:tav tm="0">
                                          <p:val>
                                            <p:fltVal val="0"/>
                                          </p:val>
                                        </p:tav>
                                        <p:tav tm="100000">
                                          <p:val>
                                            <p:strVal val="#ppt_h"/>
                                          </p:val>
                                        </p:tav>
                                      </p:tavLst>
                                    </p:anim>
                                    <p:animEffect transition="in" filter="fade">
                                      <p:cBhvr>
                                        <p:cTn id="28" dur="500"/>
                                        <p:tgtEl>
                                          <p:spTgt spid="40"/>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100000">
              <a:schemeClr val="accent1">
                <a:lumMod val="60000"/>
                <a:lumOff val="40000"/>
              </a:schemeClr>
            </a:gs>
            <a:gs pos="83000">
              <a:schemeClr val="accent1">
                <a:lumMod val="45000"/>
                <a:lumOff val="55000"/>
              </a:schemeClr>
            </a:gs>
            <a:gs pos="100000">
              <a:schemeClr val="accent1">
                <a:lumMod val="30000"/>
                <a:lumOff val="70000"/>
              </a:schemeClr>
            </a:gs>
          </a:gsLst>
          <a:lin ang="21594000" scaled="0"/>
        </a:gradFill>
        <a:effectLst/>
      </p:bgPr>
    </p:bg>
    <p:spTree>
      <p:nvGrpSpPr>
        <p:cNvPr id="1" name=""/>
        <p:cNvGrpSpPr/>
        <p:nvPr/>
      </p:nvGrpSpPr>
      <p:grpSpPr>
        <a:xfrm>
          <a:off x="0" y="0"/>
          <a:ext cx="0" cy="0"/>
          <a:chOff x="0" y="0"/>
          <a:chExt cx="0" cy="0"/>
        </a:xfrm>
      </p:grpSpPr>
      <p:pic>
        <p:nvPicPr>
          <p:cNvPr id="5" name="图片 4" descr="5"/>
          <p:cNvPicPr>
            <a:picLocks noChangeAspect="1"/>
          </p:cNvPicPr>
          <p:nvPr/>
        </p:nvPicPr>
        <p:blipFill>
          <a:blip r:embed="rId1"/>
          <a:stretch>
            <a:fillRect/>
          </a:stretch>
        </p:blipFill>
        <p:spPr>
          <a:xfrm>
            <a:off x="5862320" y="1130935"/>
            <a:ext cx="5377815" cy="5030470"/>
          </a:xfrm>
          <a:prstGeom prst="rect">
            <a:avLst/>
          </a:prstGeom>
        </p:spPr>
      </p:pic>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9872345" y="0"/>
            <a:ext cx="2319020" cy="1905000"/>
          </a:xfrm>
          <a:prstGeom prst="rect">
            <a:avLst/>
          </a:prstGeom>
        </p:spPr>
      </p:pic>
      <p:sp>
        <p:nvSpPr>
          <p:cNvPr id="7" name="矩形 6"/>
          <p:cNvSpPr/>
          <p:nvPr/>
        </p:nvSpPr>
        <p:spPr>
          <a:xfrm flipV="1">
            <a:off x="728" y="269"/>
            <a:ext cx="12190792" cy="95497"/>
          </a:xfrm>
          <a:prstGeom prst="rect">
            <a:avLst/>
          </a:prstGeom>
          <a:solidFill>
            <a:srgbClr val="427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21777" y="-77831"/>
            <a:ext cx="987348" cy="1188627"/>
            <a:chOff x="614" y="-123"/>
            <a:chExt cx="1555" cy="1872"/>
          </a:xfrm>
          <a:solidFill>
            <a:srgbClr val="427734"/>
          </a:solidFill>
        </p:grpSpPr>
        <p:grpSp>
          <p:nvGrpSpPr>
            <p:cNvPr id="9" name="组合 8"/>
            <p:cNvGrpSpPr/>
            <p:nvPr/>
          </p:nvGrpSpPr>
          <p:grpSpPr>
            <a:xfrm>
              <a:off x="614" y="-123"/>
              <a:ext cx="1555" cy="1872"/>
              <a:chOff x="336692" y="-179502"/>
              <a:chExt cx="987163" cy="1189012"/>
            </a:xfrm>
            <a:grpFill/>
          </p:grpSpPr>
          <p:sp>
            <p:nvSpPr>
              <p:cNvPr id="12"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3"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4"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15" name="文本框 14"/>
            <p:cNvSpPr txBox="1"/>
            <p:nvPr/>
          </p:nvSpPr>
          <p:spPr>
            <a:xfrm>
              <a:off x="952" y="640"/>
              <a:ext cx="1037" cy="822"/>
            </a:xfrm>
            <a:prstGeom prst="rect">
              <a:avLst/>
            </a:prstGeom>
            <a:grpFill/>
          </p:spPr>
          <p:txBody>
            <a:bodyPr wrap="square" rtlCol="0">
              <a:spAutoFit/>
            </a:bodyPr>
            <a:lstStyle/>
            <a:p>
              <a:pPr algn="ctr"/>
              <a:r>
                <a:rPr lang="en-US" altLang="zh-CN" sz="2800" b="1" dirty="0">
                  <a:ln w="28575">
                    <a:noFill/>
                  </a:ln>
                  <a:solidFill>
                    <a:schemeClr val="bg1"/>
                  </a:solidFill>
                  <a:latin typeface="微软雅黑" charset="-122"/>
                  <a:ea typeface="微软雅黑" charset="-122"/>
                </a:rPr>
                <a:t>04</a:t>
              </a:r>
            </a:p>
          </p:txBody>
        </p:sp>
      </p:grpSp>
      <p:sp>
        <p:nvSpPr>
          <p:cNvPr id="16" name="矩形 15"/>
          <p:cNvSpPr/>
          <p:nvPr/>
        </p:nvSpPr>
        <p:spPr>
          <a:xfrm>
            <a:off x="1142957" y="171977"/>
            <a:ext cx="2708910" cy="852805"/>
          </a:xfrm>
          <a:prstGeom prst="rect">
            <a:avLst/>
          </a:prstGeom>
        </p:spPr>
        <p:txBody>
          <a:bodyPr wrap="none">
            <a:spAutoFit/>
          </a:bodyPr>
          <a:lstStyle/>
          <a:p>
            <a:pPr marL="0" lvl="1" algn="l">
              <a:lnSpc>
                <a:spcPct val="150000"/>
              </a:lnSpc>
            </a:pPr>
            <a:r>
              <a:rPr lang="zh-CN" altLang="en-US" sz="3300" b="1" dirty="0">
                <a:effectLst/>
                <a:latin typeface="黑体" charset="-122"/>
                <a:ea typeface="黑体" charset="-122"/>
                <a:cs typeface="华文楷体" charset="-122"/>
                <a:sym typeface="+mn-ea"/>
              </a:rPr>
              <a:t>大气污染后果</a:t>
            </a:r>
          </a:p>
        </p:txBody>
      </p:sp>
      <p:pic>
        <p:nvPicPr>
          <p:cNvPr id="269" name="图片 268"/>
          <p:cNvPicPr>
            <a:picLocks noChangeAspect="1"/>
          </p:cNvPicPr>
          <p:nvPr/>
        </p:nvPicPr>
        <p:blipFill rotWithShape="1">
          <a:blip r:embed="rId3">
            <a:extLst>
              <a:ext uri="{BEBA8EAE-BF5A-486C-A8C5-ECC9F3942E4B}">
                <a14:imgProps xmlns:a14="http://schemas.microsoft.com/office/drawing/2010/main">
                  <a14:imgLayer r:embed="rId4">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0" y="5840730"/>
            <a:ext cx="12286615" cy="1041400"/>
          </a:xfrm>
          <a:prstGeom prst="rect">
            <a:avLst/>
          </a:prstGeom>
        </p:spPr>
      </p:pic>
      <p:pic>
        <p:nvPicPr>
          <p:cNvPr id="3" name="图片 2" descr="2"/>
          <p:cNvPicPr>
            <a:picLocks noChangeAspect="1"/>
          </p:cNvPicPr>
          <p:nvPr/>
        </p:nvPicPr>
        <p:blipFill>
          <a:blip r:embed="rId5"/>
          <a:stretch>
            <a:fillRect/>
          </a:stretch>
        </p:blipFill>
        <p:spPr>
          <a:xfrm>
            <a:off x="1143000" y="1294130"/>
            <a:ext cx="4637405" cy="4703445"/>
          </a:xfrm>
          <a:prstGeom prst="rect">
            <a:avLst/>
          </a:prstGeom>
        </p:spPr>
      </p:pic>
      <p:sp>
        <p:nvSpPr>
          <p:cNvPr id="4" name="文本框 3"/>
          <p:cNvSpPr txBox="1"/>
          <p:nvPr/>
        </p:nvSpPr>
        <p:spPr>
          <a:xfrm>
            <a:off x="6902450" y="2214880"/>
            <a:ext cx="3625850" cy="2861310"/>
          </a:xfrm>
          <a:prstGeom prst="rect">
            <a:avLst/>
          </a:prstGeom>
          <a:noFill/>
        </p:spPr>
        <p:txBody>
          <a:bodyPr wrap="square" rtlCol="0" anchor="t">
            <a:spAutoFit/>
          </a:bodyPr>
          <a:lstStyle/>
          <a:p>
            <a:pPr eaLnBrk="1" latinLnBrk="0" hangingPunct="1">
              <a:lnSpc>
                <a:spcPct val="150000"/>
              </a:lnSpc>
            </a:pPr>
            <a:r>
              <a:rPr lang="zh-CN" altLang="en-US" sz="2000">
                <a:solidFill>
                  <a:schemeClr val="tx1"/>
                </a:solidFill>
                <a:latin typeface="方正少儿简体" charset="-122"/>
                <a:ea typeface="方正少儿简体" charset="-122"/>
              </a:rPr>
              <a:t>1984年，英国科学家首次发现南极上空出现臭氧洞。大气臭氧层的损耗是当前世界上又一个普遍关注的全球性大气环境问题，它同样直接关系到生物圈的安危和人类的生存。</a:t>
            </a:r>
          </a:p>
        </p:txBody>
      </p:sp>
    </p:spTree>
  </p:cSld>
  <p:clrMapOvr>
    <a:masterClrMapping/>
  </p:clrMapOvr>
  <p:transition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2000"/>
                                        <p:tgtEl>
                                          <p:spTgt spid="5"/>
                                        </p:tgtEl>
                                      </p:cBhvr>
                                    </p:animEffect>
                                  </p:childTnLst>
                                </p:cTn>
                              </p:par>
                            </p:childTnLst>
                          </p:cTn>
                        </p:par>
                        <p:par>
                          <p:cTn id="14" fill="hold">
                            <p:stCondLst>
                              <p:cond delay="25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100000">
              <a:schemeClr val="accent1">
                <a:lumMod val="60000"/>
                <a:lumOff val="40000"/>
              </a:schemeClr>
            </a:gs>
            <a:gs pos="83000">
              <a:schemeClr val="accent1">
                <a:lumMod val="45000"/>
                <a:lumOff val="55000"/>
              </a:schemeClr>
            </a:gs>
            <a:gs pos="100000">
              <a:schemeClr val="accent1">
                <a:lumMod val="30000"/>
                <a:lumOff val="70000"/>
              </a:schemeClr>
            </a:gs>
          </a:gsLst>
          <a:lin ang="21594000" scaled="0"/>
        </a:gradFill>
        <a:effectLst/>
      </p:bgPr>
    </p:bg>
    <p:spTree>
      <p:nvGrpSpPr>
        <p:cNvPr id="1" name=""/>
        <p:cNvGrpSpPr/>
        <p:nvPr/>
      </p:nvGrpSpPr>
      <p:grpSpPr>
        <a:xfrm>
          <a:off x="0" y="0"/>
          <a:ext cx="0" cy="0"/>
          <a:chOff x="0" y="0"/>
          <a:chExt cx="0" cy="0"/>
        </a:xfrm>
      </p:grpSpPr>
      <p:pic>
        <p:nvPicPr>
          <p:cNvPr id="2" name="图片 1" descr="3"/>
          <p:cNvPicPr>
            <a:picLocks noChangeAspect="1"/>
          </p:cNvPicPr>
          <p:nvPr/>
        </p:nvPicPr>
        <p:blipFill>
          <a:blip r:embed="rId1"/>
          <a:stretch>
            <a:fillRect/>
          </a:stretch>
        </p:blipFill>
        <p:spPr>
          <a:xfrm rot="20100000" flipH="1">
            <a:off x="1752600" y="1969770"/>
            <a:ext cx="2176780" cy="2564765"/>
          </a:xfrm>
          <a:prstGeom prst="rect">
            <a:avLst/>
          </a:prstGeom>
        </p:spPr>
      </p:pic>
      <p:grpSp>
        <p:nvGrpSpPr>
          <p:cNvPr id="49" name="Group 48"/>
          <p:cNvGrpSpPr/>
          <p:nvPr/>
        </p:nvGrpSpPr>
        <p:grpSpPr>
          <a:xfrm>
            <a:off x="4868488" y="4478375"/>
            <a:ext cx="2430607" cy="2135785"/>
            <a:chOff x="4838008" y="4722215"/>
            <a:chExt cx="2430607" cy="2135785"/>
          </a:xfrm>
        </p:grpSpPr>
        <p:sp>
          <p:nvSpPr>
            <p:cNvPr id="50" name="Freeform 5"/>
            <p:cNvSpPr/>
            <p:nvPr/>
          </p:nvSpPr>
          <p:spPr bwMode="auto">
            <a:xfrm>
              <a:off x="5727808" y="5501290"/>
              <a:ext cx="541617" cy="675020"/>
            </a:xfrm>
            <a:custGeom>
              <a:avLst/>
              <a:gdLst>
                <a:gd name="T0" fmla="*/ 0 w 268"/>
                <a:gd name="T1" fmla="*/ 334 h 334"/>
                <a:gd name="T2" fmla="*/ 234 w 268"/>
                <a:gd name="T3" fmla="*/ 230 h 334"/>
                <a:gd name="T4" fmla="*/ 213 w 268"/>
                <a:gd name="T5" fmla="*/ 0 h 334"/>
                <a:gd name="T6" fmla="*/ 7 w 268"/>
                <a:gd name="T7" fmla="*/ 32 h 334"/>
                <a:gd name="T8" fmla="*/ 0 w 268"/>
                <a:gd name="T9" fmla="*/ 334 h 334"/>
              </a:gdLst>
              <a:ahLst/>
              <a:cxnLst>
                <a:cxn ang="0">
                  <a:pos x="T0" y="T1"/>
                </a:cxn>
                <a:cxn ang="0">
                  <a:pos x="T2" y="T3"/>
                </a:cxn>
                <a:cxn ang="0">
                  <a:pos x="T4" y="T5"/>
                </a:cxn>
                <a:cxn ang="0">
                  <a:pos x="T6" y="T7"/>
                </a:cxn>
                <a:cxn ang="0">
                  <a:pos x="T8" y="T9"/>
                </a:cxn>
              </a:cxnLst>
              <a:rect l="0" t="0" r="r" b="b"/>
              <a:pathLst>
                <a:path w="268" h="334">
                  <a:moveTo>
                    <a:pt x="0" y="334"/>
                  </a:moveTo>
                  <a:cubicBezTo>
                    <a:pt x="0" y="334"/>
                    <a:pt x="201" y="323"/>
                    <a:pt x="234" y="230"/>
                  </a:cubicBezTo>
                  <a:cubicBezTo>
                    <a:pt x="268" y="136"/>
                    <a:pt x="213" y="0"/>
                    <a:pt x="213" y="0"/>
                  </a:cubicBezTo>
                  <a:cubicBezTo>
                    <a:pt x="7" y="32"/>
                    <a:pt x="7" y="32"/>
                    <a:pt x="7" y="32"/>
                  </a:cubicBezTo>
                  <a:cubicBezTo>
                    <a:pt x="0" y="334"/>
                    <a:pt x="0" y="334"/>
                    <a:pt x="0" y="334"/>
                  </a:cubicBezTo>
                </a:path>
              </a:pathLst>
            </a:custGeom>
            <a:solidFill>
              <a:srgbClr val="FDC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6"/>
            <p:cNvSpPr/>
            <p:nvPr/>
          </p:nvSpPr>
          <p:spPr bwMode="auto">
            <a:xfrm>
              <a:off x="5825192" y="4722215"/>
              <a:ext cx="660346" cy="1286007"/>
            </a:xfrm>
            <a:custGeom>
              <a:avLst/>
              <a:gdLst>
                <a:gd name="T0" fmla="*/ 296 w 327"/>
                <a:gd name="T1" fmla="*/ 637 h 637"/>
                <a:gd name="T2" fmla="*/ 31 w 327"/>
                <a:gd name="T3" fmla="*/ 637 h 637"/>
                <a:gd name="T4" fmla="*/ 0 w 327"/>
                <a:gd name="T5" fmla="*/ 606 h 637"/>
                <a:gd name="T6" fmla="*/ 0 w 327"/>
                <a:gd name="T7" fmla="*/ 32 h 637"/>
                <a:gd name="T8" fmla="*/ 31 w 327"/>
                <a:gd name="T9" fmla="*/ 0 h 637"/>
                <a:gd name="T10" fmla="*/ 296 w 327"/>
                <a:gd name="T11" fmla="*/ 0 h 637"/>
                <a:gd name="T12" fmla="*/ 327 w 327"/>
                <a:gd name="T13" fmla="*/ 32 h 637"/>
                <a:gd name="T14" fmla="*/ 327 w 327"/>
                <a:gd name="T15" fmla="*/ 606 h 637"/>
                <a:gd name="T16" fmla="*/ 296 w 327"/>
                <a:gd name="T17" fmla="*/ 637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7" h="637">
                  <a:moveTo>
                    <a:pt x="296" y="637"/>
                  </a:moveTo>
                  <a:cubicBezTo>
                    <a:pt x="31" y="637"/>
                    <a:pt x="31" y="637"/>
                    <a:pt x="31" y="637"/>
                  </a:cubicBezTo>
                  <a:cubicBezTo>
                    <a:pt x="14" y="637"/>
                    <a:pt x="0" y="623"/>
                    <a:pt x="0" y="606"/>
                  </a:cubicBezTo>
                  <a:cubicBezTo>
                    <a:pt x="0" y="32"/>
                    <a:pt x="0" y="32"/>
                    <a:pt x="0" y="32"/>
                  </a:cubicBezTo>
                  <a:cubicBezTo>
                    <a:pt x="0" y="14"/>
                    <a:pt x="14" y="0"/>
                    <a:pt x="31" y="0"/>
                  </a:cubicBezTo>
                  <a:cubicBezTo>
                    <a:pt x="296" y="0"/>
                    <a:pt x="296" y="0"/>
                    <a:pt x="296" y="0"/>
                  </a:cubicBezTo>
                  <a:cubicBezTo>
                    <a:pt x="313" y="0"/>
                    <a:pt x="327" y="14"/>
                    <a:pt x="327" y="32"/>
                  </a:cubicBezTo>
                  <a:cubicBezTo>
                    <a:pt x="327" y="606"/>
                    <a:pt x="327" y="606"/>
                    <a:pt x="327" y="606"/>
                  </a:cubicBezTo>
                  <a:cubicBezTo>
                    <a:pt x="327" y="623"/>
                    <a:pt x="313" y="637"/>
                    <a:pt x="296" y="637"/>
                  </a:cubicBezTo>
                </a:path>
              </a:pathLst>
            </a:custGeom>
            <a:solidFill>
              <a:srgbClr val="8081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7"/>
            <p:cNvSpPr/>
            <p:nvPr/>
          </p:nvSpPr>
          <p:spPr bwMode="auto">
            <a:xfrm>
              <a:off x="5834530" y="4732888"/>
              <a:ext cx="640335" cy="1265996"/>
            </a:xfrm>
            <a:custGeom>
              <a:avLst/>
              <a:gdLst>
                <a:gd name="T0" fmla="*/ 317 w 317"/>
                <a:gd name="T1" fmla="*/ 601 h 627"/>
                <a:gd name="T2" fmla="*/ 291 w 317"/>
                <a:gd name="T3" fmla="*/ 627 h 627"/>
                <a:gd name="T4" fmla="*/ 26 w 317"/>
                <a:gd name="T5" fmla="*/ 627 h 627"/>
                <a:gd name="T6" fmla="*/ 0 w 317"/>
                <a:gd name="T7" fmla="*/ 601 h 627"/>
                <a:gd name="T8" fmla="*/ 0 w 317"/>
                <a:gd name="T9" fmla="*/ 27 h 627"/>
                <a:gd name="T10" fmla="*/ 26 w 317"/>
                <a:gd name="T11" fmla="*/ 0 h 627"/>
                <a:gd name="T12" fmla="*/ 291 w 317"/>
                <a:gd name="T13" fmla="*/ 0 h 627"/>
                <a:gd name="T14" fmla="*/ 317 w 317"/>
                <a:gd name="T15" fmla="*/ 27 h 627"/>
                <a:gd name="T16" fmla="*/ 317 w 317"/>
                <a:gd name="T17" fmla="*/ 601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 h="627">
                  <a:moveTo>
                    <a:pt x="317" y="601"/>
                  </a:moveTo>
                  <a:cubicBezTo>
                    <a:pt x="317" y="615"/>
                    <a:pt x="305" y="627"/>
                    <a:pt x="291" y="627"/>
                  </a:cubicBezTo>
                  <a:cubicBezTo>
                    <a:pt x="26" y="627"/>
                    <a:pt x="26" y="627"/>
                    <a:pt x="26" y="627"/>
                  </a:cubicBezTo>
                  <a:cubicBezTo>
                    <a:pt x="12" y="627"/>
                    <a:pt x="0" y="615"/>
                    <a:pt x="0" y="601"/>
                  </a:cubicBezTo>
                  <a:cubicBezTo>
                    <a:pt x="0" y="27"/>
                    <a:pt x="0" y="27"/>
                    <a:pt x="0" y="27"/>
                  </a:cubicBezTo>
                  <a:cubicBezTo>
                    <a:pt x="0" y="12"/>
                    <a:pt x="12" y="0"/>
                    <a:pt x="26" y="0"/>
                  </a:cubicBezTo>
                  <a:cubicBezTo>
                    <a:pt x="291" y="0"/>
                    <a:pt x="291" y="0"/>
                    <a:pt x="291" y="0"/>
                  </a:cubicBezTo>
                  <a:cubicBezTo>
                    <a:pt x="305" y="0"/>
                    <a:pt x="317" y="12"/>
                    <a:pt x="317" y="27"/>
                  </a:cubicBezTo>
                  <a:cubicBezTo>
                    <a:pt x="317" y="601"/>
                    <a:pt x="317" y="601"/>
                    <a:pt x="317" y="601"/>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9"/>
            <p:cNvSpPr/>
            <p:nvPr/>
          </p:nvSpPr>
          <p:spPr bwMode="auto">
            <a:xfrm>
              <a:off x="6057313" y="4778245"/>
              <a:ext cx="196103" cy="34685"/>
            </a:xfrm>
            <a:custGeom>
              <a:avLst/>
              <a:gdLst>
                <a:gd name="T0" fmla="*/ 8 w 97"/>
                <a:gd name="T1" fmla="*/ 17 h 17"/>
                <a:gd name="T2" fmla="*/ 0 w 97"/>
                <a:gd name="T3" fmla="*/ 8 h 17"/>
                <a:gd name="T4" fmla="*/ 8 w 97"/>
                <a:gd name="T5" fmla="*/ 0 h 17"/>
                <a:gd name="T6" fmla="*/ 89 w 97"/>
                <a:gd name="T7" fmla="*/ 0 h 17"/>
                <a:gd name="T8" fmla="*/ 97 w 97"/>
                <a:gd name="T9" fmla="*/ 8 h 17"/>
                <a:gd name="T10" fmla="*/ 89 w 97"/>
                <a:gd name="T11" fmla="*/ 17 h 17"/>
                <a:gd name="T12" fmla="*/ 8 w 97"/>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97" h="17">
                  <a:moveTo>
                    <a:pt x="8" y="17"/>
                  </a:moveTo>
                  <a:cubicBezTo>
                    <a:pt x="4" y="17"/>
                    <a:pt x="0" y="13"/>
                    <a:pt x="0" y="8"/>
                  </a:cubicBezTo>
                  <a:cubicBezTo>
                    <a:pt x="0" y="4"/>
                    <a:pt x="4" y="0"/>
                    <a:pt x="8" y="0"/>
                  </a:cubicBezTo>
                  <a:cubicBezTo>
                    <a:pt x="89" y="0"/>
                    <a:pt x="89" y="0"/>
                    <a:pt x="89" y="0"/>
                  </a:cubicBezTo>
                  <a:cubicBezTo>
                    <a:pt x="93" y="0"/>
                    <a:pt x="97" y="4"/>
                    <a:pt x="97" y="8"/>
                  </a:cubicBezTo>
                  <a:cubicBezTo>
                    <a:pt x="97" y="13"/>
                    <a:pt x="93" y="17"/>
                    <a:pt x="89" y="17"/>
                  </a:cubicBezTo>
                  <a:cubicBezTo>
                    <a:pt x="8" y="17"/>
                    <a:pt x="8" y="17"/>
                    <a:pt x="8" y="17"/>
                  </a:cubicBezTo>
                </a:path>
              </a:pathLst>
            </a:custGeom>
            <a:solidFill>
              <a:srgbClr val="5458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4" name="Freeform 29"/>
            <p:cNvSpPr/>
            <p:nvPr/>
          </p:nvSpPr>
          <p:spPr bwMode="auto">
            <a:xfrm>
              <a:off x="5287577" y="5234484"/>
              <a:ext cx="676354" cy="1145933"/>
            </a:xfrm>
            <a:custGeom>
              <a:avLst/>
              <a:gdLst>
                <a:gd name="T0" fmla="*/ 327 w 335"/>
                <a:gd name="T1" fmla="*/ 0 h 567"/>
                <a:gd name="T2" fmla="*/ 323 w 335"/>
                <a:gd name="T3" fmla="*/ 1 h 567"/>
                <a:gd name="T4" fmla="*/ 191 w 335"/>
                <a:gd name="T5" fmla="*/ 62 h 567"/>
                <a:gd name="T6" fmla="*/ 159 w 335"/>
                <a:gd name="T7" fmla="*/ 106 h 567"/>
                <a:gd name="T8" fmla="*/ 159 w 335"/>
                <a:gd name="T9" fmla="*/ 106 h 567"/>
                <a:gd name="T10" fmla="*/ 149 w 335"/>
                <a:gd name="T11" fmla="*/ 173 h 567"/>
                <a:gd name="T12" fmla="*/ 112 w 335"/>
                <a:gd name="T13" fmla="*/ 337 h 567"/>
                <a:gd name="T14" fmla="*/ 0 w 335"/>
                <a:gd name="T15" fmla="*/ 518 h 567"/>
                <a:gd name="T16" fmla="*/ 15 w 335"/>
                <a:gd name="T17" fmla="*/ 567 h 567"/>
                <a:gd name="T18" fmla="*/ 29 w 335"/>
                <a:gd name="T19" fmla="*/ 567 h 567"/>
                <a:gd name="T20" fmla="*/ 16 w 335"/>
                <a:gd name="T21" fmla="*/ 526 h 567"/>
                <a:gd name="T22" fmla="*/ 128 w 335"/>
                <a:gd name="T23" fmla="*/ 345 h 567"/>
                <a:gd name="T24" fmla="*/ 165 w 335"/>
                <a:gd name="T25" fmla="*/ 181 h 567"/>
                <a:gd name="T26" fmla="*/ 175 w 335"/>
                <a:gd name="T27" fmla="*/ 114 h 567"/>
                <a:gd name="T28" fmla="*/ 175 w 335"/>
                <a:gd name="T29" fmla="*/ 114 h 567"/>
                <a:gd name="T30" fmla="*/ 207 w 335"/>
                <a:gd name="T31" fmla="*/ 70 h 567"/>
                <a:gd name="T32" fmla="*/ 335 w 335"/>
                <a:gd name="T33" fmla="*/ 11 h 567"/>
                <a:gd name="T34" fmla="*/ 333 w 335"/>
                <a:gd name="T35" fmla="*/ 6 h 567"/>
                <a:gd name="T36" fmla="*/ 333 w 335"/>
                <a:gd name="T37" fmla="*/ 6 h 567"/>
                <a:gd name="T38" fmla="*/ 327 w 335"/>
                <a:gd name="T39" fmla="*/ 0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5" h="567">
                  <a:moveTo>
                    <a:pt x="327" y="0"/>
                  </a:moveTo>
                  <a:cubicBezTo>
                    <a:pt x="326" y="0"/>
                    <a:pt x="325" y="1"/>
                    <a:pt x="323" y="1"/>
                  </a:cubicBezTo>
                  <a:cubicBezTo>
                    <a:pt x="191" y="62"/>
                    <a:pt x="191" y="62"/>
                    <a:pt x="191" y="62"/>
                  </a:cubicBezTo>
                  <a:cubicBezTo>
                    <a:pt x="173" y="70"/>
                    <a:pt x="161" y="88"/>
                    <a:pt x="159" y="106"/>
                  </a:cubicBezTo>
                  <a:cubicBezTo>
                    <a:pt x="159" y="106"/>
                    <a:pt x="159" y="106"/>
                    <a:pt x="159" y="106"/>
                  </a:cubicBezTo>
                  <a:cubicBezTo>
                    <a:pt x="149" y="173"/>
                    <a:pt x="149" y="173"/>
                    <a:pt x="149" y="173"/>
                  </a:cubicBezTo>
                  <a:cubicBezTo>
                    <a:pt x="140" y="225"/>
                    <a:pt x="126" y="300"/>
                    <a:pt x="112" y="337"/>
                  </a:cubicBezTo>
                  <a:cubicBezTo>
                    <a:pt x="93" y="387"/>
                    <a:pt x="52" y="443"/>
                    <a:pt x="0" y="518"/>
                  </a:cubicBezTo>
                  <a:cubicBezTo>
                    <a:pt x="15" y="567"/>
                    <a:pt x="15" y="567"/>
                    <a:pt x="15" y="567"/>
                  </a:cubicBezTo>
                  <a:cubicBezTo>
                    <a:pt x="29" y="567"/>
                    <a:pt x="29" y="567"/>
                    <a:pt x="29" y="567"/>
                  </a:cubicBezTo>
                  <a:cubicBezTo>
                    <a:pt x="16" y="526"/>
                    <a:pt x="16" y="526"/>
                    <a:pt x="16" y="526"/>
                  </a:cubicBezTo>
                  <a:cubicBezTo>
                    <a:pt x="68" y="451"/>
                    <a:pt x="109" y="395"/>
                    <a:pt x="128" y="345"/>
                  </a:cubicBezTo>
                  <a:cubicBezTo>
                    <a:pt x="142" y="308"/>
                    <a:pt x="156" y="233"/>
                    <a:pt x="165" y="181"/>
                  </a:cubicBezTo>
                  <a:cubicBezTo>
                    <a:pt x="175" y="114"/>
                    <a:pt x="175" y="114"/>
                    <a:pt x="175" y="114"/>
                  </a:cubicBezTo>
                  <a:cubicBezTo>
                    <a:pt x="175" y="114"/>
                    <a:pt x="175" y="114"/>
                    <a:pt x="175" y="114"/>
                  </a:cubicBezTo>
                  <a:cubicBezTo>
                    <a:pt x="177" y="96"/>
                    <a:pt x="189" y="78"/>
                    <a:pt x="207" y="70"/>
                  </a:cubicBezTo>
                  <a:cubicBezTo>
                    <a:pt x="335" y="11"/>
                    <a:pt x="335" y="11"/>
                    <a:pt x="335" y="11"/>
                  </a:cubicBezTo>
                  <a:cubicBezTo>
                    <a:pt x="334" y="9"/>
                    <a:pt x="334" y="7"/>
                    <a:pt x="333" y="6"/>
                  </a:cubicBezTo>
                  <a:cubicBezTo>
                    <a:pt x="333" y="6"/>
                    <a:pt x="333" y="6"/>
                    <a:pt x="333" y="6"/>
                  </a:cubicBezTo>
                  <a:cubicBezTo>
                    <a:pt x="332" y="2"/>
                    <a:pt x="330" y="0"/>
                    <a:pt x="327" y="0"/>
                  </a:cubicBezTo>
                </a:path>
              </a:pathLst>
            </a:custGeom>
            <a:solidFill>
              <a:srgbClr val="F0C4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2"/>
            <p:cNvSpPr>
              <a:spLocks noEditPoints="1"/>
            </p:cNvSpPr>
            <p:nvPr/>
          </p:nvSpPr>
          <p:spPr bwMode="auto">
            <a:xfrm>
              <a:off x="6232072" y="6052245"/>
              <a:ext cx="58697" cy="133403"/>
            </a:xfrm>
            <a:custGeom>
              <a:avLst/>
              <a:gdLst>
                <a:gd name="T0" fmla="*/ 21 w 29"/>
                <a:gd name="T1" fmla="*/ 44 h 66"/>
                <a:gd name="T2" fmla="*/ 29 w 29"/>
                <a:gd name="T3" fmla="*/ 66 h 66"/>
                <a:gd name="T4" fmla="*/ 21 w 29"/>
                <a:gd name="T5" fmla="*/ 44 h 66"/>
                <a:gd name="T6" fmla="*/ 21 w 29"/>
                <a:gd name="T7" fmla="*/ 43 h 66"/>
                <a:gd name="T8" fmla="*/ 21 w 29"/>
                <a:gd name="T9" fmla="*/ 43 h 66"/>
                <a:gd name="T10" fmla="*/ 21 w 29"/>
                <a:gd name="T11" fmla="*/ 43 h 66"/>
                <a:gd name="T12" fmla="*/ 21 w 29"/>
                <a:gd name="T13" fmla="*/ 43 h 66"/>
                <a:gd name="T14" fmla="*/ 21 w 29"/>
                <a:gd name="T15" fmla="*/ 43 h 66"/>
                <a:gd name="T16" fmla="*/ 21 w 29"/>
                <a:gd name="T17" fmla="*/ 43 h 66"/>
                <a:gd name="T18" fmla="*/ 0 w 29"/>
                <a:gd name="T19" fmla="*/ 0 h 66"/>
                <a:gd name="T20" fmla="*/ 0 w 29"/>
                <a:gd name="T21" fmla="*/ 0 h 66"/>
                <a:gd name="T22" fmla="*/ 7 w 29"/>
                <a:gd name="T23" fmla="*/ 14 h 66"/>
                <a:gd name="T24" fmla="*/ 0 w 29"/>
                <a:gd name="T2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66">
                  <a:moveTo>
                    <a:pt x="21" y="44"/>
                  </a:moveTo>
                  <a:cubicBezTo>
                    <a:pt x="24" y="52"/>
                    <a:pt x="27" y="60"/>
                    <a:pt x="29" y="66"/>
                  </a:cubicBezTo>
                  <a:cubicBezTo>
                    <a:pt x="27" y="60"/>
                    <a:pt x="24" y="52"/>
                    <a:pt x="21" y="44"/>
                  </a:cubicBezTo>
                  <a:moveTo>
                    <a:pt x="21" y="43"/>
                  </a:moveTo>
                  <a:cubicBezTo>
                    <a:pt x="21" y="43"/>
                    <a:pt x="21" y="43"/>
                    <a:pt x="21" y="43"/>
                  </a:cubicBezTo>
                  <a:cubicBezTo>
                    <a:pt x="21" y="43"/>
                    <a:pt x="21" y="43"/>
                    <a:pt x="21" y="43"/>
                  </a:cubicBezTo>
                  <a:moveTo>
                    <a:pt x="21" y="43"/>
                  </a:moveTo>
                  <a:cubicBezTo>
                    <a:pt x="21" y="43"/>
                    <a:pt x="21" y="43"/>
                    <a:pt x="21" y="43"/>
                  </a:cubicBezTo>
                  <a:cubicBezTo>
                    <a:pt x="21" y="43"/>
                    <a:pt x="21" y="43"/>
                    <a:pt x="21" y="43"/>
                  </a:cubicBezTo>
                  <a:moveTo>
                    <a:pt x="0" y="0"/>
                  </a:moveTo>
                  <a:cubicBezTo>
                    <a:pt x="0" y="0"/>
                    <a:pt x="0" y="0"/>
                    <a:pt x="0" y="0"/>
                  </a:cubicBezTo>
                  <a:cubicBezTo>
                    <a:pt x="2" y="5"/>
                    <a:pt x="5" y="9"/>
                    <a:pt x="7" y="14"/>
                  </a:cubicBezTo>
                  <a:cubicBezTo>
                    <a:pt x="5" y="9"/>
                    <a:pt x="2" y="5"/>
                    <a:pt x="0" y="0"/>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6" name="Freeform 43"/>
            <p:cNvSpPr/>
            <p:nvPr/>
          </p:nvSpPr>
          <p:spPr bwMode="auto">
            <a:xfrm>
              <a:off x="6041305" y="5649367"/>
              <a:ext cx="270809" cy="554957"/>
            </a:xfrm>
            <a:custGeom>
              <a:avLst/>
              <a:gdLst>
                <a:gd name="T0" fmla="*/ 1 w 134"/>
                <a:gd name="T1" fmla="*/ 0 h 275"/>
                <a:gd name="T2" fmla="*/ 0 w 134"/>
                <a:gd name="T3" fmla="*/ 10 h 275"/>
                <a:gd name="T4" fmla="*/ 0 w 134"/>
                <a:gd name="T5" fmla="*/ 10 h 275"/>
                <a:gd name="T6" fmla="*/ 0 w 134"/>
                <a:gd name="T7" fmla="*/ 10 h 275"/>
                <a:gd name="T8" fmla="*/ 0 w 134"/>
                <a:gd name="T9" fmla="*/ 10 h 275"/>
                <a:gd name="T10" fmla="*/ 0 w 134"/>
                <a:gd name="T11" fmla="*/ 10 h 275"/>
                <a:gd name="T12" fmla="*/ 0 w 134"/>
                <a:gd name="T13" fmla="*/ 11 h 275"/>
                <a:gd name="T14" fmla="*/ 0 w 134"/>
                <a:gd name="T15" fmla="*/ 11 h 275"/>
                <a:gd name="T16" fmla="*/ 0 w 134"/>
                <a:gd name="T17" fmla="*/ 11 h 275"/>
                <a:gd name="T18" fmla="*/ 0 w 134"/>
                <a:gd name="T19" fmla="*/ 11 h 275"/>
                <a:gd name="T20" fmla="*/ 11 w 134"/>
                <a:gd name="T21" fmla="*/ 39 h 275"/>
                <a:gd name="T22" fmla="*/ 11 w 134"/>
                <a:gd name="T23" fmla="*/ 39 h 275"/>
                <a:gd name="T24" fmla="*/ 70 w 134"/>
                <a:gd name="T25" fmla="*/ 156 h 275"/>
                <a:gd name="T26" fmla="*/ 71 w 134"/>
                <a:gd name="T27" fmla="*/ 158 h 275"/>
                <a:gd name="T28" fmla="*/ 71 w 134"/>
                <a:gd name="T29" fmla="*/ 158 h 275"/>
                <a:gd name="T30" fmla="*/ 80 w 134"/>
                <a:gd name="T31" fmla="*/ 173 h 275"/>
                <a:gd name="T32" fmla="*/ 83 w 134"/>
                <a:gd name="T33" fmla="*/ 178 h 275"/>
                <a:gd name="T34" fmla="*/ 83 w 134"/>
                <a:gd name="T35" fmla="*/ 179 h 275"/>
                <a:gd name="T36" fmla="*/ 95 w 134"/>
                <a:gd name="T37" fmla="*/ 200 h 275"/>
                <a:gd name="T38" fmla="*/ 102 w 134"/>
                <a:gd name="T39" fmla="*/ 214 h 275"/>
                <a:gd name="T40" fmla="*/ 116 w 134"/>
                <a:gd name="T41" fmla="*/ 243 h 275"/>
                <a:gd name="T42" fmla="*/ 116 w 134"/>
                <a:gd name="T43" fmla="*/ 243 h 275"/>
                <a:gd name="T44" fmla="*/ 116 w 134"/>
                <a:gd name="T45" fmla="*/ 243 h 275"/>
                <a:gd name="T46" fmla="*/ 116 w 134"/>
                <a:gd name="T47" fmla="*/ 243 h 275"/>
                <a:gd name="T48" fmla="*/ 116 w 134"/>
                <a:gd name="T49" fmla="*/ 244 h 275"/>
                <a:gd name="T50" fmla="*/ 124 w 134"/>
                <a:gd name="T51" fmla="*/ 266 h 275"/>
                <a:gd name="T52" fmla="*/ 124 w 134"/>
                <a:gd name="T53" fmla="*/ 266 h 275"/>
                <a:gd name="T54" fmla="*/ 127 w 134"/>
                <a:gd name="T55" fmla="*/ 274 h 275"/>
                <a:gd name="T56" fmla="*/ 131 w 134"/>
                <a:gd name="T57" fmla="*/ 275 h 275"/>
                <a:gd name="T58" fmla="*/ 123 w 134"/>
                <a:gd name="T59" fmla="*/ 245 h 275"/>
                <a:gd name="T60" fmla="*/ 69 w 134"/>
                <a:gd name="T61" fmla="*/ 135 h 275"/>
                <a:gd name="T62" fmla="*/ 9 w 134"/>
                <a:gd name="T63" fmla="*/ 18 h 275"/>
                <a:gd name="T64" fmla="*/ 1 w 134"/>
                <a:gd name="T65"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4" h="275">
                  <a:moveTo>
                    <a:pt x="1" y="0"/>
                  </a:moveTo>
                  <a:cubicBezTo>
                    <a:pt x="0" y="3"/>
                    <a:pt x="0" y="6"/>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1"/>
                    <a:pt x="0" y="11"/>
                  </a:cubicBezTo>
                  <a:cubicBezTo>
                    <a:pt x="0" y="11"/>
                    <a:pt x="0" y="11"/>
                    <a:pt x="0" y="11"/>
                  </a:cubicBezTo>
                  <a:cubicBezTo>
                    <a:pt x="0" y="11"/>
                    <a:pt x="0" y="11"/>
                    <a:pt x="0" y="11"/>
                  </a:cubicBezTo>
                  <a:cubicBezTo>
                    <a:pt x="0" y="11"/>
                    <a:pt x="0" y="11"/>
                    <a:pt x="0" y="11"/>
                  </a:cubicBezTo>
                  <a:cubicBezTo>
                    <a:pt x="1" y="18"/>
                    <a:pt x="4" y="28"/>
                    <a:pt x="11" y="39"/>
                  </a:cubicBezTo>
                  <a:cubicBezTo>
                    <a:pt x="11" y="39"/>
                    <a:pt x="11" y="39"/>
                    <a:pt x="11" y="39"/>
                  </a:cubicBezTo>
                  <a:cubicBezTo>
                    <a:pt x="31" y="74"/>
                    <a:pt x="56" y="131"/>
                    <a:pt x="70" y="156"/>
                  </a:cubicBezTo>
                  <a:cubicBezTo>
                    <a:pt x="71" y="157"/>
                    <a:pt x="71" y="157"/>
                    <a:pt x="71" y="158"/>
                  </a:cubicBezTo>
                  <a:cubicBezTo>
                    <a:pt x="71" y="158"/>
                    <a:pt x="71" y="158"/>
                    <a:pt x="71" y="158"/>
                  </a:cubicBezTo>
                  <a:cubicBezTo>
                    <a:pt x="74" y="162"/>
                    <a:pt x="77" y="167"/>
                    <a:pt x="80" y="173"/>
                  </a:cubicBezTo>
                  <a:cubicBezTo>
                    <a:pt x="81" y="175"/>
                    <a:pt x="82" y="176"/>
                    <a:pt x="83" y="178"/>
                  </a:cubicBezTo>
                  <a:cubicBezTo>
                    <a:pt x="83" y="178"/>
                    <a:pt x="83" y="179"/>
                    <a:pt x="83" y="179"/>
                  </a:cubicBezTo>
                  <a:cubicBezTo>
                    <a:pt x="90" y="191"/>
                    <a:pt x="95" y="199"/>
                    <a:pt x="95" y="200"/>
                  </a:cubicBezTo>
                  <a:cubicBezTo>
                    <a:pt x="97" y="205"/>
                    <a:pt x="100" y="209"/>
                    <a:pt x="102" y="214"/>
                  </a:cubicBezTo>
                  <a:cubicBezTo>
                    <a:pt x="107" y="224"/>
                    <a:pt x="112" y="234"/>
                    <a:pt x="116" y="243"/>
                  </a:cubicBezTo>
                  <a:cubicBezTo>
                    <a:pt x="116" y="243"/>
                    <a:pt x="116" y="243"/>
                    <a:pt x="116" y="243"/>
                  </a:cubicBezTo>
                  <a:cubicBezTo>
                    <a:pt x="116" y="243"/>
                    <a:pt x="116" y="243"/>
                    <a:pt x="116" y="243"/>
                  </a:cubicBezTo>
                  <a:cubicBezTo>
                    <a:pt x="116" y="243"/>
                    <a:pt x="116" y="243"/>
                    <a:pt x="116" y="243"/>
                  </a:cubicBezTo>
                  <a:cubicBezTo>
                    <a:pt x="116" y="243"/>
                    <a:pt x="116" y="243"/>
                    <a:pt x="116" y="244"/>
                  </a:cubicBezTo>
                  <a:cubicBezTo>
                    <a:pt x="119" y="252"/>
                    <a:pt x="122" y="260"/>
                    <a:pt x="124" y="266"/>
                  </a:cubicBezTo>
                  <a:cubicBezTo>
                    <a:pt x="124" y="266"/>
                    <a:pt x="124" y="266"/>
                    <a:pt x="124" y="266"/>
                  </a:cubicBezTo>
                  <a:cubicBezTo>
                    <a:pt x="125" y="269"/>
                    <a:pt x="126" y="272"/>
                    <a:pt x="127" y="274"/>
                  </a:cubicBezTo>
                  <a:cubicBezTo>
                    <a:pt x="129" y="275"/>
                    <a:pt x="130" y="275"/>
                    <a:pt x="131" y="275"/>
                  </a:cubicBezTo>
                  <a:cubicBezTo>
                    <a:pt x="134" y="275"/>
                    <a:pt x="130" y="269"/>
                    <a:pt x="123" y="245"/>
                  </a:cubicBezTo>
                  <a:cubicBezTo>
                    <a:pt x="113" y="213"/>
                    <a:pt x="84" y="160"/>
                    <a:pt x="69" y="135"/>
                  </a:cubicBezTo>
                  <a:cubicBezTo>
                    <a:pt x="54" y="110"/>
                    <a:pt x="30" y="53"/>
                    <a:pt x="9" y="18"/>
                  </a:cubicBezTo>
                  <a:cubicBezTo>
                    <a:pt x="5" y="12"/>
                    <a:pt x="2" y="5"/>
                    <a:pt x="1" y="0"/>
                  </a:cubicBezTo>
                </a:path>
              </a:pathLst>
            </a:custGeom>
            <a:solidFill>
              <a:srgbClr val="F0C4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4"/>
            <p:cNvSpPr/>
            <p:nvPr/>
          </p:nvSpPr>
          <p:spPr bwMode="auto">
            <a:xfrm>
              <a:off x="6129351" y="62069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45"/>
            <p:cNvSpPr/>
            <p:nvPr/>
          </p:nvSpPr>
          <p:spPr bwMode="auto">
            <a:xfrm>
              <a:off x="6121347" y="6161635"/>
              <a:ext cx="811091" cy="525609"/>
            </a:xfrm>
            <a:custGeom>
              <a:avLst/>
              <a:gdLst>
                <a:gd name="T0" fmla="*/ 3 w 401"/>
                <a:gd name="T1" fmla="*/ 0 h 260"/>
                <a:gd name="T2" fmla="*/ 4 w 401"/>
                <a:gd name="T3" fmla="*/ 22 h 260"/>
                <a:gd name="T4" fmla="*/ 4 w 401"/>
                <a:gd name="T5" fmla="*/ 22 h 260"/>
                <a:gd name="T6" fmla="*/ 5 w 401"/>
                <a:gd name="T7" fmla="*/ 22 h 260"/>
                <a:gd name="T8" fmla="*/ 44 w 401"/>
                <a:gd name="T9" fmla="*/ 91 h 260"/>
                <a:gd name="T10" fmla="*/ 117 w 401"/>
                <a:gd name="T11" fmla="*/ 140 h 260"/>
                <a:gd name="T12" fmla="*/ 231 w 401"/>
                <a:gd name="T13" fmla="*/ 201 h 260"/>
                <a:gd name="T14" fmla="*/ 274 w 401"/>
                <a:gd name="T15" fmla="*/ 260 h 260"/>
                <a:gd name="T16" fmla="*/ 324 w 401"/>
                <a:gd name="T17" fmla="*/ 257 h 260"/>
                <a:gd name="T18" fmla="*/ 401 w 401"/>
                <a:gd name="T19" fmla="*/ 198 h 260"/>
                <a:gd name="T20" fmla="*/ 396 w 401"/>
                <a:gd name="T21" fmla="*/ 192 h 260"/>
                <a:gd name="T22" fmla="*/ 340 w 401"/>
                <a:gd name="T23" fmla="*/ 235 h 260"/>
                <a:gd name="T24" fmla="*/ 273 w 401"/>
                <a:gd name="T25" fmla="*/ 239 h 260"/>
                <a:gd name="T26" fmla="*/ 230 w 401"/>
                <a:gd name="T27" fmla="*/ 180 h 260"/>
                <a:gd name="T28" fmla="*/ 115 w 401"/>
                <a:gd name="T29" fmla="*/ 119 h 260"/>
                <a:gd name="T30" fmla="*/ 43 w 401"/>
                <a:gd name="T31" fmla="*/ 70 h 260"/>
                <a:gd name="T32" fmla="*/ 3 w 401"/>
                <a:gd name="T33" fmla="*/ 1 h 260"/>
                <a:gd name="T34" fmla="*/ 3 w 401"/>
                <a:gd name="T35"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1" h="260">
                  <a:moveTo>
                    <a:pt x="3" y="0"/>
                  </a:moveTo>
                  <a:cubicBezTo>
                    <a:pt x="0" y="7"/>
                    <a:pt x="0" y="14"/>
                    <a:pt x="4" y="22"/>
                  </a:cubicBezTo>
                  <a:cubicBezTo>
                    <a:pt x="4" y="22"/>
                    <a:pt x="4" y="22"/>
                    <a:pt x="4" y="22"/>
                  </a:cubicBezTo>
                  <a:cubicBezTo>
                    <a:pt x="4" y="22"/>
                    <a:pt x="4" y="22"/>
                    <a:pt x="5" y="22"/>
                  </a:cubicBezTo>
                  <a:cubicBezTo>
                    <a:pt x="17" y="43"/>
                    <a:pt x="37" y="78"/>
                    <a:pt x="44" y="91"/>
                  </a:cubicBezTo>
                  <a:cubicBezTo>
                    <a:pt x="51" y="104"/>
                    <a:pt x="84" y="129"/>
                    <a:pt x="117" y="140"/>
                  </a:cubicBezTo>
                  <a:cubicBezTo>
                    <a:pt x="149" y="151"/>
                    <a:pt x="208" y="174"/>
                    <a:pt x="231" y="201"/>
                  </a:cubicBezTo>
                  <a:cubicBezTo>
                    <a:pt x="239" y="211"/>
                    <a:pt x="256" y="234"/>
                    <a:pt x="274" y="260"/>
                  </a:cubicBezTo>
                  <a:cubicBezTo>
                    <a:pt x="324" y="257"/>
                    <a:pt x="324" y="257"/>
                    <a:pt x="324" y="257"/>
                  </a:cubicBezTo>
                  <a:cubicBezTo>
                    <a:pt x="401" y="198"/>
                    <a:pt x="401" y="198"/>
                    <a:pt x="401" y="198"/>
                  </a:cubicBezTo>
                  <a:cubicBezTo>
                    <a:pt x="399" y="196"/>
                    <a:pt x="397" y="194"/>
                    <a:pt x="396" y="192"/>
                  </a:cubicBezTo>
                  <a:cubicBezTo>
                    <a:pt x="340" y="235"/>
                    <a:pt x="340" y="235"/>
                    <a:pt x="340" y="235"/>
                  </a:cubicBezTo>
                  <a:cubicBezTo>
                    <a:pt x="273" y="239"/>
                    <a:pt x="273" y="239"/>
                    <a:pt x="273" y="239"/>
                  </a:cubicBezTo>
                  <a:cubicBezTo>
                    <a:pt x="254" y="213"/>
                    <a:pt x="238" y="190"/>
                    <a:pt x="230" y="180"/>
                  </a:cubicBezTo>
                  <a:cubicBezTo>
                    <a:pt x="207" y="153"/>
                    <a:pt x="148" y="131"/>
                    <a:pt x="115" y="119"/>
                  </a:cubicBezTo>
                  <a:cubicBezTo>
                    <a:pt x="83" y="108"/>
                    <a:pt x="50" y="83"/>
                    <a:pt x="43" y="70"/>
                  </a:cubicBezTo>
                  <a:cubicBezTo>
                    <a:pt x="36" y="57"/>
                    <a:pt x="15" y="23"/>
                    <a:pt x="3" y="1"/>
                  </a:cubicBezTo>
                  <a:cubicBezTo>
                    <a:pt x="3" y="1"/>
                    <a:pt x="3" y="0"/>
                    <a:pt x="3" y="0"/>
                  </a:cubicBezTo>
                </a:path>
              </a:pathLst>
            </a:custGeom>
            <a:solidFill>
              <a:srgbClr val="F0C4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46"/>
            <p:cNvSpPr/>
            <p:nvPr/>
          </p:nvSpPr>
          <p:spPr bwMode="auto">
            <a:xfrm>
              <a:off x="6964455" y="6515154"/>
              <a:ext cx="20011" cy="30682"/>
            </a:xfrm>
            <a:custGeom>
              <a:avLst/>
              <a:gdLst>
                <a:gd name="T0" fmla="*/ 0 w 10"/>
                <a:gd name="T1" fmla="*/ 0 h 15"/>
                <a:gd name="T2" fmla="*/ 0 w 10"/>
                <a:gd name="T3" fmla="*/ 0 h 15"/>
                <a:gd name="T4" fmla="*/ 10 w 10"/>
                <a:gd name="T5" fmla="*/ 15 h 15"/>
                <a:gd name="T6" fmla="*/ 0 w 10"/>
                <a:gd name="T7" fmla="*/ 0 h 15"/>
              </a:gdLst>
              <a:ahLst/>
              <a:cxnLst>
                <a:cxn ang="0">
                  <a:pos x="T0" y="T1"/>
                </a:cxn>
                <a:cxn ang="0">
                  <a:pos x="T2" y="T3"/>
                </a:cxn>
                <a:cxn ang="0">
                  <a:pos x="T4" y="T5"/>
                </a:cxn>
                <a:cxn ang="0">
                  <a:pos x="T6" y="T7"/>
                </a:cxn>
              </a:cxnLst>
              <a:rect l="0" t="0" r="r" b="b"/>
              <a:pathLst>
                <a:path w="10" h="15">
                  <a:moveTo>
                    <a:pt x="0" y="0"/>
                  </a:moveTo>
                  <a:cubicBezTo>
                    <a:pt x="0" y="0"/>
                    <a:pt x="0" y="0"/>
                    <a:pt x="0" y="0"/>
                  </a:cubicBezTo>
                  <a:cubicBezTo>
                    <a:pt x="3" y="4"/>
                    <a:pt x="6" y="9"/>
                    <a:pt x="10" y="15"/>
                  </a:cubicBezTo>
                  <a:cubicBezTo>
                    <a:pt x="6" y="9"/>
                    <a:pt x="3" y="4"/>
                    <a:pt x="0" y="0"/>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49"/>
            <p:cNvSpPr>
              <a:spLocks noEditPoints="1"/>
            </p:cNvSpPr>
            <p:nvPr/>
          </p:nvSpPr>
          <p:spPr bwMode="auto">
            <a:xfrm>
              <a:off x="6309445" y="5820123"/>
              <a:ext cx="30683" cy="2668"/>
            </a:xfrm>
            <a:custGeom>
              <a:avLst/>
              <a:gdLst>
                <a:gd name="T0" fmla="*/ 0 w 15"/>
                <a:gd name="T1" fmla="*/ 1 h 1"/>
                <a:gd name="T2" fmla="*/ 0 w 15"/>
                <a:gd name="T3" fmla="*/ 1 h 1"/>
                <a:gd name="T4" fmla="*/ 0 w 15"/>
                <a:gd name="T5" fmla="*/ 1 h 1"/>
                <a:gd name="T6" fmla="*/ 0 w 15"/>
                <a:gd name="T7" fmla="*/ 1 h 1"/>
                <a:gd name="T8" fmla="*/ 0 w 15"/>
                <a:gd name="T9" fmla="*/ 1 h 1"/>
                <a:gd name="T10" fmla="*/ 15 w 15"/>
                <a:gd name="T11" fmla="*/ 1 h 1"/>
                <a:gd name="T12" fmla="*/ 15 w 15"/>
                <a:gd name="T13" fmla="*/ 1 h 1"/>
                <a:gd name="T14" fmla="*/ 15 w 15"/>
                <a:gd name="T15" fmla="*/ 1 h 1"/>
                <a:gd name="T16" fmla="*/ 15 w 15"/>
                <a:gd name="T17" fmla="*/ 1 h 1"/>
                <a:gd name="T18" fmla="*/ 15 w 15"/>
                <a:gd name="T19" fmla="*/ 1 h 1"/>
                <a:gd name="T20" fmla="*/ 15 w 15"/>
                <a:gd name="T21" fmla="*/ 1 h 1"/>
                <a:gd name="T22" fmla="*/ 8 w 15"/>
                <a:gd name="T23" fmla="*/ 0 h 1"/>
                <a:gd name="T24" fmla="*/ 4 w 15"/>
                <a:gd name="T25" fmla="*/ 0 h 1"/>
                <a:gd name="T26" fmla="*/ 8 w 15"/>
                <a:gd name="T27" fmla="*/ 0 h 1"/>
                <a:gd name="T28" fmla="*/ 15 w 15"/>
                <a:gd name="T29" fmla="*/ 1 h 1"/>
                <a:gd name="T30" fmla="*/ 8 w 15"/>
                <a:gd name="T3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
                  <a:moveTo>
                    <a:pt x="0" y="1"/>
                  </a:moveTo>
                  <a:cubicBezTo>
                    <a:pt x="0" y="1"/>
                    <a:pt x="0" y="1"/>
                    <a:pt x="0" y="1"/>
                  </a:cubicBezTo>
                  <a:cubicBezTo>
                    <a:pt x="0" y="1"/>
                    <a:pt x="0" y="1"/>
                    <a:pt x="0" y="1"/>
                  </a:cubicBezTo>
                  <a:cubicBezTo>
                    <a:pt x="0" y="1"/>
                    <a:pt x="0" y="1"/>
                    <a:pt x="0" y="1"/>
                  </a:cubicBezTo>
                  <a:cubicBezTo>
                    <a:pt x="0" y="1"/>
                    <a:pt x="0" y="1"/>
                    <a:pt x="0" y="1"/>
                  </a:cubicBezTo>
                  <a:moveTo>
                    <a:pt x="15" y="1"/>
                  </a:moveTo>
                  <a:cubicBezTo>
                    <a:pt x="15" y="1"/>
                    <a:pt x="15" y="1"/>
                    <a:pt x="15" y="1"/>
                  </a:cubicBezTo>
                  <a:cubicBezTo>
                    <a:pt x="15" y="1"/>
                    <a:pt x="15" y="1"/>
                    <a:pt x="15" y="1"/>
                  </a:cubicBezTo>
                  <a:moveTo>
                    <a:pt x="15" y="1"/>
                  </a:moveTo>
                  <a:cubicBezTo>
                    <a:pt x="15" y="1"/>
                    <a:pt x="15" y="1"/>
                    <a:pt x="15" y="1"/>
                  </a:cubicBezTo>
                  <a:cubicBezTo>
                    <a:pt x="15" y="1"/>
                    <a:pt x="15" y="1"/>
                    <a:pt x="15" y="1"/>
                  </a:cubicBezTo>
                  <a:moveTo>
                    <a:pt x="8" y="0"/>
                  </a:moveTo>
                  <a:cubicBezTo>
                    <a:pt x="6" y="0"/>
                    <a:pt x="5" y="0"/>
                    <a:pt x="4" y="0"/>
                  </a:cubicBezTo>
                  <a:cubicBezTo>
                    <a:pt x="5" y="0"/>
                    <a:pt x="6" y="0"/>
                    <a:pt x="8" y="0"/>
                  </a:cubicBezTo>
                  <a:cubicBezTo>
                    <a:pt x="10" y="0"/>
                    <a:pt x="12" y="0"/>
                    <a:pt x="15" y="1"/>
                  </a:cubicBezTo>
                  <a:cubicBezTo>
                    <a:pt x="12" y="0"/>
                    <a:pt x="10" y="0"/>
                    <a:pt x="8" y="0"/>
                  </a:cubicBezTo>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50"/>
            <p:cNvSpPr/>
            <p:nvPr/>
          </p:nvSpPr>
          <p:spPr bwMode="auto">
            <a:xfrm>
              <a:off x="6278762" y="5820123"/>
              <a:ext cx="86712" cy="58697"/>
            </a:xfrm>
            <a:custGeom>
              <a:avLst/>
              <a:gdLst>
                <a:gd name="T0" fmla="*/ 23 w 43"/>
                <a:gd name="T1" fmla="*/ 0 h 29"/>
                <a:gd name="T2" fmla="*/ 19 w 43"/>
                <a:gd name="T3" fmla="*/ 0 h 29"/>
                <a:gd name="T4" fmla="*/ 15 w 43"/>
                <a:gd name="T5" fmla="*/ 1 h 29"/>
                <a:gd name="T6" fmla="*/ 15 w 43"/>
                <a:gd name="T7" fmla="*/ 1 h 29"/>
                <a:gd name="T8" fmla="*/ 15 w 43"/>
                <a:gd name="T9" fmla="*/ 1 h 29"/>
                <a:gd name="T10" fmla="*/ 0 w 43"/>
                <a:gd name="T11" fmla="*/ 8 h 29"/>
                <a:gd name="T12" fmla="*/ 26 w 43"/>
                <a:gd name="T13" fmla="*/ 29 h 29"/>
                <a:gd name="T14" fmla="*/ 43 w 43"/>
                <a:gd name="T15" fmla="*/ 9 h 29"/>
                <a:gd name="T16" fmla="*/ 30 w 43"/>
                <a:gd name="T17" fmla="*/ 1 h 29"/>
                <a:gd name="T18" fmla="*/ 30 w 43"/>
                <a:gd name="T19" fmla="*/ 1 h 29"/>
                <a:gd name="T20" fmla="*/ 30 w 43"/>
                <a:gd name="T21" fmla="*/ 1 h 29"/>
                <a:gd name="T22" fmla="*/ 30 w 43"/>
                <a:gd name="T23" fmla="*/ 1 h 29"/>
                <a:gd name="T24" fmla="*/ 30 w 43"/>
                <a:gd name="T25" fmla="*/ 1 h 29"/>
                <a:gd name="T26" fmla="*/ 23 w 43"/>
                <a:gd name="T2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29">
                  <a:moveTo>
                    <a:pt x="23" y="0"/>
                  </a:moveTo>
                  <a:cubicBezTo>
                    <a:pt x="21" y="0"/>
                    <a:pt x="20" y="0"/>
                    <a:pt x="19" y="0"/>
                  </a:cubicBezTo>
                  <a:cubicBezTo>
                    <a:pt x="17" y="0"/>
                    <a:pt x="16" y="1"/>
                    <a:pt x="15" y="1"/>
                  </a:cubicBezTo>
                  <a:cubicBezTo>
                    <a:pt x="15" y="1"/>
                    <a:pt x="15" y="1"/>
                    <a:pt x="15" y="1"/>
                  </a:cubicBezTo>
                  <a:cubicBezTo>
                    <a:pt x="15" y="1"/>
                    <a:pt x="15" y="1"/>
                    <a:pt x="15" y="1"/>
                  </a:cubicBezTo>
                  <a:cubicBezTo>
                    <a:pt x="8" y="3"/>
                    <a:pt x="3" y="6"/>
                    <a:pt x="0" y="8"/>
                  </a:cubicBezTo>
                  <a:cubicBezTo>
                    <a:pt x="16" y="11"/>
                    <a:pt x="26" y="29"/>
                    <a:pt x="26" y="29"/>
                  </a:cubicBezTo>
                  <a:cubicBezTo>
                    <a:pt x="26" y="29"/>
                    <a:pt x="26" y="17"/>
                    <a:pt x="43" y="9"/>
                  </a:cubicBezTo>
                  <a:cubicBezTo>
                    <a:pt x="39" y="5"/>
                    <a:pt x="35" y="2"/>
                    <a:pt x="30" y="1"/>
                  </a:cubicBezTo>
                  <a:cubicBezTo>
                    <a:pt x="30" y="1"/>
                    <a:pt x="30" y="1"/>
                    <a:pt x="30" y="1"/>
                  </a:cubicBezTo>
                  <a:cubicBezTo>
                    <a:pt x="30" y="1"/>
                    <a:pt x="30" y="1"/>
                    <a:pt x="30" y="1"/>
                  </a:cubicBezTo>
                  <a:cubicBezTo>
                    <a:pt x="30" y="1"/>
                    <a:pt x="30" y="1"/>
                    <a:pt x="30" y="1"/>
                  </a:cubicBezTo>
                  <a:cubicBezTo>
                    <a:pt x="30" y="1"/>
                    <a:pt x="30" y="1"/>
                    <a:pt x="30" y="1"/>
                  </a:cubicBezTo>
                  <a:cubicBezTo>
                    <a:pt x="27" y="0"/>
                    <a:pt x="25" y="0"/>
                    <a:pt x="23" y="0"/>
                  </a:cubicBezTo>
                </a:path>
              </a:pathLst>
            </a:custGeom>
            <a:solidFill>
              <a:srgbClr val="FEDD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51"/>
            <p:cNvSpPr/>
            <p:nvPr/>
          </p:nvSpPr>
          <p:spPr bwMode="auto">
            <a:xfrm>
              <a:off x="6474865" y="5826794"/>
              <a:ext cx="6671" cy="4002"/>
            </a:xfrm>
            <a:custGeom>
              <a:avLst/>
              <a:gdLst>
                <a:gd name="T0" fmla="*/ 0 w 3"/>
                <a:gd name="T1" fmla="*/ 0 h 2"/>
                <a:gd name="T2" fmla="*/ 0 w 3"/>
                <a:gd name="T3" fmla="*/ 0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0"/>
                    <a:pt x="0" y="0"/>
                    <a:pt x="0" y="0"/>
                  </a:cubicBezTo>
                  <a:cubicBezTo>
                    <a:pt x="1" y="0"/>
                    <a:pt x="2" y="1"/>
                    <a:pt x="3" y="2"/>
                  </a:cubicBezTo>
                  <a:cubicBezTo>
                    <a:pt x="2" y="1"/>
                    <a:pt x="1" y="0"/>
                    <a:pt x="0" y="0"/>
                  </a:cubicBezTo>
                </a:path>
              </a:pathLst>
            </a:custGeom>
            <a:solidFill>
              <a:srgbClr val="A6A7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2"/>
            <p:cNvSpPr/>
            <p:nvPr/>
          </p:nvSpPr>
          <p:spPr bwMode="auto">
            <a:xfrm>
              <a:off x="6426840" y="5814787"/>
              <a:ext cx="48025" cy="12006"/>
            </a:xfrm>
            <a:custGeom>
              <a:avLst/>
              <a:gdLst>
                <a:gd name="T0" fmla="*/ 7 w 24"/>
                <a:gd name="T1" fmla="*/ 0 h 6"/>
                <a:gd name="T2" fmla="*/ 0 w 24"/>
                <a:gd name="T3" fmla="*/ 2 h 6"/>
                <a:gd name="T4" fmla="*/ 0 w 24"/>
                <a:gd name="T5" fmla="*/ 2 h 6"/>
                <a:gd name="T6" fmla="*/ 0 w 24"/>
                <a:gd name="T7" fmla="*/ 2 h 6"/>
                <a:gd name="T8" fmla="*/ 7 w 24"/>
                <a:gd name="T9" fmla="*/ 0 h 6"/>
                <a:gd name="T10" fmla="*/ 24 w 24"/>
                <a:gd name="T11" fmla="*/ 6 h 6"/>
                <a:gd name="T12" fmla="*/ 24 w 24"/>
                <a:gd name="T13" fmla="*/ 6 h 6"/>
                <a:gd name="T14" fmla="*/ 7 w 24"/>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6">
                  <a:moveTo>
                    <a:pt x="7" y="0"/>
                  </a:moveTo>
                  <a:cubicBezTo>
                    <a:pt x="4" y="0"/>
                    <a:pt x="2" y="1"/>
                    <a:pt x="0" y="2"/>
                  </a:cubicBezTo>
                  <a:cubicBezTo>
                    <a:pt x="0" y="2"/>
                    <a:pt x="0" y="2"/>
                    <a:pt x="0" y="2"/>
                  </a:cubicBezTo>
                  <a:cubicBezTo>
                    <a:pt x="0" y="2"/>
                    <a:pt x="0" y="2"/>
                    <a:pt x="0" y="2"/>
                  </a:cubicBezTo>
                  <a:cubicBezTo>
                    <a:pt x="2" y="1"/>
                    <a:pt x="4" y="0"/>
                    <a:pt x="7" y="0"/>
                  </a:cubicBezTo>
                  <a:cubicBezTo>
                    <a:pt x="12" y="0"/>
                    <a:pt x="18" y="3"/>
                    <a:pt x="24" y="6"/>
                  </a:cubicBezTo>
                  <a:cubicBezTo>
                    <a:pt x="24" y="6"/>
                    <a:pt x="24" y="6"/>
                    <a:pt x="24" y="6"/>
                  </a:cubicBezTo>
                  <a:cubicBezTo>
                    <a:pt x="18" y="3"/>
                    <a:pt x="12" y="0"/>
                    <a:pt x="7" y="0"/>
                  </a:cubicBezTo>
                </a:path>
              </a:pathLst>
            </a:custGeom>
            <a:solidFill>
              <a:srgbClr val="4D4D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53"/>
            <p:cNvSpPr/>
            <p:nvPr/>
          </p:nvSpPr>
          <p:spPr bwMode="auto">
            <a:xfrm>
              <a:off x="6485538" y="5833464"/>
              <a:ext cx="20011" cy="13340"/>
            </a:xfrm>
            <a:custGeom>
              <a:avLst/>
              <a:gdLst>
                <a:gd name="T0" fmla="*/ 0 w 10"/>
                <a:gd name="T1" fmla="*/ 0 h 7"/>
                <a:gd name="T2" fmla="*/ 0 w 10"/>
                <a:gd name="T3" fmla="*/ 0 h 7"/>
                <a:gd name="T4" fmla="*/ 10 w 10"/>
                <a:gd name="T5" fmla="*/ 7 h 7"/>
                <a:gd name="T6" fmla="*/ 10 w 10"/>
                <a:gd name="T7" fmla="*/ 7 h 7"/>
                <a:gd name="T8" fmla="*/ 0 w 10"/>
                <a:gd name="T9" fmla="*/ 0 h 7"/>
              </a:gdLst>
              <a:ahLst/>
              <a:cxnLst>
                <a:cxn ang="0">
                  <a:pos x="T0" y="T1"/>
                </a:cxn>
                <a:cxn ang="0">
                  <a:pos x="T2" y="T3"/>
                </a:cxn>
                <a:cxn ang="0">
                  <a:pos x="T4" y="T5"/>
                </a:cxn>
                <a:cxn ang="0">
                  <a:pos x="T6" y="T7"/>
                </a:cxn>
                <a:cxn ang="0">
                  <a:pos x="T8" y="T9"/>
                </a:cxn>
              </a:cxnLst>
              <a:rect l="0" t="0" r="r" b="b"/>
              <a:pathLst>
                <a:path w="10" h="7">
                  <a:moveTo>
                    <a:pt x="0" y="0"/>
                  </a:moveTo>
                  <a:cubicBezTo>
                    <a:pt x="0" y="0"/>
                    <a:pt x="0" y="0"/>
                    <a:pt x="0" y="0"/>
                  </a:cubicBezTo>
                  <a:cubicBezTo>
                    <a:pt x="4" y="2"/>
                    <a:pt x="7" y="5"/>
                    <a:pt x="10" y="7"/>
                  </a:cubicBezTo>
                  <a:cubicBezTo>
                    <a:pt x="10" y="7"/>
                    <a:pt x="10" y="7"/>
                    <a:pt x="10" y="7"/>
                  </a:cubicBezTo>
                  <a:cubicBezTo>
                    <a:pt x="7" y="5"/>
                    <a:pt x="4" y="2"/>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54"/>
            <p:cNvSpPr/>
            <p:nvPr/>
          </p:nvSpPr>
          <p:spPr bwMode="auto">
            <a:xfrm>
              <a:off x="6481535" y="5830795"/>
              <a:ext cx="4003" cy="2668"/>
            </a:xfrm>
            <a:custGeom>
              <a:avLst/>
              <a:gdLst>
                <a:gd name="T0" fmla="*/ 0 w 2"/>
                <a:gd name="T1" fmla="*/ 0 h 1"/>
                <a:gd name="T2" fmla="*/ 2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1" y="0"/>
                    <a:pt x="2" y="1"/>
                    <a:pt x="2" y="1"/>
                  </a:cubicBezTo>
                  <a:cubicBezTo>
                    <a:pt x="2" y="1"/>
                    <a:pt x="2" y="1"/>
                    <a:pt x="2" y="1"/>
                  </a:cubicBezTo>
                  <a:cubicBezTo>
                    <a:pt x="2" y="1"/>
                    <a:pt x="1" y="0"/>
                    <a:pt x="0" y="0"/>
                  </a:cubicBezTo>
                </a:path>
              </a:pathLst>
            </a:custGeom>
            <a:solidFill>
              <a:srgbClr val="A6A7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55"/>
            <p:cNvSpPr>
              <a:spLocks noEditPoints="1"/>
            </p:cNvSpPr>
            <p:nvPr/>
          </p:nvSpPr>
          <p:spPr bwMode="auto">
            <a:xfrm>
              <a:off x="6400160" y="5814787"/>
              <a:ext cx="125399" cy="70703"/>
            </a:xfrm>
            <a:custGeom>
              <a:avLst/>
              <a:gdLst>
                <a:gd name="T0" fmla="*/ 62 w 62"/>
                <a:gd name="T1" fmla="*/ 26 h 35"/>
                <a:gd name="T2" fmla="*/ 62 w 62"/>
                <a:gd name="T3" fmla="*/ 26 h 35"/>
                <a:gd name="T4" fmla="*/ 62 w 62"/>
                <a:gd name="T5" fmla="*/ 26 h 35"/>
                <a:gd name="T6" fmla="*/ 20 w 62"/>
                <a:gd name="T7" fmla="*/ 0 h 35"/>
                <a:gd name="T8" fmla="*/ 13 w 62"/>
                <a:gd name="T9" fmla="*/ 2 h 35"/>
                <a:gd name="T10" fmla="*/ 13 w 62"/>
                <a:gd name="T11" fmla="*/ 2 h 35"/>
                <a:gd name="T12" fmla="*/ 0 w 62"/>
                <a:gd name="T13" fmla="*/ 10 h 35"/>
                <a:gd name="T14" fmla="*/ 35 w 62"/>
                <a:gd name="T15" fmla="*/ 35 h 35"/>
                <a:gd name="T16" fmla="*/ 38 w 62"/>
                <a:gd name="T17" fmla="*/ 35 h 35"/>
                <a:gd name="T18" fmla="*/ 62 w 62"/>
                <a:gd name="T19" fmla="*/ 26 h 35"/>
                <a:gd name="T20" fmla="*/ 62 w 62"/>
                <a:gd name="T21" fmla="*/ 26 h 35"/>
                <a:gd name="T22" fmla="*/ 52 w 62"/>
                <a:gd name="T23" fmla="*/ 16 h 35"/>
                <a:gd name="T24" fmla="*/ 42 w 62"/>
                <a:gd name="T25" fmla="*/ 9 h 35"/>
                <a:gd name="T26" fmla="*/ 40 w 62"/>
                <a:gd name="T27" fmla="*/ 8 h 35"/>
                <a:gd name="T28" fmla="*/ 40 w 62"/>
                <a:gd name="T29" fmla="*/ 8 h 35"/>
                <a:gd name="T30" fmla="*/ 40 w 62"/>
                <a:gd name="T31" fmla="*/ 8 h 35"/>
                <a:gd name="T32" fmla="*/ 40 w 62"/>
                <a:gd name="T33" fmla="*/ 8 h 35"/>
                <a:gd name="T34" fmla="*/ 37 w 62"/>
                <a:gd name="T35" fmla="*/ 6 h 35"/>
                <a:gd name="T36" fmla="*/ 20 w 62"/>
                <a:gd name="T3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 h="35">
                  <a:moveTo>
                    <a:pt x="62" y="26"/>
                  </a:moveTo>
                  <a:cubicBezTo>
                    <a:pt x="62" y="26"/>
                    <a:pt x="62" y="26"/>
                    <a:pt x="62" y="26"/>
                  </a:cubicBezTo>
                  <a:cubicBezTo>
                    <a:pt x="62" y="26"/>
                    <a:pt x="62" y="26"/>
                    <a:pt x="62" y="26"/>
                  </a:cubicBezTo>
                  <a:moveTo>
                    <a:pt x="20" y="0"/>
                  </a:moveTo>
                  <a:cubicBezTo>
                    <a:pt x="17" y="0"/>
                    <a:pt x="15" y="1"/>
                    <a:pt x="13" y="2"/>
                  </a:cubicBezTo>
                  <a:cubicBezTo>
                    <a:pt x="13" y="2"/>
                    <a:pt x="13" y="2"/>
                    <a:pt x="13" y="2"/>
                  </a:cubicBezTo>
                  <a:cubicBezTo>
                    <a:pt x="7" y="4"/>
                    <a:pt x="3" y="7"/>
                    <a:pt x="0" y="10"/>
                  </a:cubicBezTo>
                  <a:cubicBezTo>
                    <a:pt x="17" y="14"/>
                    <a:pt x="35" y="35"/>
                    <a:pt x="35" y="35"/>
                  </a:cubicBezTo>
                  <a:cubicBezTo>
                    <a:pt x="35" y="35"/>
                    <a:pt x="36" y="35"/>
                    <a:pt x="38" y="35"/>
                  </a:cubicBezTo>
                  <a:cubicBezTo>
                    <a:pt x="42" y="35"/>
                    <a:pt x="50" y="34"/>
                    <a:pt x="62" y="26"/>
                  </a:cubicBezTo>
                  <a:cubicBezTo>
                    <a:pt x="62" y="26"/>
                    <a:pt x="62" y="26"/>
                    <a:pt x="62" y="26"/>
                  </a:cubicBezTo>
                  <a:cubicBezTo>
                    <a:pt x="52" y="16"/>
                    <a:pt x="52" y="16"/>
                    <a:pt x="52" y="16"/>
                  </a:cubicBezTo>
                  <a:cubicBezTo>
                    <a:pt x="49" y="14"/>
                    <a:pt x="46" y="11"/>
                    <a:pt x="42" y="9"/>
                  </a:cubicBezTo>
                  <a:cubicBezTo>
                    <a:pt x="42" y="9"/>
                    <a:pt x="41" y="8"/>
                    <a:pt x="40" y="8"/>
                  </a:cubicBezTo>
                  <a:cubicBezTo>
                    <a:pt x="40" y="8"/>
                    <a:pt x="40" y="8"/>
                    <a:pt x="40" y="8"/>
                  </a:cubicBezTo>
                  <a:cubicBezTo>
                    <a:pt x="40" y="8"/>
                    <a:pt x="40" y="8"/>
                    <a:pt x="40" y="8"/>
                  </a:cubicBezTo>
                  <a:cubicBezTo>
                    <a:pt x="40" y="8"/>
                    <a:pt x="40" y="8"/>
                    <a:pt x="40" y="8"/>
                  </a:cubicBezTo>
                  <a:cubicBezTo>
                    <a:pt x="39" y="7"/>
                    <a:pt x="38" y="6"/>
                    <a:pt x="37" y="6"/>
                  </a:cubicBezTo>
                  <a:cubicBezTo>
                    <a:pt x="31" y="3"/>
                    <a:pt x="25" y="0"/>
                    <a:pt x="20" y="0"/>
                  </a:cubicBezTo>
                </a:path>
              </a:pathLst>
            </a:custGeom>
            <a:solidFill>
              <a:srgbClr val="FEDD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56"/>
            <p:cNvSpPr/>
            <p:nvPr/>
          </p:nvSpPr>
          <p:spPr bwMode="auto">
            <a:xfrm>
              <a:off x="6537564" y="5824126"/>
              <a:ext cx="426890" cy="725713"/>
            </a:xfrm>
            <a:custGeom>
              <a:avLst/>
              <a:gdLst>
                <a:gd name="T0" fmla="*/ 18 w 211"/>
                <a:gd name="T1" fmla="*/ 0 h 359"/>
                <a:gd name="T2" fmla="*/ 10 w 211"/>
                <a:gd name="T3" fmla="*/ 3 h 359"/>
                <a:gd name="T4" fmla="*/ 10 w 211"/>
                <a:gd name="T5" fmla="*/ 3 h 359"/>
                <a:gd name="T6" fmla="*/ 0 w 211"/>
                <a:gd name="T7" fmla="*/ 11 h 359"/>
                <a:gd name="T8" fmla="*/ 42 w 211"/>
                <a:gd name="T9" fmla="*/ 47 h 359"/>
                <a:gd name="T10" fmla="*/ 88 w 211"/>
                <a:gd name="T11" fmla="*/ 134 h 359"/>
                <a:gd name="T12" fmla="*/ 133 w 211"/>
                <a:gd name="T13" fmla="*/ 271 h 359"/>
                <a:gd name="T14" fmla="*/ 181 w 211"/>
                <a:gd name="T15" fmla="*/ 344 h 359"/>
                <a:gd name="T16" fmla="*/ 190 w 211"/>
                <a:gd name="T17" fmla="*/ 359 h 359"/>
                <a:gd name="T18" fmla="*/ 211 w 211"/>
                <a:gd name="T19" fmla="*/ 342 h 359"/>
                <a:gd name="T20" fmla="*/ 207 w 211"/>
                <a:gd name="T21" fmla="*/ 336 h 359"/>
                <a:gd name="T22" fmla="*/ 160 w 211"/>
                <a:gd name="T23" fmla="*/ 263 h 359"/>
                <a:gd name="T24" fmla="*/ 115 w 211"/>
                <a:gd name="T25" fmla="*/ 126 h 359"/>
                <a:gd name="T26" fmla="*/ 69 w 211"/>
                <a:gd name="T27" fmla="*/ 39 h 359"/>
                <a:gd name="T28" fmla="*/ 18 w 211"/>
                <a:gd name="T29"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1" h="359">
                  <a:moveTo>
                    <a:pt x="18" y="0"/>
                  </a:moveTo>
                  <a:cubicBezTo>
                    <a:pt x="15" y="0"/>
                    <a:pt x="13" y="1"/>
                    <a:pt x="10" y="3"/>
                  </a:cubicBezTo>
                  <a:cubicBezTo>
                    <a:pt x="10" y="3"/>
                    <a:pt x="10" y="3"/>
                    <a:pt x="10" y="3"/>
                  </a:cubicBezTo>
                  <a:cubicBezTo>
                    <a:pt x="6" y="6"/>
                    <a:pt x="2" y="8"/>
                    <a:pt x="0" y="11"/>
                  </a:cubicBezTo>
                  <a:cubicBezTo>
                    <a:pt x="14" y="16"/>
                    <a:pt x="28" y="34"/>
                    <a:pt x="42" y="47"/>
                  </a:cubicBezTo>
                  <a:cubicBezTo>
                    <a:pt x="62" y="65"/>
                    <a:pt x="78" y="96"/>
                    <a:pt x="88" y="134"/>
                  </a:cubicBezTo>
                  <a:cubicBezTo>
                    <a:pt x="98" y="173"/>
                    <a:pt x="114" y="244"/>
                    <a:pt x="133" y="271"/>
                  </a:cubicBezTo>
                  <a:cubicBezTo>
                    <a:pt x="152" y="299"/>
                    <a:pt x="173" y="327"/>
                    <a:pt x="181" y="344"/>
                  </a:cubicBezTo>
                  <a:cubicBezTo>
                    <a:pt x="182" y="347"/>
                    <a:pt x="186" y="352"/>
                    <a:pt x="190" y="359"/>
                  </a:cubicBezTo>
                  <a:cubicBezTo>
                    <a:pt x="211" y="342"/>
                    <a:pt x="211" y="342"/>
                    <a:pt x="211" y="342"/>
                  </a:cubicBezTo>
                  <a:cubicBezTo>
                    <a:pt x="209" y="340"/>
                    <a:pt x="208" y="338"/>
                    <a:pt x="207" y="336"/>
                  </a:cubicBezTo>
                  <a:cubicBezTo>
                    <a:pt x="199" y="319"/>
                    <a:pt x="179" y="291"/>
                    <a:pt x="160" y="263"/>
                  </a:cubicBezTo>
                  <a:cubicBezTo>
                    <a:pt x="141" y="235"/>
                    <a:pt x="125" y="165"/>
                    <a:pt x="115" y="126"/>
                  </a:cubicBezTo>
                  <a:cubicBezTo>
                    <a:pt x="105" y="87"/>
                    <a:pt x="88" y="57"/>
                    <a:pt x="69" y="39"/>
                  </a:cubicBezTo>
                  <a:cubicBezTo>
                    <a:pt x="52" y="23"/>
                    <a:pt x="34" y="0"/>
                    <a:pt x="18" y="0"/>
                  </a:cubicBezTo>
                </a:path>
              </a:pathLst>
            </a:custGeom>
            <a:solidFill>
              <a:srgbClr val="FEDD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57"/>
            <p:cNvSpPr/>
            <p:nvPr/>
          </p:nvSpPr>
          <p:spPr bwMode="auto">
            <a:xfrm>
              <a:off x="6776357" y="6679240"/>
              <a:ext cx="34685" cy="1334"/>
            </a:xfrm>
            <a:custGeom>
              <a:avLst/>
              <a:gdLst>
                <a:gd name="T0" fmla="*/ 26 w 26"/>
                <a:gd name="T1" fmla="*/ 0 h 1"/>
                <a:gd name="T2" fmla="*/ 0 w 26"/>
                <a:gd name="T3" fmla="*/ 1 h 1"/>
                <a:gd name="T4" fmla="*/ 0 w 26"/>
                <a:gd name="T5" fmla="*/ 1 h 1"/>
                <a:gd name="T6" fmla="*/ 26 w 26"/>
                <a:gd name="T7" fmla="*/ 0 h 1"/>
              </a:gdLst>
              <a:ahLst/>
              <a:cxnLst>
                <a:cxn ang="0">
                  <a:pos x="T0" y="T1"/>
                </a:cxn>
                <a:cxn ang="0">
                  <a:pos x="T2" y="T3"/>
                </a:cxn>
                <a:cxn ang="0">
                  <a:pos x="T4" y="T5"/>
                </a:cxn>
                <a:cxn ang="0">
                  <a:pos x="T6" y="T7"/>
                </a:cxn>
              </a:cxnLst>
              <a:rect l="0" t="0" r="r" b="b"/>
              <a:pathLst>
                <a:path w="26" h="1">
                  <a:moveTo>
                    <a:pt x="26" y="0"/>
                  </a:moveTo>
                  <a:lnTo>
                    <a:pt x="0" y="1"/>
                  </a:lnTo>
                  <a:lnTo>
                    <a:pt x="0" y="1"/>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Freeform 58"/>
            <p:cNvSpPr/>
            <p:nvPr/>
          </p:nvSpPr>
          <p:spPr bwMode="auto">
            <a:xfrm>
              <a:off x="6776357" y="6679240"/>
              <a:ext cx="34685" cy="1334"/>
            </a:xfrm>
            <a:custGeom>
              <a:avLst/>
              <a:gdLst>
                <a:gd name="T0" fmla="*/ 26 w 26"/>
                <a:gd name="T1" fmla="*/ 0 h 1"/>
                <a:gd name="T2" fmla="*/ 0 w 26"/>
                <a:gd name="T3" fmla="*/ 1 h 1"/>
                <a:gd name="T4" fmla="*/ 0 w 26"/>
                <a:gd name="T5" fmla="*/ 1 h 1"/>
                <a:gd name="T6" fmla="*/ 26 w 26"/>
                <a:gd name="T7" fmla="*/ 0 h 1"/>
              </a:gdLst>
              <a:ahLst/>
              <a:cxnLst>
                <a:cxn ang="0">
                  <a:pos x="T0" y="T1"/>
                </a:cxn>
                <a:cxn ang="0">
                  <a:pos x="T2" y="T3"/>
                </a:cxn>
                <a:cxn ang="0">
                  <a:pos x="T4" y="T5"/>
                </a:cxn>
                <a:cxn ang="0">
                  <a:pos x="T6" y="T7"/>
                </a:cxn>
              </a:cxnLst>
              <a:rect l="0" t="0" r="r" b="b"/>
              <a:pathLst>
                <a:path w="26" h="1">
                  <a:moveTo>
                    <a:pt x="26" y="0"/>
                  </a:moveTo>
                  <a:lnTo>
                    <a:pt x="0" y="1"/>
                  </a:lnTo>
                  <a:lnTo>
                    <a:pt x="0" y="1"/>
                  </a:lnTo>
                  <a:lnTo>
                    <a:pt x="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Freeform 59"/>
            <p:cNvSpPr/>
            <p:nvPr/>
          </p:nvSpPr>
          <p:spPr bwMode="auto">
            <a:xfrm>
              <a:off x="6776357" y="6515154"/>
              <a:ext cx="208109" cy="165420"/>
            </a:xfrm>
            <a:custGeom>
              <a:avLst/>
              <a:gdLst>
                <a:gd name="T0" fmla="*/ 93 w 103"/>
                <a:gd name="T1" fmla="*/ 0 h 82"/>
                <a:gd name="T2" fmla="*/ 72 w 103"/>
                <a:gd name="T3" fmla="*/ 17 h 82"/>
                <a:gd name="T4" fmla="*/ 77 w 103"/>
                <a:gd name="T5" fmla="*/ 23 h 82"/>
                <a:gd name="T6" fmla="*/ 0 w 103"/>
                <a:gd name="T7" fmla="*/ 82 h 82"/>
                <a:gd name="T8" fmla="*/ 17 w 103"/>
                <a:gd name="T9" fmla="*/ 81 h 82"/>
                <a:gd name="T10" fmla="*/ 103 w 103"/>
                <a:gd name="T11" fmla="*/ 15 h 82"/>
                <a:gd name="T12" fmla="*/ 93 w 10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03" h="82">
                  <a:moveTo>
                    <a:pt x="93" y="0"/>
                  </a:moveTo>
                  <a:cubicBezTo>
                    <a:pt x="72" y="17"/>
                    <a:pt x="72" y="17"/>
                    <a:pt x="72" y="17"/>
                  </a:cubicBezTo>
                  <a:cubicBezTo>
                    <a:pt x="73" y="19"/>
                    <a:pt x="75" y="21"/>
                    <a:pt x="77" y="23"/>
                  </a:cubicBezTo>
                  <a:cubicBezTo>
                    <a:pt x="0" y="82"/>
                    <a:pt x="0" y="82"/>
                    <a:pt x="0" y="82"/>
                  </a:cubicBezTo>
                  <a:cubicBezTo>
                    <a:pt x="17" y="81"/>
                    <a:pt x="17" y="81"/>
                    <a:pt x="17" y="81"/>
                  </a:cubicBezTo>
                  <a:cubicBezTo>
                    <a:pt x="103" y="15"/>
                    <a:pt x="103" y="15"/>
                    <a:pt x="103" y="15"/>
                  </a:cubicBezTo>
                  <a:cubicBezTo>
                    <a:pt x="99" y="9"/>
                    <a:pt x="96" y="4"/>
                    <a:pt x="93" y="0"/>
                  </a:cubicBezTo>
                </a:path>
              </a:pathLst>
            </a:custGeom>
            <a:solidFill>
              <a:srgbClr val="F5D6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62"/>
            <p:cNvSpPr/>
            <p:nvPr/>
          </p:nvSpPr>
          <p:spPr bwMode="auto">
            <a:xfrm>
              <a:off x="6650958" y="6531163"/>
              <a:ext cx="617657" cy="326837"/>
            </a:xfrm>
            <a:custGeom>
              <a:avLst/>
              <a:gdLst>
                <a:gd name="T0" fmla="*/ 463 w 463"/>
                <a:gd name="T1" fmla="*/ 245 h 245"/>
                <a:gd name="T2" fmla="*/ 61 w 463"/>
                <a:gd name="T3" fmla="*/ 245 h 245"/>
                <a:gd name="T4" fmla="*/ 0 w 463"/>
                <a:gd name="T5" fmla="*/ 170 h 245"/>
                <a:gd name="T6" fmla="*/ 277 w 463"/>
                <a:gd name="T7" fmla="*/ 0 h 245"/>
                <a:gd name="T8" fmla="*/ 463 w 463"/>
                <a:gd name="T9" fmla="*/ 245 h 245"/>
              </a:gdLst>
              <a:ahLst/>
              <a:cxnLst>
                <a:cxn ang="0">
                  <a:pos x="T0" y="T1"/>
                </a:cxn>
                <a:cxn ang="0">
                  <a:pos x="T2" y="T3"/>
                </a:cxn>
                <a:cxn ang="0">
                  <a:pos x="T4" y="T5"/>
                </a:cxn>
                <a:cxn ang="0">
                  <a:pos x="T6" y="T7"/>
                </a:cxn>
                <a:cxn ang="0">
                  <a:pos x="T8" y="T9"/>
                </a:cxn>
              </a:cxnLst>
              <a:rect l="0" t="0" r="r" b="b"/>
              <a:pathLst>
                <a:path w="463" h="245">
                  <a:moveTo>
                    <a:pt x="463" y="245"/>
                  </a:moveTo>
                  <a:lnTo>
                    <a:pt x="61" y="245"/>
                  </a:lnTo>
                  <a:lnTo>
                    <a:pt x="0" y="170"/>
                  </a:lnTo>
                  <a:lnTo>
                    <a:pt x="277" y="0"/>
                  </a:lnTo>
                  <a:lnTo>
                    <a:pt x="463" y="245"/>
                  </a:lnTo>
                  <a:close/>
                </a:path>
              </a:pathLst>
            </a:custGeom>
            <a:solidFill>
              <a:srgbClr val="2F49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63"/>
            <p:cNvSpPr/>
            <p:nvPr/>
          </p:nvSpPr>
          <p:spPr bwMode="auto">
            <a:xfrm>
              <a:off x="6650958" y="6695248"/>
              <a:ext cx="254800" cy="162752"/>
            </a:xfrm>
            <a:custGeom>
              <a:avLst/>
              <a:gdLst>
                <a:gd name="T0" fmla="*/ 76 w 191"/>
                <a:gd name="T1" fmla="*/ 0 h 122"/>
                <a:gd name="T2" fmla="*/ 0 w 191"/>
                <a:gd name="T3" fmla="*/ 47 h 122"/>
                <a:gd name="T4" fmla="*/ 61 w 191"/>
                <a:gd name="T5" fmla="*/ 122 h 122"/>
                <a:gd name="T6" fmla="*/ 191 w 191"/>
                <a:gd name="T7" fmla="*/ 122 h 122"/>
                <a:gd name="T8" fmla="*/ 76 w 191"/>
                <a:gd name="T9" fmla="*/ 0 h 122"/>
              </a:gdLst>
              <a:ahLst/>
              <a:cxnLst>
                <a:cxn ang="0">
                  <a:pos x="T0" y="T1"/>
                </a:cxn>
                <a:cxn ang="0">
                  <a:pos x="T2" y="T3"/>
                </a:cxn>
                <a:cxn ang="0">
                  <a:pos x="T4" y="T5"/>
                </a:cxn>
                <a:cxn ang="0">
                  <a:pos x="T6" y="T7"/>
                </a:cxn>
                <a:cxn ang="0">
                  <a:pos x="T8" y="T9"/>
                </a:cxn>
              </a:cxnLst>
              <a:rect l="0" t="0" r="r" b="b"/>
              <a:pathLst>
                <a:path w="191" h="122">
                  <a:moveTo>
                    <a:pt x="76" y="0"/>
                  </a:moveTo>
                  <a:lnTo>
                    <a:pt x="0" y="47"/>
                  </a:lnTo>
                  <a:lnTo>
                    <a:pt x="61" y="122"/>
                  </a:lnTo>
                  <a:lnTo>
                    <a:pt x="191" y="122"/>
                  </a:lnTo>
                  <a:lnTo>
                    <a:pt x="76" y="0"/>
                  </a:lnTo>
                  <a:close/>
                </a:path>
              </a:pathLst>
            </a:custGeom>
            <a:solidFill>
              <a:srgbClr val="3D5D7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64"/>
            <p:cNvSpPr/>
            <p:nvPr/>
          </p:nvSpPr>
          <p:spPr bwMode="auto">
            <a:xfrm>
              <a:off x="6569581" y="6413768"/>
              <a:ext cx="516271" cy="388203"/>
            </a:xfrm>
            <a:custGeom>
              <a:avLst/>
              <a:gdLst>
                <a:gd name="T0" fmla="*/ 387 w 387"/>
                <a:gd name="T1" fmla="*/ 147 h 291"/>
                <a:gd name="T2" fmla="*/ 67 w 387"/>
                <a:gd name="T3" fmla="*/ 291 h 291"/>
                <a:gd name="T4" fmla="*/ 0 w 387"/>
                <a:gd name="T5" fmla="*/ 182 h 291"/>
                <a:gd name="T6" fmla="*/ 297 w 387"/>
                <a:gd name="T7" fmla="*/ 0 h 291"/>
                <a:gd name="T8" fmla="*/ 387 w 387"/>
                <a:gd name="T9" fmla="*/ 147 h 291"/>
              </a:gdLst>
              <a:ahLst/>
              <a:cxnLst>
                <a:cxn ang="0">
                  <a:pos x="T0" y="T1"/>
                </a:cxn>
                <a:cxn ang="0">
                  <a:pos x="T2" y="T3"/>
                </a:cxn>
                <a:cxn ang="0">
                  <a:pos x="T4" y="T5"/>
                </a:cxn>
                <a:cxn ang="0">
                  <a:pos x="T6" y="T7"/>
                </a:cxn>
                <a:cxn ang="0">
                  <a:pos x="T8" y="T9"/>
                </a:cxn>
              </a:cxnLst>
              <a:rect l="0" t="0" r="r" b="b"/>
              <a:pathLst>
                <a:path w="387" h="291">
                  <a:moveTo>
                    <a:pt x="387" y="147"/>
                  </a:moveTo>
                  <a:lnTo>
                    <a:pt x="67" y="291"/>
                  </a:lnTo>
                  <a:lnTo>
                    <a:pt x="0" y="182"/>
                  </a:lnTo>
                  <a:lnTo>
                    <a:pt x="297" y="0"/>
                  </a:lnTo>
                  <a:lnTo>
                    <a:pt x="387" y="147"/>
                  </a:lnTo>
                  <a:close/>
                </a:path>
              </a:pathLst>
            </a:custGeom>
            <a:solidFill>
              <a:srgbClr val="8DD7F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65"/>
            <p:cNvSpPr/>
            <p:nvPr/>
          </p:nvSpPr>
          <p:spPr bwMode="auto">
            <a:xfrm>
              <a:off x="6569581" y="6597864"/>
              <a:ext cx="192101" cy="204106"/>
            </a:xfrm>
            <a:custGeom>
              <a:avLst/>
              <a:gdLst>
                <a:gd name="T0" fmla="*/ 72 w 144"/>
                <a:gd name="T1" fmla="*/ 0 h 153"/>
                <a:gd name="T2" fmla="*/ 0 w 144"/>
                <a:gd name="T3" fmla="*/ 44 h 153"/>
                <a:gd name="T4" fmla="*/ 67 w 144"/>
                <a:gd name="T5" fmla="*/ 153 h 153"/>
                <a:gd name="T6" fmla="*/ 144 w 144"/>
                <a:gd name="T7" fmla="*/ 118 h 153"/>
                <a:gd name="T8" fmla="*/ 72 w 144"/>
                <a:gd name="T9" fmla="*/ 0 h 153"/>
              </a:gdLst>
              <a:ahLst/>
              <a:cxnLst>
                <a:cxn ang="0">
                  <a:pos x="T0" y="T1"/>
                </a:cxn>
                <a:cxn ang="0">
                  <a:pos x="T2" y="T3"/>
                </a:cxn>
                <a:cxn ang="0">
                  <a:pos x="T4" y="T5"/>
                </a:cxn>
                <a:cxn ang="0">
                  <a:pos x="T6" y="T7"/>
                </a:cxn>
                <a:cxn ang="0">
                  <a:pos x="T8" y="T9"/>
                </a:cxn>
              </a:cxnLst>
              <a:rect l="0" t="0" r="r" b="b"/>
              <a:pathLst>
                <a:path w="144" h="153">
                  <a:moveTo>
                    <a:pt x="72" y="0"/>
                  </a:moveTo>
                  <a:lnTo>
                    <a:pt x="0" y="44"/>
                  </a:lnTo>
                  <a:lnTo>
                    <a:pt x="67" y="153"/>
                  </a:lnTo>
                  <a:lnTo>
                    <a:pt x="144" y="118"/>
                  </a:lnTo>
                  <a:lnTo>
                    <a:pt x="72" y="0"/>
                  </a:lnTo>
                  <a:close/>
                </a:path>
              </a:pathLst>
            </a:custGeom>
            <a:solidFill>
              <a:srgbClr val="A9E0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66"/>
            <p:cNvSpPr/>
            <p:nvPr/>
          </p:nvSpPr>
          <p:spPr bwMode="auto">
            <a:xfrm>
              <a:off x="6630947" y="6671236"/>
              <a:ext cx="72038" cy="70703"/>
            </a:xfrm>
            <a:custGeom>
              <a:avLst/>
              <a:gdLst>
                <a:gd name="T0" fmla="*/ 31 w 36"/>
                <a:gd name="T1" fmla="*/ 9 h 35"/>
                <a:gd name="T2" fmla="*/ 26 w 36"/>
                <a:gd name="T3" fmla="*/ 31 h 35"/>
                <a:gd name="T4" fmla="*/ 5 w 36"/>
                <a:gd name="T5" fmla="*/ 25 h 35"/>
                <a:gd name="T6" fmla="*/ 10 w 36"/>
                <a:gd name="T7" fmla="*/ 4 h 35"/>
                <a:gd name="T8" fmla="*/ 31 w 36"/>
                <a:gd name="T9" fmla="*/ 9 h 35"/>
              </a:gdLst>
              <a:ahLst/>
              <a:cxnLst>
                <a:cxn ang="0">
                  <a:pos x="T0" y="T1"/>
                </a:cxn>
                <a:cxn ang="0">
                  <a:pos x="T2" y="T3"/>
                </a:cxn>
                <a:cxn ang="0">
                  <a:pos x="T4" y="T5"/>
                </a:cxn>
                <a:cxn ang="0">
                  <a:pos x="T6" y="T7"/>
                </a:cxn>
                <a:cxn ang="0">
                  <a:pos x="T8" y="T9"/>
                </a:cxn>
              </a:cxnLst>
              <a:rect l="0" t="0" r="r" b="b"/>
              <a:pathLst>
                <a:path w="36" h="35">
                  <a:moveTo>
                    <a:pt x="31" y="9"/>
                  </a:moveTo>
                  <a:cubicBezTo>
                    <a:pt x="36" y="17"/>
                    <a:pt x="33" y="26"/>
                    <a:pt x="26" y="31"/>
                  </a:cubicBezTo>
                  <a:cubicBezTo>
                    <a:pt x="19" y="35"/>
                    <a:pt x="9" y="33"/>
                    <a:pt x="5" y="25"/>
                  </a:cubicBezTo>
                  <a:cubicBezTo>
                    <a:pt x="0" y="18"/>
                    <a:pt x="3" y="9"/>
                    <a:pt x="10" y="4"/>
                  </a:cubicBezTo>
                  <a:cubicBezTo>
                    <a:pt x="17" y="0"/>
                    <a:pt x="27" y="2"/>
                    <a:pt x="31"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71"/>
            <p:cNvSpPr/>
            <p:nvPr/>
          </p:nvSpPr>
          <p:spPr bwMode="auto">
            <a:xfrm>
              <a:off x="6078658" y="4722215"/>
              <a:ext cx="37353" cy="10672"/>
            </a:xfrm>
            <a:custGeom>
              <a:avLst/>
              <a:gdLst>
                <a:gd name="T0" fmla="*/ 14 w 18"/>
                <a:gd name="T1" fmla="*/ 0 h 5"/>
                <a:gd name="T2" fmla="*/ 0 w 18"/>
                <a:gd name="T3" fmla="*/ 0 h 5"/>
                <a:gd name="T4" fmla="*/ 4 w 18"/>
                <a:gd name="T5" fmla="*/ 5 h 5"/>
                <a:gd name="T6" fmla="*/ 18 w 18"/>
                <a:gd name="T7" fmla="*/ 5 h 5"/>
                <a:gd name="T8" fmla="*/ 14 w 18"/>
                <a:gd name="T9" fmla="*/ 0 h 5"/>
              </a:gdLst>
              <a:ahLst/>
              <a:cxnLst>
                <a:cxn ang="0">
                  <a:pos x="T0" y="T1"/>
                </a:cxn>
                <a:cxn ang="0">
                  <a:pos x="T2" y="T3"/>
                </a:cxn>
                <a:cxn ang="0">
                  <a:pos x="T4" y="T5"/>
                </a:cxn>
                <a:cxn ang="0">
                  <a:pos x="T6" y="T7"/>
                </a:cxn>
                <a:cxn ang="0">
                  <a:pos x="T8" y="T9"/>
                </a:cxn>
              </a:cxnLst>
              <a:rect l="0" t="0" r="r" b="b"/>
              <a:pathLst>
                <a:path w="18" h="5">
                  <a:moveTo>
                    <a:pt x="14" y="0"/>
                  </a:moveTo>
                  <a:cubicBezTo>
                    <a:pt x="0" y="0"/>
                    <a:pt x="0" y="0"/>
                    <a:pt x="0" y="0"/>
                  </a:cubicBezTo>
                  <a:cubicBezTo>
                    <a:pt x="1" y="2"/>
                    <a:pt x="3" y="4"/>
                    <a:pt x="4" y="5"/>
                  </a:cubicBezTo>
                  <a:cubicBezTo>
                    <a:pt x="18" y="5"/>
                    <a:pt x="18" y="5"/>
                    <a:pt x="18" y="5"/>
                  </a:cubicBezTo>
                  <a:cubicBezTo>
                    <a:pt x="16" y="4"/>
                    <a:pt x="15" y="2"/>
                    <a:pt x="14" y="0"/>
                  </a:cubicBezTo>
                </a:path>
              </a:pathLst>
            </a:custGeom>
            <a:solidFill>
              <a:srgbClr val="7677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72"/>
            <p:cNvSpPr>
              <a:spLocks noEditPoints="1"/>
            </p:cNvSpPr>
            <p:nvPr/>
          </p:nvSpPr>
          <p:spPr bwMode="auto">
            <a:xfrm>
              <a:off x="6086662" y="4732888"/>
              <a:ext cx="73372" cy="128067"/>
            </a:xfrm>
            <a:custGeom>
              <a:avLst/>
              <a:gdLst>
                <a:gd name="T0" fmla="*/ 31 w 36"/>
                <a:gd name="T1" fmla="*/ 40 h 64"/>
                <a:gd name="T2" fmla="*/ 24 w 36"/>
                <a:gd name="T3" fmla="*/ 40 h 64"/>
                <a:gd name="T4" fmla="*/ 32 w 36"/>
                <a:gd name="T5" fmla="*/ 64 h 64"/>
                <a:gd name="T6" fmla="*/ 36 w 36"/>
                <a:gd name="T7" fmla="*/ 64 h 64"/>
                <a:gd name="T8" fmla="*/ 31 w 36"/>
                <a:gd name="T9" fmla="*/ 40 h 64"/>
                <a:gd name="T10" fmla="*/ 14 w 36"/>
                <a:gd name="T11" fmla="*/ 0 h 64"/>
                <a:gd name="T12" fmla="*/ 0 w 36"/>
                <a:gd name="T13" fmla="*/ 0 h 64"/>
                <a:gd name="T14" fmla="*/ 16 w 36"/>
                <a:gd name="T15" fmla="*/ 23 h 64"/>
                <a:gd name="T16" fmla="*/ 25 w 36"/>
                <a:gd name="T17" fmla="*/ 23 h 64"/>
                <a:gd name="T18" fmla="*/ 14 w 36"/>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64">
                  <a:moveTo>
                    <a:pt x="31" y="40"/>
                  </a:moveTo>
                  <a:cubicBezTo>
                    <a:pt x="24" y="40"/>
                    <a:pt x="24" y="40"/>
                    <a:pt x="24" y="40"/>
                  </a:cubicBezTo>
                  <a:cubicBezTo>
                    <a:pt x="27" y="48"/>
                    <a:pt x="30" y="56"/>
                    <a:pt x="32" y="64"/>
                  </a:cubicBezTo>
                  <a:cubicBezTo>
                    <a:pt x="36" y="64"/>
                    <a:pt x="36" y="64"/>
                    <a:pt x="36" y="64"/>
                  </a:cubicBezTo>
                  <a:cubicBezTo>
                    <a:pt x="35" y="56"/>
                    <a:pt x="34" y="48"/>
                    <a:pt x="31" y="40"/>
                  </a:cubicBezTo>
                  <a:moveTo>
                    <a:pt x="14" y="0"/>
                  </a:moveTo>
                  <a:cubicBezTo>
                    <a:pt x="0" y="0"/>
                    <a:pt x="0" y="0"/>
                    <a:pt x="0" y="0"/>
                  </a:cubicBezTo>
                  <a:cubicBezTo>
                    <a:pt x="6" y="8"/>
                    <a:pt x="11" y="15"/>
                    <a:pt x="16" y="23"/>
                  </a:cubicBezTo>
                  <a:cubicBezTo>
                    <a:pt x="25" y="23"/>
                    <a:pt x="25" y="23"/>
                    <a:pt x="25" y="23"/>
                  </a:cubicBezTo>
                  <a:cubicBezTo>
                    <a:pt x="22" y="15"/>
                    <a:pt x="18" y="8"/>
                    <a:pt x="14" y="0"/>
                  </a:cubicBezTo>
                </a:path>
              </a:pathLst>
            </a:custGeom>
            <a:solidFill>
              <a:srgbClr val="3737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pic>
          <p:nvPicPr>
            <p:cNvPr id="78" name="Picture 7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4026" y="4851616"/>
              <a:ext cx="25347" cy="7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Freeform 74"/>
            <p:cNvSpPr/>
            <p:nvPr/>
          </p:nvSpPr>
          <p:spPr bwMode="auto">
            <a:xfrm>
              <a:off x="6120013" y="4778245"/>
              <a:ext cx="29349" cy="34685"/>
            </a:xfrm>
            <a:custGeom>
              <a:avLst/>
              <a:gdLst>
                <a:gd name="T0" fmla="*/ 9 w 15"/>
                <a:gd name="T1" fmla="*/ 0 h 17"/>
                <a:gd name="T2" fmla="*/ 0 w 15"/>
                <a:gd name="T3" fmla="*/ 0 h 17"/>
                <a:gd name="T4" fmla="*/ 8 w 15"/>
                <a:gd name="T5" fmla="*/ 17 h 17"/>
                <a:gd name="T6" fmla="*/ 15 w 15"/>
                <a:gd name="T7" fmla="*/ 17 h 17"/>
                <a:gd name="T8" fmla="*/ 9 w 15"/>
                <a:gd name="T9" fmla="*/ 0 h 17"/>
              </a:gdLst>
              <a:ahLst/>
              <a:cxnLst>
                <a:cxn ang="0">
                  <a:pos x="T0" y="T1"/>
                </a:cxn>
                <a:cxn ang="0">
                  <a:pos x="T2" y="T3"/>
                </a:cxn>
                <a:cxn ang="0">
                  <a:pos x="T4" y="T5"/>
                </a:cxn>
                <a:cxn ang="0">
                  <a:pos x="T6" y="T7"/>
                </a:cxn>
                <a:cxn ang="0">
                  <a:pos x="T8" y="T9"/>
                </a:cxn>
              </a:cxnLst>
              <a:rect l="0" t="0" r="r" b="b"/>
              <a:pathLst>
                <a:path w="15" h="17">
                  <a:moveTo>
                    <a:pt x="9" y="0"/>
                  </a:moveTo>
                  <a:cubicBezTo>
                    <a:pt x="0" y="0"/>
                    <a:pt x="0" y="0"/>
                    <a:pt x="0" y="0"/>
                  </a:cubicBezTo>
                  <a:cubicBezTo>
                    <a:pt x="3" y="5"/>
                    <a:pt x="5" y="11"/>
                    <a:pt x="8" y="17"/>
                  </a:cubicBezTo>
                  <a:cubicBezTo>
                    <a:pt x="15" y="17"/>
                    <a:pt x="15" y="17"/>
                    <a:pt x="15" y="17"/>
                  </a:cubicBezTo>
                  <a:cubicBezTo>
                    <a:pt x="14" y="11"/>
                    <a:pt x="12" y="5"/>
                    <a:pt x="9" y="0"/>
                  </a:cubicBezTo>
                </a:path>
              </a:pathLst>
            </a:custGeom>
            <a:solidFill>
              <a:srgbClr val="6163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79"/>
            <p:cNvSpPr/>
            <p:nvPr/>
          </p:nvSpPr>
          <p:spPr>
            <a:xfrm>
              <a:off x="5866547" y="4851616"/>
              <a:ext cx="574968" cy="969841"/>
            </a:xfrm>
            <a:custGeom>
              <a:avLst/>
              <a:gdLst>
                <a:gd name="connsiteX0" fmla="*/ 0 w 574968"/>
                <a:gd name="connsiteY0" fmla="*/ 0 h 969841"/>
                <a:gd name="connsiteX1" fmla="*/ 574968 w 574968"/>
                <a:gd name="connsiteY1" fmla="*/ 0 h 969841"/>
                <a:gd name="connsiteX2" fmla="*/ 574968 w 574968"/>
                <a:gd name="connsiteY2" fmla="*/ 969841 h 969841"/>
                <a:gd name="connsiteX3" fmla="*/ 0 w 574968"/>
                <a:gd name="connsiteY3" fmla="*/ 969841 h 969841"/>
              </a:gdLst>
              <a:ahLst/>
              <a:cxnLst>
                <a:cxn ang="0">
                  <a:pos x="connsiteX0" y="connsiteY0"/>
                </a:cxn>
                <a:cxn ang="0">
                  <a:pos x="connsiteX1" y="connsiteY1"/>
                </a:cxn>
                <a:cxn ang="0">
                  <a:pos x="connsiteX2" y="connsiteY2"/>
                </a:cxn>
                <a:cxn ang="0">
                  <a:pos x="connsiteX3" y="connsiteY3"/>
                </a:cxn>
              </a:cxnLst>
              <a:rect l="l" t="t" r="r" b="b"/>
              <a:pathLst>
                <a:path w="574968" h="969841">
                  <a:moveTo>
                    <a:pt x="0" y="0"/>
                  </a:moveTo>
                  <a:lnTo>
                    <a:pt x="574968" y="0"/>
                  </a:lnTo>
                  <a:lnTo>
                    <a:pt x="574968" y="969841"/>
                  </a:lnTo>
                  <a:lnTo>
                    <a:pt x="0" y="96984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Freeform 10"/>
            <p:cNvSpPr/>
            <p:nvPr/>
          </p:nvSpPr>
          <p:spPr bwMode="auto">
            <a:xfrm>
              <a:off x="6094666" y="5842802"/>
              <a:ext cx="120063" cy="118728"/>
            </a:xfrm>
            <a:custGeom>
              <a:avLst/>
              <a:gdLst>
                <a:gd name="T0" fmla="*/ 59 w 59"/>
                <a:gd name="T1" fmla="*/ 46 h 59"/>
                <a:gd name="T2" fmla="*/ 46 w 59"/>
                <a:gd name="T3" fmla="*/ 59 h 59"/>
                <a:gd name="T4" fmla="*/ 13 w 59"/>
                <a:gd name="T5" fmla="*/ 59 h 59"/>
                <a:gd name="T6" fmla="*/ 0 w 59"/>
                <a:gd name="T7" fmla="*/ 46 h 59"/>
                <a:gd name="T8" fmla="*/ 0 w 59"/>
                <a:gd name="T9" fmla="*/ 13 h 59"/>
                <a:gd name="T10" fmla="*/ 13 w 59"/>
                <a:gd name="T11" fmla="*/ 0 h 59"/>
                <a:gd name="T12" fmla="*/ 46 w 59"/>
                <a:gd name="T13" fmla="*/ 0 h 59"/>
                <a:gd name="T14" fmla="*/ 59 w 59"/>
                <a:gd name="T15" fmla="*/ 13 h 59"/>
                <a:gd name="T16" fmla="*/ 59 w 59"/>
                <a:gd name="T17" fmla="*/ 4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59">
                  <a:moveTo>
                    <a:pt x="59" y="46"/>
                  </a:moveTo>
                  <a:cubicBezTo>
                    <a:pt x="59" y="53"/>
                    <a:pt x="53" y="59"/>
                    <a:pt x="46" y="59"/>
                  </a:cubicBezTo>
                  <a:cubicBezTo>
                    <a:pt x="13" y="59"/>
                    <a:pt x="13" y="59"/>
                    <a:pt x="13" y="59"/>
                  </a:cubicBezTo>
                  <a:cubicBezTo>
                    <a:pt x="6" y="59"/>
                    <a:pt x="0" y="53"/>
                    <a:pt x="0" y="46"/>
                  </a:cubicBezTo>
                  <a:cubicBezTo>
                    <a:pt x="0" y="13"/>
                    <a:pt x="0" y="13"/>
                    <a:pt x="0" y="13"/>
                  </a:cubicBezTo>
                  <a:cubicBezTo>
                    <a:pt x="0" y="6"/>
                    <a:pt x="6" y="0"/>
                    <a:pt x="13" y="0"/>
                  </a:cubicBezTo>
                  <a:cubicBezTo>
                    <a:pt x="46" y="0"/>
                    <a:pt x="46" y="0"/>
                    <a:pt x="46" y="0"/>
                  </a:cubicBezTo>
                  <a:cubicBezTo>
                    <a:pt x="53" y="0"/>
                    <a:pt x="59" y="6"/>
                    <a:pt x="59" y="13"/>
                  </a:cubicBezTo>
                  <a:cubicBezTo>
                    <a:pt x="59" y="46"/>
                    <a:pt x="59" y="46"/>
                    <a:pt x="59" y="46"/>
                  </a:cubicBezTo>
                </a:path>
              </a:pathLst>
            </a:custGeom>
            <a:solidFill>
              <a:srgbClr val="BBBD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11"/>
            <p:cNvSpPr/>
            <p:nvPr/>
          </p:nvSpPr>
          <p:spPr bwMode="auto">
            <a:xfrm>
              <a:off x="6105338" y="5853474"/>
              <a:ext cx="98718" cy="98718"/>
            </a:xfrm>
            <a:custGeom>
              <a:avLst/>
              <a:gdLst>
                <a:gd name="T0" fmla="*/ 8 w 49"/>
                <a:gd name="T1" fmla="*/ 0 h 49"/>
                <a:gd name="T2" fmla="*/ 0 w 49"/>
                <a:gd name="T3" fmla="*/ 8 h 49"/>
                <a:gd name="T4" fmla="*/ 0 w 49"/>
                <a:gd name="T5" fmla="*/ 41 h 49"/>
                <a:gd name="T6" fmla="*/ 8 w 49"/>
                <a:gd name="T7" fmla="*/ 49 h 49"/>
                <a:gd name="T8" fmla="*/ 41 w 49"/>
                <a:gd name="T9" fmla="*/ 49 h 49"/>
                <a:gd name="T10" fmla="*/ 49 w 49"/>
                <a:gd name="T11" fmla="*/ 41 h 49"/>
                <a:gd name="T12" fmla="*/ 49 w 49"/>
                <a:gd name="T13" fmla="*/ 8 h 49"/>
                <a:gd name="T14" fmla="*/ 41 w 49"/>
                <a:gd name="T15" fmla="*/ 0 h 49"/>
                <a:gd name="T16" fmla="*/ 8 w 49"/>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49">
                  <a:moveTo>
                    <a:pt x="8" y="0"/>
                  </a:moveTo>
                  <a:cubicBezTo>
                    <a:pt x="4" y="0"/>
                    <a:pt x="0" y="4"/>
                    <a:pt x="0" y="8"/>
                  </a:cubicBezTo>
                  <a:cubicBezTo>
                    <a:pt x="0" y="41"/>
                    <a:pt x="0" y="41"/>
                    <a:pt x="0" y="41"/>
                  </a:cubicBezTo>
                  <a:cubicBezTo>
                    <a:pt x="0" y="45"/>
                    <a:pt x="4" y="49"/>
                    <a:pt x="8" y="49"/>
                  </a:cubicBezTo>
                  <a:cubicBezTo>
                    <a:pt x="41" y="49"/>
                    <a:pt x="41" y="49"/>
                    <a:pt x="41" y="49"/>
                  </a:cubicBezTo>
                  <a:cubicBezTo>
                    <a:pt x="45" y="49"/>
                    <a:pt x="49" y="45"/>
                    <a:pt x="49" y="41"/>
                  </a:cubicBezTo>
                  <a:cubicBezTo>
                    <a:pt x="49" y="8"/>
                    <a:pt x="49" y="8"/>
                    <a:pt x="49" y="8"/>
                  </a:cubicBezTo>
                  <a:cubicBezTo>
                    <a:pt x="49" y="4"/>
                    <a:pt x="45" y="0"/>
                    <a:pt x="41" y="0"/>
                  </a:cubicBezTo>
                  <a:cubicBezTo>
                    <a:pt x="8" y="0"/>
                    <a:pt x="8" y="0"/>
                    <a:pt x="8"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37"/>
            <p:cNvSpPr/>
            <p:nvPr/>
          </p:nvSpPr>
          <p:spPr bwMode="auto">
            <a:xfrm>
              <a:off x="6019960" y="5604010"/>
              <a:ext cx="964505" cy="1083234"/>
            </a:xfrm>
            <a:custGeom>
              <a:avLst/>
              <a:gdLst>
                <a:gd name="T0" fmla="*/ 477 w 477"/>
                <a:gd name="T1" fmla="*/ 466 h 536"/>
                <a:gd name="T2" fmla="*/ 463 w 477"/>
                <a:gd name="T3" fmla="*/ 445 h 536"/>
                <a:gd name="T4" fmla="*/ 416 w 477"/>
                <a:gd name="T5" fmla="*/ 372 h 536"/>
                <a:gd name="T6" fmla="*/ 371 w 477"/>
                <a:gd name="T7" fmla="*/ 235 h 536"/>
                <a:gd name="T8" fmla="*/ 325 w 477"/>
                <a:gd name="T9" fmla="*/ 148 h 536"/>
                <a:gd name="T10" fmla="*/ 266 w 477"/>
                <a:gd name="T11" fmla="*/ 112 h 536"/>
                <a:gd name="T12" fmla="*/ 250 w 477"/>
                <a:gd name="T13" fmla="*/ 130 h 536"/>
                <a:gd name="T14" fmla="*/ 201 w 477"/>
                <a:gd name="T15" fmla="*/ 106 h 536"/>
                <a:gd name="T16" fmla="*/ 181 w 477"/>
                <a:gd name="T17" fmla="*/ 128 h 536"/>
                <a:gd name="T18" fmla="*/ 143 w 477"/>
                <a:gd name="T19" fmla="*/ 108 h 536"/>
                <a:gd name="T20" fmla="*/ 121 w 477"/>
                <a:gd name="T21" fmla="*/ 126 h 536"/>
                <a:gd name="T22" fmla="*/ 64 w 477"/>
                <a:gd name="T23" fmla="*/ 40 h 536"/>
                <a:gd name="T24" fmla="*/ 26 w 477"/>
                <a:gd name="T25" fmla="*/ 5 h 536"/>
                <a:gd name="T26" fmla="*/ 21 w 477"/>
                <a:gd name="T27" fmla="*/ 61 h 536"/>
                <a:gd name="T28" fmla="*/ 80 w 477"/>
                <a:gd name="T29" fmla="*/ 178 h 536"/>
                <a:gd name="T30" fmla="*/ 134 w 477"/>
                <a:gd name="T31" fmla="*/ 288 h 536"/>
                <a:gd name="T32" fmla="*/ 136 w 477"/>
                <a:gd name="T33" fmla="*/ 316 h 536"/>
                <a:gd name="T34" fmla="*/ 115 w 477"/>
                <a:gd name="T35" fmla="*/ 282 h 536"/>
                <a:gd name="T36" fmla="*/ 106 w 477"/>
                <a:gd name="T37" fmla="*/ 240 h 536"/>
                <a:gd name="T38" fmla="*/ 77 w 477"/>
                <a:gd name="T39" fmla="*/ 199 h 536"/>
                <a:gd name="T40" fmla="*/ 65 w 477"/>
                <a:gd name="T41" fmla="*/ 233 h 536"/>
                <a:gd name="T42" fmla="*/ 55 w 477"/>
                <a:gd name="T43" fmla="*/ 298 h 536"/>
                <a:gd name="T44" fmla="*/ 94 w 477"/>
                <a:gd name="T45" fmla="*/ 367 h 536"/>
                <a:gd name="T46" fmla="*/ 167 w 477"/>
                <a:gd name="T47" fmla="*/ 416 h 536"/>
                <a:gd name="T48" fmla="*/ 281 w 477"/>
                <a:gd name="T49" fmla="*/ 477 h 536"/>
                <a:gd name="T50" fmla="*/ 324 w 477"/>
                <a:gd name="T51" fmla="*/ 536 h 536"/>
                <a:gd name="T52" fmla="*/ 391 w 477"/>
                <a:gd name="T53" fmla="*/ 532 h 536"/>
                <a:gd name="T54" fmla="*/ 477 w 477"/>
                <a:gd name="T55" fmla="*/ 46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7" h="536">
                  <a:moveTo>
                    <a:pt x="477" y="466"/>
                  </a:moveTo>
                  <a:cubicBezTo>
                    <a:pt x="470" y="456"/>
                    <a:pt x="465" y="449"/>
                    <a:pt x="463" y="445"/>
                  </a:cubicBezTo>
                  <a:cubicBezTo>
                    <a:pt x="455" y="428"/>
                    <a:pt x="435" y="400"/>
                    <a:pt x="416" y="372"/>
                  </a:cubicBezTo>
                  <a:cubicBezTo>
                    <a:pt x="397" y="344"/>
                    <a:pt x="381" y="274"/>
                    <a:pt x="371" y="235"/>
                  </a:cubicBezTo>
                  <a:cubicBezTo>
                    <a:pt x="361" y="196"/>
                    <a:pt x="344" y="166"/>
                    <a:pt x="325" y="148"/>
                  </a:cubicBezTo>
                  <a:cubicBezTo>
                    <a:pt x="305" y="129"/>
                    <a:pt x="283" y="101"/>
                    <a:pt x="266" y="112"/>
                  </a:cubicBezTo>
                  <a:cubicBezTo>
                    <a:pt x="249" y="123"/>
                    <a:pt x="250" y="130"/>
                    <a:pt x="250" y="130"/>
                  </a:cubicBezTo>
                  <a:cubicBezTo>
                    <a:pt x="250" y="130"/>
                    <a:pt x="221" y="98"/>
                    <a:pt x="201" y="106"/>
                  </a:cubicBezTo>
                  <a:cubicBezTo>
                    <a:pt x="181" y="113"/>
                    <a:pt x="181" y="128"/>
                    <a:pt x="181" y="128"/>
                  </a:cubicBezTo>
                  <a:cubicBezTo>
                    <a:pt x="181" y="128"/>
                    <a:pt x="165" y="101"/>
                    <a:pt x="143" y="108"/>
                  </a:cubicBezTo>
                  <a:cubicBezTo>
                    <a:pt x="121" y="115"/>
                    <a:pt x="121" y="126"/>
                    <a:pt x="121" y="126"/>
                  </a:cubicBezTo>
                  <a:cubicBezTo>
                    <a:pt x="121" y="126"/>
                    <a:pt x="80" y="67"/>
                    <a:pt x="64" y="40"/>
                  </a:cubicBezTo>
                  <a:cubicBezTo>
                    <a:pt x="48" y="13"/>
                    <a:pt x="38" y="0"/>
                    <a:pt x="26" y="5"/>
                  </a:cubicBezTo>
                  <a:cubicBezTo>
                    <a:pt x="13" y="10"/>
                    <a:pt x="0" y="27"/>
                    <a:pt x="21" y="61"/>
                  </a:cubicBezTo>
                  <a:cubicBezTo>
                    <a:pt x="41" y="96"/>
                    <a:pt x="66" y="153"/>
                    <a:pt x="80" y="178"/>
                  </a:cubicBezTo>
                  <a:cubicBezTo>
                    <a:pt x="95" y="203"/>
                    <a:pt x="125" y="256"/>
                    <a:pt x="134" y="288"/>
                  </a:cubicBezTo>
                  <a:cubicBezTo>
                    <a:pt x="144" y="321"/>
                    <a:pt x="147" y="320"/>
                    <a:pt x="136" y="316"/>
                  </a:cubicBezTo>
                  <a:cubicBezTo>
                    <a:pt x="126" y="312"/>
                    <a:pt x="124" y="290"/>
                    <a:pt x="115" y="282"/>
                  </a:cubicBezTo>
                  <a:cubicBezTo>
                    <a:pt x="107" y="274"/>
                    <a:pt x="104" y="251"/>
                    <a:pt x="106" y="240"/>
                  </a:cubicBezTo>
                  <a:cubicBezTo>
                    <a:pt x="109" y="229"/>
                    <a:pt x="89" y="201"/>
                    <a:pt x="77" y="199"/>
                  </a:cubicBezTo>
                  <a:cubicBezTo>
                    <a:pt x="66" y="197"/>
                    <a:pt x="64" y="206"/>
                    <a:pt x="65" y="233"/>
                  </a:cubicBezTo>
                  <a:cubicBezTo>
                    <a:pt x="66" y="260"/>
                    <a:pt x="42" y="277"/>
                    <a:pt x="55" y="298"/>
                  </a:cubicBezTo>
                  <a:cubicBezTo>
                    <a:pt x="67" y="319"/>
                    <a:pt x="87" y="354"/>
                    <a:pt x="94" y="367"/>
                  </a:cubicBezTo>
                  <a:cubicBezTo>
                    <a:pt x="101" y="380"/>
                    <a:pt x="134" y="405"/>
                    <a:pt x="167" y="416"/>
                  </a:cubicBezTo>
                  <a:cubicBezTo>
                    <a:pt x="199" y="427"/>
                    <a:pt x="258" y="450"/>
                    <a:pt x="281" y="477"/>
                  </a:cubicBezTo>
                  <a:cubicBezTo>
                    <a:pt x="289" y="487"/>
                    <a:pt x="306" y="510"/>
                    <a:pt x="324" y="536"/>
                  </a:cubicBezTo>
                  <a:cubicBezTo>
                    <a:pt x="391" y="532"/>
                    <a:pt x="391" y="532"/>
                    <a:pt x="391" y="532"/>
                  </a:cubicBezTo>
                  <a:cubicBezTo>
                    <a:pt x="477" y="466"/>
                    <a:pt x="477" y="466"/>
                    <a:pt x="477" y="466"/>
                  </a:cubicBezTo>
                </a:path>
              </a:pathLst>
            </a:custGeom>
            <a:solidFill>
              <a:srgbClr val="FDC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pic>
          <p:nvPicPr>
            <p:cNvPr id="84" name="Picture 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1967" y="5664042"/>
              <a:ext cx="37353" cy="7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 name="Freeform 39"/>
            <p:cNvSpPr/>
            <p:nvPr/>
          </p:nvSpPr>
          <p:spPr bwMode="auto">
            <a:xfrm>
              <a:off x="6208059" y="6008222"/>
              <a:ext cx="0" cy="2668"/>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cubicBezTo>
                    <a:pt x="0" y="1"/>
                    <a:pt x="0" y="0"/>
                    <a:pt x="0" y="0"/>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40"/>
            <p:cNvSpPr/>
            <p:nvPr/>
          </p:nvSpPr>
          <p:spPr bwMode="auto">
            <a:xfrm>
              <a:off x="6202723" y="5998883"/>
              <a:ext cx="5336" cy="9338"/>
            </a:xfrm>
            <a:custGeom>
              <a:avLst/>
              <a:gdLst>
                <a:gd name="T0" fmla="*/ 0 w 3"/>
                <a:gd name="T1" fmla="*/ 0 h 5"/>
                <a:gd name="T2" fmla="*/ 0 w 3"/>
                <a:gd name="T3" fmla="*/ 0 h 5"/>
                <a:gd name="T4" fmla="*/ 3 w 3"/>
                <a:gd name="T5" fmla="*/ 5 h 5"/>
                <a:gd name="T6" fmla="*/ 3 w 3"/>
                <a:gd name="T7" fmla="*/ 5 h 5"/>
                <a:gd name="T8" fmla="*/ 0 w 3"/>
                <a:gd name="T9" fmla="*/ 0 h 5"/>
              </a:gdLst>
              <a:ahLst/>
              <a:cxnLst>
                <a:cxn ang="0">
                  <a:pos x="T0" y="T1"/>
                </a:cxn>
                <a:cxn ang="0">
                  <a:pos x="T2" y="T3"/>
                </a:cxn>
                <a:cxn ang="0">
                  <a:pos x="T4" y="T5"/>
                </a:cxn>
                <a:cxn ang="0">
                  <a:pos x="T6" y="T7"/>
                </a:cxn>
                <a:cxn ang="0">
                  <a:pos x="T8" y="T9"/>
                </a:cxn>
              </a:cxnLst>
              <a:rect l="0" t="0" r="r" b="b"/>
              <a:pathLst>
                <a:path w="3" h="5">
                  <a:moveTo>
                    <a:pt x="0" y="0"/>
                  </a:moveTo>
                  <a:cubicBezTo>
                    <a:pt x="0" y="0"/>
                    <a:pt x="0" y="0"/>
                    <a:pt x="0" y="0"/>
                  </a:cubicBezTo>
                  <a:cubicBezTo>
                    <a:pt x="1" y="2"/>
                    <a:pt x="2" y="4"/>
                    <a:pt x="3" y="5"/>
                  </a:cubicBezTo>
                  <a:cubicBezTo>
                    <a:pt x="3" y="5"/>
                    <a:pt x="3" y="5"/>
                    <a:pt x="3" y="5"/>
                  </a:cubicBezTo>
                  <a:cubicBezTo>
                    <a:pt x="2" y="3"/>
                    <a:pt x="1" y="2"/>
                    <a:pt x="0" y="0"/>
                  </a:cubicBezTo>
                </a:path>
              </a:pathLst>
            </a:custGeom>
            <a:solidFill>
              <a:srgbClr val="797A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41"/>
            <p:cNvSpPr/>
            <p:nvPr/>
          </p:nvSpPr>
          <p:spPr bwMode="auto">
            <a:xfrm>
              <a:off x="6184047" y="5968201"/>
              <a:ext cx="18676" cy="30682"/>
            </a:xfrm>
            <a:custGeom>
              <a:avLst/>
              <a:gdLst>
                <a:gd name="T0" fmla="*/ 0 w 9"/>
                <a:gd name="T1" fmla="*/ 0 h 15"/>
                <a:gd name="T2" fmla="*/ 9 w 9"/>
                <a:gd name="T3" fmla="*/ 15 h 15"/>
                <a:gd name="T4" fmla="*/ 9 w 9"/>
                <a:gd name="T5" fmla="*/ 15 h 15"/>
                <a:gd name="T6" fmla="*/ 0 w 9"/>
                <a:gd name="T7" fmla="*/ 0 h 15"/>
              </a:gdLst>
              <a:ahLst/>
              <a:cxnLst>
                <a:cxn ang="0">
                  <a:pos x="T0" y="T1"/>
                </a:cxn>
                <a:cxn ang="0">
                  <a:pos x="T2" y="T3"/>
                </a:cxn>
                <a:cxn ang="0">
                  <a:pos x="T4" y="T5"/>
                </a:cxn>
                <a:cxn ang="0">
                  <a:pos x="T6" y="T7"/>
                </a:cxn>
              </a:cxnLst>
              <a:rect l="0" t="0" r="r" b="b"/>
              <a:pathLst>
                <a:path w="9" h="15">
                  <a:moveTo>
                    <a:pt x="0" y="0"/>
                  </a:moveTo>
                  <a:cubicBezTo>
                    <a:pt x="3" y="5"/>
                    <a:pt x="6" y="10"/>
                    <a:pt x="9" y="15"/>
                  </a:cubicBezTo>
                  <a:cubicBezTo>
                    <a:pt x="9" y="15"/>
                    <a:pt x="9" y="15"/>
                    <a:pt x="9" y="15"/>
                  </a:cubicBezTo>
                  <a:cubicBezTo>
                    <a:pt x="6" y="9"/>
                    <a:pt x="3" y="4"/>
                    <a:pt x="0"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47"/>
            <p:cNvSpPr>
              <a:spLocks noEditPoints="1"/>
            </p:cNvSpPr>
            <p:nvPr/>
          </p:nvSpPr>
          <p:spPr bwMode="auto">
            <a:xfrm>
              <a:off x="6234740" y="6077592"/>
              <a:ext cx="1334" cy="20010"/>
            </a:xfrm>
            <a:custGeom>
              <a:avLst/>
              <a:gdLst>
                <a:gd name="T0" fmla="*/ 0 w 1"/>
                <a:gd name="T1" fmla="*/ 6 h 10"/>
                <a:gd name="T2" fmla="*/ 0 w 1"/>
                <a:gd name="T3" fmla="*/ 10 h 10"/>
                <a:gd name="T4" fmla="*/ 0 w 1"/>
                <a:gd name="T5" fmla="*/ 10 h 10"/>
                <a:gd name="T6" fmla="*/ 0 w 1"/>
                <a:gd name="T7" fmla="*/ 6 h 10"/>
                <a:gd name="T8" fmla="*/ 0 w 1"/>
                <a:gd name="T9" fmla="*/ 0 h 10"/>
                <a:gd name="T10" fmla="*/ 0 w 1"/>
                <a:gd name="T11" fmla="*/ 6 h 10"/>
                <a:gd name="T12" fmla="*/ 0 w 1"/>
                <a:gd name="T13" fmla="*/ 0 h 10"/>
                <a:gd name="T14" fmla="*/ 0 w 1"/>
                <a:gd name="T15" fmla="*/ 0 h 10"/>
                <a:gd name="T16" fmla="*/ 0 w 1"/>
                <a:gd name="T17" fmla="*/ 0 h 10"/>
                <a:gd name="T18" fmla="*/ 0 w 1"/>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0">
                  <a:moveTo>
                    <a:pt x="0" y="6"/>
                  </a:moveTo>
                  <a:cubicBezTo>
                    <a:pt x="0" y="7"/>
                    <a:pt x="0" y="8"/>
                    <a:pt x="0" y="10"/>
                  </a:cubicBezTo>
                  <a:cubicBezTo>
                    <a:pt x="0" y="10"/>
                    <a:pt x="0" y="10"/>
                    <a:pt x="0" y="10"/>
                  </a:cubicBezTo>
                  <a:cubicBezTo>
                    <a:pt x="0" y="8"/>
                    <a:pt x="0" y="7"/>
                    <a:pt x="0" y="6"/>
                  </a:cubicBezTo>
                  <a:moveTo>
                    <a:pt x="0" y="0"/>
                  </a:moveTo>
                  <a:cubicBezTo>
                    <a:pt x="1" y="2"/>
                    <a:pt x="1" y="4"/>
                    <a:pt x="0" y="6"/>
                  </a:cubicBezTo>
                  <a:cubicBezTo>
                    <a:pt x="1" y="4"/>
                    <a:pt x="1" y="2"/>
                    <a:pt x="0" y="0"/>
                  </a:cubicBezTo>
                  <a:moveTo>
                    <a:pt x="0" y="0"/>
                  </a:moveTo>
                  <a:cubicBezTo>
                    <a:pt x="0" y="0"/>
                    <a:pt x="0" y="0"/>
                    <a:pt x="0" y="0"/>
                  </a:cubicBezTo>
                  <a:cubicBezTo>
                    <a:pt x="0" y="0"/>
                    <a:pt x="0" y="0"/>
                    <a:pt x="0" y="0"/>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48"/>
            <p:cNvSpPr/>
            <p:nvPr/>
          </p:nvSpPr>
          <p:spPr bwMode="auto">
            <a:xfrm>
              <a:off x="6230737" y="6065585"/>
              <a:ext cx="5336" cy="32017"/>
            </a:xfrm>
            <a:custGeom>
              <a:avLst/>
              <a:gdLst>
                <a:gd name="T0" fmla="*/ 0 w 3"/>
                <a:gd name="T1" fmla="*/ 0 h 16"/>
                <a:gd name="T2" fmla="*/ 2 w 3"/>
                <a:gd name="T3" fmla="*/ 16 h 16"/>
                <a:gd name="T4" fmla="*/ 2 w 3"/>
                <a:gd name="T5" fmla="*/ 12 h 16"/>
                <a:gd name="T6" fmla="*/ 2 w 3"/>
                <a:gd name="T7" fmla="*/ 12 h 16"/>
                <a:gd name="T8" fmla="*/ 2 w 3"/>
                <a:gd name="T9" fmla="*/ 12 h 16"/>
                <a:gd name="T10" fmla="*/ 2 w 3"/>
                <a:gd name="T11" fmla="*/ 6 h 16"/>
                <a:gd name="T12" fmla="*/ 2 w 3"/>
                <a:gd name="T13" fmla="*/ 6 h 16"/>
                <a:gd name="T14" fmla="*/ 2 w 3"/>
                <a:gd name="T15" fmla="*/ 6 h 16"/>
                <a:gd name="T16" fmla="*/ 0 w 3"/>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6">
                  <a:moveTo>
                    <a:pt x="0" y="0"/>
                  </a:moveTo>
                  <a:cubicBezTo>
                    <a:pt x="0" y="5"/>
                    <a:pt x="1" y="11"/>
                    <a:pt x="2" y="16"/>
                  </a:cubicBezTo>
                  <a:cubicBezTo>
                    <a:pt x="2" y="14"/>
                    <a:pt x="2" y="13"/>
                    <a:pt x="2" y="12"/>
                  </a:cubicBezTo>
                  <a:cubicBezTo>
                    <a:pt x="2" y="12"/>
                    <a:pt x="2" y="12"/>
                    <a:pt x="2" y="12"/>
                  </a:cubicBezTo>
                  <a:cubicBezTo>
                    <a:pt x="2" y="12"/>
                    <a:pt x="2" y="12"/>
                    <a:pt x="2" y="12"/>
                  </a:cubicBezTo>
                  <a:cubicBezTo>
                    <a:pt x="3" y="10"/>
                    <a:pt x="3" y="8"/>
                    <a:pt x="2" y="6"/>
                  </a:cubicBezTo>
                  <a:cubicBezTo>
                    <a:pt x="2" y="6"/>
                    <a:pt x="2" y="6"/>
                    <a:pt x="2" y="6"/>
                  </a:cubicBezTo>
                  <a:cubicBezTo>
                    <a:pt x="2" y="6"/>
                    <a:pt x="2" y="6"/>
                    <a:pt x="2" y="6"/>
                  </a:cubicBezTo>
                  <a:cubicBezTo>
                    <a:pt x="2" y="4"/>
                    <a:pt x="1" y="3"/>
                    <a:pt x="0" y="0"/>
                  </a:cubicBezTo>
                </a:path>
              </a:pathLst>
            </a:custGeom>
            <a:solidFill>
              <a:srgbClr val="F0C4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60"/>
            <p:cNvSpPr/>
            <p:nvPr/>
          </p:nvSpPr>
          <p:spPr bwMode="auto">
            <a:xfrm>
              <a:off x="6038637" y="5606678"/>
              <a:ext cx="78708" cy="82710"/>
            </a:xfrm>
            <a:custGeom>
              <a:avLst/>
              <a:gdLst>
                <a:gd name="T0" fmla="*/ 14 w 39"/>
                <a:gd name="T1" fmla="*/ 4 h 41"/>
                <a:gd name="T2" fmla="*/ 5 w 39"/>
                <a:gd name="T3" fmla="*/ 22 h 41"/>
                <a:gd name="T4" fmla="*/ 29 w 39"/>
                <a:gd name="T5" fmla="*/ 37 h 41"/>
                <a:gd name="T6" fmla="*/ 32 w 39"/>
                <a:gd name="T7" fmla="*/ 13 h 41"/>
                <a:gd name="T8" fmla="*/ 14 w 39"/>
                <a:gd name="T9" fmla="*/ 4 h 41"/>
              </a:gdLst>
              <a:ahLst/>
              <a:cxnLst>
                <a:cxn ang="0">
                  <a:pos x="T0" y="T1"/>
                </a:cxn>
                <a:cxn ang="0">
                  <a:pos x="T2" y="T3"/>
                </a:cxn>
                <a:cxn ang="0">
                  <a:pos x="T4" y="T5"/>
                </a:cxn>
                <a:cxn ang="0">
                  <a:pos x="T6" y="T7"/>
                </a:cxn>
                <a:cxn ang="0">
                  <a:pos x="T8" y="T9"/>
                </a:cxn>
              </a:cxnLst>
              <a:rect l="0" t="0" r="r" b="b"/>
              <a:pathLst>
                <a:path w="39" h="41">
                  <a:moveTo>
                    <a:pt x="14" y="4"/>
                  </a:moveTo>
                  <a:cubicBezTo>
                    <a:pt x="7" y="8"/>
                    <a:pt x="0" y="14"/>
                    <a:pt x="5" y="22"/>
                  </a:cubicBezTo>
                  <a:cubicBezTo>
                    <a:pt x="10" y="30"/>
                    <a:pt x="21" y="41"/>
                    <a:pt x="29" y="37"/>
                  </a:cubicBezTo>
                  <a:cubicBezTo>
                    <a:pt x="38" y="33"/>
                    <a:pt x="39" y="23"/>
                    <a:pt x="32" y="13"/>
                  </a:cubicBezTo>
                  <a:cubicBezTo>
                    <a:pt x="25" y="3"/>
                    <a:pt x="21" y="0"/>
                    <a:pt x="14" y="4"/>
                  </a:cubicBezTo>
                  <a:close/>
                </a:path>
              </a:pathLst>
            </a:custGeom>
            <a:solidFill>
              <a:srgbClr val="FFE5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1" name="Freeform 61"/>
            <p:cNvSpPr/>
            <p:nvPr/>
          </p:nvSpPr>
          <p:spPr bwMode="auto">
            <a:xfrm>
              <a:off x="6149362" y="6010890"/>
              <a:ext cx="21345" cy="64034"/>
            </a:xfrm>
            <a:custGeom>
              <a:avLst/>
              <a:gdLst>
                <a:gd name="T0" fmla="*/ 5 w 10"/>
                <a:gd name="T1" fmla="*/ 0 h 32"/>
                <a:gd name="T2" fmla="*/ 1 w 10"/>
                <a:gd name="T3" fmla="*/ 32 h 32"/>
                <a:gd name="T4" fmla="*/ 1 w 10"/>
                <a:gd name="T5" fmla="*/ 32 h 32"/>
                <a:gd name="T6" fmla="*/ 9 w 10"/>
                <a:gd name="T7" fmla="*/ 14 h 32"/>
                <a:gd name="T8" fmla="*/ 5 w 10"/>
                <a:gd name="T9" fmla="*/ 0 h 32"/>
              </a:gdLst>
              <a:ahLst/>
              <a:cxnLst>
                <a:cxn ang="0">
                  <a:pos x="T0" y="T1"/>
                </a:cxn>
                <a:cxn ang="0">
                  <a:pos x="T2" y="T3"/>
                </a:cxn>
                <a:cxn ang="0">
                  <a:pos x="T4" y="T5"/>
                </a:cxn>
                <a:cxn ang="0">
                  <a:pos x="T6" y="T7"/>
                </a:cxn>
                <a:cxn ang="0">
                  <a:pos x="T8" y="T9"/>
                </a:cxn>
              </a:cxnLst>
              <a:rect l="0" t="0" r="r" b="b"/>
              <a:pathLst>
                <a:path w="10" h="32">
                  <a:moveTo>
                    <a:pt x="5" y="0"/>
                  </a:moveTo>
                  <a:cubicBezTo>
                    <a:pt x="1" y="4"/>
                    <a:pt x="0" y="14"/>
                    <a:pt x="1" y="32"/>
                  </a:cubicBezTo>
                  <a:cubicBezTo>
                    <a:pt x="1" y="32"/>
                    <a:pt x="1" y="32"/>
                    <a:pt x="1" y="32"/>
                  </a:cubicBezTo>
                  <a:cubicBezTo>
                    <a:pt x="8" y="29"/>
                    <a:pt x="9" y="20"/>
                    <a:pt x="9" y="14"/>
                  </a:cubicBezTo>
                  <a:cubicBezTo>
                    <a:pt x="10" y="7"/>
                    <a:pt x="9" y="2"/>
                    <a:pt x="5" y="0"/>
                  </a:cubicBezTo>
                  <a:close/>
                </a:path>
              </a:pathLst>
            </a:custGeom>
            <a:solidFill>
              <a:srgbClr val="FFE5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12"/>
            <p:cNvSpPr/>
            <p:nvPr/>
          </p:nvSpPr>
          <p:spPr bwMode="auto">
            <a:xfrm>
              <a:off x="6368143" y="5331868"/>
              <a:ext cx="329506" cy="294821"/>
            </a:xfrm>
            <a:custGeom>
              <a:avLst/>
              <a:gdLst>
                <a:gd name="T0" fmla="*/ 153 w 163"/>
                <a:gd name="T1" fmla="*/ 19 h 146"/>
                <a:gd name="T2" fmla="*/ 145 w 163"/>
                <a:gd name="T3" fmla="*/ 65 h 146"/>
                <a:gd name="T4" fmla="*/ 57 w 163"/>
                <a:gd name="T5" fmla="*/ 136 h 146"/>
                <a:gd name="T6" fmla="*/ 11 w 163"/>
                <a:gd name="T7" fmla="*/ 128 h 146"/>
                <a:gd name="T8" fmla="*/ 19 w 163"/>
                <a:gd name="T9" fmla="*/ 82 h 146"/>
                <a:gd name="T10" fmla="*/ 107 w 163"/>
                <a:gd name="T11" fmla="*/ 11 h 146"/>
                <a:gd name="T12" fmla="*/ 153 w 163"/>
                <a:gd name="T13" fmla="*/ 19 h 146"/>
              </a:gdLst>
              <a:ahLst/>
              <a:cxnLst>
                <a:cxn ang="0">
                  <a:pos x="T0" y="T1"/>
                </a:cxn>
                <a:cxn ang="0">
                  <a:pos x="T2" y="T3"/>
                </a:cxn>
                <a:cxn ang="0">
                  <a:pos x="T4" y="T5"/>
                </a:cxn>
                <a:cxn ang="0">
                  <a:pos x="T6" y="T7"/>
                </a:cxn>
                <a:cxn ang="0">
                  <a:pos x="T8" y="T9"/>
                </a:cxn>
                <a:cxn ang="0">
                  <a:pos x="T10" y="T11"/>
                </a:cxn>
                <a:cxn ang="0">
                  <a:pos x="T12" y="T13"/>
                </a:cxn>
              </a:cxnLst>
              <a:rect l="0" t="0" r="r" b="b"/>
              <a:pathLst>
                <a:path w="163" h="146">
                  <a:moveTo>
                    <a:pt x="153" y="19"/>
                  </a:moveTo>
                  <a:cubicBezTo>
                    <a:pt x="163" y="34"/>
                    <a:pt x="160" y="54"/>
                    <a:pt x="145" y="65"/>
                  </a:cubicBezTo>
                  <a:cubicBezTo>
                    <a:pt x="57" y="136"/>
                    <a:pt x="57" y="136"/>
                    <a:pt x="57" y="136"/>
                  </a:cubicBezTo>
                  <a:cubicBezTo>
                    <a:pt x="42" y="146"/>
                    <a:pt x="21" y="143"/>
                    <a:pt x="11" y="128"/>
                  </a:cubicBezTo>
                  <a:cubicBezTo>
                    <a:pt x="0" y="113"/>
                    <a:pt x="4" y="92"/>
                    <a:pt x="19" y="82"/>
                  </a:cubicBezTo>
                  <a:cubicBezTo>
                    <a:pt x="107" y="11"/>
                    <a:pt x="107" y="11"/>
                    <a:pt x="107" y="11"/>
                  </a:cubicBezTo>
                  <a:cubicBezTo>
                    <a:pt x="122" y="0"/>
                    <a:pt x="142" y="4"/>
                    <a:pt x="153" y="19"/>
                  </a:cubicBezTo>
                </a:path>
              </a:pathLst>
            </a:custGeom>
            <a:solidFill>
              <a:srgbClr val="FDC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3" name="Freeform 13"/>
            <p:cNvSpPr/>
            <p:nvPr/>
          </p:nvSpPr>
          <p:spPr bwMode="auto">
            <a:xfrm>
              <a:off x="6673636" y="5366552"/>
              <a:ext cx="16008" cy="42689"/>
            </a:xfrm>
            <a:custGeom>
              <a:avLst/>
              <a:gdLst>
                <a:gd name="T0" fmla="*/ 0 w 8"/>
                <a:gd name="T1" fmla="*/ 0 h 21"/>
                <a:gd name="T2" fmla="*/ 2 w 8"/>
                <a:gd name="T3" fmla="*/ 2 h 21"/>
                <a:gd name="T4" fmla="*/ 8 w 8"/>
                <a:gd name="T5" fmla="*/ 21 h 21"/>
                <a:gd name="T6" fmla="*/ 2 w 8"/>
                <a:gd name="T7" fmla="*/ 2 h 21"/>
                <a:gd name="T8" fmla="*/ 0 w 8"/>
                <a:gd name="T9" fmla="*/ 0 h 21"/>
              </a:gdLst>
              <a:ahLst/>
              <a:cxnLst>
                <a:cxn ang="0">
                  <a:pos x="T0" y="T1"/>
                </a:cxn>
                <a:cxn ang="0">
                  <a:pos x="T2" y="T3"/>
                </a:cxn>
                <a:cxn ang="0">
                  <a:pos x="T4" y="T5"/>
                </a:cxn>
                <a:cxn ang="0">
                  <a:pos x="T6" y="T7"/>
                </a:cxn>
                <a:cxn ang="0">
                  <a:pos x="T8" y="T9"/>
                </a:cxn>
              </a:cxnLst>
              <a:rect l="0" t="0" r="r" b="b"/>
              <a:pathLst>
                <a:path w="8" h="21">
                  <a:moveTo>
                    <a:pt x="0" y="0"/>
                  </a:moveTo>
                  <a:cubicBezTo>
                    <a:pt x="1" y="0"/>
                    <a:pt x="1" y="1"/>
                    <a:pt x="2" y="2"/>
                  </a:cubicBezTo>
                  <a:cubicBezTo>
                    <a:pt x="6" y="7"/>
                    <a:pt x="8" y="14"/>
                    <a:pt x="8" y="21"/>
                  </a:cubicBezTo>
                  <a:cubicBezTo>
                    <a:pt x="8" y="14"/>
                    <a:pt x="6" y="7"/>
                    <a:pt x="2" y="2"/>
                  </a:cubicBezTo>
                  <a:cubicBezTo>
                    <a:pt x="1" y="1"/>
                    <a:pt x="1" y="0"/>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4" name="Freeform 14"/>
            <p:cNvSpPr/>
            <p:nvPr/>
          </p:nvSpPr>
          <p:spPr bwMode="auto">
            <a:xfrm>
              <a:off x="6428174" y="5342540"/>
              <a:ext cx="261470" cy="276144"/>
            </a:xfrm>
            <a:custGeom>
              <a:avLst/>
              <a:gdLst>
                <a:gd name="T0" fmla="*/ 96 w 129"/>
                <a:gd name="T1" fmla="*/ 0 h 137"/>
                <a:gd name="T2" fmla="*/ 84 w 129"/>
                <a:gd name="T3" fmla="*/ 2 h 137"/>
                <a:gd name="T4" fmla="*/ 83 w 129"/>
                <a:gd name="T5" fmla="*/ 3 h 137"/>
                <a:gd name="T6" fmla="*/ 102 w 129"/>
                <a:gd name="T7" fmla="*/ 15 h 137"/>
                <a:gd name="T8" fmla="*/ 94 w 129"/>
                <a:gd name="T9" fmla="*/ 61 h 137"/>
                <a:gd name="T10" fmla="*/ 42 w 129"/>
                <a:gd name="T11" fmla="*/ 103 h 137"/>
                <a:gd name="T12" fmla="*/ 30 w 129"/>
                <a:gd name="T13" fmla="*/ 121 h 137"/>
                <a:gd name="T14" fmla="*/ 26 w 129"/>
                <a:gd name="T15" fmla="*/ 124 h 137"/>
                <a:gd name="T16" fmla="*/ 10 w 129"/>
                <a:gd name="T17" fmla="*/ 129 h 137"/>
                <a:gd name="T18" fmla="*/ 10 w 129"/>
                <a:gd name="T19" fmla="*/ 129 h 137"/>
                <a:gd name="T20" fmla="*/ 6 w 129"/>
                <a:gd name="T21" fmla="*/ 132 h 137"/>
                <a:gd name="T22" fmla="*/ 0 w 129"/>
                <a:gd name="T23" fmla="*/ 136 h 137"/>
                <a:gd name="T24" fmla="*/ 8 w 129"/>
                <a:gd name="T25" fmla="*/ 137 h 137"/>
                <a:gd name="T26" fmla="*/ 11 w 129"/>
                <a:gd name="T27" fmla="*/ 137 h 137"/>
                <a:gd name="T28" fmla="*/ 11 w 129"/>
                <a:gd name="T29" fmla="*/ 137 h 137"/>
                <a:gd name="T30" fmla="*/ 91 w 129"/>
                <a:gd name="T31" fmla="*/ 72 h 137"/>
                <a:gd name="T32" fmla="*/ 106 w 129"/>
                <a:gd name="T33" fmla="*/ 66 h 137"/>
                <a:gd name="T34" fmla="*/ 115 w 129"/>
                <a:gd name="T35" fmla="*/ 60 h 137"/>
                <a:gd name="T36" fmla="*/ 129 w 129"/>
                <a:gd name="T37" fmla="*/ 33 h 137"/>
                <a:gd name="T38" fmla="*/ 123 w 129"/>
                <a:gd name="T39" fmla="*/ 14 h 137"/>
                <a:gd name="T40" fmla="*/ 121 w 129"/>
                <a:gd name="T41" fmla="*/ 12 h 137"/>
                <a:gd name="T42" fmla="*/ 96 w 129"/>
                <a:gd name="T43"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9" h="137">
                  <a:moveTo>
                    <a:pt x="96" y="0"/>
                  </a:moveTo>
                  <a:cubicBezTo>
                    <a:pt x="92" y="0"/>
                    <a:pt x="88" y="1"/>
                    <a:pt x="84" y="2"/>
                  </a:cubicBezTo>
                  <a:cubicBezTo>
                    <a:pt x="83" y="3"/>
                    <a:pt x="83" y="3"/>
                    <a:pt x="83" y="3"/>
                  </a:cubicBezTo>
                  <a:cubicBezTo>
                    <a:pt x="90" y="5"/>
                    <a:pt x="97" y="9"/>
                    <a:pt x="102" y="15"/>
                  </a:cubicBezTo>
                  <a:cubicBezTo>
                    <a:pt x="112" y="30"/>
                    <a:pt x="108" y="51"/>
                    <a:pt x="94" y="61"/>
                  </a:cubicBezTo>
                  <a:cubicBezTo>
                    <a:pt x="42" y="103"/>
                    <a:pt x="42" y="103"/>
                    <a:pt x="42" y="103"/>
                  </a:cubicBezTo>
                  <a:cubicBezTo>
                    <a:pt x="40" y="110"/>
                    <a:pt x="36" y="116"/>
                    <a:pt x="30" y="121"/>
                  </a:cubicBezTo>
                  <a:cubicBezTo>
                    <a:pt x="26" y="124"/>
                    <a:pt x="26" y="124"/>
                    <a:pt x="26" y="124"/>
                  </a:cubicBezTo>
                  <a:cubicBezTo>
                    <a:pt x="21" y="128"/>
                    <a:pt x="15" y="129"/>
                    <a:pt x="10" y="129"/>
                  </a:cubicBezTo>
                  <a:cubicBezTo>
                    <a:pt x="10" y="129"/>
                    <a:pt x="10" y="129"/>
                    <a:pt x="10" y="129"/>
                  </a:cubicBezTo>
                  <a:cubicBezTo>
                    <a:pt x="6" y="132"/>
                    <a:pt x="6" y="132"/>
                    <a:pt x="6" y="132"/>
                  </a:cubicBezTo>
                  <a:cubicBezTo>
                    <a:pt x="4" y="134"/>
                    <a:pt x="2" y="135"/>
                    <a:pt x="0" y="136"/>
                  </a:cubicBezTo>
                  <a:cubicBezTo>
                    <a:pt x="2" y="136"/>
                    <a:pt x="5" y="137"/>
                    <a:pt x="8" y="137"/>
                  </a:cubicBezTo>
                  <a:cubicBezTo>
                    <a:pt x="9" y="137"/>
                    <a:pt x="10" y="137"/>
                    <a:pt x="11" y="137"/>
                  </a:cubicBezTo>
                  <a:cubicBezTo>
                    <a:pt x="11" y="137"/>
                    <a:pt x="11" y="137"/>
                    <a:pt x="11" y="137"/>
                  </a:cubicBezTo>
                  <a:cubicBezTo>
                    <a:pt x="91" y="72"/>
                    <a:pt x="91" y="72"/>
                    <a:pt x="91" y="72"/>
                  </a:cubicBezTo>
                  <a:cubicBezTo>
                    <a:pt x="96" y="69"/>
                    <a:pt x="101" y="67"/>
                    <a:pt x="106" y="66"/>
                  </a:cubicBezTo>
                  <a:cubicBezTo>
                    <a:pt x="115" y="60"/>
                    <a:pt x="115" y="60"/>
                    <a:pt x="115" y="60"/>
                  </a:cubicBezTo>
                  <a:cubicBezTo>
                    <a:pt x="124" y="53"/>
                    <a:pt x="129" y="43"/>
                    <a:pt x="129" y="33"/>
                  </a:cubicBezTo>
                  <a:cubicBezTo>
                    <a:pt x="129" y="26"/>
                    <a:pt x="127" y="19"/>
                    <a:pt x="123" y="14"/>
                  </a:cubicBezTo>
                  <a:cubicBezTo>
                    <a:pt x="122" y="13"/>
                    <a:pt x="122" y="12"/>
                    <a:pt x="121" y="12"/>
                  </a:cubicBezTo>
                  <a:cubicBezTo>
                    <a:pt x="115" y="4"/>
                    <a:pt x="105" y="0"/>
                    <a:pt x="96" y="0"/>
                  </a:cubicBezTo>
                </a:path>
              </a:pathLst>
            </a:custGeom>
            <a:solidFill>
              <a:srgbClr val="FEDD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5" name="Freeform 15"/>
            <p:cNvSpPr/>
            <p:nvPr/>
          </p:nvSpPr>
          <p:spPr bwMode="auto">
            <a:xfrm>
              <a:off x="6384151" y="5475943"/>
              <a:ext cx="137406" cy="134737"/>
            </a:xfrm>
            <a:custGeom>
              <a:avLst/>
              <a:gdLst>
                <a:gd name="T0" fmla="*/ 59 w 68"/>
                <a:gd name="T1" fmla="*/ 16 h 67"/>
                <a:gd name="T2" fmla="*/ 52 w 68"/>
                <a:gd name="T3" fmla="*/ 55 h 67"/>
                <a:gd name="T4" fmla="*/ 48 w 68"/>
                <a:gd name="T5" fmla="*/ 58 h 67"/>
                <a:gd name="T6" fmla="*/ 9 w 68"/>
                <a:gd name="T7" fmla="*/ 51 h 67"/>
                <a:gd name="T8" fmla="*/ 15 w 68"/>
                <a:gd name="T9" fmla="*/ 12 h 67"/>
                <a:gd name="T10" fmla="*/ 20 w 68"/>
                <a:gd name="T11" fmla="*/ 9 h 67"/>
                <a:gd name="T12" fmla="*/ 59 w 68"/>
                <a:gd name="T13" fmla="*/ 16 h 67"/>
              </a:gdLst>
              <a:ahLst/>
              <a:cxnLst>
                <a:cxn ang="0">
                  <a:pos x="T0" y="T1"/>
                </a:cxn>
                <a:cxn ang="0">
                  <a:pos x="T2" y="T3"/>
                </a:cxn>
                <a:cxn ang="0">
                  <a:pos x="T4" y="T5"/>
                </a:cxn>
                <a:cxn ang="0">
                  <a:pos x="T6" y="T7"/>
                </a:cxn>
                <a:cxn ang="0">
                  <a:pos x="T8" y="T9"/>
                </a:cxn>
                <a:cxn ang="0">
                  <a:pos x="T10" y="T11"/>
                </a:cxn>
                <a:cxn ang="0">
                  <a:pos x="T12" y="T13"/>
                </a:cxn>
              </a:cxnLst>
              <a:rect l="0" t="0" r="r" b="b"/>
              <a:pathLst>
                <a:path w="68" h="67">
                  <a:moveTo>
                    <a:pt x="59" y="16"/>
                  </a:moveTo>
                  <a:cubicBezTo>
                    <a:pt x="68" y="28"/>
                    <a:pt x="65" y="46"/>
                    <a:pt x="52" y="55"/>
                  </a:cubicBezTo>
                  <a:cubicBezTo>
                    <a:pt x="48" y="58"/>
                    <a:pt x="48" y="58"/>
                    <a:pt x="48" y="58"/>
                  </a:cubicBezTo>
                  <a:cubicBezTo>
                    <a:pt x="35" y="67"/>
                    <a:pt x="18" y="64"/>
                    <a:pt x="9" y="51"/>
                  </a:cubicBezTo>
                  <a:cubicBezTo>
                    <a:pt x="0" y="39"/>
                    <a:pt x="3" y="21"/>
                    <a:pt x="15" y="12"/>
                  </a:cubicBezTo>
                  <a:cubicBezTo>
                    <a:pt x="20" y="9"/>
                    <a:pt x="20" y="9"/>
                    <a:pt x="20" y="9"/>
                  </a:cubicBezTo>
                  <a:cubicBezTo>
                    <a:pt x="33" y="0"/>
                    <a:pt x="50" y="3"/>
                    <a:pt x="59" y="16"/>
                  </a:cubicBezTo>
                </a:path>
              </a:pathLst>
            </a:custGeom>
            <a:solidFill>
              <a:srgbClr val="FFF2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6" name="Freeform 16"/>
            <p:cNvSpPr/>
            <p:nvPr/>
          </p:nvSpPr>
          <p:spPr bwMode="auto">
            <a:xfrm>
              <a:off x="6416168" y="5467939"/>
              <a:ext cx="298823" cy="268140"/>
            </a:xfrm>
            <a:custGeom>
              <a:avLst/>
              <a:gdLst>
                <a:gd name="T0" fmla="*/ 139 w 148"/>
                <a:gd name="T1" fmla="*/ 17 h 133"/>
                <a:gd name="T2" fmla="*/ 132 w 148"/>
                <a:gd name="T3" fmla="*/ 59 h 133"/>
                <a:gd name="T4" fmla="*/ 52 w 148"/>
                <a:gd name="T5" fmla="*/ 123 h 133"/>
                <a:gd name="T6" fmla="*/ 10 w 148"/>
                <a:gd name="T7" fmla="*/ 116 h 133"/>
                <a:gd name="T8" fmla="*/ 17 w 148"/>
                <a:gd name="T9" fmla="*/ 75 h 133"/>
                <a:gd name="T10" fmla="*/ 97 w 148"/>
                <a:gd name="T11" fmla="*/ 10 h 133"/>
                <a:gd name="T12" fmla="*/ 139 w 148"/>
                <a:gd name="T13" fmla="*/ 17 h 133"/>
              </a:gdLst>
              <a:ahLst/>
              <a:cxnLst>
                <a:cxn ang="0">
                  <a:pos x="T0" y="T1"/>
                </a:cxn>
                <a:cxn ang="0">
                  <a:pos x="T2" y="T3"/>
                </a:cxn>
                <a:cxn ang="0">
                  <a:pos x="T4" y="T5"/>
                </a:cxn>
                <a:cxn ang="0">
                  <a:pos x="T6" y="T7"/>
                </a:cxn>
                <a:cxn ang="0">
                  <a:pos x="T8" y="T9"/>
                </a:cxn>
                <a:cxn ang="0">
                  <a:pos x="T10" y="T11"/>
                </a:cxn>
                <a:cxn ang="0">
                  <a:pos x="T12" y="T13"/>
                </a:cxn>
              </a:cxnLst>
              <a:rect l="0" t="0" r="r" b="b"/>
              <a:pathLst>
                <a:path w="148" h="133">
                  <a:moveTo>
                    <a:pt x="139" y="17"/>
                  </a:moveTo>
                  <a:cubicBezTo>
                    <a:pt x="148" y="31"/>
                    <a:pt x="145" y="49"/>
                    <a:pt x="132" y="59"/>
                  </a:cubicBezTo>
                  <a:cubicBezTo>
                    <a:pt x="52" y="123"/>
                    <a:pt x="52" y="123"/>
                    <a:pt x="52" y="123"/>
                  </a:cubicBezTo>
                  <a:cubicBezTo>
                    <a:pt x="38" y="133"/>
                    <a:pt x="19" y="130"/>
                    <a:pt x="10" y="116"/>
                  </a:cubicBezTo>
                  <a:cubicBezTo>
                    <a:pt x="0" y="103"/>
                    <a:pt x="4" y="84"/>
                    <a:pt x="17" y="75"/>
                  </a:cubicBezTo>
                  <a:cubicBezTo>
                    <a:pt x="97" y="10"/>
                    <a:pt x="97" y="10"/>
                    <a:pt x="97" y="10"/>
                  </a:cubicBezTo>
                  <a:cubicBezTo>
                    <a:pt x="111" y="0"/>
                    <a:pt x="129" y="4"/>
                    <a:pt x="139" y="17"/>
                  </a:cubicBezTo>
                </a:path>
              </a:pathLst>
            </a:custGeom>
            <a:solidFill>
              <a:srgbClr val="FDC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7" name="Freeform 17"/>
            <p:cNvSpPr>
              <a:spLocks noEditPoints="1"/>
            </p:cNvSpPr>
            <p:nvPr/>
          </p:nvSpPr>
          <p:spPr bwMode="auto">
            <a:xfrm>
              <a:off x="6505548" y="5491951"/>
              <a:ext cx="201439" cy="233455"/>
            </a:xfrm>
            <a:custGeom>
              <a:avLst/>
              <a:gdLst>
                <a:gd name="T0" fmla="*/ 8 w 100"/>
                <a:gd name="T1" fmla="*/ 111 h 116"/>
                <a:gd name="T2" fmla="*/ 0 w 100"/>
                <a:gd name="T3" fmla="*/ 116 h 116"/>
                <a:gd name="T4" fmla="*/ 8 w 100"/>
                <a:gd name="T5" fmla="*/ 111 h 116"/>
                <a:gd name="T6" fmla="*/ 91 w 100"/>
                <a:gd name="T7" fmla="*/ 0 h 116"/>
                <a:gd name="T8" fmla="*/ 95 w 100"/>
                <a:gd name="T9" fmla="*/ 5 h 116"/>
                <a:gd name="T10" fmla="*/ 100 w 100"/>
                <a:gd name="T11" fmla="*/ 22 h 116"/>
                <a:gd name="T12" fmla="*/ 95 w 100"/>
                <a:gd name="T13" fmla="*/ 5 h 116"/>
                <a:gd name="T14" fmla="*/ 91 w 100"/>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116">
                  <a:moveTo>
                    <a:pt x="8" y="111"/>
                  </a:moveTo>
                  <a:cubicBezTo>
                    <a:pt x="5" y="113"/>
                    <a:pt x="2" y="115"/>
                    <a:pt x="0" y="116"/>
                  </a:cubicBezTo>
                  <a:cubicBezTo>
                    <a:pt x="2" y="115"/>
                    <a:pt x="5" y="113"/>
                    <a:pt x="8" y="111"/>
                  </a:cubicBezTo>
                  <a:moveTo>
                    <a:pt x="91" y="0"/>
                  </a:moveTo>
                  <a:cubicBezTo>
                    <a:pt x="92" y="2"/>
                    <a:pt x="94" y="3"/>
                    <a:pt x="95" y="5"/>
                  </a:cubicBezTo>
                  <a:cubicBezTo>
                    <a:pt x="99" y="10"/>
                    <a:pt x="100" y="16"/>
                    <a:pt x="100" y="22"/>
                  </a:cubicBezTo>
                  <a:cubicBezTo>
                    <a:pt x="100" y="16"/>
                    <a:pt x="99" y="10"/>
                    <a:pt x="95" y="5"/>
                  </a:cubicBezTo>
                  <a:cubicBezTo>
                    <a:pt x="94" y="3"/>
                    <a:pt x="92" y="2"/>
                    <a:pt x="9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8" name="Freeform 18"/>
            <p:cNvSpPr/>
            <p:nvPr/>
          </p:nvSpPr>
          <p:spPr bwMode="auto">
            <a:xfrm>
              <a:off x="6470863" y="5475943"/>
              <a:ext cx="236124" cy="252132"/>
            </a:xfrm>
            <a:custGeom>
              <a:avLst/>
              <a:gdLst>
                <a:gd name="T0" fmla="*/ 87 w 117"/>
                <a:gd name="T1" fmla="*/ 0 h 125"/>
                <a:gd name="T2" fmla="*/ 76 w 117"/>
                <a:gd name="T3" fmla="*/ 3 h 125"/>
                <a:gd name="T4" fmla="*/ 93 w 117"/>
                <a:gd name="T5" fmla="*/ 15 h 125"/>
                <a:gd name="T6" fmla="*/ 85 w 117"/>
                <a:gd name="T7" fmla="*/ 56 h 125"/>
                <a:gd name="T8" fmla="*/ 5 w 117"/>
                <a:gd name="T9" fmla="*/ 121 h 125"/>
                <a:gd name="T10" fmla="*/ 0 w 117"/>
                <a:gd name="T11" fmla="*/ 124 h 125"/>
                <a:gd name="T12" fmla="*/ 7 w 117"/>
                <a:gd name="T13" fmla="*/ 125 h 125"/>
                <a:gd name="T14" fmla="*/ 17 w 117"/>
                <a:gd name="T15" fmla="*/ 124 h 125"/>
                <a:gd name="T16" fmla="*/ 25 w 117"/>
                <a:gd name="T17" fmla="*/ 119 h 125"/>
                <a:gd name="T18" fmla="*/ 25 w 117"/>
                <a:gd name="T19" fmla="*/ 119 h 125"/>
                <a:gd name="T20" fmla="*/ 105 w 117"/>
                <a:gd name="T21" fmla="*/ 55 h 125"/>
                <a:gd name="T22" fmla="*/ 117 w 117"/>
                <a:gd name="T23" fmla="*/ 30 h 125"/>
                <a:gd name="T24" fmla="*/ 112 w 117"/>
                <a:gd name="T25" fmla="*/ 13 h 125"/>
                <a:gd name="T26" fmla="*/ 108 w 117"/>
                <a:gd name="T27" fmla="*/ 8 h 125"/>
                <a:gd name="T28" fmla="*/ 87 w 117"/>
                <a:gd name="T29"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25">
                  <a:moveTo>
                    <a:pt x="87" y="0"/>
                  </a:moveTo>
                  <a:cubicBezTo>
                    <a:pt x="83" y="0"/>
                    <a:pt x="79" y="1"/>
                    <a:pt x="76" y="3"/>
                  </a:cubicBezTo>
                  <a:cubicBezTo>
                    <a:pt x="82" y="5"/>
                    <a:pt x="88" y="9"/>
                    <a:pt x="93" y="15"/>
                  </a:cubicBezTo>
                  <a:cubicBezTo>
                    <a:pt x="102" y="28"/>
                    <a:pt x="99" y="47"/>
                    <a:pt x="85" y="56"/>
                  </a:cubicBezTo>
                  <a:cubicBezTo>
                    <a:pt x="5" y="121"/>
                    <a:pt x="5" y="121"/>
                    <a:pt x="5" y="121"/>
                  </a:cubicBezTo>
                  <a:cubicBezTo>
                    <a:pt x="4" y="122"/>
                    <a:pt x="2" y="123"/>
                    <a:pt x="0" y="124"/>
                  </a:cubicBezTo>
                  <a:cubicBezTo>
                    <a:pt x="2" y="125"/>
                    <a:pt x="5" y="125"/>
                    <a:pt x="7" y="125"/>
                  </a:cubicBezTo>
                  <a:cubicBezTo>
                    <a:pt x="11" y="125"/>
                    <a:pt x="14" y="125"/>
                    <a:pt x="17" y="124"/>
                  </a:cubicBezTo>
                  <a:cubicBezTo>
                    <a:pt x="19" y="123"/>
                    <a:pt x="22" y="121"/>
                    <a:pt x="25" y="119"/>
                  </a:cubicBezTo>
                  <a:cubicBezTo>
                    <a:pt x="25" y="119"/>
                    <a:pt x="25" y="119"/>
                    <a:pt x="25" y="119"/>
                  </a:cubicBezTo>
                  <a:cubicBezTo>
                    <a:pt x="105" y="55"/>
                    <a:pt x="105" y="55"/>
                    <a:pt x="105" y="55"/>
                  </a:cubicBezTo>
                  <a:cubicBezTo>
                    <a:pt x="113" y="49"/>
                    <a:pt x="117" y="40"/>
                    <a:pt x="117" y="30"/>
                  </a:cubicBezTo>
                  <a:cubicBezTo>
                    <a:pt x="117" y="24"/>
                    <a:pt x="116" y="18"/>
                    <a:pt x="112" y="13"/>
                  </a:cubicBezTo>
                  <a:cubicBezTo>
                    <a:pt x="111" y="11"/>
                    <a:pt x="109" y="10"/>
                    <a:pt x="108" y="8"/>
                  </a:cubicBezTo>
                  <a:cubicBezTo>
                    <a:pt x="102" y="3"/>
                    <a:pt x="95" y="0"/>
                    <a:pt x="87" y="0"/>
                  </a:cubicBezTo>
                </a:path>
              </a:pathLst>
            </a:custGeom>
            <a:solidFill>
              <a:srgbClr val="FEDD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9" name="Freeform 19"/>
            <p:cNvSpPr/>
            <p:nvPr/>
          </p:nvSpPr>
          <p:spPr bwMode="auto">
            <a:xfrm>
              <a:off x="6430842" y="5598674"/>
              <a:ext cx="125399" cy="122731"/>
            </a:xfrm>
            <a:custGeom>
              <a:avLst/>
              <a:gdLst>
                <a:gd name="T0" fmla="*/ 54 w 62"/>
                <a:gd name="T1" fmla="*/ 14 h 61"/>
                <a:gd name="T2" fmla="*/ 54 w 62"/>
                <a:gd name="T3" fmla="*/ 14 h 61"/>
                <a:gd name="T4" fmla="*/ 48 w 62"/>
                <a:gd name="T5" fmla="*/ 49 h 61"/>
                <a:gd name="T6" fmla="*/ 44 w 62"/>
                <a:gd name="T7" fmla="*/ 52 h 61"/>
                <a:gd name="T8" fmla="*/ 8 w 62"/>
                <a:gd name="T9" fmla="*/ 46 h 61"/>
                <a:gd name="T10" fmla="*/ 14 w 62"/>
                <a:gd name="T11" fmla="*/ 11 h 61"/>
                <a:gd name="T12" fmla="*/ 18 w 62"/>
                <a:gd name="T13" fmla="*/ 8 h 61"/>
                <a:gd name="T14" fmla="*/ 54 w 62"/>
                <a:gd name="T15" fmla="*/ 14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61">
                  <a:moveTo>
                    <a:pt x="54" y="14"/>
                  </a:moveTo>
                  <a:cubicBezTo>
                    <a:pt x="54" y="14"/>
                    <a:pt x="54" y="14"/>
                    <a:pt x="54" y="14"/>
                  </a:cubicBezTo>
                  <a:cubicBezTo>
                    <a:pt x="62" y="25"/>
                    <a:pt x="59" y="41"/>
                    <a:pt x="48" y="49"/>
                  </a:cubicBezTo>
                  <a:cubicBezTo>
                    <a:pt x="44" y="52"/>
                    <a:pt x="44" y="52"/>
                    <a:pt x="44" y="52"/>
                  </a:cubicBezTo>
                  <a:cubicBezTo>
                    <a:pt x="32" y="61"/>
                    <a:pt x="16" y="58"/>
                    <a:pt x="8" y="46"/>
                  </a:cubicBezTo>
                  <a:cubicBezTo>
                    <a:pt x="0" y="35"/>
                    <a:pt x="3" y="19"/>
                    <a:pt x="14" y="11"/>
                  </a:cubicBezTo>
                  <a:cubicBezTo>
                    <a:pt x="18" y="8"/>
                    <a:pt x="18" y="8"/>
                    <a:pt x="18" y="8"/>
                  </a:cubicBezTo>
                  <a:cubicBezTo>
                    <a:pt x="30" y="0"/>
                    <a:pt x="46" y="3"/>
                    <a:pt x="54" y="14"/>
                  </a:cubicBezTo>
                  <a:close/>
                </a:path>
              </a:pathLst>
            </a:custGeom>
            <a:solidFill>
              <a:srgbClr val="FFF2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0" name="Freeform 20"/>
            <p:cNvSpPr/>
            <p:nvPr/>
          </p:nvSpPr>
          <p:spPr bwMode="auto">
            <a:xfrm>
              <a:off x="6313447" y="5178454"/>
              <a:ext cx="369527" cy="325504"/>
            </a:xfrm>
            <a:custGeom>
              <a:avLst/>
              <a:gdLst>
                <a:gd name="T0" fmla="*/ 173 w 183"/>
                <a:gd name="T1" fmla="*/ 18 h 161"/>
                <a:gd name="T2" fmla="*/ 165 w 183"/>
                <a:gd name="T3" fmla="*/ 64 h 161"/>
                <a:gd name="T4" fmla="*/ 57 w 183"/>
                <a:gd name="T5" fmla="*/ 151 h 161"/>
                <a:gd name="T6" fmla="*/ 11 w 183"/>
                <a:gd name="T7" fmla="*/ 143 h 161"/>
                <a:gd name="T8" fmla="*/ 19 w 183"/>
                <a:gd name="T9" fmla="*/ 97 h 161"/>
                <a:gd name="T10" fmla="*/ 127 w 183"/>
                <a:gd name="T11" fmla="*/ 10 h 161"/>
                <a:gd name="T12" fmla="*/ 173 w 183"/>
                <a:gd name="T13" fmla="*/ 18 h 161"/>
              </a:gdLst>
              <a:ahLst/>
              <a:cxnLst>
                <a:cxn ang="0">
                  <a:pos x="T0" y="T1"/>
                </a:cxn>
                <a:cxn ang="0">
                  <a:pos x="T2" y="T3"/>
                </a:cxn>
                <a:cxn ang="0">
                  <a:pos x="T4" y="T5"/>
                </a:cxn>
                <a:cxn ang="0">
                  <a:pos x="T6" y="T7"/>
                </a:cxn>
                <a:cxn ang="0">
                  <a:pos x="T8" y="T9"/>
                </a:cxn>
                <a:cxn ang="0">
                  <a:pos x="T10" y="T11"/>
                </a:cxn>
                <a:cxn ang="0">
                  <a:pos x="T12" y="T13"/>
                </a:cxn>
              </a:cxnLst>
              <a:rect l="0" t="0" r="r" b="b"/>
              <a:pathLst>
                <a:path w="183" h="161">
                  <a:moveTo>
                    <a:pt x="173" y="18"/>
                  </a:moveTo>
                  <a:cubicBezTo>
                    <a:pt x="183" y="33"/>
                    <a:pt x="179" y="53"/>
                    <a:pt x="165" y="64"/>
                  </a:cubicBezTo>
                  <a:cubicBezTo>
                    <a:pt x="57" y="151"/>
                    <a:pt x="57" y="151"/>
                    <a:pt x="57" y="151"/>
                  </a:cubicBezTo>
                  <a:cubicBezTo>
                    <a:pt x="42" y="161"/>
                    <a:pt x="21" y="158"/>
                    <a:pt x="11" y="143"/>
                  </a:cubicBezTo>
                  <a:cubicBezTo>
                    <a:pt x="0" y="128"/>
                    <a:pt x="4" y="108"/>
                    <a:pt x="19" y="97"/>
                  </a:cubicBezTo>
                  <a:cubicBezTo>
                    <a:pt x="127" y="10"/>
                    <a:pt x="127" y="10"/>
                    <a:pt x="127" y="10"/>
                  </a:cubicBezTo>
                  <a:cubicBezTo>
                    <a:pt x="141" y="0"/>
                    <a:pt x="162" y="3"/>
                    <a:pt x="173" y="18"/>
                  </a:cubicBezTo>
                </a:path>
              </a:pathLst>
            </a:custGeom>
            <a:solidFill>
              <a:srgbClr val="FDC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1" name="Freeform 21"/>
            <p:cNvSpPr/>
            <p:nvPr/>
          </p:nvSpPr>
          <p:spPr bwMode="auto">
            <a:xfrm>
              <a:off x="6661630" y="5214473"/>
              <a:ext cx="13340" cy="38687"/>
            </a:xfrm>
            <a:custGeom>
              <a:avLst/>
              <a:gdLst>
                <a:gd name="T0" fmla="*/ 0 w 7"/>
                <a:gd name="T1" fmla="*/ 0 h 19"/>
                <a:gd name="T2" fmla="*/ 1 w 7"/>
                <a:gd name="T3" fmla="*/ 0 h 19"/>
                <a:gd name="T4" fmla="*/ 7 w 7"/>
                <a:gd name="T5" fmla="*/ 19 h 19"/>
                <a:gd name="T6" fmla="*/ 1 w 7"/>
                <a:gd name="T7" fmla="*/ 0 h 19"/>
                <a:gd name="T8" fmla="*/ 0 w 7"/>
                <a:gd name="T9" fmla="*/ 0 h 19"/>
              </a:gdLst>
              <a:ahLst/>
              <a:cxnLst>
                <a:cxn ang="0">
                  <a:pos x="T0" y="T1"/>
                </a:cxn>
                <a:cxn ang="0">
                  <a:pos x="T2" y="T3"/>
                </a:cxn>
                <a:cxn ang="0">
                  <a:pos x="T4" y="T5"/>
                </a:cxn>
                <a:cxn ang="0">
                  <a:pos x="T6" y="T7"/>
                </a:cxn>
                <a:cxn ang="0">
                  <a:pos x="T8" y="T9"/>
                </a:cxn>
              </a:cxnLst>
              <a:rect l="0" t="0" r="r" b="b"/>
              <a:pathLst>
                <a:path w="7" h="19">
                  <a:moveTo>
                    <a:pt x="0" y="0"/>
                  </a:moveTo>
                  <a:cubicBezTo>
                    <a:pt x="0" y="0"/>
                    <a:pt x="0" y="0"/>
                    <a:pt x="1" y="0"/>
                  </a:cubicBezTo>
                  <a:cubicBezTo>
                    <a:pt x="5" y="6"/>
                    <a:pt x="7" y="12"/>
                    <a:pt x="7" y="19"/>
                  </a:cubicBezTo>
                  <a:cubicBezTo>
                    <a:pt x="7" y="12"/>
                    <a:pt x="5" y="6"/>
                    <a:pt x="1"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2" name="Freeform 22"/>
            <p:cNvSpPr/>
            <p:nvPr/>
          </p:nvSpPr>
          <p:spPr bwMode="auto">
            <a:xfrm>
              <a:off x="6373479" y="5186459"/>
              <a:ext cx="301491" cy="309495"/>
            </a:xfrm>
            <a:custGeom>
              <a:avLst/>
              <a:gdLst>
                <a:gd name="T0" fmla="*/ 116 w 149"/>
                <a:gd name="T1" fmla="*/ 0 h 153"/>
                <a:gd name="T2" fmla="*/ 103 w 149"/>
                <a:gd name="T3" fmla="*/ 2 h 153"/>
                <a:gd name="T4" fmla="*/ 103 w 149"/>
                <a:gd name="T5" fmla="*/ 3 h 153"/>
                <a:gd name="T6" fmla="*/ 121 w 149"/>
                <a:gd name="T7" fmla="*/ 16 h 153"/>
                <a:gd name="T8" fmla="*/ 114 w 149"/>
                <a:gd name="T9" fmla="*/ 62 h 153"/>
                <a:gd name="T10" fmla="*/ 6 w 149"/>
                <a:gd name="T11" fmla="*/ 149 h 153"/>
                <a:gd name="T12" fmla="*/ 0 w 149"/>
                <a:gd name="T13" fmla="*/ 152 h 153"/>
                <a:gd name="T14" fmla="*/ 8 w 149"/>
                <a:gd name="T15" fmla="*/ 153 h 153"/>
                <a:gd name="T16" fmla="*/ 27 w 149"/>
                <a:gd name="T17" fmla="*/ 147 h 153"/>
                <a:gd name="T18" fmla="*/ 135 w 149"/>
                <a:gd name="T19" fmla="*/ 60 h 153"/>
                <a:gd name="T20" fmla="*/ 149 w 149"/>
                <a:gd name="T21" fmla="*/ 33 h 153"/>
                <a:gd name="T22" fmla="*/ 143 w 149"/>
                <a:gd name="T23" fmla="*/ 14 h 153"/>
                <a:gd name="T24" fmla="*/ 142 w 149"/>
                <a:gd name="T25" fmla="*/ 14 h 153"/>
                <a:gd name="T26" fmla="*/ 116 w 149"/>
                <a:gd name="T27"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 h="153">
                  <a:moveTo>
                    <a:pt x="116" y="0"/>
                  </a:moveTo>
                  <a:cubicBezTo>
                    <a:pt x="112" y="0"/>
                    <a:pt x="107" y="1"/>
                    <a:pt x="103" y="2"/>
                  </a:cubicBezTo>
                  <a:cubicBezTo>
                    <a:pt x="103" y="3"/>
                    <a:pt x="103" y="3"/>
                    <a:pt x="103" y="3"/>
                  </a:cubicBezTo>
                  <a:cubicBezTo>
                    <a:pt x="110" y="5"/>
                    <a:pt x="117" y="9"/>
                    <a:pt x="121" y="16"/>
                  </a:cubicBezTo>
                  <a:cubicBezTo>
                    <a:pt x="132" y="30"/>
                    <a:pt x="128" y="51"/>
                    <a:pt x="114" y="62"/>
                  </a:cubicBezTo>
                  <a:cubicBezTo>
                    <a:pt x="6" y="149"/>
                    <a:pt x="6" y="149"/>
                    <a:pt x="6" y="149"/>
                  </a:cubicBezTo>
                  <a:cubicBezTo>
                    <a:pt x="4" y="150"/>
                    <a:pt x="2" y="151"/>
                    <a:pt x="0" y="152"/>
                  </a:cubicBezTo>
                  <a:cubicBezTo>
                    <a:pt x="2" y="153"/>
                    <a:pt x="5" y="153"/>
                    <a:pt x="8" y="153"/>
                  </a:cubicBezTo>
                  <a:cubicBezTo>
                    <a:pt x="15" y="153"/>
                    <a:pt x="21" y="151"/>
                    <a:pt x="27" y="147"/>
                  </a:cubicBezTo>
                  <a:cubicBezTo>
                    <a:pt x="135" y="60"/>
                    <a:pt x="135" y="60"/>
                    <a:pt x="135" y="60"/>
                  </a:cubicBezTo>
                  <a:cubicBezTo>
                    <a:pt x="144" y="54"/>
                    <a:pt x="149" y="43"/>
                    <a:pt x="149" y="33"/>
                  </a:cubicBezTo>
                  <a:cubicBezTo>
                    <a:pt x="149" y="26"/>
                    <a:pt x="147" y="20"/>
                    <a:pt x="143" y="14"/>
                  </a:cubicBezTo>
                  <a:cubicBezTo>
                    <a:pt x="142" y="14"/>
                    <a:pt x="142" y="14"/>
                    <a:pt x="142" y="14"/>
                  </a:cubicBezTo>
                  <a:cubicBezTo>
                    <a:pt x="136" y="5"/>
                    <a:pt x="126" y="0"/>
                    <a:pt x="116" y="0"/>
                  </a:cubicBezTo>
                </a:path>
              </a:pathLst>
            </a:custGeom>
            <a:solidFill>
              <a:srgbClr val="FEDD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3" name="Freeform 23"/>
            <p:cNvSpPr/>
            <p:nvPr/>
          </p:nvSpPr>
          <p:spPr bwMode="auto">
            <a:xfrm>
              <a:off x="6329456" y="5354547"/>
              <a:ext cx="137406" cy="133403"/>
            </a:xfrm>
            <a:custGeom>
              <a:avLst/>
              <a:gdLst>
                <a:gd name="T0" fmla="*/ 59 w 68"/>
                <a:gd name="T1" fmla="*/ 15 h 66"/>
                <a:gd name="T2" fmla="*/ 59 w 68"/>
                <a:gd name="T3" fmla="*/ 15 h 66"/>
                <a:gd name="T4" fmla="*/ 52 w 68"/>
                <a:gd name="T5" fmla="*/ 54 h 66"/>
                <a:gd name="T6" fmla="*/ 48 w 68"/>
                <a:gd name="T7" fmla="*/ 57 h 66"/>
                <a:gd name="T8" fmla="*/ 9 w 68"/>
                <a:gd name="T9" fmla="*/ 51 h 66"/>
                <a:gd name="T10" fmla="*/ 15 w 68"/>
                <a:gd name="T11" fmla="*/ 12 h 66"/>
                <a:gd name="T12" fmla="*/ 20 w 68"/>
                <a:gd name="T13" fmla="*/ 8 h 66"/>
                <a:gd name="T14" fmla="*/ 59 w 68"/>
                <a:gd name="T15" fmla="*/ 15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66">
                  <a:moveTo>
                    <a:pt x="59" y="15"/>
                  </a:moveTo>
                  <a:cubicBezTo>
                    <a:pt x="59" y="15"/>
                    <a:pt x="59" y="15"/>
                    <a:pt x="59" y="15"/>
                  </a:cubicBezTo>
                  <a:cubicBezTo>
                    <a:pt x="68" y="28"/>
                    <a:pt x="65" y="45"/>
                    <a:pt x="52" y="54"/>
                  </a:cubicBezTo>
                  <a:cubicBezTo>
                    <a:pt x="48" y="57"/>
                    <a:pt x="48" y="57"/>
                    <a:pt x="48" y="57"/>
                  </a:cubicBezTo>
                  <a:cubicBezTo>
                    <a:pt x="35" y="66"/>
                    <a:pt x="18" y="63"/>
                    <a:pt x="9" y="51"/>
                  </a:cubicBezTo>
                  <a:cubicBezTo>
                    <a:pt x="0" y="38"/>
                    <a:pt x="3" y="21"/>
                    <a:pt x="15" y="12"/>
                  </a:cubicBezTo>
                  <a:cubicBezTo>
                    <a:pt x="20" y="8"/>
                    <a:pt x="20" y="8"/>
                    <a:pt x="20" y="8"/>
                  </a:cubicBezTo>
                  <a:cubicBezTo>
                    <a:pt x="33" y="0"/>
                    <a:pt x="50" y="3"/>
                    <a:pt x="59" y="15"/>
                  </a:cubicBezTo>
                  <a:close/>
                </a:path>
              </a:pathLst>
            </a:custGeom>
            <a:solidFill>
              <a:srgbClr val="FFF2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4" name="Freeform 24"/>
            <p:cNvSpPr/>
            <p:nvPr/>
          </p:nvSpPr>
          <p:spPr bwMode="auto">
            <a:xfrm>
              <a:off x="6301441" y="5053055"/>
              <a:ext cx="329506" cy="294821"/>
            </a:xfrm>
            <a:custGeom>
              <a:avLst/>
              <a:gdLst>
                <a:gd name="T0" fmla="*/ 153 w 163"/>
                <a:gd name="T1" fmla="*/ 18 h 146"/>
                <a:gd name="T2" fmla="*/ 145 w 163"/>
                <a:gd name="T3" fmla="*/ 64 h 146"/>
                <a:gd name="T4" fmla="*/ 57 w 163"/>
                <a:gd name="T5" fmla="*/ 135 h 146"/>
                <a:gd name="T6" fmla="*/ 11 w 163"/>
                <a:gd name="T7" fmla="*/ 127 h 146"/>
                <a:gd name="T8" fmla="*/ 19 w 163"/>
                <a:gd name="T9" fmla="*/ 81 h 146"/>
                <a:gd name="T10" fmla="*/ 107 w 163"/>
                <a:gd name="T11" fmla="*/ 10 h 146"/>
                <a:gd name="T12" fmla="*/ 153 w 163"/>
                <a:gd name="T13" fmla="*/ 18 h 146"/>
              </a:gdLst>
              <a:ahLst/>
              <a:cxnLst>
                <a:cxn ang="0">
                  <a:pos x="T0" y="T1"/>
                </a:cxn>
                <a:cxn ang="0">
                  <a:pos x="T2" y="T3"/>
                </a:cxn>
                <a:cxn ang="0">
                  <a:pos x="T4" y="T5"/>
                </a:cxn>
                <a:cxn ang="0">
                  <a:pos x="T6" y="T7"/>
                </a:cxn>
                <a:cxn ang="0">
                  <a:pos x="T8" y="T9"/>
                </a:cxn>
                <a:cxn ang="0">
                  <a:pos x="T10" y="T11"/>
                </a:cxn>
                <a:cxn ang="0">
                  <a:pos x="T12" y="T13"/>
                </a:cxn>
              </a:cxnLst>
              <a:rect l="0" t="0" r="r" b="b"/>
              <a:pathLst>
                <a:path w="163" h="146">
                  <a:moveTo>
                    <a:pt x="153" y="18"/>
                  </a:moveTo>
                  <a:cubicBezTo>
                    <a:pt x="163" y="33"/>
                    <a:pt x="159" y="54"/>
                    <a:pt x="145" y="64"/>
                  </a:cubicBezTo>
                  <a:cubicBezTo>
                    <a:pt x="57" y="135"/>
                    <a:pt x="57" y="135"/>
                    <a:pt x="57" y="135"/>
                  </a:cubicBezTo>
                  <a:cubicBezTo>
                    <a:pt x="42" y="146"/>
                    <a:pt x="21" y="142"/>
                    <a:pt x="11" y="127"/>
                  </a:cubicBezTo>
                  <a:cubicBezTo>
                    <a:pt x="0" y="113"/>
                    <a:pt x="4" y="92"/>
                    <a:pt x="19" y="81"/>
                  </a:cubicBezTo>
                  <a:cubicBezTo>
                    <a:pt x="107" y="10"/>
                    <a:pt x="107" y="10"/>
                    <a:pt x="107" y="10"/>
                  </a:cubicBezTo>
                  <a:cubicBezTo>
                    <a:pt x="121" y="0"/>
                    <a:pt x="142" y="3"/>
                    <a:pt x="153" y="18"/>
                  </a:cubicBezTo>
                </a:path>
              </a:pathLst>
            </a:custGeom>
            <a:solidFill>
              <a:srgbClr val="FDC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5" name="Freeform 25"/>
            <p:cNvSpPr/>
            <p:nvPr/>
          </p:nvSpPr>
          <p:spPr bwMode="auto">
            <a:xfrm>
              <a:off x="6604266" y="5083738"/>
              <a:ext cx="18676" cy="44023"/>
            </a:xfrm>
            <a:custGeom>
              <a:avLst/>
              <a:gdLst>
                <a:gd name="T0" fmla="*/ 0 w 9"/>
                <a:gd name="T1" fmla="*/ 0 h 22"/>
                <a:gd name="T2" fmla="*/ 3 w 9"/>
                <a:gd name="T3" fmla="*/ 3 h 22"/>
                <a:gd name="T4" fmla="*/ 9 w 9"/>
                <a:gd name="T5" fmla="*/ 22 h 22"/>
                <a:gd name="T6" fmla="*/ 3 w 9"/>
                <a:gd name="T7" fmla="*/ 3 h 22"/>
                <a:gd name="T8" fmla="*/ 0 w 9"/>
                <a:gd name="T9" fmla="*/ 0 h 22"/>
              </a:gdLst>
              <a:ahLst/>
              <a:cxnLst>
                <a:cxn ang="0">
                  <a:pos x="T0" y="T1"/>
                </a:cxn>
                <a:cxn ang="0">
                  <a:pos x="T2" y="T3"/>
                </a:cxn>
                <a:cxn ang="0">
                  <a:pos x="T4" y="T5"/>
                </a:cxn>
                <a:cxn ang="0">
                  <a:pos x="T6" y="T7"/>
                </a:cxn>
                <a:cxn ang="0">
                  <a:pos x="T8" y="T9"/>
                </a:cxn>
              </a:cxnLst>
              <a:rect l="0" t="0" r="r" b="b"/>
              <a:pathLst>
                <a:path w="9" h="22">
                  <a:moveTo>
                    <a:pt x="0" y="0"/>
                  </a:moveTo>
                  <a:cubicBezTo>
                    <a:pt x="1" y="1"/>
                    <a:pt x="2" y="2"/>
                    <a:pt x="3" y="3"/>
                  </a:cubicBezTo>
                  <a:cubicBezTo>
                    <a:pt x="7" y="9"/>
                    <a:pt x="9" y="16"/>
                    <a:pt x="9" y="22"/>
                  </a:cubicBezTo>
                  <a:cubicBezTo>
                    <a:pt x="9" y="16"/>
                    <a:pt x="7" y="9"/>
                    <a:pt x="3" y="3"/>
                  </a:cubicBezTo>
                  <a:cubicBezTo>
                    <a:pt x="2" y="2"/>
                    <a:pt x="1"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6" name="Freeform 26"/>
            <p:cNvSpPr/>
            <p:nvPr/>
          </p:nvSpPr>
          <p:spPr bwMode="auto">
            <a:xfrm>
              <a:off x="6361472" y="5061060"/>
              <a:ext cx="261470" cy="277479"/>
            </a:xfrm>
            <a:custGeom>
              <a:avLst/>
              <a:gdLst>
                <a:gd name="T0" fmla="*/ 96 w 129"/>
                <a:gd name="T1" fmla="*/ 0 h 137"/>
                <a:gd name="T2" fmla="*/ 83 w 129"/>
                <a:gd name="T3" fmla="*/ 3 h 137"/>
                <a:gd name="T4" fmla="*/ 101 w 129"/>
                <a:gd name="T5" fmla="*/ 16 h 137"/>
                <a:gd name="T6" fmla="*/ 94 w 129"/>
                <a:gd name="T7" fmla="*/ 62 h 137"/>
                <a:gd name="T8" fmla="*/ 6 w 129"/>
                <a:gd name="T9" fmla="*/ 133 h 137"/>
                <a:gd name="T10" fmla="*/ 0 w 129"/>
                <a:gd name="T11" fmla="*/ 136 h 137"/>
                <a:gd name="T12" fmla="*/ 8 w 129"/>
                <a:gd name="T13" fmla="*/ 137 h 137"/>
                <a:gd name="T14" fmla="*/ 27 w 129"/>
                <a:gd name="T15" fmla="*/ 131 h 137"/>
                <a:gd name="T16" fmla="*/ 115 w 129"/>
                <a:gd name="T17" fmla="*/ 60 h 137"/>
                <a:gd name="T18" fmla="*/ 129 w 129"/>
                <a:gd name="T19" fmla="*/ 33 h 137"/>
                <a:gd name="T20" fmla="*/ 123 w 129"/>
                <a:gd name="T21" fmla="*/ 14 h 137"/>
                <a:gd name="T22" fmla="*/ 120 w 129"/>
                <a:gd name="T23" fmla="*/ 11 h 137"/>
                <a:gd name="T24" fmla="*/ 96 w 129"/>
                <a:gd name="T25"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37">
                  <a:moveTo>
                    <a:pt x="96" y="0"/>
                  </a:moveTo>
                  <a:cubicBezTo>
                    <a:pt x="91" y="0"/>
                    <a:pt x="87" y="1"/>
                    <a:pt x="83" y="3"/>
                  </a:cubicBezTo>
                  <a:cubicBezTo>
                    <a:pt x="90" y="5"/>
                    <a:pt x="97" y="9"/>
                    <a:pt x="101" y="16"/>
                  </a:cubicBezTo>
                  <a:cubicBezTo>
                    <a:pt x="112" y="31"/>
                    <a:pt x="108" y="51"/>
                    <a:pt x="94" y="62"/>
                  </a:cubicBezTo>
                  <a:cubicBezTo>
                    <a:pt x="6" y="133"/>
                    <a:pt x="6" y="133"/>
                    <a:pt x="6" y="133"/>
                  </a:cubicBezTo>
                  <a:cubicBezTo>
                    <a:pt x="4" y="134"/>
                    <a:pt x="2" y="135"/>
                    <a:pt x="0" y="136"/>
                  </a:cubicBezTo>
                  <a:cubicBezTo>
                    <a:pt x="2" y="137"/>
                    <a:pt x="5" y="137"/>
                    <a:pt x="8" y="137"/>
                  </a:cubicBezTo>
                  <a:cubicBezTo>
                    <a:pt x="14" y="137"/>
                    <a:pt x="21" y="135"/>
                    <a:pt x="27" y="131"/>
                  </a:cubicBezTo>
                  <a:cubicBezTo>
                    <a:pt x="115" y="60"/>
                    <a:pt x="115" y="60"/>
                    <a:pt x="115" y="60"/>
                  </a:cubicBezTo>
                  <a:cubicBezTo>
                    <a:pt x="124" y="54"/>
                    <a:pt x="129" y="44"/>
                    <a:pt x="129" y="33"/>
                  </a:cubicBezTo>
                  <a:cubicBezTo>
                    <a:pt x="129" y="27"/>
                    <a:pt x="127" y="20"/>
                    <a:pt x="123" y="14"/>
                  </a:cubicBezTo>
                  <a:cubicBezTo>
                    <a:pt x="122" y="13"/>
                    <a:pt x="121" y="12"/>
                    <a:pt x="120" y="11"/>
                  </a:cubicBezTo>
                  <a:cubicBezTo>
                    <a:pt x="113" y="4"/>
                    <a:pt x="105" y="0"/>
                    <a:pt x="96" y="0"/>
                  </a:cubicBezTo>
                </a:path>
              </a:pathLst>
            </a:custGeom>
            <a:solidFill>
              <a:srgbClr val="FEDD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7" name="Freeform 27"/>
            <p:cNvSpPr/>
            <p:nvPr/>
          </p:nvSpPr>
          <p:spPr bwMode="auto">
            <a:xfrm>
              <a:off x="6317450" y="5197131"/>
              <a:ext cx="137406" cy="133403"/>
            </a:xfrm>
            <a:custGeom>
              <a:avLst/>
              <a:gdLst>
                <a:gd name="T0" fmla="*/ 59 w 68"/>
                <a:gd name="T1" fmla="*/ 15 h 66"/>
                <a:gd name="T2" fmla="*/ 59 w 68"/>
                <a:gd name="T3" fmla="*/ 15 h 66"/>
                <a:gd name="T4" fmla="*/ 52 w 68"/>
                <a:gd name="T5" fmla="*/ 54 h 66"/>
                <a:gd name="T6" fmla="*/ 48 w 68"/>
                <a:gd name="T7" fmla="*/ 58 h 66"/>
                <a:gd name="T8" fmla="*/ 9 w 68"/>
                <a:gd name="T9" fmla="*/ 51 h 66"/>
                <a:gd name="T10" fmla="*/ 15 w 68"/>
                <a:gd name="T11" fmla="*/ 12 h 66"/>
                <a:gd name="T12" fmla="*/ 20 w 68"/>
                <a:gd name="T13" fmla="*/ 9 h 66"/>
                <a:gd name="T14" fmla="*/ 59 w 68"/>
                <a:gd name="T15" fmla="*/ 15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66">
                  <a:moveTo>
                    <a:pt x="59" y="15"/>
                  </a:moveTo>
                  <a:cubicBezTo>
                    <a:pt x="59" y="15"/>
                    <a:pt x="59" y="15"/>
                    <a:pt x="59" y="15"/>
                  </a:cubicBezTo>
                  <a:cubicBezTo>
                    <a:pt x="68" y="28"/>
                    <a:pt x="65" y="45"/>
                    <a:pt x="52" y="54"/>
                  </a:cubicBezTo>
                  <a:cubicBezTo>
                    <a:pt x="48" y="58"/>
                    <a:pt x="48" y="58"/>
                    <a:pt x="48" y="58"/>
                  </a:cubicBezTo>
                  <a:cubicBezTo>
                    <a:pt x="35" y="66"/>
                    <a:pt x="17" y="63"/>
                    <a:pt x="9" y="51"/>
                  </a:cubicBezTo>
                  <a:cubicBezTo>
                    <a:pt x="0" y="38"/>
                    <a:pt x="3" y="21"/>
                    <a:pt x="15" y="12"/>
                  </a:cubicBezTo>
                  <a:cubicBezTo>
                    <a:pt x="20" y="9"/>
                    <a:pt x="20" y="9"/>
                    <a:pt x="20" y="9"/>
                  </a:cubicBezTo>
                  <a:cubicBezTo>
                    <a:pt x="32" y="0"/>
                    <a:pt x="50" y="3"/>
                    <a:pt x="59" y="15"/>
                  </a:cubicBezTo>
                  <a:close/>
                </a:path>
              </a:pathLst>
            </a:custGeom>
            <a:solidFill>
              <a:srgbClr val="FFF2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8" name="Freeform 28"/>
            <p:cNvSpPr/>
            <p:nvPr/>
          </p:nvSpPr>
          <p:spPr bwMode="auto">
            <a:xfrm>
              <a:off x="5287577" y="5233149"/>
              <a:ext cx="696365" cy="1147267"/>
            </a:xfrm>
            <a:custGeom>
              <a:avLst/>
              <a:gdLst>
                <a:gd name="T0" fmla="*/ 253 w 345"/>
                <a:gd name="T1" fmla="*/ 147 h 568"/>
                <a:gd name="T2" fmla="*/ 265 w 345"/>
                <a:gd name="T3" fmla="*/ 111 h 568"/>
                <a:gd name="T4" fmla="*/ 296 w 345"/>
                <a:gd name="T5" fmla="*/ 96 h 568"/>
                <a:gd name="T6" fmla="*/ 333 w 345"/>
                <a:gd name="T7" fmla="*/ 7 h 568"/>
                <a:gd name="T8" fmla="*/ 323 w 345"/>
                <a:gd name="T9" fmla="*/ 2 h 568"/>
                <a:gd name="T10" fmla="*/ 191 w 345"/>
                <a:gd name="T11" fmla="*/ 63 h 568"/>
                <a:gd name="T12" fmla="*/ 159 w 345"/>
                <a:gd name="T13" fmla="*/ 107 h 568"/>
                <a:gd name="T14" fmla="*/ 159 w 345"/>
                <a:gd name="T15" fmla="*/ 107 h 568"/>
                <a:gd name="T16" fmla="*/ 149 w 345"/>
                <a:gd name="T17" fmla="*/ 174 h 568"/>
                <a:gd name="T18" fmla="*/ 112 w 345"/>
                <a:gd name="T19" fmla="*/ 338 h 568"/>
                <a:gd name="T20" fmla="*/ 0 w 345"/>
                <a:gd name="T21" fmla="*/ 519 h 568"/>
                <a:gd name="T22" fmla="*/ 15 w 345"/>
                <a:gd name="T23" fmla="*/ 568 h 568"/>
                <a:gd name="T24" fmla="*/ 138 w 345"/>
                <a:gd name="T25" fmla="*/ 568 h 568"/>
                <a:gd name="T26" fmla="*/ 197 w 345"/>
                <a:gd name="T27" fmla="*/ 509 h 568"/>
                <a:gd name="T28" fmla="*/ 261 w 345"/>
                <a:gd name="T29" fmla="*/ 428 h 568"/>
                <a:gd name="T30" fmla="*/ 253 w 345"/>
                <a:gd name="T31" fmla="*/ 147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5" h="568">
                  <a:moveTo>
                    <a:pt x="253" y="147"/>
                  </a:moveTo>
                  <a:cubicBezTo>
                    <a:pt x="265" y="111"/>
                    <a:pt x="265" y="111"/>
                    <a:pt x="265" y="111"/>
                  </a:cubicBezTo>
                  <a:cubicBezTo>
                    <a:pt x="296" y="96"/>
                    <a:pt x="296" y="96"/>
                    <a:pt x="296" y="96"/>
                  </a:cubicBezTo>
                  <a:cubicBezTo>
                    <a:pt x="345" y="74"/>
                    <a:pt x="344" y="38"/>
                    <a:pt x="333" y="7"/>
                  </a:cubicBezTo>
                  <a:cubicBezTo>
                    <a:pt x="331" y="2"/>
                    <a:pt x="328" y="0"/>
                    <a:pt x="323" y="2"/>
                  </a:cubicBezTo>
                  <a:cubicBezTo>
                    <a:pt x="191" y="63"/>
                    <a:pt x="191" y="63"/>
                    <a:pt x="191" y="63"/>
                  </a:cubicBezTo>
                  <a:cubicBezTo>
                    <a:pt x="173" y="71"/>
                    <a:pt x="161" y="89"/>
                    <a:pt x="159" y="107"/>
                  </a:cubicBezTo>
                  <a:cubicBezTo>
                    <a:pt x="159" y="107"/>
                    <a:pt x="159" y="107"/>
                    <a:pt x="159" y="107"/>
                  </a:cubicBezTo>
                  <a:cubicBezTo>
                    <a:pt x="149" y="174"/>
                    <a:pt x="149" y="174"/>
                    <a:pt x="149" y="174"/>
                  </a:cubicBezTo>
                  <a:cubicBezTo>
                    <a:pt x="140" y="226"/>
                    <a:pt x="126" y="301"/>
                    <a:pt x="112" y="338"/>
                  </a:cubicBezTo>
                  <a:cubicBezTo>
                    <a:pt x="93" y="388"/>
                    <a:pt x="52" y="444"/>
                    <a:pt x="0" y="519"/>
                  </a:cubicBezTo>
                  <a:cubicBezTo>
                    <a:pt x="15" y="568"/>
                    <a:pt x="15" y="568"/>
                    <a:pt x="15" y="568"/>
                  </a:cubicBezTo>
                  <a:cubicBezTo>
                    <a:pt x="138" y="568"/>
                    <a:pt x="138" y="568"/>
                    <a:pt x="138" y="568"/>
                  </a:cubicBezTo>
                  <a:cubicBezTo>
                    <a:pt x="162" y="548"/>
                    <a:pt x="182" y="529"/>
                    <a:pt x="197" y="509"/>
                  </a:cubicBezTo>
                  <a:cubicBezTo>
                    <a:pt x="245" y="444"/>
                    <a:pt x="222" y="498"/>
                    <a:pt x="261" y="428"/>
                  </a:cubicBezTo>
                  <a:cubicBezTo>
                    <a:pt x="342" y="285"/>
                    <a:pt x="253" y="147"/>
                    <a:pt x="253" y="147"/>
                  </a:cubicBezTo>
                </a:path>
              </a:pathLst>
            </a:custGeom>
            <a:solidFill>
              <a:srgbClr val="FDCF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9" name="Freeform 30"/>
            <p:cNvSpPr/>
            <p:nvPr/>
          </p:nvSpPr>
          <p:spPr bwMode="auto">
            <a:xfrm>
              <a:off x="5838532" y="5230481"/>
              <a:ext cx="141407" cy="104054"/>
            </a:xfrm>
            <a:custGeom>
              <a:avLst/>
              <a:gdLst>
                <a:gd name="T0" fmla="*/ 68 w 70"/>
                <a:gd name="T1" fmla="*/ 5 h 51"/>
                <a:gd name="T2" fmla="*/ 60 w 70"/>
                <a:gd name="T3" fmla="*/ 2 h 51"/>
                <a:gd name="T4" fmla="*/ 0 w 70"/>
                <a:gd name="T5" fmla="*/ 30 h 51"/>
                <a:gd name="T6" fmla="*/ 65 w 70"/>
                <a:gd name="T7" fmla="*/ 22 h 51"/>
                <a:gd name="T8" fmla="*/ 68 w 70"/>
                <a:gd name="T9" fmla="*/ 5 h 51"/>
              </a:gdLst>
              <a:ahLst/>
              <a:cxnLst>
                <a:cxn ang="0">
                  <a:pos x="T0" y="T1"/>
                </a:cxn>
                <a:cxn ang="0">
                  <a:pos x="T2" y="T3"/>
                </a:cxn>
                <a:cxn ang="0">
                  <a:pos x="T4" y="T5"/>
                </a:cxn>
                <a:cxn ang="0">
                  <a:pos x="T6" y="T7"/>
                </a:cxn>
                <a:cxn ang="0">
                  <a:pos x="T8" y="T9"/>
                </a:cxn>
              </a:cxnLst>
              <a:rect l="0" t="0" r="r" b="b"/>
              <a:pathLst>
                <a:path w="70" h="51">
                  <a:moveTo>
                    <a:pt x="68" y="5"/>
                  </a:moveTo>
                  <a:cubicBezTo>
                    <a:pt x="66" y="0"/>
                    <a:pt x="62" y="1"/>
                    <a:pt x="60" y="2"/>
                  </a:cubicBezTo>
                  <a:cubicBezTo>
                    <a:pt x="0" y="30"/>
                    <a:pt x="0" y="30"/>
                    <a:pt x="0" y="30"/>
                  </a:cubicBezTo>
                  <a:cubicBezTo>
                    <a:pt x="12" y="51"/>
                    <a:pt x="44" y="40"/>
                    <a:pt x="65" y="22"/>
                  </a:cubicBezTo>
                  <a:cubicBezTo>
                    <a:pt x="68" y="20"/>
                    <a:pt x="70" y="12"/>
                    <a:pt x="68" y="5"/>
                  </a:cubicBezTo>
                  <a:close/>
                </a:path>
              </a:pathLst>
            </a:custGeom>
            <a:solidFill>
              <a:srgbClr val="FFF2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0" name="Freeform 31"/>
            <p:cNvSpPr/>
            <p:nvPr/>
          </p:nvSpPr>
          <p:spPr bwMode="auto">
            <a:xfrm>
              <a:off x="4838008" y="6109609"/>
              <a:ext cx="905808" cy="748391"/>
            </a:xfrm>
            <a:custGeom>
              <a:avLst/>
              <a:gdLst>
                <a:gd name="T0" fmla="*/ 0 w 679"/>
                <a:gd name="T1" fmla="*/ 561 h 561"/>
                <a:gd name="T2" fmla="*/ 400 w 679"/>
                <a:gd name="T3" fmla="*/ 561 h 561"/>
                <a:gd name="T4" fmla="*/ 679 w 679"/>
                <a:gd name="T5" fmla="*/ 169 h 561"/>
                <a:gd name="T6" fmla="*/ 402 w 679"/>
                <a:gd name="T7" fmla="*/ 0 h 561"/>
                <a:gd name="T8" fmla="*/ 0 w 679"/>
                <a:gd name="T9" fmla="*/ 561 h 561"/>
              </a:gdLst>
              <a:ahLst/>
              <a:cxnLst>
                <a:cxn ang="0">
                  <a:pos x="T0" y="T1"/>
                </a:cxn>
                <a:cxn ang="0">
                  <a:pos x="T2" y="T3"/>
                </a:cxn>
                <a:cxn ang="0">
                  <a:pos x="T4" y="T5"/>
                </a:cxn>
                <a:cxn ang="0">
                  <a:pos x="T6" y="T7"/>
                </a:cxn>
                <a:cxn ang="0">
                  <a:pos x="T8" y="T9"/>
                </a:cxn>
              </a:cxnLst>
              <a:rect l="0" t="0" r="r" b="b"/>
              <a:pathLst>
                <a:path w="679" h="561">
                  <a:moveTo>
                    <a:pt x="0" y="561"/>
                  </a:moveTo>
                  <a:lnTo>
                    <a:pt x="400" y="561"/>
                  </a:lnTo>
                  <a:lnTo>
                    <a:pt x="679" y="169"/>
                  </a:lnTo>
                  <a:lnTo>
                    <a:pt x="402" y="0"/>
                  </a:lnTo>
                  <a:lnTo>
                    <a:pt x="0" y="561"/>
                  </a:lnTo>
                  <a:close/>
                </a:path>
              </a:pathLst>
            </a:custGeom>
            <a:solidFill>
              <a:srgbClr val="2F49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1" name="Freeform 32"/>
            <p:cNvSpPr/>
            <p:nvPr/>
          </p:nvSpPr>
          <p:spPr bwMode="auto">
            <a:xfrm>
              <a:off x="5234216" y="6272360"/>
              <a:ext cx="509600" cy="585640"/>
            </a:xfrm>
            <a:custGeom>
              <a:avLst/>
              <a:gdLst>
                <a:gd name="T0" fmla="*/ 305 w 382"/>
                <a:gd name="T1" fmla="*/ 0 h 439"/>
                <a:gd name="T2" fmla="*/ 382 w 382"/>
                <a:gd name="T3" fmla="*/ 47 h 439"/>
                <a:gd name="T4" fmla="*/ 103 w 382"/>
                <a:gd name="T5" fmla="*/ 439 h 439"/>
                <a:gd name="T6" fmla="*/ 0 w 382"/>
                <a:gd name="T7" fmla="*/ 439 h 439"/>
                <a:gd name="T8" fmla="*/ 305 w 382"/>
                <a:gd name="T9" fmla="*/ 0 h 439"/>
              </a:gdLst>
              <a:ahLst/>
              <a:cxnLst>
                <a:cxn ang="0">
                  <a:pos x="T0" y="T1"/>
                </a:cxn>
                <a:cxn ang="0">
                  <a:pos x="T2" y="T3"/>
                </a:cxn>
                <a:cxn ang="0">
                  <a:pos x="T4" y="T5"/>
                </a:cxn>
                <a:cxn ang="0">
                  <a:pos x="T6" y="T7"/>
                </a:cxn>
                <a:cxn ang="0">
                  <a:pos x="T8" y="T9"/>
                </a:cxn>
              </a:cxnLst>
              <a:rect l="0" t="0" r="r" b="b"/>
              <a:pathLst>
                <a:path w="382" h="439">
                  <a:moveTo>
                    <a:pt x="305" y="0"/>
                  </a:moveTo>
                  <a:lnTo>
                    <a:pt x="382" y="47"/>
                  </a:lnTo>
                  <a:lnTo>
                    <a:pt x="103" y="439"/>
                  </a:lnTo>
                  <a:lnTo>
                    <a:pt x="0" y="439"/>
                  </a:lnTo>
                  <a:lnTo>
                    <a:pt x="305" y="0"/>
                  </a:lnTo>
                  <a:close/>
                </a:path>
              </a:pathLst>
            </a:custGeom>
            <a:solidFill>
              <a:srgbClr val="3D5D7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2" name="Freeform 33"/>
            <p:cNvSpPr/>
            <p:nvPr/>
          </p:nvSpPr>
          <p:spPr bwMode="auto">
            <a:xfrm>
              <a:off x="5307587" y="5992214"/>
              <a:ext cx="517604" cy="388203"/>
            </a:xfrm>
            <a:custGeom>
              <a:avLst/>
              <a:gdLst>
                <a:gd name="T0" fmla="*/ 0 w 388"/>
                <a:gd name="T1" fmla="*/ 147 h 291"/>
                <a:gd name="T2" fmla="*/ 321 w 388"/>
                <a:gd name="T3" fmla="*/ 291 h 291"/>
                <a:gd name="T4" fmla="*/ 388 w 388"/>
                <a:gd name="T5" fmla="*/ 182 h 291"/>
                <a:gd name="T6" fmla="*/ 91 w 388"/>
                <a:gd name="T7" fmla="*/ 0 h 291"/>
                <a:gd name="T8" fmla="*/ 0 w 388"/>
                <a:gd name="T9" fmla="*/ 147 h 291"/>
              </a:gdLst>
              <a:ahLst/>
              <a:cxnLst>
                <a:cxn ang="0">
                  <a:pos x="T0" y="T1"/>
                </a:cxn>
                <a:cxn ang="0">
                  <a:pos x="T2" y="T3"/>
                </a:cxn>
                <a:cxn ang="0">
                  <a:pos x="T4" y="T5"/>
                </a:cxn>
                <a:cxn ang="0">
                  <a:pos x="T6" y="T7"/>
                </a:cxn>
                <a:cxn ang="0">
                  <a:pos x="T8" y="T9"/>
                </a:cxn>
              </a:cxnLst>
              <a:rect l="0" t="0" r="r" b="b"/>
              <a:pathLst>
                <a:path w="388" h="291">
                  <a:moveTo>
                    <a:pt x="0" y="147"/>
                  </a:moveTo>
                  <a:lnTo>
                    <a:pt x="321" y="291"/>
                  </a:lnTo>
                  <a:lnTo>
                    <a:pt x="388" y="182"/>
                  </a:lnTo>
                  <a:lnTo>
                    <a:pt x="91" y="0"/>
                  </a:lnTo>
                  <a:lnTo>
                    <a:pt x="0" y="147"/>
                  </a:lnTo>
                  <a:close/>
                </a:path>
              </a:pathLst>
            </a:custGeom>
            <a:solidFill>
              <a:srgbClr val="8DD7F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3" name="Freeform 34"/>
            <p:cNvSpPr/>
            <p:nvPr/>
          </p:nvSpPr>
          <p:spPr bwMode="auto">
            <a:xfrm>
              <a:off x="5633091" y="6176310"/>
              <a:ext cx="192101" cy="204106"/>
            </a:xfrm>
            <a:custGeom>
              <a:avLst/>
              <a:gdLst>
                <a:gd name="T0" fmla="*/ 71 w 144"/>
                <a:gd name="T1" fmla="*/ 0 h 153"/>
                <a:gd name="T2" fmla="*/ 144 w 144"/>
                <a:gd name="T3" fmla="*/ 44 h 153"/>
                <a:gd name="T4" fmla="*/ 77 w 144"/>
                <a:gd name="T5" fmla="*/ 153 h 153"/>
                <a:gd name="T6" fmla="*/ 0 w 144"/>
                <a:gd name="T7" fmla="*/ 118 h 153"/>
                <a:gd name="T8" fmla="*/ 71 w 144"/>
                <a:gd name="T9" fmla="*/ 0 h 153"/>
              </a:gdLst>
              <a:ahLst/>
              <a:cxnLst>
                <a:cxn ang="0">
                  <a:pos x="T0" y="T1"/>
                </a:cxn>
                <a:cxn ang="0">
                  <a:pos x="T2" y="T3"/>
                </a:cxn>
                <a:cxn ang="0">
                  <a:pos x="T4" y="T5"/>
                </a:cxn>
                <a:cxn ang="0">
                  <a:pos x="T6" y="T7"/>
                </a:cxn>
                <a:cxn ang="0">
                  <a:pos x="T8" y="T9"/>
                </a:cxn>
              </a:cxnLst>
              <a:rect l="0" t="0" r="r" b="b"/>
              <a:pathLst>
                <a:path w="144" h="153">
                  <a:moveTo>
                    <a:pt x="71" y="0"/>
                  </a:moveTo>
                  <a:lnTo>
                    <a:pt x="144" y="44"/>
                  </a:lnTo>
                  <a:lnTo>
                    <a:pt x="77" y="153"/>
                  </a:lnTo>
                  <a:lnTo>
                    <a:pt x="0" y="118"/>
                  </a:lnTo>
                  <a:lnTo>
                    <a:pt x="71" y="0"/>
                  </a:lnTo>
                  <a:close/>
                </a:path>
              </a:pathLst>
            </a:custGeom>
            <a:solidFill>
              <a:srgbClr val="A9E0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4" name="Freeform 35"/>
            <p:cNvSpPr/>
            <p:nvPr/>
          </p:nvSpPr>
          <p:spPr bwMode="auto">
            <a:xfrm>
              <a:off x="5691788" y="6248348"/>
              <a:ext cx="70704" cy="70703"/>
            </a:xfrm>
            <a:custGeom>
              <a:avLst/>
              <a:gdLst>
                <a:gd name="T0" fmla="*/ 4 w 35"/>
                <a:gd name="T1" fmla="*/ 9 h 35"/>
                <a:gd name="T2" fmla="*/ 10 w 35"/>
                <a:gd name="T3" fmla="*/ 31 h 35"/>
                <a:gd name="T4" fmla="*/ 31 w 35"/>
                <a:gd name="T5" fmla="*/ 26 h 35"/>
                <a:gd name="T6" fmla="*/ 26 w 35"/>
                <a:gd name="T7" fmla="*/ 4 h 35"/>
                <a:gd name="T8" fmla="*/ 4 w 35"/>
                <a:gd name="T9" fmla="*/ 9 h 35"/>
              </a:gdLst>
              <a:ahLst/>
              <a:cxnLst>
                <a:cxn ang="0">
                  <a:pos x="T0" y="T1"/>
                </a:cxn>
                <a:cxn ang="0">
                  <a:pos x="T2" y="T3"/>
                </a:cxn>
                <a:cxn ang="0">
                  <a:pos x="T4" y="T5"/>
                </a:cxn>
                <a:cxn ang="0">
                  <a:pos x="T6" y="T7"/>
                </a:cxn>
                <a:cxn ang="0">
                  <a:pos x="T8" y="T9"/>
                </a:cxn>
              </a:cxnLst>
              <a:rect l="0" t="0" r="r" b="b"/>
              <a:pathLst>
                <a:path w="35" h="35">
                  <a:moveTo>
                    <a:pt x="4" y="9"/>
                  </a:moveTo>
                  <a:cubicBezTo>
                    <a:pt x="0" y="17"/>
                    <a:pt x="2" y="26"/>
                    <a:pt x="10" y="31"/>
                  </a:cubicBezTo>
                  <a:cubicBezTo>
                    <a:pt x="17" y="35"/>
                    <a:pt x="26" y="33"/>
                    <a:pt x="31" y="26"/>
                  </a:cubicBezTo>
                  <a:cubicBezTo>
                    <a:pt x="35" y="18"/>
                    <a:pt x="33" y="9"/>
                    <a:pt x="26" y="4"/>
                  </a:cubicBezTo>
                  <a:cubicBezTo>
                    <a:pt x="18" y="0"/>
                    <a:pt x="9" y="2"/>
                    <a:pt x="4"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63" name="Group 162"/>
          <p:cNvGrpSpPr/>
          <p:nvPr/>
        </p:nvGrpSpPr>
        <p:grpSpPr>
          <a:xfrm>
            <a:off x="4335639" y="1545399"/>
            <a:ext cx="3992563" cy="2862940"/>
            <a:chOff x="4090988" y="1492250"/>
            <a:chExt cx="4483100" cy="3214688"/>
          </a:xfrm>
        </p:grpSpPr>
        <p:sp>
          <p:nvSpPr>
            <p:cNvPr id="164" name="Freeform 34"/>
            <p:cNvSpPr/>
            <p:nvPr/>
          </p:nvSpPr>
          <p:spPr bwMode="auto">
            <a:xfrm>
              <a:off x="4090988" y="1492250"/>
              <a:ext cx="4483100" cy="3214688"/>
            </a:xfrm>
            <a:custGeom>
              <a:avLst/>
              <a:gdLst>
                <a:gd name="T0" fmla="*/ 1556 w 1601"/>
                <a:gd name="T1" fmla="*/ 452 h 1147"/>
                <a:gd name="T2" fmla="*/ 1348 w 1601"/>
                <a:gd name="T3" fmla="*/ 361 h 1147"/>
                <a:gd name="T4" fmla="*/ 1318 w 1601"/>
                <a:gd name="T5" fmla="*/ 362 h 1147"/>
                <a:gd name="T6" fmla="*/ 1232 w 1601"/>
                <a:gd name="T7" fmla="*/ 166 h 1147"/>
                <a:gd name="T8" fmla="*/ 1084 w 1601"/>
                <a:gd name="T9" fmla="*/ 111 h 1147"/>
                <a:gd name="T10" fmla="*/ 964 w 1601"/>
                <a:gd name="T11" fmla="*/ 135 h 1147"/>
                <a:gd name="T12" fmla="*/ 706 w 1601"/>
                <a:gd name="T13" fmla="*/ 0 h 1147"/>
                <a:gd name="T14" fmla="*/ 691 w 1601"/>
                <a:gd name="T15" fmla="*/ 1 h 1147"/>
                <a:gd name="T16" fmla="*/ 426 w 1601"/>
                <a:gd name="T17" fmla="*/ 223 h 1147"/>
                <a:gd name="T18" fmla="*/ 378 w 1601"/>
                <a:gd name="T19" fmla="*/ 218 h 1147"/>
                <a:gd name="T20" fmla="*/ 226 w 1601"/>
                <a:gd name="T21" fmla="*/ 331 h 1147"/>
                <a:gd name="T22" fmla="*/ 208 w 1601"/>
                <a:gd name="T23" fmla="*/ 330 h 1147"/>
                <a:gd name="T24" fmla="*/ 47 w 1601"/>
                <a:gd name="T25" fmla="*/ 433 h 1147"/>
                <a:gd name="T26" fmla="*/ 41 w 1601"/>
                <a:gd name="T27" fmla="*/ 672 h 1147"/>
                <a:gd name="T28" fmla="*/ 264 w 1601"/>
                <a:gd name="T29" fmla="*/ 794 h 1147"/>
                <a:gd name="T30" fmla="*/ 349 w 1601"/>
                <a:gd name="T31" fmla="*/ 785 h 1147"/>
                <a:gd name="T32" fmla="*/ 499 w 1601"/>
                <a:gd name="T33" fmla="*/ 927 h 1147"/>
                <a:gd name="T34" fmla="*/ 538 w 1601"/>
                <a:gd name="T35" fmla="*/ 930 h 1147"/>
                <a:gd name="T36" fmla="*/ 710 w 1601"/>
                <a:gd name="T37" fmla="*/ 849 h 1147"/>
                <a:gd name="T38" fmla="*/ 872 w 1601"/>
                <a:gd name="T39" fmla="*/ 962 h 1147"/>
                <a:gd name="T40" fmla="*/ 741 w 1601"/>
                <a:gd name="T41" fmla="*/ 1147 h 1147"/>
                <a:gd name="T42" fmla="*/ 1211 w 1601"/>
                <a:gd name="T43" fmla="*/ 839 h 1147"/>
                <a:gd name="T44" fmla="*/ 1213 w 1601"/>
                <a:gd name="T45" fmla="*/ 834 h 1147"/>
                <a:gd name="T46" fmla="*/ 1280 w 1601"/>
                <a:gd name="T47" fmla="*/ 844 h 1147"/>
                <a:gd name="T48" fmla="*/ 1415 w 1601"/>
                <a:gd name="T49" fmla="*/ 771 h 1147"/>
                <a:gd name="T50" fmla="*/ 1564 w 1601"/>
                <a:gd name="T51" fmla="*/ 663 h 1147"/>
                <a:gd name="T52" fmla="*/ 1556 w 1601"/>
                <a:gd name="T53" fmla="*/ 452 h 1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01" h="1147">
                  <a:moveTo>
                    <a:pt x="1556" y="452"/>
                  </a:moveTo>
                  <a:cubicBezTo>
                    <a:pt x="1496" y="373"/>
                    <a:pt x="1400" y="361"/>
                    <a:pt x="1348" y="361"/>
                  </a:cubicBezTo>
                  <a:cubicBezTo>
                    <a:pt x="1336" y="361"/>
                    <a:pt x="1326" y="362"/>
                    <a:pt x="1318" y="362"/>
                  </a:cubicBezTo>
                  <a:cubicBezTo>
                    <a:pt x="1323" y="328"/>
                    <a:pt x="1321" y="247"/>
                    <a:pt x="1232" y="166"/>
                  </a:cubicBezTo>
                  <a:cubicBezTo>
                    <a:pt x="1192" y="130"/>
                    <a:pt x="1142" y="111"/>
                    <a:pt x="1084" y="111"/>
                  </a:cubicBezTo>
                  <a:cubicBezTo>
                    <a:pt x="1030" y="111"/>
                    <a:pt x="984" y="127"/>
                    <a:pt x="964" y="135"/>
                  </a:cubicBezTo>
                  <a:cubicBezTo>
                    <a:pt x="946" y="101"/>
                    <a:pt x="880" y="0"/>
                    <a:pt x="706" y="0"/>
                  </a:cubicBezTo>
                  <a:cubicBezTo>
                    <a:pt x="701" y="0"/>
                    <a:pt x="696" y="0"/>
                    <a:pt x="691" y="1"/>
                  </a:cubicBezTo>
                  <a:cubicBezTo>
                    <a:pt x="481" y="7"/>
                    <a:pt x="435" y="175"/>
                    <a:pt x="426" y="223"/>
                  </a:cubicBezTo>
                  <a:cubicBezTo>
                    <a:pt x="409" y="220"/>
                    <a:pt x="393" y="218"/>
                    <a:pt x="378" y="218"/>
                  </a:cubicBezTo>
                  <a:cubicBezTo>
                    <a:pt x="271" y="218"/>
                    <a:pt x="235" y="301"/>
                    <a:pt x="226" y="331"/>
                  </a:cubicBezTo>
                  <a:cubicBezTo>
                    <a:pt x="220" y="331"/>
                    <a:pt x="214" y="330"/>
                    <a:pt x="208" y="330"/>
                  </a:cubicBezTo>
                  <a:cubicBezTo>
                    <a:pt x="146" y="330"/>
                    <a:pt x="84" y="370"/>
                    <a:pt x="47" y="433"/>
                  </a:cubicBezTo>
                  <a:cubicBezTo>
                    <a:pt x="2" y="509"/>
                    <a:pt x="0" y="598"/>
                    <a:pt x="41" y="672"/>
                  </a:cubicBezTo>
                  <a:cubicBezTo>
                    <a:pt x="97" y="773"/>
                    <a:pt x="193" y="794"/>
                    <a:pt x="264" y="794"/>
                  </a:cubicBezTo>
                  <a:cubicBezTo>
                    <a:pt x="301" y="794"/>
                    <a:pt x="332" y="789"/>
                    <a:pt x="349" y="785"/>
                  </a:cubicBezTo>
                  <a:cubicBezTo>
                    <a:pt x="355" y="819"/>
                    <a:pt x="382" y="907"/>
                    <a:pt x="499" y="927"/>
                  </a:cubicBezTo>
                  <a:cubicBezTo>
                    <a:pt x="512" y="929"/>
                    <a:pt x="525" y="930"/>
                    <a:pt x="538" y="930"/>
                  </a:cubicBezTo>
                  <a:cubicBezTo>
                    <a:pt x="626" y="930"/>
                    <a:pt x="684" y="878"/>
                    <a:pt x="710" y="849"/>
                  </a:cubicBezTo>
                  <a:cubicBezTo>
                    <a:pt x="722" y="881"/>
                    <a:pt x="758" y="933"/>
                    <a:pt x="872" y="962"/>
                  </a:cubicBezTo>
                  <a:cubicBezTo>
                    <a:pt x="856" y="1023"/>
                    <a:pt x="822" y="1105"/>
                    <a:pt x="741" y="1147"/>
                  </a:cubicBezTo>
                  <a:cubicBezTo>
                    <a:pt x="741" y="1147"/>
                    <a:pt x="1064" y="1147"/>
                    <a:pt x="1211" y="839"/>
                  </a:cubicBezTo>
                  <a:cubicBezTo>
                    <a:pt x="1212" y="837"/>
                    <a:pt x="1212" y="835"/>
                    <a:pt x="1213" y="834"/>
                  </a:cubicBezTo>
                  <a:cubicBezTo>
                    <a:pt x="1236" y="841"/>
                    <a:pt x="1259" y="844"/>
                    <a:pt x="1280" y="844"/>
                  </a:cubicBezTo>
                  <a:cubicBezTo>
                    <a:pt x="1364" y="844"/>
                    <a:pt x="1403" y="791"/>
                    <a:pt x="1415" y="771"/>
                  </a:cubicBezTo>
                  <a:cubicBezTo>
                    <a:pt x="1474" y="770"/>
                    <a:pt x="1531" y="728"/>
                    <a:pt x="1564" y="663"/>
                  </a:cubicBezTo>
                  <a:cubicBezTo>
                    <a:pt x="1601" y="589"/>
                    <a:pt x="1598" y="508"/>
                    <a:pt x="1556" y="45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5" name="Freeform 35"/>
            <p:cNvSpPr/>
            <p:nvPr/>
          </p:nvSpPr>
          <p:spPr bwMode="auto">
            <a:xfrm>
              <a:off x="4329113" y="1755775"/>
              <a:ext cx="4006850" cy="2751138"/>
            </a:xfrm>
            <a:custGeom>
              <a:avLst/>
              <a:gdLst>
                <a:gd name="T0" fmla="*/ 1391 w 1431"/>
                <a:gd name="T1" fmla="*/ 367 h 982"/>
                <a:gd name="T2" fmla="*/ 1205 w 1431"/>
                <a:gd name="T3" fmla="*/ 294 h 982"/>
                <a:gd name="T4" fmla="*/ 1179 w 1431"/>
                <a:gd name="T5" fmla="*/ 295 h 982"/>
                <a:gd name="T6" fmla="*/ 1101 w 1431"/>
                <a:gd name="T7" fmla="*/ 135 h 982"/>
                <a:gd name="T8" fmla="*/ 969 w 1431"/>
                <a:gd name="T9" fmla="*/ 91 h 982"/>
                <a:gd name="T10" fmla="*/ 861 w 1431"/>
                <a:gd name="T11" fmla="*/ 110 h 982"/>
                <a:gd name="T12" fmla="*/ 631 w 1431"/>
                <a:gd name="T13" fmla="*/ 0 h 982"/>
                <a:gd name="T14" fmla="*/ 618 w 1431"/>
                <a:gd name="T15" fmla="*/ 1 h 982"/>
                <a:gd name="T16" fmla="*/ 380 w 1431"/>
                <a:gd name="T17" fmla="*/ 182 h 982"/>
                <a:gd name="T18" fmla="*/ 338 w 1431"/>
                <a:gd name="T19" fmla="*/ 178 h 982"/>
                <a:gd name="T20" fmla="*/ 202 w 1431"/>
                <a:gd name="T21" fmla="*/ 270 h 982"/>
                <a:gd name="T22" fmla="*/ 185 w 1431"/>
                <a:gd name="T23" fmla="*/ 269 h 982"/>
                <a:gd name="T24" fmla="*/ 42 w 1431"/>
                <a:gd name="T25" fmla="*/ 353 h 982"/>
                <a:gd name="T26" fmla="*/ 36 w 1431"/>
                <a:gd name="T27" fmla="*/ 546 h 982"/>
                <a:gd name="T28" fmla="*/ 236 w 1431"/>
                <a:gd name="T29" fmla="*/ 646 h 982"/>
                <a:gd name="T30" fmla="*/ 312 w 1431"/>
                <a:gd name="T31" fmla="*/ 638 h 982"/>
                <a:gd name="T32" fmla="*/ 446 w 1431"/>
                <a:gd name="T33" fmla="*/ 754 h 982"/>
                <a:gd name="T34" fmla="*/ 481 w 1431"/>
                <a:gd name="T35" fmla="*/ 757 h 982"/>
                <a:gd name="T36" fmla="*/ 634 w 1431"/>
                <a:gd name="T37" fmla="*/ 690 h 982"/>
                <a:gd name="T38" fmla="*/ 872 w 1431"/>
                <a:gd name="T39" fmla="*/ 828 h 982"/>
                <a:gd name="T40" fmla="*/ 773 w 1431"/>
                <a:gd name="T41" fmla="*/ 982 h 982"/>
                <a:gd name="T42" fmla="*/ 1082 w 1431"/>
                <a:gd name="T43" fmla="*/ 682 h 982"/>
                <a:gd name="T44" fmla="*/ 1084 w 1431"/>
                <a:gd name="T45" fmla="*/ 678 h 982"/>
                <a:gd name="T46" fmla="*/ 1144 w 1431"/>
                <a:gd name="T47" fmla="*/ 686 h 982"/>
                <a:gd name="T48" fmla="*/ 1265 w 1431"/>
                <a:gd name="T49" fmla="*/ 627 h 982"/>
                <a:gd name="T50" fmla="*/ 1398 w 1431"/>
                <a:gd name="T51" fmla="*/ 539 h 982"/>
                <a:gd name="T52" fmla="*/ 1391 w 1431"/>
                <a:gd name="T53" fmla="*/ 367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31" h="982">
                  <a:moveTo>
                    <a:pt x="1391" y="367"/>
                  </a:moveTo>
                  <a:cubicBezTo>
                    <a:pt x="1338" y="303"/>
                    <a:pt x="1252" y="294"/>
                    <a:pt x="1205" y="294"/>
                  </a:cubicBezTo>
                  <a:cubicBezTo>
                    <a:pt x="1195" y="294"/>
                    <a:pt x="1186" y="294"/>
                    <a:pt x="1179" y="295"/>
                  </a:cubicBezTo>
                  <a:cubicBezTo>
                    <a:pt x="1183" y="267"/>
                    <a:pt x="1181" y="201"/>
                    <a:pt x="1101" y="135"/>
                  </a:cubicBezTo>
                  <a:cubicBezTo>
                    <a:pt x="1066" y="106"/>
                    <a:pt x="1021" y="91"/>
                    <a:pt x="969" y="91"/>
                  </a:cubicBezTo>
                  <a:cubicBezTo>
                    <a:pt x="921" y="91"/>
                    <a:pt x="879" y="104"/>
                    <a:pt x="861" y="110"/>
                  </a:cubicBezTo>
                  <a:cubicBezTo>
                    <a:pt x="846" y="82"/>
                    <a:pt x="786" y="0"/>
                    <a:pt x="631" y="0"/>
                  </a:cubicBezTo>
                  <a:cubicBezTo>
                    <a:pt x="627" y="0"/>
                    <a:pt x="622" y="0"/>
                    <a:pt x="618" y="1"/>
                  </a:cubicBezTo>
                  <a:cubicBezTo>
                    <a:pt x="430" y="6"/>
                    <a:pt x="388" y="142"/>
                    <a:pt x="380" y="182"/>
                  </a:cubicBezTo>
                  <a:cubicBezTo>
                    <a:pt x="365" y="179"/>
                    <a:pt x="351" y="178"/>
                    <a:pt x="338" y="178"/>
                  </a:cubicBezTo>
                  <a:cubicBezTo>
                    <a:pt x="242" y="178"/>
                    <a:pt x="210" y="245"/>
                    <a:pt x="202" y="270"/>
                  </a:cubicBezTo>
                  <a:cubicBezTo>
                    <a:pt x="196" y="269"/>
                    <a:pt x="191" y="269"/>
                    <a:pt x="185" y="269"/>
                  </a:cubicBezTo>
                  <a:cubicBezTo>
                    <a:pt x="130" y="269"/>
                    <a:pt x="75" y="301"/>
                    <a:pt x="42" y="353"/>
                  </a:cubicBezTo>
                  <a:cubicBezTo>
                    <a:pt x="2" y="414"/>
                    <a:pt x="0" y="486"/>
                    <a:pt x="36" y="546"/>
                  </a:cubicBezTo>
                  <a:cubicBezTo>
                    <a:pt x="86" y="629"/>
                    <a:pt x="172" y="646"/>
                    <a:pt x="236" y="646"/>
                  </a:cubicBezTo>
                  <a:cubicBezTo>
                    <a:pt x="269" y="646"/>
                    <a:pt x="297" y="641"/>
                    <a:pt x="312" y="638"/>
                  </a:cubicBezTo>
                  <a:cubicBezTo>
                    <a:pt x="317" y="666"/>
                    <a:pt x="341" y="737"/>
                    <a:pt x="446" y="754"/>
                  </a:cubicBezTo>
                  <a:cubicBezTo>
                    <a:pt x="458" y="756"/>
                    <a:pt x="469" y="757"/>
                    <a:pt x="481" y="757"/>
                  </a:cubicBezTo>
                  <a:cubicBezTo>
                    <a:pt x="559" y="757"/>
                    <a:pt x="611" y="714"/>
                    <a:pt x="634" y="690"/>
                  </a:cubicBezTo>
                  <a:cubicBezTo>
                    <a:pt x="645" y="716"/>
                    <a:pt x="720" y="811"/>
                    <a:pt x="872" y="828"/>
                  </a:cubicBezTo>
                  <a:cubicBezTo>
                    <a:pt x="858" y="878"/>
                    <a:pt x="840" y="934"/>
                    <a:pt x="773" y="982"/>
                  </a:cubicBezTo>
                  <a:cubicBezTo>
                    <a:pt x="773" y="982"/>
                    <a:pt x="951" y="933"/>
                    <a:pt x="1082" y="682"/>
                  </a:cubicBezTo>
                  <a:cubicBezTo>
                    <a:pt x="1083" y="680"/>
                    <a:pt x="1084" y="679"/>
                    <a:pt x="1084" y="678"/>
                  </a:cubicBezTo>
                  <a:cubicBezTo>
                    <a:pt x="1105" y="683"/>
                    <a:pt x="1125" y="686"/>
                    <a:pt x="1144" y="686"/>
                  </a:cubicBezTo>
                  <a:cubicBezTo>
                    <a:pt x="1219" y="686"/>
                    <a:pt x="1254" y="643"/>
                    <a:pt x="1265" y="627"/>
                  </a:cubicBezTo>
                  <a:cubicBezTo>
                    <a:pt x="1318" y="626"/>
                    <a:pt x="1369" y="592"/>
                    <a:pt x="1398" y="539"/>
                  </a:cubicBezTo>
                  <a:cubicBezTo>
                    <a:pt x="1431" y="479"/>
                    <a:pt x="1428" y="413"/>
                    <a:pt x="1391" y="36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66" name="Group 165"/>
          <p:cNvGrpSpPr/>
          <p:nvPr/>
        </p:nvGrpSpPr>
        <p:grpSpPr>
          <a:xfrm>
            <a:off x="2655286" y="3605067"/>
            <a:ext cx="2690809" cy="1928046"/>
            <a:chOff x="2105026" y="3748088"/>
            <a:chExt cx="2525713" cy="1809750"/>
          </a:xfrm>
        </p:grpSpPr>
        <p:sp>
          <p:nvSpPr>
            <p:cNvPr id="167" name="Freeform 38"/>
            <p:cNvSpPr/>
            <p:nvPr/>
          </p:nvSpPr>
          <p:spPr bwMode="auto">
            <a:xfrm>
              <a:off x="2105026" y="3748088"/>
              <a:ext cx="2525713" cy="1809750"/>
            </a:xfrm>
            <a:custGeom>
              <a:avLst/>
              <a:gdLst>
                <a:gd name="T0" fmla="*/ 26 w 902"/>
                <a:gd name="T1" fmla="*/ 254 h 646"/>
                <a:gd name="T2" fmla="*/ 142 w 902"/>
                <a:gd name="T3" fmla="*/ 203 h 646"/>
                <a:gd name="T4" fmla="*/ 159 w 902"/>
                <a:gd name="T5" fmla="*/ 204 h 646"/>
                <a:gd name="T6" fmla="*/ 208 w 902"/>
                <a:gd name="T7" fmla="*/ 93 h 646"/>
                <a:gd name="T8" fmla="*/ 291 w 902"/>
                <a:gd name="T9" fmla="*/ 62 h 646"/>
                <a:gd name="T10" fmla="*/ 359 w 902"/>
                <a:gd name="T11" fmla="*/ 76 h 646"/>
                <a:gd name="T12" fmla="*/ 504 w 902"/>
                <a:gd name="T13" fmla="*/ 0 h 646"/>
                <a:gd name="T14" fmla="*/ 513 w 902"/>
                <a:gd name="T15" fmla="*/ 0 h 646"/>
                <a:gd name="T16" fmla="*/ 662 w 902"/>
                <a:gd name="T17" fmla="*/ 125 h 646"/>
                <a:gd name="T18" fmla="*/ 689 w 902"/>
                <a:gd name="T19" fmla="*/ 122 h 646"/>
                <a:gd name="T20" fmla="*/ 775 w 902"/>
                <a:gd name="T21" fmla="*/ 186 h 646"/>
                <a:gd name="T22" fmla="*/ 785 w 902"/>
                <a:gd name="T23" fmla="*/ 186 h 646"/>
                <a:gd name="T24" fmla="*/ 876 w 902"/>
                <a:gd name="T25" fmla="*/ 244 h 646"/>
                <a:gd name="T26" fmla="*/ 879 w 902"/>
                <a:gd name="T27" fmla="*/ 378 h 646"/>
                <a:gd name="T28" fmla="*/ 753 w 902"/>
                <a:gd name="T29" fmla="*/ 447 h 646"/>
                <a:gd name="T30" fmla="*/ 705 w 902"/>
                <a:gd name="T31" fmla="*/ 442 h 646"/>
                <a:gd name="T32" fmla="*/ 621 w 902"/>
                <a:gd name="T33" fmla="*/ 522 h 646"/>
                <a:gd name="T34" fmla="*/ 599 w 902"/>
                <a:gd name="T35" fmla="*/ 524 h 646"/>
                <a:gd name="T36" fmla="*/ 502 w 902"/>
                <a:gd name="T37" fmla="*/ 478 h 646"/>
                <a:gd name="T38" fmla="*/ 411 w 902"/>
                <a:gd name="T39" fmla="*/ 541 h 646"/>
                <a:gd name="T40" fmla="*/ 485 w 902"/>
                <a:gd name="T41" fmla="*/ 646 h 646"/>
                <a:gd name="T42" fmla="*/ 220 w 902"/>
                <a:gd name="T43" fmla="*/ 472 h 646"/>
                <a:gd name="T44" fmla="*/ 219 w 902"/>
                <a:gd name="T45" fmla="*/ 469 h 646"/>
                <a:gd name="T46" fmla="*/ 181 w 902"/>
                <a:gd name="T47" fmla="*/ 475 h 646"/>
                <a:gd name="T48" fmla="*/ 105 w 902"/>
                <a:gd name="T49" fmla="*/ 434 h 646"/>
                <a:gd name="T50" fmla="*/ 21 w 902"/>
                <a:gd name="T51" fmla="*/ 373 h 646"/>
                <a:gd name="T52" fmla="*/ 26 w 902"/>
                <a:gd name="T53" fmla="*/ 254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2" h="646">
                  <a:moveTo>
                    <a:pt x="26" y="254"/>
                  </a:moveTo>
                  <a:cubicBezTo>
                    <a:pt x="59" y="210"/>
                    <a:pt x="113" y="203"/>
                    <a:pt x="142" y="203"/>
                  </a:cubicBezTo>
                  <a:cubicBezTo>
                    <a:pt x="149" y="203"/>
                    <a:pt x="155" y="203"/>
                    <a:pt x="159" y="204"/>
                  </a:cubicBezTo>
                  <a:cubicBezTo>
                    <a:pt x="157" y="184"/>
                    <a:pt x="158" y="139"/>
                    <a:pt x="208" y="93"/>
                  </a:cubicBezTo>
                  <a:cubicBezTo>
                    <a:pt x="230" y="73"/>
                    <a:pt x="259" y="62"/>
                    <a:pt x="291" y="62"/>
                  </a:cubicBezTo>
                  <a:cubicBezTo>
                    <a:pt x="322" y="62"/>
                    <a:pt x="348" y="71"/>
                    <a:pt x="359" y="76"/>
                  </a:cubicBezTo>
                  <a:cubicBezTo>
                    <a:pt x="369" y="57"/>
                    <a:pt x="406" y="0"/>
                    <a:pt x="504" y="0"/>
                  </a:cubicBezTo>
                  <a:cubicBezTo>
                    <a:pt x="507" y="0"/>
                    <a:pt x="510" y="0"/>
                    <a:pt x="513" y="0"/>
                  </a:cubicBezTo>
                  <a:cubicBezTo>
                    <a:pt x="631" y="4"/>
                    <a:pt x="657" y="98"/>
                    <a:pt x="662" y="125"/>
                  </a:cubicBezTo>
                  <a:cubicBezTo>
                    <a:pt x="672" y="123"/>
                    <a:pt x="681" y="122"/>
                    <a:pt x="689" y="122"/>
                  </a:cubicBezTo>
                  <a:cubicBezTo>
                    <a:pt x="749" y="122"/>
                    <a:pt x="769" y="169"/>
                    <a:pt x="775" y="186"/>
                  </a:cubicBezTo>
                  <a:cubicBezTo>
                    <a:pt x="778" y="186"/>
                    <a:pt x="782" y="186"/>
                    <a:pt x="785" y="186"/>
                  </a:cubicBezTo>
                  <a:cubicBezTo>
                    <a:pt x="820" y="186"/>
                    <a:pt x="854" y="208"/>
                    <a:pt x="876" y="244"/>
                  </a:cubicBezTo>
                  <a:cubicBezTo>
                    <a:pt x="901" y="286"/>
                    <a:pt x="902" y="336"/>
                    <a:pt x="879" y="378"/>
                  </a:cubicBezTo>
                  <a:cubicBezTo>
                    <a:pt x="848" y="435"/>
                    <a:pt x="793" y="447"/>
                    <a:pt x="753" y="447"/>
                  </a:cubicBezTo>
                  <a:cubicBezTo>
                    <a:pt x="732" y="447"/>
                    <a:pt x="715" y="444"/>
                    <a:pt x="705" y="442"/>
                  </a:cubicBezTo>
                  <a:cubicBezTo>
                    <a:pt x="702" y="461"/>
                    <a:pt x="687" y="510"/>
                    <a:pt x="621" y="522"/>
                  </a:cubicBezTo>
                  <a:cubicBezTo>
                    <a:pt x="613" y="523"/>
                    <a:pt x="606" y="524"/>
                    <a:pt x="599" y="524"/>
                  </a:cubicBezTo>
                  <a:cubicBezTo>
                    <a:pt x="550" y="524"/>
                    <a:pt x="517" y="494"/>
                    <a:pt x="502" y="478"/>
                  </a:cubicBezTo>
                  <a:cubicBezTo>
                    <a:pt x="495" y="496"/>
                    <a:pt x="475" y="525"/>
                    <a:pt x="411" y="541"/>
                  </a:cubicBezTo>
                  <a:cubicBezTo>
                    <a:pt x="419" y="576"/>
                    <a:pt x="439" y="622"/>
                    <a:pt x="485" y="646"/>
                  </a:cubicBezTo>
                  <a:cubicBezTo>
                    <a:pt x="485" y="646"/>
                    <a:pt x="302" y="646"/>
                    <a:pt x="220" y="472"/>
                  </a:cubicBezTo>
                  <a:cubicBezTo>
                    <a:pt x="219" y="471"/>
                    <a:pt x="219" y="470"/>
                    <a:pt x="219" y="469"/>
                  </a:cubicBezTo>
                  <a:cubicBezTo>
                    <a:pt x="205" y="473"/>
                    <a:pt x="193" y="475"/>
                    <a:pt x="181" y="475"/>
                  </a:cubicBezTo>
                  <a:cubicBezTo>
                    <a:pt x="134" y="475"/>
                    <a:pt x="111" y="445"/>
                    <a:pt x="105" y="434"/>
                  </a:cubicBezTo>
                  <a:cubicBezTo>
                    <a:pt x="72" y="433"/>
                    <a:pt x="39" y="410"/>
                    <a:pt x="21" y="373"/>
                  </a:cubicBezTo>
                  <a:cubicBezTo>
                    <a:pt x="0" y="331"/>
                    <a:pt x="2" y="286"/>
                    <a:pt x="26" y="254"/>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8" name="Freeform 39"/>
            <p:cNvSpPr/>
            <p:nvPr/>
          </p:nvSpPr>
          <p:spPr bwMode="auto">
            <a:xfrm>
              <a:off x="2211388" y="3895725"/>
              <a:ext cx="2257425" cy="1549400"/>
            </a:xfrm>
            <a:custGeom>
              <a:avLst/>
              <a:gdLst>
                <a:gd name="T0" fmla="*/ 22 w 806"/>
                <a:gd name="T1" fmla="*/ 206 h 553"/>
                <a:gd name="T2" fmla="*/ 127 w 806"/>
                <a:gd name="T3" fmla="*/ 165 h 553"/>
                <a:gd name="T4" fmla="*/ 142 w 806"/>
                <a:gd name="T5" fmla="*/ 165 h 553"/>
                <a:gd name="T6" fmla="*/ 185 w 806"/>
                <a:gd name="T7" fmla="*/ 76 h 553"/>
                <a:gd name="T8" fmla="*/ 260 w 806"/>
                <a:gd name="T9" fmla="*/ 51 h 553"/>
                <a:gd name="T10" fmla="*/ 320 w 806"/>
                <a:gd name="T11" fmla="*/ 62 h 553"/>
                <a:gd name="T12" fmla="*/ 450 w 806"/>
                <a:gd name="T13" fmla="*/ 0 h 553"/>
                <a:gd name="T14" fmla="*/ 458 w 806"/>
                <a:gd name="T15" fmla="*/ 0 h 553"/>
                <a:gd name="T16" fmla="*/ 591 w 806"/>
                <a:gd name="T17" fmla="*/ 102 h 553"/>
                <a:gd name="T18" fmla="*/ 615 w 806"/>
                <a:gd name="T19" fmla="*/ 100 h 553"/>
                <a:gd name="T20" fmla="*/ 692 w 806"/>
                <a:gd name="T21" fmla="*/ 151 h 553"/>
                <a:gd name="T22" fmla="*/ 701 w 806"/>
                <a:gd name="T23" fmla="*/ 151 h 553"/>
                <a:gd name="T24" fmla="*/ 782 w 806"/>
                <a:gd name="T25" fmla="*/ 198 h 553"/>
                <a:gd name="T26" fmla="*/ 785 w 806"/>
                <a:gd name="T27" fmla="*/ 307 h 553"/>
                <a:gd name="T28" fmla="*/ 673 w 806"/>
                <a:gd name="T29" fmla="*/ 363 h 553"/>
                <a:gd name="T30" fmla="*/ 630 w 806"/>
                <a:gd name="T31" fmla="*/ 359 h 553"/>
                <a:gd name="T32" fmla="*/ 554 w 806"/>
                <a:gd name="T33" fmla="*/ 424 h 553"/>
                <a:gd name="T34" fmla="*/ 535 w 806"/>
                <a:gd name="T35" fmla="*/ 426 h 553"/>
                <a:gd name="T36" fmla="*/ 448 w 806"/>
                <a:gd name="T37" fmla="*/ 388 h 553"/>
                <a:gd name="T38" fmla="*/ 315 w 806"/>
                <a:gd name="T39" fmla="*/ 466 h 553"/>
                <a:gd name="T40" fmla="*/ 370 w 806"/>
                <a:gd name="T41" fmla="*/ 553 h 553"/>
                <a:gd name="T42" fmla="*/ 196 w 806"/>
                <a:gd name="T43" fmla="*/ 384 h 553"/>
                <a:gd name="T44" fmla="*/ 195 w 806"/>
                <a:gd name="T45" fmla="*/ 381 h 553"/>
                <a:gd name="T46" fmla="*/ 161 w 806"/>
                <a:gd name="T47" fmla="*/ 386 h 553"/>
                <a:gd name="T48" fmla="*/ 93 w 806"/>
                <a:gd name="T49" fmla="*/ 353 h 553"/>
                <a:gd name="T50" fmla="*/ 18 w 806"/>
                <a:gd name="T51" fmla="*/ 303 h 553"/>
                <a:gd name="T52" fmla="*/ 22 w 806"/>
                <a:gd name="T53" fmla="*/ 206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06" h="553">
                  <a:moveTo>
                    <a:pt x="22" y="206"/>
                  </a:moveTo>
                  <a:cubicBezTo>
                    <a:pt x="52" y="170"/>
                    <a:pt x="101" y="165"/>
                    <a:pt x="127" y="165"/>
                  </a:cubicBezTo>
                  <a:cubicBezTo>
                    <a:pt x="133" y="165"/>
                    <a:pt x="138" y="165"/>
                    <a:pt x="142" y="165"/>
                  </a:cubicBezTo>
                  <a:cubicBezTo>
                    <a:pt x="140" y="150"/>
                    <a:pt x="140" y="113"/>
                    <a:pt x="185" y="76"/>
                  </a:cubicBezTo>
                  <a:cubicBezTo>
                    <a:pt x="205" y="59"/>
                    <a:pt x="231" y="51"/>
                    <a:pt x="260" y="51"/>
                  </a:cubicBezTo>
                  <a:cubicBezTo>
                    <a:pt x="287" y="51"/>
                    <a:pt x="310" y="58"/>
                    <a:pt x="320" y="62"/>
                  </a:cubicBezTo>
                  <a:cubicBezTo>
                    <a:pt x="329" y="46"/>
                    <a:pt x="363" y="0"/>
                    <a:pt x="450" y="0"/>
                  </a:cubicBezTo>
                  <a:cubicBezTo>
                    <a:pt x="453" y="0"/>
                    <a:pt x="455" y="0"/>
                    <a:pt x="458" y="0"/>
                  </a:cubicBezTo>
                  <a:cubicBezTo>
                    <a:pt x="563" y="3"/>
                    <a:pt x="587" y="80"/>
                    <a:pt x="591" y="102"/>
                  </a:cubicBezTo>
                  <a:cubicBezTo>
                    <a:pt x="600" y="100"/>
                    <a:pt x="608" y="100"/>
                    <a:pt x="615" y="100"/>
                  </a:cubicBezTo>
                  <a:cubicBezTo>
                    <a:pt x="669" y="100"/>
                    <a:pt x="687" y="137"/>
                    <a:pt x="692" y="151"/>
                  </a:cubicBezTo>
                  <a:cubicBezTo>
                    <a:pt x="695" y="151"/>
                    <a:pt x="698" y="151"/>
                    <a:pt x="701" y="151"/>
                  </a:cubicBezTo>
                  <a:cubicBezTo>
                    <a:pt x="732" y="151"/>
                    <a:pt x="763" y="169"/>
                    <a:pt x="782" y="198"/>
                  </a:cubicBezTo>
                  <a:cubicBezTo>
                    <a:pt x="805" y="233"/>
                    <a:pt x="806" y="273"/>
                    <a:pt x="785" y="307"/>
                  </a:cubicBezTo>
                  <a:cubicBezTo>
                    <a:pt x="757" y="354"/>
                    <a:pt x="709" y="363"/>
                    <a:pt x="673" y="363"/>
                  </a:cubicBezTo>
                  <a:cubicBezTo>
                    <a:pt x="654" y="363"/>
                    <a:pt x="638" y="361"/>
                    <a:pt x="630" y="359"/>
                  </a:cubicBezTo>
                  <a:cubicBezTo>
                    <a:pt x="627" y="375"/>
                    <a:pt x="613" y="415"/>
                    <a:pt x="554" y="424"/>
                  </a:cubicBezTo>
                  <a:cubicBezTo>
                    <a:pt x="548" y="425"/>
                    <a:pt x="541" y="426"/>
                    <a:pt x="535" y="426"/>
                  </a:cubicBezTo>
                  <a:cubicBezTo>
                    <a:pt x="491" y="426"/>
                    <a:pt x="462" y="402"/>
                    <a:pt x="448" y="388"/>
                  </a:cubicBezTo>
                  <a:cubicBezTo>
                    <a:pt x="442" y="403"/>
                    <a:pt x="400" y="457"/>
                    <a:pt x="315" y="466"/>
                  </a:cubicBezTo>
                  <a:cubicBezTo>
                    <a:pt x="322" y="494"/>
                    <a:pt x="332" y="526"/>
                    <a:pt x="370" y="553"/>
                  </a:cubicBezTo>
                  <a:cubicBezTo>
                    <a:pt x="370" y="553"/>
                    <a:pt x="270" y="525"/>
                    <a:pt x="196" y="384"/>
                  </a:cubicBezTo>
                  <a:cubicBezTo>
                    <a:pt x="196" y="383"/>
                    <a:pt x="195" y="382"/>
                    <a:pt x="195" y="381"/>
                  </a:cubicBezTo>
                  <a:cubicBezTo>
                    <a:pt x="183" y="385"/>
                    <a:pt x="172" y="386"/>
                    <a:pt x="161" y="386"/>
                  </a:cubicBezTo>
                  <a:cubicBezTo>
                    <a:pt x="119" y="386"/>
                    <a:pt x="99" y="362"/>
                    <a:pt x="93" y="353"/>
                  </a:cubicBezTo>
                  <a:cubicBezTo>
                    <a:pt x="63" y="352"/>
                    <a:pt x="35" y="333"/>
                    <a:pt x="18" y="303"/>
                  </a:cubicBezTo>
                  <a:cubicBezTo>
                    <a:pt x="0" y="269"/>
                    <a:pt x="1" y="232"/>
                    <a:pt x="22" y="20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69" name="Group 168"/>
          <p:cNvGrpSpPr/>
          <p:nvPr/>
        </p:nvGrpSpPr>
        <p:grpSpPr>
          <a:xfrm flipH="1">
            <a:off x="7259073" y="3454803"/>
            <a:ext cx="2690809" cy="1928046"/>
            <a:chOff x="2105026" y="3748088"/>
            <a:chExt cx="2525713" cy="1809750"/>
          </a:xfrm>
        </p:grpSpPr>
        <p:sp>
          <p:nvSpPr>
            <p:cNvPr id="170" name="Freeform 38"/>
            <p:cNvSpPr/>
            <p:nvPr/>
          </p:nvSpPr>
          <p:spPr bwMode="auto">
            <a:xfrm>
              <a:off x="2105026" y="3748088"/>
              <a:ext cx="2525713" cy="1809750"/>
            </a:xfrm>
            <a:custGeom>
              <a:avLst/>
              <a:gdLst>
                <a:gd name="T0" fmla="*/ 26 w 902"/>
                <a:gd name="T1" fmla="*/ 254 h 646"/>
                <a:gd name="T2" fmla="*/ 142 w 902"/>
                <a:gd name="T3" fmla="*/ 203 h 646"/>
                <a:gd name="T4" fmla="*/ 159 w 902"/>
                <a:gd name="T5" fmla="*/ 204 h 646"/>
                <a:gd name="T6" fmla="*/ 208 w 902"/>
                <a:gd name="T7" fmla="*/ 93 h 646"/>
                <a:gd name="T8" fmla="*/ 291 w 902"/>
                <a:gd name="T9" fmla="*/ 62 h 646"/>
                <a:gd name="T10" fmla="*/ 359 w 902"/>
                <a:gd name="T11" fmla="*/ 76 h 646"/>
                <a:gd name="T12" fmla="*/ 504 w 902"/>
                <a:gd name="T13" fmla="*/ 0 h 646"/>
                <a:gd name="T14" fmla="*/ 513 w 902"/>
                <a:gd name="T15" fmla="*/ 0 h 646"/>
                <a:gd name="T16" fmla="*/ 662 w 902"/>
                <a:gd name="T17" fmla="*/ 125 h 646"/>
                <a:gd name="T18" fmla="*/ 689 w 902"/>
                <a:gd name="T19" fmla="*/ 122 h 646"/>
                <a:gd name="T20" fmla="*/ 775 w 902"/>
                <a:gd name="T21" fmla="*/ 186 h 646"/>
                <a:gd name="T22" fmla="*/ 785 w 902"/>
                <a:gd name="T23" fmla="*/ 186 h 646"/>
                <a:gd name="T24" fmla="*/ 876 w 902"/>
                <a:gd name="T25" fmla="*/ 244 h 646"/>
                <a:gd name="T26" fmla="*/ 879 w 902"/>
                <a:gd name="T27" fmla="*/ 378 h 646"/>
                <a:gd name="T28" fmla="*/ 753 w 902"/>
                <a:gd name="T29" fmla="*/ 447 h 646"/>
                <a:gd name="T30" fmla="*/ 705 w 902"/>
                <a:gd name="T31" fmla="*/ 442 h 646"/>
                <a:gd name="T32" fmla="*/ 621 w 902"/>
                <a:gd name="T33" fmla="*/ 522 h 646"/>
                <a:gd name="T34" fmla="*/ 599 w 902"/>
                <a:gd name="T35" fmla="*/ 524 h 646"/>
                <a:gd name="T36" fmla="*/ 502 w 902"/>
                <a:gd name="T37" fmla="*/ 478 h 646"/>
                <a:gd name="T38" fmla="*/ 411 w 902"/>
                <a:gd name="T39" fmla="*/ 541 h 646"/>
                <a:gd name="T40" fmla="*/ 485 w 902"/>
                <a:gd name="T41" fmla="*/ 646 h 646"/>
                <a:gd name="T42" fmla="*/ 220 w 902"/>
                <a:gd name="T43" fmla="*/ 472 h 646"/>
                <a:gd name="T44" fmla="*/ 219 w 902"/>
                <a:gd name="T45" fmla="*/ 469 h 646"/>
                <a:gd name="T46" fmla="*/ 181 w 902"/>
                <a:gd name="T47" fmla="*/ 475 h 646"/>
                <a:gd name="T48" fmla="*/ 105 w 902"/>
                <a:gd name="T49" fmla="*/ 434 h 646"/>
                <a:gd name="T50" fmla="*/ 21 w 902"/>
                <a:gd name="T51" fmla="*/ 373 h 646"/>
                <a:gd name="T52" fmla="*/ 26 w 902"/>
                <a:gd name="T53" fmla="*/ 254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2" h="646">
                  <a:moveTo>
                    <a:pt x="26" y="254"/>
                  </a:moveTo>
                  <a:cubicBezTo>
                    <a:pt x="59" y="210"/>
                    <a:pt x="113" y="203"/>
                    <a:pt x="142" y="203"/>
                  </a:cubicBezTo>
                  <a:cubicBezTo>
                    <a:pt x="149" y="203"/>
                    <a:pt x="155" y="203"/>
                    <a:pt x="159" y="204"/>
                  </a:cubicBezTo>
                  <a:cubicBezTo>
                    <a:pt x="157" y="184"/>
                    <a:pt x="158" y="139"/>
                    <a:pt x="208" y="93"/>
                  </a:cubicBezTo>
                  <a:cubicBezTo>
                    <a:pt x="230" y="73"/>
                    <a:pt x="259" y="62"/>
                    <a:pt x="291" y="62"/>
                  </a:cubicBezTo>
                  <a:cubicBezTo>
                    <a:pt x="322" y="62"/>
                    <a:pt x="348" y="71"/>
                    <a:pt x="359" y="76"/>
                  </a:cubicBezTo>
                  <a:cubicBezTo>
                    <a:pt x="369" y="57"/>
                    <a:pt x="406" y="0"/>
                    <a:pt x="504" y="0"/>
                  </a:cubicBezTo>
                  <a:cubicBezTo>
                    <a:pt x="507" y="0"/>
                    <a:pt x="510" y="0"/>
                    <a:pt x="513" y="0"/>
                  </a:cubicBezTo>
                  <a:cubicBezTo>
                    <a:pt x="631" y="4"/>
                    <a:pt x="657" y="98"/>
                    <a:pt x="662" y="125"/>
                  </a:cubicBezTo>
                  <a:cubicBezTo>
                    <a:pt x="672" y="123"/>
                    <a:pt x="681" y="122"/>
                    <a:pt x="689" y="122"/>
                  </a:cubicBezTo>
                  <a:cubicBezTo>
                    <a:pt x="749" y="122"/>
                    <a:pt x="769" y="169"/>
                    <a:pt x="775" y="186"/>
                  </a:cubicBezTo>
                  <a:cubicBezTo>
                    <a:pt x="778" y="186"/>
                    <a:pt x="782" y="186"/>
                    <a:pt x="785" y="186"/>
                  </a:cubicBezTo>
                  <a:cubicBezTo>
                    <a:pt x="820" y="186"/>
                    <a:pt x="854" y="208"/>
                    <a:pt x="876" y="244"/>
                  </a:cubicBezTo>
                  <a:cubicBezTo>
                    <a:pt x="901" y="286"/>
                    <a:pt x="902" y="336"/>
                    <a:pt x="879" y="378"/>
                  </a:cubicBezTo>
                  <a:cubicBezTo>
                    <a:pt x="848" y="435"/>
                    <a:pt x="793" y="447"/>
                    <a:pt x="753" y="447"/>
                  </a:cubicBezTo>
                  <a:cubicBezTo>
                    <a:pt x="732" y="447"/>
                    <a:pt x="715" y="444"/>
                    <a:pt x="705" y="442"/>
                  </a:cubicBezTo>
                  <a:cubicBezTo>
                    <a:pt x="702" y="461"/>
                    <a:pt x="687" y="510"/>
                    <a:pt x="621" y="522"/>
                  </a:cubicBezTo>
                  <a:cubicBezTo>
                    <a:pt x="613" y="523"/>
                    <a:pt x="606" y="524"/>
                    <a:pt x="599" y="524"/>
                  </a:cubicBezTo>
                  <a:cubicBezTo>
                    <a:pt x="550" y="524"/>
                    <a:pt x="517" y="494"/>
                    <a:pt x="502" y="478"/>
                  </a:cubicBezTo>
                  <a:cubicBezTo>
                    <a:pt x="495" y="496"/>
                    <a:pt x="475" y="525"/>
                    <a:pt x="411" y="541"/>
                  </a:cubicBezTo>
                  <a:cubicBezTo>
                    <a:pt x="419" y="576"/>
                    <a:pt x="439" y="622"/>
                    <a:pt x="485" y="646"/>
                  </a:cubicBezTo>
                  <a:cubicBezTo>
                    <a:pt x="485" y="646"/>
                    <a:pt x="302" y="646"/>
                    <a:pt x="220" y="472"/>
                  </a:cubicBezTo>
                  <a:cubicBezTo>
                    <a:pt x="219" y="471"/>
                    <a:pt x="219" y="470"/>
                    <a:pt x="219" y="469"/>
                  </a:cubicBezTo>
                  <a:cubicBezTo>
                    <a:pt x="205" y="473"/>
                    <a:pt x="193" y="475"/>
                    <a:pt x="181" y="475"/>
                  </a:cubicBezTo>
                  <a:cubicBezTo>
                    <a:pt x="134" y="475"/>
                    <a:pt x="111" y="445"/>
                    <a:pt x="105" y="434"/>
                  </a:cubicBezTo>
                  <a:cubicBezTo>
                    <a:pt x="72" y="433"/>
                    <a:pt x="39" y="410"/>
                    <a:pt x="21" y="373"/>
                  </a:cubicBezTo>
                  <a:cubicBezTo>
                    <a:pt x="0" y="331"/>
                    <a:pt x="2" y="286"/>
                    <a:pt x="26" y="25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1" name="Freeform 39"/>
            <p:cNvSpPr/>
            <p:nvPr/>
          </p:nvSpPr>
          <p:spPr bwMode="auto">
            <a:xfrm>
              <a:off x="2211388" y="3895725"/>
              <a:ext cx="2257425" cy="1549400"/>
            </a:xfrm>
            <a:custGeom>
              <a:avLst/>
              <a:gdLst>
                <a:gd name="T0" fmla="*/ 22 w 806"/>
                <a:gd name="T1" fmla="*/ 206 h 553"/>
                <a:gd name="T2" fmla="*/ 127 w 806"/>
                <a:gd name="T3" fmla="*/ 165 h 553"/>
                <a:gd name="T4" fmla="*/ 142 w 806"/>
                <a:gd name="T5" fmla="*/ 165 h 553"/>
                <a:gd name="T6" fmla="*/ 185 w 806"/>
                <a:gd name="T7" fmla="*/ 76 h 553"/>
                <a:gd name="T8" fmla="*/ 260 w 806"/>
                <a:gd name="T9" fmla="*/ 51 h 553"/>
                <a:gd name="T10" fmla="*/ 320 w 806"/>
                <a:gd name="T11" fmla="*/ 62 h 553"/>
                <a:gd name="T12" fmla="*/ 450 w 806"/>
                <a:gd name="T13" fmla="*/ 0 h 553"/>
                <a:gd name="T14" fmla="*/ 458 w 806"/>
                <a:gd name="T15" fmla="*/ 0 h 553"/>
                <a:gd name="T16" fmla="*/ 591 w 806"/>
                <a:gd name="T17" fmla="*/ 102 h 553"/>
                <a:gd name="T18" fmla="*/ 615 w 806"/>
                <a:gd name="T19" fmla="*/ 100 h 553"/>
                <a:gd name="T20" fmla="*/ 692 w 806"/>
                <a:gd name="T21" fmla="*/ 151 h 553"/>
                <a:gd name="T22" fmla="*/ 701 w 806"/>
                <a:gd name="T23" fmla="*/ 151 h 553"/>
                <a:gd name="T24" fmla="*/ 782 w 806"/>
                <a:gd name="T25" fmla="*/ 198 h 553"/>
                <a:gd name="T26" fmla="*/ 785 w 806"/>
                <a:gd name="T27" fmla="*/ 307 h 553"/>
                <a:gd name="T28" fmla="*/ 673 w 806"/>
                <a:gd name="T29" fmla="*/ 363 h 553"/>
                <a:gd name="T30" fmla="*/ 630 w 806"/>
                <a:gd name="T31" fmla="*/ 359 h 553"/>
                <a:gd name="T32" fmla="*/ 554 w 806"/>
                <a:gd name="T33" fmla="*/ 424 h 553"/>
                <a:gd name="T34" fmla="*/ 535 w 806"/>
                <a:gd name="T35" fmla="*/ 426 h 553"/>
                <a:gd name="T36" fmla="*/ 448 w 806"/>
                <a:gd name="T37" fmla="*/ 388 h 553"/>
                <a:gd name="T38" fmla="*/ 315 w 806"/>
                <a:gd name="T39" fmla="*/ 466 h 553"/>
                <a:gd name="T40" fmla="*/ 370 w 806"/>
                <a:gd name="T41" fmla="*/ 553 h 553"/>
                <a:gd name="T42" fmla="*/ 196 w 806"/>
                <a:gd name="T43" fmla="*/ 384 h 553"/>
                <a:gd name="T44" fmla="*/ 195 w 806"/>
                <a:gd name="T45" fmla="*/ 381 h 553"/>
                <a:gd name="T46" fmla="*/ 161 w 806"/>
                <a:gd name="T47" fmla="*/ 386 h 553"/>
                <a:gd name="T48" fmla="*/ 93 w 806"/>
                <a:gd name="T49" fmla="*/ 353 h 553"/>
                <a:gd name="T50" fmla="*/ 18 w 806"/>
                <a:gd name="T51" fmla="*/ 303 h 553"/>
                <a:gd name="T52" fmla="*/ 22 w 806"/>
                <a:gd name="T53" fmla="*/ 206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06" h="553">
                  <a:moveTo>
                    <a:pt x="22" y="206"/>
                  </a:moveTo>
                  <a:cubicBezTo>
                    <a:pt x="52" y="170"/>
                    <a:pt x="101" y="165"/>
                    <a:pt x="127" y="165"/>
                  </a:cubicBezTo>
                  <a:cubicBezTo>
                    <a:pt x="133" y="165"/>
                    <a:pt x="138" y="165"/>
                    <a:pt x="142" y="165"/>
                  </a:cubicBezTo>
                  <a:cubicBezTo>
                    <a:pt x="140" y="150"/>
                    <a:pt x="140" y="113"/>
                    <a:pt x="185" y="76"/>
                  </a:cubicBezTo>
                  <a:cubicBezTo>
                    <a:pt x="205" y="59"/>
                    <a:pt x="231" y="51"/>
                    <a:pt x="260" y="51"/>
                  </a:cubicBezTo>
                  <a:cubicBezTo>
                    <a:pt x="287" y="51"/>
                    <a:pt x="310" y="58"/>
                    <a:pt x="320" y="62"/>
                  </a:cubicBezTo>
                  <a:cubicBezTo>
                    <a:pt x="329" y="46"/>
                    <a:pt x="363" y="0"/>
                    <a:pt x="450" y="0"/>
                  </a:cubicBezTo>
                  <a:cubicBezTo>
                    <a:pt x="453" y="0"/>
                    <a:pt x="455" y="0"/>
                    <a:pt x="458" y="0"/>
                  </a:cubicBezTo>
                  <a:cubicBezTo>
                    <a:pt x="563" y="3"/>
                    <a:pt x="587" y="80"/>
                    <a:pt x="591" y="102"/>
                  </a:cubicBezTo>
                  <a:cubicBezTo>
                    <a:pt x="600" y="100"/>
                    <a:pt x="608" y="100"/>
                    <a:pt x="615" y="100"/>
                  </a:cubicBezTo>
                  <a:cubicBezTo>
                    <a:pt x="669" y="100"/>
                    <a:pt x="687" y="137"/>
                    <a:pt x="692" y="151"/>
                  </a:cubicBezTo>
                  <a:cubicBezTo>
                    <a:pt x="695" y="151"/>
                    <a:pt x="698" y="151"/>
                    <a:pt x="701" y="151"/>
                  </a:cubicBezTo>
                  <a:cubicBezTo>
                    <a:pt x="732" y="151"/>
                    <a:pt x="763" y="169"/>
                    <a:pt x="782" y="198"/>
                  </a:cubicBezTo>
                  <a:cubicBezTo>
                    <a:pt x="805" y="233"/>
                    <a:pt x="806" y="273"/>
                    <a:pt x="785" y="307"/>
                  </a:cubicBezTo>
                  <a:cubicBezTo>
                    <a:pt x="757" y="354"/>
                    <a:pt x="709" y="363"/>
                    <a:pt x="673" y="363"/>
                  </a:cubicBezTo>
                  <a:cubicBezTo>
                    <a:pt x="654" y="363"/>
                    <a:pt x="638" y="361"/>
                    <a:pt x="630" y="359"/>
                  </a:cubicBezTo>
                  <a:cubicBezTo>
                    <a:pt x="627" y="375"/>
                    <a:pt x="613" y="415"/>
                    <a:pt x="554" y="424"/>
                  </a:cubicBezTo>
                  <a:cubicBezTo>
                    <a:pt x="548" y="425"/>
                    <a:pt x="541" y="426"/>
                    <a:pt x="535" y="426"/>
                  </a:cubicBezTo>
                  <a:cubicBezTo>
                    <a:pt x="491" y="426"/>
                    <a:pt x="462" y="402"/>
                    <a:pt x="448" y="388"/>
                  </a:cubicBezTo>
                  <a:cubicBezTo>
                    <a:pt x="442" y="403"/>
                    <a:pt x="400" y="457"/>
                    <a:pt x="315" y="466"/>
                  </a:cubicBezTo>
                  <a:cubicBezTo>
                    <a:pt x="322" y="494"/>
                    <a:pt x="332" y="526"/>
                    <a:pt x="370" y="553"/>
                  </a:cubicBezTo>
                  <a:cubicBezTo>
                    <a:pt x="370" y="553"/>
                    <a:pt x="270" y="525"/>
                    <a:pt x="196" y="384"/>
                  </a:cubicBezTo>
                  <a:cubicBezTo>
                    <a:pt x="196" y="383"/>
                    <a:pt x="195" y="382"/>
                    <a:pt x="195" y="381"/>
                  </a:cubicBezTo>
                  <a:cubicBezTo>
                    <a:pt x="183" y="385"/>
                    <a:pt x="172" y="386"/>
                    <a:pt x="161" y="386"/>
                  </a:cubicBezTo>
                  <a:cubicBezTo>
                    <a:pt x="119" y="386"/>
                    <a:pt x="99" y="362"/>
                    <a:pt x="93" y="353"/>
                  </a:cubicBezTo>
                  <a:cubicBezTo>
                    <a:pt x="63" y="352"/>
                    <a:pt x="35" y="333"/>
                    <a:pt x="18" y="303"/>
                  </a:cubicBezTo>
                  <a:cubicBezTo>
                    <a:pt x="0" y="269"/>
                    <a:pt x="1" y="232"/>
                    <a:pt x="22" y="20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172" name="Rectangle 171"/>
          <p:cNvSpPr/>
          <p:nvPr/>
        </p:nvSpPr>
        <p:spPr>
          <a:xfrm>
            <a:off x="4845685" y="2117090"/>
            <a:ext cx="2973070" cy="1337945"/>
          </a:xfrm>
          <a:prstGeom prst="rect">
            <a:avLst/>
          </a:prstGeom>
        </p:spPr>
        <p:txBody>
          <a:bodyPr wrap="square">
            <a:spAutoFit/>
          </a:bodyPr>
          <a:lstStyle/>
          <a:p>
            <a:pPr algn="ctr">
              <a:lnSpc>
                <a:spcPct val="150000"/>
              </a:lnSpc>
            </a:pPr>
            <a:endParaRPr lang="en-US" dirty="0">
              <a:solidFill>
                <a:schemeClr val="tx1">
                  <a:lumMod val="65000"/>
                  <a:lumOff val="35000"/>
                </a:schemeClr>
              </a:solidFill>
              <a:latin typeface="Coolvetica Rg" panose="020B0603030602020004" pitchFamily="34" charset="0"/>
              <a:ea typeface="Open Sans" panose="020B0606030504020204" pitchFamily="34" charset="0"/>
              <a:cs typeface="Open Sans" panose="020B0606030504020204" pitchFamily="34" charset="0"/>
            </a:endParaRPr>
          </a:p>
          <a:p>
            <a:pPr>
              <a:lnSpc>
                <a:spcPct val="150000"/>
              </a:lnSpc>
            </a:pPr>
            <a:r>
              <a:rPr lang="zh-CN" altLang="en-US" b="1" dirty="0">
                <a:solidFill>
                  <a:schemeClr val="tx1"/>
                </a:solidFill>
                <a:latin typeface="方正少儿简体" charset="-122"/>
                <a:ea typeface="方正少儿简体" charset="-122"/>
                <a:sym typeface="Times New Roman" pitchFamily="2" charset="0"/>
              </a:rPr>
              <a:t>损害眼睛，增加白内障患者</a:t>
            </a:r>
            <a:endParaRPr lang="zh-CN" altLang="en-US" b="1" dirty="0">
              <a:solidFill>
                <a:schemeClr val="tx1"/>
              </a:solidFill>
              <a:latin typeface="方正少儿简体" charset="-122"/>
              <a:ea typeface="方正少儿简体" charset="-122"/>
              <a:sym typeface="Times New Roman" pitchFamily="2" charset="0"/>
            </a:endParaRPr>
          </a:p>
          <a:p>
            <a:pPr>
              <a:lnSpc>
                <a:spcPct val="150000"/>
              </a:lnSpc>
            </a:pPr>
            <a:endParaRPr lang="zh-CN" altLang="en-US" b="1" dirty="0">
              <a:solidFill>
                <a:schemeClr val="tx1"/>
              </a:solidFill>
              <a:latin typeface="方正少儿简体" charset="-122"/>
              <a:ea typeface="方正少儿简体" charset="-122"/>
              <a:sym typeface="Times New Roman" pitchFamily="2" charset="0"/>
            </a:endParaRPr>
          </a:p>
        </p:txBody>
      </p:sp>
      <p:sp>
        <p:nvSpPr>
          <p:cNvPr id="177" name="Rectangle 176"/>
          <p:cNvSpPr/>
          <p:nvPr/>
        </p:nvSpPr>
        <p:spPr>
          <a:xfrm>
            <a:off x="2928320" y="4258974"/>
            <a:ext cx="2144401" cy="368300"/>
          </a:xfrm>
          <a:prstGeom prst="rect">
            <a:avLst/>
          </a:prstGeom>
        </p:spPr>
        <p:txBody>
          <a:bodyPr wrap="square">
            <a:spAutoFit/>
          </a:bodyPr>
          <a:lstStyle/>
          <a:p>
            <a:pPr algn="ctr"/>
            <a:r>
              <a:rPr lang="zh-CN" altLang="en-US" b="1" dirty="0">
                <a:latin typeface="方正少儿简体" charset="-122"/>
                <a:ea typeface="方正少儿简体" charset="-122"/>
                <a:sym typeface="Times New Roman" pitchFamily="2" charset="0"/>
              </a:rPr>
              <a:t>增加皮肤癌患者</a:t>
            </a:r>
            <a:endParaRPr lang="zh-CN" altLang="en-US" b="1" dirty="0">
              <a:solidFill>
                <a:schemeClr val="tx1">
                  <a:lumMod val="65000"/>
                  <a:lumOff val="35000"/>
                </a:schemeClr>
              </a:solidFill>
              <a:latin typeface="方正少儿简体" charset="-122"/>
              <a:ea typeface="方正少儿简体" charset="-122"/>
              <a:sym typeface="Times New Roman" pitchFamily="2" charset="0"/>
            </a:endParaRPr>
          </a:p>
        </p:txBody>
      </p:sp>
      <p:sp>
        <p:nvSpPr>
          <p:cNvPr id="178" name="Rectangle 177"/>
          <p:cNvSpPr/>
          <p:nvPr/>
        </p:nvSpPr>
        <p:spPr>
          <a:xfrm>
            <a:off x="7561611" y="3348216"/>
            <a:ext cx="2144401" cy="1337945"/>
          </a:xfrm>
          <a:prstGeom prst="rect">
            <a:avLst/>
          </a:prstGeom>
        </p:spPr>
        <p:txBody>
          <a:bodyPr wrap="square">
            <a:spAutoFit/>
          </a:bodyPr>
          <a:lstStyle/>
          <a:p>
            <a:pPr algn="ctr" fontAlgn="auto">
              <a:lnSpc>
                <a:spcPct val="150000"/>
              </a:lnSpc>
            </a:pPr>
            <a:endParaRPr lang="zh-CN" altLang="en-US" b="1" dirty="0">
              <a:solidFill>
                <a:schemeClr val="tx1"/>
              </a:solidFill>
              <a:latin typeface="方正少儿简体" charset="-122"/>
              <a:ea typeface="方正少儿简体" charset="-122"/>
              <a:sym typeface="Times New Roman" pitchFamily="2" charset="0"/>
            </a:endParaRPr>
          </a:p>
          <a:p>
            <a:pPr algn="ctr" fontAlgn="auto">
              <a:lnSpc>
                <a:spcPct val="150000"/>
              </a:lnSpc>
            </a:pPr>
            <a:r>
              <a:rPr lang="zh-CN" altLang="en-US" b="1" dirty="0">
                <a:solidFill>
                  <a:schemeClr val="tx1"/>
                </a:solidFill>
                <a:latin typeface="方正少儿简体" charset="-122"/>
                <a:ea typeface="方正少儿简体" charset="-122"/>
                <a:sym typeface="Times New Roman" pitchFamily="2" charset="0"/>
              </a:rPr>
              <a:t>削弱免疫力，</a:t>
            </a:r>
            <a:endParaRPr lang="zh-CN" altLang="en-US" b="1" dirty="0">
              <a:solidFill>
                <a:schemeClr val="tx1"/>
              </a:solidFill>
              <a:latin typeface="方正少儿简体" charset="-122"/>
              <a:ea typeface="方正少儿简体" charset="-122"/>
              <a:sym typeface="Times New Roman" pitchFamily="2" charset="0"/>
            </a:endParaRPr>
          </a:p>
          <a:p>
            <a:pPr algn="ctr" fontAlgn="auto">
              <a:lnSpc>
                <a:spcPct val="150000"/>
              </a:lnSpc>
            </a:pPr>
            <a:r>
              <a:rPr lang="zh-CN" altLang="en-US" b="1" dirty="0">
                <a:solidFill>
                  <a:schemeClr val="tx1"/>
                </a:solidFill>
                <a:latin typeface="方正少儿简体" charset="-122"/>
                <a:ea typeface="方正少儿简体" charset="-122"/>
                <a:sym typeface="Times New Roman" pitchFamily="2" charset="0"/>
              </a:rPr>
              <a:t>增加传染病患者</a:t>
            </a:r>
          </a:p>
        </p:txBody>
      </p:sp>
      <p:sp>
        <p:nvSpPr>
          <p:cNvPr id="115" name="Footer Placeholder 5"/>
          <p:cNvSpPr>
            <a:spLocks noGrp="1"/>
          </p:cNvSpPr>
          <p:nvPr>
            <p:ph type="ftr" sz="quarter" idx="11"/>
          </p:nvPr>
        </p:nvSpPr>
        <p:spPr>
          <a:xfrm>
            <a:off x="4069080" y="6154075"/>
            <a:ext cx="4114800" cy="365125"/>
          </a:xfrm>
        </p:spPr>
        <p:txBody>
          <a:bodyPr/>
          <a:lstStyle/>
          <a:p>
            <a:r>
              <a:rPr lang="en-AU" dirty="0"/>
              <a:t>www.yourwebsite.com</a:t>
            </a:r>
          </a:p>
        </p:txBody>
      </p:sp>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9891395" y="-6350"/>
            <a:ext cx="2319020" cy="1905000"/>
          </a:xfrm>
          <a:prstGeom prst="rect">
            <a:avLst/>
          </a:prstGeom>
        </p:spPr>
      </p:pic>
      <p:sp>
        <p:nvSpPr>
          <p:cNvPr id="7" name="矩形 6"/>
          <p:cNvSpPr/>
          <p:nvPr/>
        </p:nvSpPr>
        <p:spPr>
          <a:xfrm flipV="1">
            <a:off x="728" y="269"/>
            <a:ext cx="12190792" cy="95497"/>
          </a:xfrm>
          <a:prstGeom prst="rect">
            <a:avLst/>
          </a:prstGeom>
          <a:solidFill>
            <a:srgbClr val="427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21777" y="-77831"/>
            <a:ext cx="987348" cy="1188627"/>
            <a:chOff x="614" y="-123"/>
            <a:chExt cx="1555" cy="1872"/>
          </a:xfrm>
          <a:solidFill>
            <a:srgbClr val="427734"/>
          </a:solidFill>
        </p:grpSpPr>
        <p:grpSp>
          <p:nvGrpSpPr>
            <p:cNvPr id="9" name="组合 8"/>
            <p:cNvGrpSpPr/>
            <p:nvPr/>
          </p:nvGrpSpPr>
          <p:grpSpPr>
            <a:xfrm>
              <a:off x="614" y="-123"/>
              <a:ext cx="1555" cy="1872"/>
              <a:chOff x="336692" y="-179502"/>
              <a:chExt cx="987163" cy="1189012"/>
            </a:xfrm>
            <a:grpFill/>
          </p:grpSpPr>
          <p:sp>
            <p:nvSpPr>
              <p:cNvPr id="12"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3"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4"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15" name="文本框 14"/>
            <p:cNvSpPr txBox="1"/>
            <p:nvPr/>
          </p:nvSpPr>
          <p:spPr>
            <a:xfrm>
              <a:off x="952" y="640"/>
              <a:ext cx="1037" cy="822"/>
            </a:xfrm>
            <a:prstGeom prst="rect">
              <a:avLst/>
            </a:prstGeom>
            <a:grpFill/>
          </p:spPr>
          <p:txBody>
            <a:bodyPr wrap="square" rtlCol="0">
              <a:spAutoFit/>
            </a:bodyPr>
            <a:lstStyle/>
            <a:p>
              <a:pPr algn="ctr"/>
              <a:r>
                <a:rPr lang="en-US" altLang="zh-CN" sz="2800" b="1" dirty="0">
                  <a:ln w="28575">
                    <a:noFill/>
                  </a:ln>
                  <a:solidFill>
                    <a:schemeClr val="bg1"/>
                  </a:solidFill>
                  <a:latin typeface="微软雅黑" charset="-122"/>
                  <a:ea typeface="微软雅黑" charset="-122"/>
                </a:rPr>
                <a:t>04</a:t>
              </a:r>
            </a:p>
          </p:txBody>
        </p:sp>
      </p:grpSp>
      <p:sp>
        <p:nvSpPr>
          <p:cNvPr id="16" name="矩形 15"/>
          <p:cNvSpPr/>
          <p:nvPr/>
        </p:nvSpPr>
        <p:spPr>
          <a:xfrm>
            <a:off x="1142957" y="171977"/>
            <a:ext cx="2708910" cy="852805"/>
          </a:xfrm>
          <a:prstGeom prst="rect">
            <a:avLst/>
          </a:prstGeom>
        </p:spPr>
        <p:txBody>
          <a:bodyPr wrap="none">
            <a:spAutoFit/>
          </a:bodyPr>
          <a:lstStyle/>
          <a:p>
            <a:pPr marL="0" lvl="1" algn="l">
              <a:lnSpc>
                <a:spcPct val="150000"/>
              </a:lnSpc>
            </a:pPr>
            <a:r>
              <a:rPr lang="zh-CN" altLang="en-US" sz="3300" b="1" dirty="0">
                <a:effectLst/>
                <a:latin typeface="黑体" charset="-122"/>
                <a:ea typeface="黑体" charset="-122"/>
                <a:cs typeface="华文楷体" charset="-122"/>
                <a:sym typeface="+mn-ea"/>
              </a:rPr>
              <a:t>大气污染后果</a:t>
            </a:r>
          </a:p>
        </p:txBody>
      </p:sp>
      <p:pic>
        <p:nvPicPr>
          <p:cNvPr id="269" name="图片 268"/>
          <p:cNvPicPr>
            <a:picLocks noChangeAspect="1"/>
          </p:cNvPicPr>
          <p:nvPr/>
        </p:nvPicPr>
        <p:blipFill rotWithShape="1">
          <a:blip r:embed="rId5">
            <a:extLst>
              <a:ext uri="{BEBA8EAE-BF5A-486C-A8C5-ECC9F3942E4B}">
                <a14:imgProps xmlns:a14="http://schemas.microsoft.com/office/drawing/2010/main">
                  <a14:imgLayer r:embed="rId6">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0" y="5840730"/>
            <a:ext cx="12286615" cy="1041400"/>
          </a:xfrm>
          <a:prstGeom prst="rect">
            <a:avLst/>
          </a:prstGeom>
        </p:spPr>
      </p:pic>
      <p:pic>
        <p:nvPicPr>
          <p:cNvPr id="5" name="图片 4" descr="4"/>
          <p:cNvPicPr>
            <a:picLocks noChangeAspect="1"/>
          </p:cNvPicPr>
          <p:nvPr/>
        </p:nvPicPr>
        <p:blipFill>
          <a:blip r:embed="rId7"/>
          <a:srcRect l="34446"/>
          <a:stretch>
            <a:fillRect/>
          </a:stretch>
        </p:blipFill>
        <p:spPr>
          <a:xfrm rot="20280000">
            <a:off x="9530080" y="1748790"/>
            <a:ext cx="1604645" cy="2448560"/>
          </a:xfrm>
          <a:prstGeom prst="rect">
            <a:avLst/>
          </a:prstGeom>
        </p:spPr>
      </p:pic>
      <p:pic>
        <p:nvPicPr>
          <p:cNvPr id="6" name="图片 5" descr="4"/>
          <p:cNvPicPr>
            <a:picLocks noChangeAspect="1"/>
          </p:cNvPicPr>
          <p:nvPr/>
        </p:nvPicPr>
        <p:blipFill>
          <a:blip r:embed="rId7"/>
          <a:srcRect l="982" r="59899"/>
          <a:stretch>
            <a:fillRect/>
          </a:stretch>
        </p:blipFill>
        <p:spPr>
          <a:xfrm rot="20280000">
            <a:off x="611505" y="983615"/>
            <a:ext cx="957580" cy="2448560"/>
          </a:xfrm>
          <a:prstGeom prst="rect">
            <a:avLst/>
          </a:prstGeom>
        </p:spPr>
      </p:pic>
    </p:spTree>
  </p:cSld>
  <p:clrMapOvr>
    <a:masterClrMapping/>
  </p:clrMapOvr>
  <p:transition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63"/>
                                        </p:tgtEl>
                                        <p:attrNameLst>
                                          <p:attrName>style.visibility</p:attrName>
                                        </p:attrNameLst>
                                      </p:cBhvr>
                                      <p:to>
                                        <p:strVal val="visible"/>
                                      </p:to>
                                    </p:set>
                                    <p:animEffect transition="in" filter="fade">
                                      <p:cBhvr>
                                        <p:cTn id="12" dur="1000"/>
                                        <p:tgtEl>
                                          <p:spTgt spid="163"/>
                                        </p:tgtEl>
                                      </p:cBhvr>
                                    </p:animEffect>
                                    <p:anim calcmode="lin" valueType="num">
                                      <p:cBhvr>
                                        <p:cTn id="13" dur="1000" fill="hold"/>
                                        <p:tgtEl>
                                          <p:spTgt spid="163"/>
                                        </p:tgtEl>
                                        <p:attrNameLst>
                                          <p:attrName>ppt_x</p:attrName>
                                        </p:attrNameLst>
                                      </p:cBhvr>
                                      <p:tavLst>
                                        <p:tav tm="0">
                                          <p:val>
                                            <p:strVal val="#ppt_x"/>
                                          </p:val>
                                        </p:tav>
                                        <p:tav tm="100000">
                                          <p:val>
                                            <p:strVal val="#ppt_x"/>
                                          </p:val>
                                        </p:tav>
                                      </p:tavLst>
                                    </p:anim>
                                    <p:anim calcmode="lin" valueType="num">
                                      <p:cBhvr>
                                        <p:cTn id="14" dur="1000" fill="hold"/>
                                        <p:tgtEl>
                                          <p:spTgt spid="16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31" presetClass="entr" presetSubtype="0" fill="hold" grpId="0" nodeType="afterEffect">
                                  <p:stCondLst>
                                    <p:cond delay="0"/>
                                  </p:stCondLst>
                                  <p:childTnLst>
                                    <p:set>
                                      <p:cBhvr>
                                        <p:cTn id="17" dur="1" fill="hold">
                                          <p:stCondLst>
                                            <p:cond delay="0"/>
                                          </p:stCondLst>
                                        </p:cTn>
                                        <p:tgtEl>
                                          <p:spTgt spid="172"/>
                                        </p:tgtEl>
                                        <p:attrNameLst>
                                          <p:attrName>style.visibility</p:attrName>
                                        </p:attrNameLst>
                                      </p:cBhvr>
                                      <p:to>
                                        <p:strVal val="visible"/>
                                      </p:to>
                                    </p:set>
                                    <p:anim calcmode="lin" valueType="num">
                                      <p:cBhvr>
                                        <p:cTn id="18" dur="500" fill="hold"/>
                                        <p:tgtEl>
                                          <p:spTgt spid="172"/>
                                        </p:tgtEl>
                                        <p:attrNameLst>
                                          <p:attrName>ppt_w</p:attrName>
                                        </p:attrNameLst>
                                      </p:cBhvr>
                                      <p:tavLst>
                                        <p:tav tm="0">
                                          <p:val>
                                            <p:fltVal val="0"/>
                                          </p:val>
                                        </p:tav>
                                        <p:tav tm="100000">
                                          <p:val>
                                            <p:strVal val="#ppt_w"/>
                                          </p:val>
                                        </p:tav>
                                      </p:tavLst>
                                    </p:anim>
                                    <p:anim calcmode="lin" valueType="num">
                                      <p:cBhvr>
                                        <p:cTn id="19" dur="500" fill="hold"/>
                                        <p:tgtEl>
                                          <p:spTgt spid="172"/>
                                        </p:tgtEl>
                                        <p:attrNameLst>
                                          <p:attrName>ppt_h</p:attrName>
                                        </p:attrNameLst>
                                      </p:cBhvr>
                                      <p:tavLst>
                                        <p:tav tm="0">
                                          <p:val>
                                            <p:fltVal val="0"/>
                                          </p:val>
                                        </p:tav>
                                        <p:tav tm="100000">
                                          <p:val>
                                            <p:strVal val="#ppt_h"/>
                                          </p:val>
                                        </p:tav>
                                      </p:tavLst>
                                    </p:anim>
                                    <p:anim calcmode="lin" valueType="num">
                                      <p:cBhvr>
                                        <p:cTn id="20" dur="500" fill="hold"/>
                                        <p:tgtEl>
                                          <p:spTgt spid="172"/>
                                        </p:tgtEl>
                                        <p:attrNameLst>
                                          <p:attrName>style.rotation</p:attrName>
                                        </p:attrNameLst>
                                      </p:cBhvr>
                                      <p:tavLst>
                                        <p:tav tm="0">
                                          <p:val>
                                            <p:fltVal val="90"/>
                                          </p:val>
                                        </p:tav>
                                        <p:tav tm="100000">
                                          <p:val>
                                            <p:fltVal val="0"/>
                                          </p:val>
                                        </p:tav>
                                      </p:tavLst>
                                    </p:anim>
                                    <p:animEffect transition="in" filter="fade">
                                      <p:cBhvr>
                                        <p:cTn id="21" dur="500"/>
                                        <p:tgtEl>
                                          <p:spTgt spid="172"/>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166"/>
                                        </p:tgtEl>
                                        <p:attrNameLst>
                                          <p:attrName>style.visibility</p:attrName>
                                        </p:attrNameLst>
                                      </p:cBhvr>
                                      <p:to>
                                        <p:strVal val="visible"/>
                                      </p:to>
                                    </p:set>
                                    <p:animEffect transition="in" filter="fade">
                                      <p:cBhvr>
                                        <p:cTn id="25" dur="1000"/>
                                        <p:tgtEl>
                                          <p:spTgt spid="166"/>
                                        </p:tgtEl>
                                      </p:cBhvr>
                                    </p:animEffect>
                                    <p:anim calcmode="lin" valueType="num">
                                      <p:cBhvr>
                                        <p:cTn id="26" dur="1000" fill="hold"/>
                                        <p:tgtEl>
                                          <p:spTgt spid="166"/>
                                        </p:tgtEl>
                                        <p:attrNameLst>
                                          <p:attrName>ppt_x</p:attrName>
                                        </p:attrNameLst>
                                      </p:cBhvr>
                                      <p:tavLst>
                                        <p:tav tm="0">
                                          <p:val>
                                            <p:strVal val="#ppt_x"/>
                                          </p:val>
                                        </p:tav>
                                        <p:tav tm="100000">
                                          <p:val>
                                            <p:strVal val="#ppt_x"/>
                                          </p:val>
                                        </p:tav>
                                      </p:tavLst>
                                    </p:anim>
                                    <p:anim calcmode="lin" valueType="num">
                                      <p:cBhvr>
                                        <p:cTn id="27" dur="1000" fill="hold"/>
                                        <p:tgtEl>
                                          <p:spTgt spid="166"/>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31" presetClass="entr" presetSubtype="0" fill="hold" grpId="0" nodeType="afterEffect">
                                  <p:stCondLst>
                                    <p:cond delay="0"/>
                                  </p:stCondLst>
                                  <p:childTnLst>
                                    <p:set>
                                      <p:cBhvr>
                                        <p:cTn id="30" dur="1" fill="hold">
                                          <p:stCondLst>
                                            <p:cond delay="0"/>
                                          </p:stCondLst>
                                        </p:cTn>
                                        <p:tgtEl>
                                          <p:spTgt spid="177"/>
                                        </p:tgtEl>
                                        <p:attrNameLst>
                                          <p:attrName>style.visibility</p:attrName>
                                        </p:attrNameLst>
                                      </p:cBhvr>
                                      <p:to>
                                        <p:strVal val="visible"/>
                                      </p:to>
                                    </p:set>
                                    <p:anim calcmode="lin" valueType="num">
                                      <p:cBhvr>
                                        <p:cTn id="31" dur="500" fill="hold"/>
                                        <p:tgtEl>
                                          <p:spTgt spid="177"/>
                                        </p:tgtEl>
                                        <p:attrNameLst>
                                          <p:attrName>ppt_w</p:attrName>
                                        </p:attrNameLst>
                                      </p:cBhvr>
                                      <p:tavLst>
                                        <p:tav tm="0">
                                          <p:val>
                                            <p:fltVal val="0"/>
                                          </p:val>
                                        </p:tav>
                                        <p:tav tm="100000">
                                          <p:val>
                                            <p:strVal val="#ppt_w"/>
                                          </p:val>
                                        </p:tav>
                                      </p:tavLst>
                                    </p:anim>
                                    <p:anim calcmode="lin" valueType="num">
                                      <p:cBhvr>
                                        <p:cTn id="32" dur="500" fill="hold"/>
                                        <p:tgtEl>
                                          <p:spTgt spid="177"/>
                                        </p:tgtEl>
                                        <p:attrNameLst>
                                          <p:attrName>ppt_h</p:attrName>
                                        </p:attrNameLst>
                                      </p:cBhvr>
                                      <p:tavLst>
                                        <p:tav tm="0">
                                          <p:val>
                                            <p:fltVal val="0"/>
                                          </p:val>
                                        </p:tav>
                                        <p:tav tm="100000">
                                          <p:val>
                                            <p:strVal val="#ppt_h"/>
                                          </p:val>
                                        </p:tav>
                                      </p:tavLst>
                                    </p:anim>
                                    <p:anim calcmode="lin" valueType="num">
                                      <p:cBhvr>
                                        <p:cTn id="33" dur="500" fill="hold"/>
                                        <p:tgtEl>
                                          <p:spTgt spid="177"/>
                                        </p:tgtEl>
                                        <p:attrNameLst>
                                          <p:attrName>style.rotation</p:attrName>
                                        </p:attrNameLst>
                                      </p:cBhvr>
                                      <p:tavLst>
                                        <p:tav tm="0">
                                          <p:val>
                                            <p:fltVal val="90"/>
                                          </p:val>
                                        </p:tav>
                                        <p:tav tm="100000">
                                          <p:val>
                                            <p:fltVal val="0"/>
                                          </p:val>
                                        </p:tav>
                                      </p:tavLst>
                                    </p:anim>
                                    <p:animEffect transition="in" filter="fade">
                                      <p:cBhvr>
                                        <p:cTn id="34" dur="500"/>
                                        <p:tgtEl>
                                          <p:spTgt spid="177"/>
                                        </p:tgtEl>
                                      </p:cBhvr>
                                    </p:animEffect>
                                  </p:childTnLst>
                                </p:cTn>
                              </p:par>
                            </p:childTnLst>
                          </p:cTn>
                        </p:par>
                        <p:par>
                          <p:cTn id="35" fill="hold">
                            <p:stCondLst>
                              <p:cond delay="3500"/>
                            </p:stCondLst>
                            <p:childTnLst>
                              <p:par>
                                <p:cTn id="36" presetID="42" presetClass="entr" presetSubtype="0" fill="hold" nodeType="afterEffect">
                                  <p:stCondLst>
                                    <p:cond delay="0"/>
                                  </p:stCondLst>
                                  <p:childTnLst>
                                    <p:set>
                                      <p:cBhvr>
                                        <p:cTn id="37" dur="1" fill="hold">
                                          <p:stCondLst>
                                            <p:cond delay="0"/>
                                          </p:stCondLst>
                                        </p:cTn>
                                        <p:tgtEl>
                                          <p:spTgt spid="169"/>
                                        </p:tgtEl>
                                        <p:attrNameLst>
                                          <p:attrName>style.visibility</p:attrName>
                                        </p:attrNameLst>
                                      </p:cBhvr>
                                      <p:to>
                                        <p:strVal val="visible"/>
                                      </p:to>
                                    </p:set>
                                    <p:animEffect transition="in" filter="fade">
                                      <p:cBhvr>
                                        <p:cTn id="38" dur="1000"/>
                                        <p:tgtEl>
                                          <p:spTgt spid="169"/>
                                        </p:tgtEl>
                                      </p:cBhvr>
                                    </p:animEffect>
                                    <p:anim calcmode="lin" valueType="num">
                                      <p:cBhvr>
                                        <p:cTn id="39" dur="1000" fill="hold"/>
                                        <p:tgtEl>
                                          <p:spTgt spid="169"/>
                                        </p:tgtEl>
                                        <p:attrNameLst>
                                          <p:attrName>ppt_x</p:attrName>
                                        </p:attrNameLst>
                                      </p:cBhvr>
                                      <p:tavLst>
                                        <p:tav tm="0">
                                          <p:val>
                                            <p:strVal val="#ppt_x"/>
                                          </p:val>
                                        </p:tav>
                                        <p:tav tm="100000">
                                          <p:val>
                                            <p:strVal val="#ppt_x"/>
                                          </p:val>
                                        </p:tav>
                                      </p:tavLst>
                                    </p:anim>
                                    <p:anim calcmode="lin" valueType="num">
                                      <p:cBhvr>
                                        <p:cTn id="40" dur="1000" fill="hold"/>
                                        <p:tgtEl>
                                          <p:spTgt spid="169"/>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31" presetClass="entr" presetSubtype="0" fill="hold" grpId="0" nodeType="afterEffect">
                                  <p:stCondLst>
                                    <p:cond delay="0"/>
                                  </p:stCondLst>
                                  <p:childTnLst>
                                    <p:set>
                                      <p:cBhvr>
                                        <p:cTn id="43" dur="1" fill="hold">
                                          <p:stCondLst>
                                            <p:cond delay="0"/>
                                          </p:stCondLst>
                                        </p:cTn>
                                        <p:tgtEl>
                                          <p:spTgt spid="178"/>
                                        </p:tgtEl>
                                        <p:attrNameLst>
                                          <p:attrName>style.visibility</p:attrName>
                                        </p:attrNameLst>
                                      </p:cBhvr>
                                      <p:to>
                                        <p:strVal val="visible"/>
                                      </p:to>
                                    </p:set>
                                    <p:anim calcmode="lin" valueType="num">
                                      <p:cBhvr>
                                        <p:cTn id="44" dur="500" fill="hold"/>
                                        <p:tgtEl>
                                          <p:spTgt spid="178"/>
                                        </p:tgtEl>
                                        <p:attrNameLst>
                                          <p:attrName>ppt_w</p:attrName>
                                        </p:attrNameLst>
                                      </p:cBhvr>
                                      <p:tavLst>
                                        <p:tav tm="0">
                                          <p:val>
                                            <p:fltVal val="0"/>
                                          </p:val>
                                        </p:tav>
                                        <p:tav tm="100000">
                                          <p:val>
                                            <p:strVal val="#ppt_w"/>
                                          </p:val>
                                        </p:tav>
                                      </p:tavLst>
                                    </p:anim>
                                    <p:anim calcmode="lin" valueType="num">
                                      <p:cBhvr>
                                        <p:cTn id="45" dur="500" fill="hold"/>
                                        <p:tgtEl>
                                          <p:spTgt spid="178"/>
                                        </p:tgtEl>
                                        <p:attrNameLst>
                                          <p:attrName>ppt_h</p:attrName>
                                        </p:attrNameLst>
                                      </p:cBhvr>
                                      <p:tavLst>
                                        <p:tav tm="0">
                                          <p:val>
                                            <p:fltVal val="0"/>
                                          </p:val>
                                        </p:tav>
                                        <p:tav tm="100000">
                                          <p:val>
                                            <p:strVal val="#ppt_h"/>
                                          </p:val>
                                        </p:tav>
                                      </p:tavLst>
                                    </p:anim>
                                    <p:anim calcmode="lin" valueType="num">
                                      <p:cBhvr>
                                        <p:cTn id="46" dur="500" fill="hold"/>
                                        <p:tgtEl>
                                          <p:spTgt spid="178"/>
                                        </p:tgtEl>
                                        <p:attrNameLst>
                                          <p:attrName>style.rotation</p:attrName>
                                        </p:attrNameLst>
                                      </p:cBhvr>
                                      <p:tavLst>
                                        <p:tav tm="0">
                                          <p:val>
                                            <p:fltVal val="90"/>
                                          </p:val>
                                        </p:tav>
                                        <p:tav tm="100000">
                                          <p:val>
                                            <p:fltVal val="0"/>
                                          </p:val>
                                        </p:tav>
                                      </p:tavLst>
                                    </p:anim>
                                    <p:animEffect transition="in" filter="fade">
                                      <p:cBhvr>
                                        <p:cTn id="47" dur="500"/>
                                        <p:tgtEl>
                                          <p:spTgt spid="178"/>
                                        </p:tgtEl>
                                      </p:cBhvr>
                                    </p:animEffect>
                                  </p:childTnLst>
                                </p:cTn>
                              </p:par>
                            </p:childTnLst>
                          </p:cTn>
                        </p:par>
                        <p:par>
                          <p:cTn id="48" fill="hold">
                            <p:stCondLst>
                              <p:cond delay="5000"/>
                            </p:stCondLst>
                            <p:childTnLst>
                              <p:par>
                                <p:cTn id="49" presetID="22" presetClass="entr" presetSubtype="4" fill="hold"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down)">
                                      <p:cBhvr>
                                        <p:cTn id="51" dur="500"/>
                                        <p:tgtEl>
                                          <p:spTgt spid="2"/>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Effect transition="in" filter="fade">
                                      <p:cBhvr>
                                        <p:cTn id="58" dur="500"/>
                                        <p:tgtEl>
                                          <p:spTgt spid="5"/>
                                        </p:tgtEl>
                                      </p:cBhvr>
                                    </p:animEffect>
                                  </p:childTnLst>
                                </p:cTn>
                              </p:par>
                              <p:par>
                                <p:cTn id="59" presetID="53" presetClass="entr" presetSubtype="16" fill="hold" nodeType="with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p:cTn id="61" dur="500" fill="hold"/>
                                        <p:tgtEl>
                                          <p:spTgt spid="6"/>
                                        </p:tgtEl>
                                        <p:attrNameLst>
                                          <p:attrName>ppt_w</p:attrName>
                                        </p:attrNameLst>
                                      </p:cBhvr>
                                      <p:tavLst>
                                        <p:tav tm="0">
                                          <p:val>
                                            <p:fltVal val="0"/>
                                          </p:val>
                                        </p:tav>
                                        <p:tav tm="100000">
                                          <p:val>
                                            <p:strVal val="#ppt_w"/>
                                          </p:val>
                                        </p:tav>
                                      </p:tavLst>
                                    </p:anim>
                                    <p:anim calcmode="lin" valueType="num">
                                      <p:cBhvr>
                                        <p:cTn id="62" dur="500" fill="hold"/>
                                        <p:tgtEl>
                                          <p:spTgt spid="6"/>
                                        </p:tgtEl>
                                        <p:attrNameLst>
                                          <p:attrName>ppt_h</p:attrName>
                                        </p:attrNameLst>
                                      </p:cBhvr>
                                      <p:tavLst>
                                        <p:tav tm="0">
                                          <p:val>
                                            <p:fltVal val="0"/>
                                          </p:val>
                                        </p:tav>
                                        <p:tav tm="100000">
                                          <p:val>
                                            <p:strVal val="#ppt_h"/>
                                          </p:val>
                                        </p:tav>
                                      </p:tavLst>
                                    </p:anim>
                                    <p:animEffect transition="in" filter="fade">
                                      <p:cBhvr>
                                        <p:cTn id="6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177" grpId="0"/>
      <p:bldP spid="17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100000">
              <a:schemeClr val="accent1">
                <a:lumMod val="60000"/>
                <a:lumOff val="40000"/>
              </a:schemeClr>
            </a:gs>
            <a:gs pos="83000">
              <a:schemeClr val="accent1">
                <a:lumMod val="45000"/>
                <a:lumOff val="55000"/>
              </a:schemeClr>
            </a:gs>
            <a:gs pos="100000">
              <a:schemeClr val="accent1">
                <a:lumMod val="30000"/>
                <a:lumOff val="70000"/>
              </a:schemeClr>
            </a:gs>
          </a:gsLst>
          <a:lin ang="21594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340" y="3318510"/>
            <a:ext cx="2917190" cy="3270250"/>
          </a:xfrm>
          <a:prstGeom prst="rect">
            <a:avLst/>
          </a:prstGeom>
        </p:spPr>
      </p:pic>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53340" y="-195294"/>
            <a:ext cx="2434306" cy="1999645"/>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4010" y="2882900"/>
            <a:ext cx="2651125" cy="3583940"/>
          </a:xfrm>
          <a:prstGeom prst="rect">
            <a:avLst/>
          </a:prstGeom>
        </p:spPr>
      </p:pic>
      <p:pic>
        <p:nvPicPr>
          <p:cNvPr id="269" name="图片 268"/>
          <p:cNvPicPr>
            <a:picLocks noChangeAspect="1"/>
          </p:cNvPicPr>
          <p:nvPr/>
        </p:nvPicPr>
        <p:blipFill rotWithShape="1">
          <a:blip r:embed="rId4">
            <a:extLst>
              <a:ext uri="{BEBA8EAE-BF5A-486C-A8C5-ECC9F3942E4B}">
                <a14:imgProps xmlns:a14="http://schemas.microsoft.com/office/drawing/2010/main">
                  <a14:imgLayer r:embed="rId5">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0" y="5840730"/>
            <a:ext cx="12286615" cy="1041400"/>
          </a:xfrm>
          <a:prstGeom prst="rect">
            <a:avLst/>
          </a:prstGeom>
        </p:spPr>
      </p:pic>
      <p:pic>
        <p:nvPicPr>
          <p:cNvPr id="7" name="图片 6" descr="边框"/>
          <p:cNvPicPr>
            <a:picLocks noChangeAspect="1"/>
          </p:cNvPicPr>
          <p:nvPr/>
        </p:nvPicPr>
        <p:blipFill>
          <a:blip r:embed="rId6"/>
          <a:stretch>
            <a:fillRect/>
          </a:stretch>
        </p:blipFill>
        <p:spPr>
          <a:xfrm>
            <a:off x="2702560" y="55880"/>
            <a:ext cx="6786245" cy="5784850"/>
          </a:xfrm>
          <a:prstGeom prst="rect">
            <a:avLst/>
          </a:prstGeom>
        </p:spPr>
      </p:pic>
      <p:sp>
        <p:nvSpPr>
          <p:cNvPr id="246" name="文本框 245"/>
          <p:cNvSpPr txBox="1"/>
          <p:nvPr/>
        </p:nvSpPr>
        <p:spPr>
          <a:xfrm>
            <a:off x="4620260" y="3917315"/>
            <a:ext cx="3046095" cy="645160"/>
          </a:xfrm>
          <a:prstGeom prst="rect">
            <a:avLst/>
          </a:prstGeom>
          <a:noFill/>
        </p:spPr>
        <p:txBody>
          <a:bodyPr wrap="square" rtlCol="0">
            <a:spAutoFit/>
          </a:bodyPr>
          <a:lstStyle/>
          <a:p>
            <a:r>
              <a:rPr lang="zh-CN" altLang="en-US" sz="3600" b="1" dirty="0">
                <a:latin typeface="微软雅黑" charset="-122"/>
                <a:ea typeface="微软雅黑" charset="-122"/>
                <a:sym typeface="+mn-ea"/>
              </a:rPr>
              <a:t>防止大气污染</a:t>
            </a:r>
            <a:endParaRPr lang="en-US" altLang="zh-CN" sz="3600" b="1" dirty="0">
              <a:latin typeface="微软雅黑" charset="-122"/>
              <a:ea typeface="微软雅黑" charset="-122"/>
              <a:sym typeface="+mn-ea"/>
            </a:endParaRPr>
          </a:p>
        </p:txBody>
      </p:sp>
      <p:sp>
        <p:nvSpPr>
          <p:cNvPr id="8" name="文本框 7"/>
          <p:cNvSpPr txBox="1"/>
          <p:nvPr/>
        </p:nvSpPr>
        <p:spPr>
          <a:xfrm>
            <a:off x="5314315" y="2688590"/>
            <a:ext cx="1897380" cy="583565"/>
          </a:xfrm>
          <a:prstGeom prst="rect">
            <a:avLst/>
          </a:prstGeom>
          <a:noFill/>
        </p:spPr>
        <p:txBody>
          <a:bodyPr wrap="square" rtlCol="0">
            <a:spAutoFit/>
          </a:bodyPr>
          <a:lstStyle/>
          <a:p>
            <a:r>
              <a:rPr lang="zh-CN" altLang="en-US" sz="3200" b="1" dirty="0">
                <a:latin typeface="微软雅黑" charset="-122"/>
                <a:ea typeface="微软雅黑" charset="-122"/>
                <a:sym typeface="+mn-ea"/>
              </a:rPr>
              <a:t>第五章</a:t>
            </a:r>
          </a:p>
        </p:txBody>
      </p:sp>
      <p:pic>
        <p:nvPicPr>
          <p:cNvPr id="9" name="图片 8" descr="波浪线"/>
          <p:cNvPicPr>
            <a:picLocks noChangeAspect="1"/>
          </p:cNvPicPr>
          <p:nvPr/>
        </p:nvPicPr>
        <p:blipFill>
          <a:blip r:embed="rId7"/>
          <a:stretch>
            <a:fillRect/>
          </a:stretch>
        </p:blipFill>
        <p:spPr>
          <a:xfrm>
            <a:off x="3547745" y="3390207"/>
            <a:ext cx="5096510" cy="408940"/>
          </a:xfrm>
          <a:prstGeom prst="rect">
            <a:avLst/>
          </a:prstGeom>
        </p:spPr>
      </p:pic>
      <p:pic>
        <p:nvPicPr>
          <p:cNvPr id="12" name="图片 11"/>
          <p:cNvPicPr>
            <a:picLocks noChangeAspect="1"/>
          </p:cNvPicPr>
          <p:nvPr/>
        </p:nvPicPr>
        <p:blipFill>
          <a:blip r:embed="rId8"/>
          <a:stretch>
            <a:fillRect/>
          </a:stretch>
        </p:blipFill>
        <p:spPr>
          <a:xfrm>
            <a:off x="7597140" y="4401820"/>
            <a:ext cx="1498600" cy="834390"/>
          </a:xfrm>
          <a:prstGeom prst="rect">
            <a:avLst/>
          </a:prstGeom>
        </p:spPr>
      </p:pic>
      <p:pic>
        <p:nvPicPr>
          <p:cNvPr id="13" name="图片 12"/>
          <p:cNvPicPr>
            <a:picLocks noChangeAspect="1"/>
          </p:cNvPicPr>
          <p:nvPr/>
        </p:nvPicPr>
        <p:blipFill>
          <a:blip r:embed="rId8"/>
          <a:stretch>
            <a:fillRect/>
          </a:stretch>
        </p:blipFill>
        <p:spPr>
          <a:xfrm>
            <a:off x="3094355" y="4401820"/>
            <a:ext cx="1498600" cy="834390"/>
          </a:xfrm>
          <a:prstGeom prst="rect">
            <a:avLst/>
          </a:prstGeom>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1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0" fill="hold"/>
                                        <p:tgtEl>
                                          <p:spTgt spid="3"/>
                                        </p:tgtEl>
                                        <p:attrNameLst>
                                          <p:attrName>ppt_x</p:attrName>
                                        </p:attrNameLst>
                                      </p:cBhvr>
                                      <p:tavLst>
                                        <p:tav tm="0">
                                          <p:val>
                                            <p:strVal val="0-#ppt_w/2"/>
                                          </p:val>
                                        </p:tav>
                                        <p:tav tm="100000">
                                          <p:val>
                                            <p:strVal val="#ppt_x"/>
                                          </p:val>
                                        </p:tav>
                                      </p:tavLst>
                                    </p:anim>
                                    <p:anim calcmode="lin" valueType="num">
                                      <p:cBhvr additive="base">
                                        <p:cTn id="8" dur="30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11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3000" fill="hold"/>
                                        <p:tgtEl>
                                          <p:spTgt spid="4"/>
                                        </p:tgtEl>
                                        <p:attrNameLst>
                                          <p:attrName>ppt_x</p:attrName>
                                        </p:attrNameLst>
                                      </p:cBhvr>
                                      <p:tavLst>
                                        <p:tav tm="0">
                                          <p:val>
                                            <p:strVal val="1+#ppt_w/2"/>
                                          </p:val>
                                        </p:tav>
                                        <p:tav tm="100000">
                                          <p:val>
                                            <p:strVal val="#ppt_x"/>
                                          </p:val>
                                        </p:tav>
                                      </p:tavLst>
                                    </p:anim>
                                    <p:anim calcmode="lin" valueType="num">
                                      <p:cBhvr additive="base">
                                        <p:cTn id="12" dur="30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4100"/>
                            </p:stCondLst>
                            <p:childTnLst>
                              <p:par>
                                <p:cTn id="14" presetID="22" presetClass="entr" presetSubtype="1"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500"/>
                                        <p:tgtEl>
                                          <p:spTgt spid="7"/>
                                        </p:tgtEl>
                                      </p:cBhvr>
                                    </p:animEffect>
                                  </p:childTnLst>
                                </p:cTn>
                              </p:par>
                            </p:childTnLst>
                          </p:cTn>
                        </p:par>
                        <p:par>
                          <p:cTn id="17" fill="hold">
                            <p:stCondLst>
                              <p:cond delay="46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5100"/>
                            </p:stCondLst>
                            <p:childTnLst>
                              <p:par>
                                <p:cTn id="24" presetID="2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5600"/>
                            </p:stCondLst>
                            <p:childTnLst>
                              <p:par>
                                <p:cTn id="28" presetID="22" presetClass="entr" presetSubtype="8" fill="hold" grpId="0" nodeType="afterEffect">
                                  <p:stCondLst>
                                    <p:cond delay="0"/>
                                  </p:stCondLst>
                                  <p:childTnLst>
                                    <p:set>
                                      <p:cBhvr>
                                        <p:cTn id="29" dur="1" fill="hold">
                                          <p:stCondLst>
                                            <p:cond delay="0"/>
                                          </p:stCondLst>
                                        </p:cTn>
                                        <p:tgtEl>
                                          <p:spTgt spid="246"/>
                                        </p:tgtEl>
                                        <p:attrNameLst>
                                          <p:attrName>style.visibility</p:attrName>
                                        </p:attrNameLst>
                                      </p:cBhvr>
                                      <p:to>
                                        <p:strVal val="visible"/>
                                      </p:to>
                                    </p:set>
                                    <p:animEffect transition="in" filter="wipe(left)">
                                      <p:cBhvr>
                                        <p:cTn id="30" dur="500"/>
                                        <p:tgtEl>
                                          <p:spTgt spid="246"/>
                                        </p:tgtEl>
                                      </p:cBhvr>
                                    </p:animEffect>
                                  </p:childTnLst>
                                </p:cTn>
                              </p:par>
                            </p:childTnLst>
                          </p:cTn>
                        </p:par>
                        <p:par>
                          <p:cTn id="31" fill="hold">
                            <p:stCondLst>
                              <p:cond delay="6100"/>
                            </p:stCondLst>
                            <p:childTnLst>
                              <p:par>
                                <p:cTn id="32" presetID="42"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100000">
              <a:schemeClr val="accent1">
                <a:lumMod val="60000"/>
                <a:lumOff val="40000"/>
              </a:schemeClr>
            </a:gs>
            <a:gs pos="83000">
              <a:schemeClr val="accent1">
                <a:lumMod val="45000"/>
                <a:lumOff val="55000"/>
              </a:schemeClr>
            </a:gs>
            <a:gs pos="100000">
              <a:schemeClr val="accent1">
                <a:lumMod val="30000"/>
                <a:lumOff val="70000"/>
              </a:schemeClr>
            </a:gs>
          </a:gsLst>
          <a:lin ang="21594000" scaled="0"/>
        </a:gradFill>
        <a:effectLst/>
      </p:bgPr>
    </p:bg>
    <p:spTree>
      <p:nvGrpSpPr>
        <p:cNvPr id="1" name=""/>
        <p:cNvGrpSpPr/>
        <p:nvPr/>
      </p:nvGrpSpPr>
      <p:grpSpPr>
        <a:xfrm>
          <a:off x="0" y="0"/>
          <a:ext cx="0" cy="0"/>
          <a:chOff x="0" y="0"/>
          <a:chExt cx="0" cy="0"/>
        </a:xfrm>
      </p:grpSpPr>
      <p:pic>
        <p:nvPicPr>
          <p:cNvPr id="6" name="图片 5" descr="7"/>
          <p:cNvPicPr>
            <a:picLocks noChangeAspect="1"/>
          </p:cNvPicPr>
          <p:nvPr/>
        </p:nvPicPr>
        <p:blipFill>
          <a:blip r:embed="rId1"/>
          <a:srcRect l="55221" b="43765"/>
          <a:stretch>
            <a:fillRect/>
          </a:stretch>
        </p:blipFill>
        <p:spPr>
          <a:xfrm>
            <a:off x="6137910" y="1014730"/>
            <a:ext cx="5575935" cy="5100955"/>
          </a:xfrm>
          <a:prstGeom prst="rect">
            <a:avLst/>
          </a:prstGeom>
        </p:spPr>
      </p:pic>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9891395" y="-6350"/>
            <a:ext cx="2319020" cy="1905000"/>
          </a:xfrm>
          <a:prstGeom prst="rect">
            <a:avLst/>
          </a:prstGeom>
        </p:spPr>
      </p:pic>
      <p:sp>
        <p:nvSpPr>
          <p:cNvPr id="7" name="矩形 6"/>
          <p:cNvSpPr/>
          <p:nvPr/>
        </p:nvSpPr>
        <p:spPr>
          <a:xfrm flipV="1">
            <a:off x="728" y="-6081"/>
            <a:ext cx="12190792" cy="95497"/>
          </a:xfrm>
          <a:prstGeom prst="rect">
            <a:avLst/>
          </a:prstGeom>
          <a:solidFill>
            <a:srgbClr val="427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21777" y="-77831"/>
            <a:ext cx="987348" cy="1188627"/>
            <a:chOff x="614" y="-123"/>
            <a:chExt cx="1555" cy="1872"/>
          </a:xfrm>
          <a:solidFill>
            <a:srgbClr val="427734"/>
          </a:solidFill>
        </p:grpSpPr>
        <p:grpSp>
          <p:nvGrpSpPr>
            <p:cNvPr id="9" name="组合 8"/>
            <p:cNvGrpSpPr/>
            <p:nvPr/>
          </p:nvGrpSpPr>
          <p:grpSpPr>
            <a:xfrm>
              <a:off x="614" y="-123"/>
              <a:ext cx="1555" cy="1872"/>
              <a:chOff x="336692" y="-179502"/>
              <a:chExt cx="987163" cy="1189012"/>
            </a:xfrm>
            <a:grpFill/>
          </p:grpSpPr>
          <p:sp>
            <p:nvSpPr>
              <p:cNvPr id="12"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3"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4"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15" name="文本框 14"/>
            <p:cNvSpPr txBox="1"/>
            <p:nvPr/>
          </p:nvSpPr>
          <p:spPr>
            <a:xfrm>
              <a:off x="952" y="640"/>
              <a:ext cx="1037" cy="822"/>
            </a:xfrm>
            <a:prstGeom prst="rect">
              <a:avLst/>
            </a:prstGeom>
            <a:grpFill/>
          </p:spPr>
          <p:txBody>
            <a:bodyPr wrap="square" rtlCol="0">
              <a:spAutoFit/>
            </a:bodyPr>
            <a:lstStyle/>
            <a:p>
              <a:pPr algn="ctr"/>
              <a:r>
                <a:rPr lang="en-US" altLang="zh-CN" sz="2800" b="1" dirty="0">
                  <a:ln w="28575">
                    <a:noFill/>
                  </a:ln>
                  <a:solidFill>
                    <a:schemeClr val="bg1"/>
                  </a:solidFill>
                  <a:latin typeface="微软雅黑" charset="-122"/>
                  <a:ea typeface="微软雅黑" charset="-122"/>
                </a:rPr>
                <a:t>05</a:t>
              </a:r>
            </a:p>
          </p:txBody>
        </p:sp>
      </p:grpSp>
      <p:sp>
        <p:nvSpPr>
          <p:cNvPr id="16" name="矩形 15"/>
          <p:cNvSpPr/>
          <p:nvPr/>
        </p:nvSpPr>
        <p:spPr>
          <a:xfrm>
            <a:off x="1142957" y="171977"/>
            <a:ext cx="2708910" cy="852805"/>
          </a:xfrm>
          <a:prstGeom prst="rect">
            <a:avLst/>
          </a:prstGeom>
        </p:spPr>
        <p:txBody>
          <a:bodyPr wrap="none">
            <a:spAutoFit/>
          </a:bodyPr>
          <a:lstStyle/>
          <a:p>
            <a:pPr marL="0" lvl="1" algn="l">
              <a:lnSpc>
                <a:spcPct val="150000"/>
              </a:lnSpc>
            </a:pPr>
            <a:r>
              <a:rPr lang="zh-CN" altLang="en-US" sz="3300" b="1" dirty="0">
                <a:effectLst/>
                <a:latin typeface="黑体" charset="-122"/>
                <a:ea typeface="黑体" charset="-122"/>
                <a:cs typeface="华文楷体" charset="-122"/>
                <a:sym typeface="+mn-ea"/>
              </a:rPr>
              <a:t>防止大气污染</a:t>
            </a:r>
          </a:p>
        </p:txBody>
      </p:sp>
      <p:pic>
        <p:nvPicPr>
          <p:cNvPr id="269" name="图片 268"/>
          <p:cNvPicPr>
            <a:picLocks noChangeAspect="1"/>
          </p:cNvPicPr>
          <p:nvPr/>
        </p:nvPicPr>
        <p:blipFill rotWithShape="1">
          <a:blip r:embed="rId3">
            <a:extLst>
              <a:ext uri="{BEBA8EAE-BF5A-486C-A8C5-ECC9F3942E4B}">
                <a14:imgProps xmlns:a14="http://schemas.microsoft.com/office/drawing/2010/main">
                  <a14:imgLayer r:embed="rId4">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0" y="5840730"/>
            <a:ext cx="12286615" cy="1041400"/>
          </a:xfrm>
          <a:prstGeom prst="rect">
            <a:avLst/>
          </a:prstGeom>
        </p:spPr>
      </p:pic>
      <p:sp>
        <p:nvSpPr>
          <p:cNvPr id="2" name="文本框 1"/>
          <p:cNvSpPr txBox="1"/>
          <p:nvPr/>
        </p:nvSpPr>
        <p:spPr>
          <a:xfrm>
            <a:off x="7524750" y="2606675"/>
            <a:ext cx="2491740" cy="2086610"/>
          </a:xfrm>
          <a:prstGeom prst="rect">
            <a:avLst/>
          </a:prstGeom>
          <a:noFill/>
        </p:spPr>
        <p:txBody>
          <a:bodyPr wrap="square" rtlCol="0" anchor="t">
            <a:spAutoFit/>
          </a:bodyPr>
          <a:lstStyle/>
          <a:p>
            <a:pPr algn="ctr" fontAlgn="auto">
              <a:lnSpc>
                <a:spcPct val="130000"/>
              </a:lnSpc>
              <a:spcBef>
                <a:spcPts val="600"/>
              </a:spcBef>
            </a:pPr>
            <a:r>
              <a:rPr lang="zh-CN" altLang="en-US" sz="2400" b="1">
                <a:latin typeface="+mj-lt"/>
                <a:ea typeface="楷体_GB2312" pitchFamily="1" charset="-122"/>
                <a:cs typeface="+mj-cs"/>
                <a:sym typeface="Calibri" charset="0"/>
              </a:rPr>
              <a:t>减少使用一次性筷子和杯子</a:t>
            </a:r>
            <a:endParaRPr lang="zh-CN" altLang="en-US" sz="2400" b="1">
              <a:latin typeface="+mj-lt"/>
              <a:ea typeface="楷体_GB2312" pitchFamily="1" charset="-122"/>
              <a:cs typeface="+mj-cs"/>
              <a:sym typeface="Calibri" charset="0"/>
            </a:endParaRPr>
          </a:p>
          <a:p>
            <a:pPr algn="ctr" fontAlgn="auto">
              <a:lnSpc>
                <a:spcPct val="130000"/>
              </a:lnSpc>
              <a:spcBef>
                <a:spcPts val="600"/>
              </a:spcBef>
            </a:pPr>
            <a:r>
              <a:rPr lang="zh-CN" altLang="en-US" sz="2400" b="1">
                <a:latin typeface="+mj-lt"/>
                <a:ea typeface="楷体_GB2312" pitchFamily="1" charset="-122"/>
                <a:cs typeface="+mj-cs"/>
                <a:sym typeface="Calibri" charset="0"/>
              </a:rPr>
              <a:t>减少生产时的废气排放</a:t>
            </a:r>
            <a:endParaRPr lang="zh-CN" altLang="en-US" sz="2400"/>
          </a:p>
        </p:txBody>
      </p:sp>
      <p:pic>
        <p:nvPicPr>
          <p:cNvPr id="3" name="图片 2"/>
          <p:cNvPicPr>
            <a:picLocks noChangeAspect="1"/>
          </p:cNvPicPr>
          <p:nvPr/>
        </p:nvPicPr>
        <p:blipFill>
          <a:blip r:embed="rId5"/>
          <a:stretch>
            <a:fillRect/>
          </a:stretch>
        </p:blipFill>
        <p:spPr>
          <a:xfrm>
            <a:off x="2077720" y="1666240"/>
            <a:ext cx="3761740" cy="3818255"/>
          </a:xfrm>
          <a:prstGeom prst="rect">
            <a:avLst/>
          </a:prstGeom>
        </p:spPr>
      </p:pic>
    </p:spTree>
  </p:cSld>
  <p:clrMapOvr>
    <a:masterClrMapping/>
  </p:clrMapOvr>
  <p:transition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12" presetClass="entr" presetSubtype="8" fill="hold" grpId="1"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ppt_x</p:attrName>
                                        </p:attrNameLst>
                                      </p:cBhvr>
                                      <p:tavLst>
                                        <p:tav tm="0">
                                          <p:val>
                                            <p:strVal val="#ppt_x-#ppt_w*1.125000"/>
                                          </p:val>
                                        </p:tav>
                                        <p:tav tm="100000">
                                          <p:val>
                                            <p:strVal val="#ppt_x"/>
                                          </p:val>
                                        </p:tav>
                                      </p:tavLst>
                                    </p:anim>
                                    <p:animEffect transition="in" filter="wipe(right)">
                                      <p:cBhvr>
                                        <p:cTn id="16" dur="500"/>
                                        <p:tgtEl>
                                          <p:spTgt spid="16"/>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2000"/>
                            </p:stCondLst>
                            <p:childTnLst>
                              <p:par>
                                <p:cTn id="24" presetID="20"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edge">
                                      <p:cBhvr>
                                        <p:cTn id="26" dur="2000"/>
                                        <p:tgtEl>
                                          <p:spTgt spid="6"/>
                                        </p:tgtEl>
                                      </p:cBhvr>
                                    </p:animEffect>
                                  </p:childTnLst>
                                </p:cTn>
                              </p:par>
                            </p:childTnLst>
                          </p:cTn>
                        </p:par>
                        <p:par>
                          <p:cTn id="27" fill="hold">
                            <p:stCondLst>
                              <p:cond delay="4000"/>
                            </p:stCondLst>
                            <p:childTnLst>
                              <p:par>
                                <p:cTn id="28" presetID="27" presetClass="entr" presetSubtype="0" fill="hold" grpId="0" nodeType="afterEffect">
                                  <p:stCondLst>
                                    <p:cond delay="0"/>
                                  </p:stCondLst>
                                  <p:iterate type="lt">
                                    <p:tmPct val="50000"/>
                                  </p:iterate>
                                  <p:childTnLst>
                                    <p:set>
                                      <p:cBhvr>
                                        <p:cTn id="29" dur="1" fill="hold">
                                          <p:stCondLst>
                                            <p:cond delay="0"/>
                                          </p:stCondLst>
                                        </p:cTn>
                                        <p:tgtEl>
                                          <p:spTgt spid="2"/>
                                        </p:tgtEl>
                                        <p:attrNameLst>
                                          <p:attrName>style.visibility</p:attrName>
                                        </p:attrNameLst>
                                      </p:cBhvr>
                                      <p:to>
                                        <p:strVal val="visible"/>
                                      </p:to>
                                    </p:set>
                                    <p:anim calcmode="discrete" valueType="clr">
                                      <p:cBhvr override="childStyle">
                                        <p:cTn id="30"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31" dur="80"/>
                                        <p:tgtEl>
                                          <p:spTgt spid="2"/>
                                        </p:tgtEl>
                                        <p:attrNameLst>
                                          <p:attrName>fillcolor</p:attrName>
                                        </p:attrNameLst>
                                      </p:cBhvr>
                                      <p:tavLst>
                                        <p:tav tm="0">
                                          <p:val>
                                            <p:clrVal>
                                              <a:schemeClr val="accent2"/>
                                            </p:clrVal>
                                          </p:val>
                                        </p:tav>
                                        <p:tav tm="50000">
                                          <p:val>
                                            <p:clrVal>
                                              <a:schemeClr val="hlink"/>
                                            </p:clrVal>
                                          </p:val>
                                        </p:tav>
                                      </p:tavLst>
                                    </p:anim>
                                    <p:set>
                                      <p:cBhvr>
                                        <p:cTn id="32"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p:bldP spid="16" grpId="1"/>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100000">
              <a:schemeClr val="accent1">
                <a:lumMod val="60000"/>
                <a:lumOff val="40000"/>
              </a:schemeClr>
            </a:gs>
            <a:gs pos="83000">
              <a:schemeClr val="accent1">
                <a:lumMod val="45000"/>
                <a:lumOff val="55000"/>
              </a:schemeClr>
            </a:gs>
            <a:gs pos="100000">
              <a:schemeClr val="accent1">
                <a:lumMod val="30000"/>
                <a:lumOff val="70000"/>
              </a:schemeClr>
            </a:gs>
          </a:gsLst>
          <a:lin ang="21594000" scaled="0"/>
        </a:gradFill>
        <a:effectLst/>
      </p:bgPr>
    </p:bg>
    <p:spTree>
      <p:nvGrpSpPr>
        <p:cNvPr id="1" name=""/>
        <p:cNvGrpSpPr/>
        <p:nvPr/>
      </p:nvGrpSpPr>
      <p:grpSpPr>
        <a:xfrm>
          <a:off x="0" y="0"/>
          <a:ext cx="0" cy="0"/>
          <a:chOff x="0" y="0"/>
          <a:chExt cx="0" cy="0"/>
        </a:xfrm>
      </p:grpSpPr>
      <p:pic>
        <p:nvPicPr>
          <p:cNvPr id="6" name="图片 5" descr="7"/>
          <p:cNvPicPr>
            <a:picLocks noChangeAspect="1"/>
          </p:cNvPicPr>
          <p:nvPr/>
        </p:nvPicPr>
        <p:blipFill>
          <a:blip r:embed="rId1"/>
          <a:srcRect l="56824" t="53085" b="-86"/>
          <a:stretch>
            <a:fillRect/>
          </a:stretch>
        </p:blipFill>
        <p:spPr>
          <a:xfrm flipH="1">
            <a:off x="635" y="1024890"/>
            <a:ext cx="5942330" cy="4711700"/>
          </a:xfrm>
          <a:prstGeom prst="rect">
            <a:avLst/>
          </a:prstGeom>
        </p:spPr>
      </p:pic>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9891395" y="-6350"/>
            <a:ext cx="2319020" cy="1905000"/>
          </a:xfrm>
          <a:prstGeom prst="rect">
            <a:avLst/>
          </a:prstGeom>
        </p:spPr>
      </p:pic>
      <p:sp>
        <p:nvSpPr>
          <p:cNvPr id="7" name="矩形 6"/>
          <p:cNvSpPr/>
          <p:nvPr/>
        </p:nvSpPr>
        <p:spPr>
          <a:xfrm flipV="1">
            <a:off x="728" y="269"/>
            <a:ext cx="12190792" cy="95497"/>
          </a:xfrm>
          <a:prstGeom prst="rect">
            <a:avLst/>
          </a:prstGeom>
          <a:solidFill>
            <a:srgbClr val="427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21777" y="-77831"/>
            <a:ext cx="987348" cy="1188627"/>
            <a:chOff x="614" y="-123"/>
            <a:chExt cx="1555" cy="1872"/>
          </a:xfrm>
          <a:solidFill>
            <a:srgbClr val="427734"/>
          </a:solidFill>
        </p:grpSpPr>
        <p:grpSp>
          <p:nvGrpSpPr>
            <p:cNvPr id="9" name="组合 8"/>
            <p:cNvGrpSpPr/>
            <p:nvPr/>
          </p:nvGrpSpPr>
          <p:grpSpPr>
            <a:xfrm>
              <a:off x="614" y="-123"/>
              <a:ext cx="1555" cy="1872"/>
              <a:chOff x="336692" y="-179502"/>
              <a:chExt cx="987163" cy="1189012"/>
            </a:xfrm>
            <a:grpFill/>
          </p:grpSpPr>
          <p:sp>
            <p:nvSpPr>
              <p:cNvPr id="12"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3"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4"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15" name="文本框 14"/>
            <p:cNvSpPr txBox="1"/>
            <p:nvPr/>
          </p:nvSpPr>
          <p:spPr>
            <a:xfrm>
              <a:off x="952" y="640"/>
              <a:ext cx="1037" cy="822"/>
            </a:xfrm>
            <a:prstGeom prst="rect">
              <a:avLst/>
            </a:prstGeom>
            <a:grpFill/>
          </p:spPr>
          <p:txBody>
            <a:bodyPr wrap="square" rtlCol="0">
              <a:spAutoFit/>
            </a:bodyPr>
            <a:lstStyle/>
            <a:p>
              <a:pPr algn="ctr"/>
              <a:r>
                <a:rPr lang="en-US" altLang="zh-CN" sz="2800" b="1" dirty="0">
                  <a:ln w="28575">
                    <a:noFill/>
                  </a:ln>
                  <a:solidFill>
                    <a:schemeClr val="bg1"/>
                  </a:solidFill>
                  <a:latin typeface="微软雅黑" charset="-122"/>
                  <a:ea typeface="微软雅黑" charset="-122"/>
                </a:rPr>
                <a:t>05</a:t>
              </a:r>
            </a:p>
          </p:txBody>
        </p:sp>
      </p:grpSp>
      <p:sp>
        <p:nvSpPr>
          <p:cNvPr id="16" name="矩形 15"/>
          <p:cNvSpPr/>
          <p:nvPr/>
        </p:nvSpPr>
        <p:spPr>
          <a:xfrm>
            <a:off x="1142957" y="171977"/>
            <a:ext cx="2708910" cy="852805"/>
          </a:xfrm>
          <a:prstGeom prst="rect">
            <a:avLst/>
          </a:prstGeom>
        </p:spPr>
        <p:txBody>
          <a:bodyPr wrap="none">
            <a:spAutoFit/>
          </a:bodyPr>
          <a:lstStyle/>
          <a:p>
            <a:pPr marL="0" lvl="1" algn="l">
              <a:lnSpc>
                <a:spcPct val="150000"/>
              </a:lnSpc>
            </a:pPr>
            <a:r>
              <a:rPr lang="zh-CN" altLang="en-US" sz="3300" b="1" dirty="0">
                <a:effectLst/>
                <a:latin typeface="黑体" charset="-122"/>
                <a:ea typeface="黑体" charset="-122"/>
                <a:cs typeface="华文楷体" charset="-122"/>
                <a:sym typeface="+mn-ea"/>
              </a:rPr>
              <a:t>防止大气污染</a:t>
            </a:r>
          </a:p>
        </p:txBody>
      </p:sp>
      <p:pic>
        <p:nvPicPr>
          <p:cNvPr id="269" name="图片 268"/>
          <p:cNvPicPr>
            <a:picLocks noChangeAspect="1"/>
          </p:cNvPicPr>
          <p:nvPr/>
        </p:nvPicPr>
        <p:blipFill rotWithShape="1">
          <a:blip r:embed="rId3">
            <a:extLst>
              <a:ext uri="{BEBA8EAE-BF5A-486C-A8C5-ECC9F3942E4B}">
                <a14:imgProps xmlns:a14="http://schemas.microsoft.com/office/drawing/2010/main">
                  <a14:imgLayer r:embed="rId4">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0" y="5840730"/>
            <a:ext cx="12286615" cy="1041400"/>
          </a:xfrm>
          <a:prstGeom prst="rect">
            <a:avLst/>
          </a:prstGeom>
        </p:spPr>
      </p:pic>
      <p:sp>
        <p:nvSpPr>
          <p:cNvPr id="27650" name="Rectangle 2"/>
          <p:cNvSpPr>
            <a:spLocks noGrp="1"/>
          </p:cNvSpPr>
          <p:nvPr>
            <p:ph type="ctrTitle"/>
          </p:nvPr>
        </p:nvSpPr>
        <p:spPr>
          <a:xfrm>
            <a:off x="1623060" y="2857500"/>
            <a:ext cx="3843020" cy="1143000"/>
          </a:xfrm>
        </p:spPr>
        <p:txBody>
          <a:bodyPr anchor="ctr">
            <a:normAutofit/>
          </a:bodyPr>
          <a:lstStyle/>
          <a:p>
            <a:pPr algn="ctr" fontAlgn="auto">
              <a:lnSpc>
                <a:spcPct val="150000"/>
              </a:lnSpc>
              <a:buNone/>
            </a:pPr>
            <a:r>
              <a:rPr lang="zh-CN" altLang="en-US" sz="2400" b="1" kern="1200">
                <a:latin typeface="+mj-lt"/>
                <a:ea typeface="楷体_GB2312" pitchFamily="1" charset="-122"/>
                <a:cs typeface="+mj-cs"/>
                <a:sym typeface="Calibri" charset="0"/>
              </a:rPr>
              <a:t>减少使用塑料袋</a:t>
            </a:r>
            <a:br>
              <a:rPr lang="zh-CN" altLang="en-US" sz="2400" b="1" kern="1200">
                <a:latin typeface="+mj-lt"/>
                <a:ea typeface="楷体_GB2312" pitchFamily="1" charset="-122"/>
                <a:cs typeface="+mj-cs"/>
                <a:sym typeface="Calibri" charset="0"/>
              </a:rPr>
            </a:br>
            <a:r>
              <a:rPr lang="zh-CN" altLang="en-US" sz="2400" b="1" kern="1200">
                <a:latin typeface="+mj-lt"/>
                <a:ea typeface="楷体_GB2312" pitchFamily="1" charset="-122"/>
                <a:cs typeface="+mj-cs"/>
                <a:sym typeface="Calibri" charset="0"/>
              </a:rPr>
              <a:t>减少生产时的废气排放</a:t>
            </a:r>
          </a:p>
        </p:txBody>
      </p:sp>
      <p:pic>
        <p:nvPicPr>
          <p:cNvPr id="2" name="图片 1"/>
          <p:cNvPicPr>
            <a:picLocks noChangeAspect="1"/>
          </p:cNvPicPr>
          <p:nvPr/>
        </p:nvPicPr>
        <p:blipFill>
          <a:blip r:embed="rId5"/>
          <a:stretch>
            <a:fillRect/>
          </a:stretch>
        </p:blipFill>
        <p:spPr>
          <a:xfrm>
            <a:off x="6193790" y="2056130"/>
            <a:ext cx="4958080" cy="3244215"/>
          </a:xfrm>
          <a:prstGeom prst="rect">
            <a:avLst/>
          </a:prstGeom>
        </p:spPr>
      </p:pic>
    </p:spTree>
  </p:cSld>
  <p:clrMapOvr>
    <a:masterClrMapping/>
  </p:clrMapOvr>
  <p:transition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par>
                                <p:cTn id="8" presetID="27" presetClass="entr" presetSubtype="0" fill="hold" grpId="0" nodeType="withEffect">
                                  <p:stCondLst>
                                    <p:cond delay="0"/>
                                  </p:stCondLst>
                                  <p:iterate type="lt">
                                    <p:tmPct val="50000"/>
                                  </p:iterate>
                                  <p:childTnLst>
                                    <p:set>
                                      <p:cBhvr>
                                        <p:cTn id="9" dur="1" fill="hold">
                                          <p:stCondLst>
                                            <p:cond delay="0"/>
                                          </p:stCondLst>
                                        </p:cTn>
                                        <p:tgtEl>
                                          <p:spTgt spid="27650"/>
                                        </p:tgtEl>
                                        <p:attrNameLst>
                                          <p:attrName>style.visibility</p:attrName>
                                        </p:attrNameLst>
                                      </p:cBhvr>
                                      <p:to>
                                        <p:strVal val="visible"/>
                                      </p:to>
                                    </p:set>
                                    <p:anim calcmode="discrete" valueType="clr">
                                      <p:cBhvr override="childStyle">
                                        <p:cTn id="10" dur="80"/>
                                        <p:tgtEl>
                                          <p:spTgt spid="27650"/>
                                        </p:tgtEl>
                                        <p:attrNameLst>
                                          <p:attrName>style.color</p:attrName>
                                        </p:attrNameLst>
                                      </p:cBhvr>
                                      <p:tavLst>
                                        <p:tav tm="0">
                                          <p:val>
                                            <p:clrVal>
                                              <a:schemeClr val="accent2"/>
                                            </p:clrVal>
                                          </p:val>
                                        </p:tav>
                                        <p:tav tm="50000">
                                          <p:val>
                                            <p:clrVal>
                                              <a:schemeClr val="hlink"/>
                                            </p:clrVal>
                                          </p:val>
                                        </p:tav>
                                      </p:tavLst>
                                    </p:anim>
                                    <p:anim calcmode="discrete" valueType="clr">
                                      <p:cBhvr>
                                        <p:cTn id="11" dur="80"/>
                                        <p:tgtEl>
                                          <p:spTgt spid="27650"/>
                                        </p:tgtEl>
                                        <p:attrNameLst>
                                          <p:attrName>fillcolor</p:attrName>
                                        </p:attrNameLst>
                                      </p:cBhvr>
                                      <p:tavLst>
                                        <p:tav tm="0">
                                          <p:val>
                                            <p:clrVal>
                                              <a:schemeClr val="accent2"/>
                                            </p:clrVal>
                                          </p:val>
                                        </p:tav>
                                        <p:tav tm="50000">
                                          <p:val>
                                            <p:clrVal>
                                              <a:schemeClr val="hlink"/>
                                            </p:clrVal>
                                          </p:val>
                                        </p:tav>
                                      </p:tavLst>
                                    </p:anim>
                                    <p:set>
                                      <p:cBhvr>
                                        <p:cTn id="12" dur="80"/>
                                        <p:tgtEl>
                                          <p:spTgt spid="27650"/>
                                        </p:tgtEl>
                                        <p:attrNameLst>
                                          <p:attrName>fill.type</p:attrName>
                                        </p:attrNameLst>
                                      </p:cBhvr>
                                      <p:to>
                                        <p:strVal val="solid"/>
                                      </p:to>
                                    </p:set>
                                  </p:childTnLst>
                                </p:cTn>
                              </p:par>
                            </p:childTnLst>
                          </p:cTn>
                        </p:par>
                        <p:par>
                          <p:cTn id="13" fill="hold">
                            <p:stCondLst>
                              <p:cond delay="2000"/>
                            </p:stCondLst>
                            <p:childTnLst>
                              <p:par>
                                <p:cTn id="14" presetID="5" presetClass="entr" presetSubtype="1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checkerboard(across)">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100000">
              <a:schemeClr val="accent1">
                <a:lumMod val="60000"/>
                <a:lumOff val="40000"/>
              </a:schemeClr>
            </a:gs>
            <a:gs pos="83000">
              <a:schemeClr val="accent1">
                <a:lumMod val="45000"/>
                <a:lumOff val="55000"/>
              </a:schemeClr>
            </a:gs>
            <a:gs pos="100000">
              <a:schemeClr val="accent1">
                <a:lumMod val="30000"/>
                <a:lumOff val="70000"/>
              </a:schemeClr>
            </a:gs>
          </a:gsLst>
          <a:lin ang="21594000" scaled="0"/>
        </a:gradFill>
        <a:effectLst/>
      </p:bgPr>
    </p:bg>
    <p:spTree>
      <p:nvGrpSpPr>
        <p:cNvPr id="1" name=""/>
        <p:cNvGrpSpPr/>
        <p:nvPr/>
      </p:nvGrpSpPr>
      <p:grpSpPr>
        <a:xfrm>
          <a:off x="0" y="0"/>
          <a:ext cx="0" cy="0"/>
          <a:chOff x="0" y="0"/>
          <a:chExt cx="0" cy="0"/>
        </a:xfrm>
      </p:grpSpPr>
      <p:pic>
        <p:nvPicPr>
          <p:cNvPr id="6" name="图片 5" descr="7"/>
          <p:cNvPicPr>
            <a:picLocks noChangeAspect="1"/>
          </p:cNvPicPr>
          <p:nvPr/>
        </p:nvPicPr>
        <p:blipFill>
          <a:blip r:embed="rId1"/>
          <a:srcRect l="55221" b="43765"/>
          <a:stretch>
            <a:fillRect/>
          </a:stretch>
        </p:blipFill>
        <p:spPr>
          <a:xfrm>
            <a:off x="6127750" y="1024890"/>
            <a:ext cx="5575935" cy="5100955"/>
          </a:xfrm>
          <a:prstGeom prst="rect">
            <a:avLst/>
          </a:prstGeom>
        </p:spPr>
      </p:pic>
      <p:sp>
        <p:nvSpPr>
          <p:cNvPr id="7" name="矩形 6"/>
          <p:cNvSpPr/>
          <p:nvPr/>
        </p:nvSpPr>
        <p:spPr>
          <a:xfrm flipV="1">
            <a:off x="728" y="269"/>
            <a:ext cx="12190792" cy="95497"/>
          </a:xfrm>
          <a:prstGeom prst="rect">
            <a:avLst/>
          </a:prstGeom>
          <a:solidFill>
            <a:srgbClr val="427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21777" y="-77831"/>
            <a:ext cx="987348" cy="1188627"/>
            <a:chOff x="614" y="-123"/>
            <a:chExt cx="1555" cy="1872"/>
          </a:xfrm>
          <a:solidFill>
            <a:srgbClr val="427734"/>
          </a:solidFill>
        </p:grpSpPr>
        <p:grpSp>
          <p:nvGrpSpPr>
            <p:cNvPr id="9" name="组合 8"/>
            <p:cNvGrpSpPr/>
            <p:nvPr/>
          </p:nvGrpSpPr>
          <p:grpSpPr>
            <a:xfrm>
              <a:off x="614" y="-123"/>
              <a:ext cx="1555" cy="1872"/>
              <a:chOff x="336692" y="-179502"/>
              <a:chExt cx="987163" cy="1189012"/>
            </a:xfrm>
            <a:grpFill/>
          </p:grpSpPr>
          <p:sp>
            <p:nvSpPr>
              <p:cNvPr id="12"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3"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4"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15" name="文本框 14"/>
            <p:cNvSpPr txBox="1"/>
            <p:nvPr/>
          </p:nvSpPr>
          <p:spPr>
            <a:xfrm>
              <a:off x="952" y="640"/>
              <a:ext cx="1037" cy="822"/>
            </a:xfrm>
            <a:prstGeom prst="rect">
              <a:avLst/>
            </a:prstGeom>
            <a:grpFill/>
          </p:spPr>
          <p:txBody>
            <a:bodyPr wrap="square" rtlCol="0">
              <a:spAutoFit/>
            </a:bodyPr>
            <a:lstStyle/>
            <a:p>
              <a:pPr algn="ctr"/>
              <a:r>
                <a:rPr lang="en-US" altLang="zh-CN" sz="2800" b="1" dirty="0">
                  <a:ln w="28575">
                    <a:noFill/>
                  </a:ln>
                  <a:solidFill>
                    <a:schemeClr val="bg1"/>
                  </a:solidFill>
                  <a:latin typeface="微软雅黑" charset="-122"/>
                  <a:ea typeface="微软雅黑" charset="-122"/>
                </a:rPr>
                <a:t>05</a:t>
              </a:r>
            </a:p>
          </p:txBody>
        </p:sp>
      </p:grpSp>
      <p:sp>
        <p:nvSpPr>
          <p:cNvPr id="16" name="矩形 15"/>
          <p:cNvSpPr/>
          <p:nvPr/>
        </p:nvSpPr>
        <p:spPr>
          <a:xfrm>
            <a:off x="1142957" y="171977"/>
            <a:ext cx="2708910" cy="852805"/>
          </a:xfrm>
          <a:prstGeom prst="rect">
            <a:avLst/>
          </a:prstGeom>
        </p:spPr>
        <p:txBody>
          <a:bodyPr wrap="none">
            <a:spAutoFit/>
          </a:bodyPr>
          <a:lstStyle/>
          <a:p>
            <a:pPr marL="0" lvl="1" algn="l">
              <a:lnSpc>
                <a:spcPct val="150000"/>
              </a:lnSpc>
            </a:pPr>
            <a:r>
              <a:rPr lang="zh-CN" altLang="en-US" sz="3300" b="1" dirty="0">
                <a:effectLst/>
                <a:latin typeface="黑体" charset="-122"/>
                <a:ea typeface="黑体" charset="-122"/>
                <a:cs typeface="华文楷体" charset="-122"/>
                <a:sym typeface="+mn-ea"/>
              </a:rPr>
              <a:t>防止大气污染</a:t>
            </a:r>
          </a:p>
        </p:txBody>
      </p:sp>
      <p:pic>
        <p:nvPicPr>
          <p:cNvPr id="269" name="图片 268"/>
          <p:cNvPicPr>
            <a:picLocks noChangeAspect="1"/>
          </p:cNvPicPr>
          <p:nvPr/>
        </p:nvPicPr>
        <p:blipFill rotWithShape="1">
          <a:blip r:embed="rId2">
            <a:extLst>
              <a:ext uri="{BEBA8EAE-BF5A-486C-A8C5-ECC9F3942E4B}">
                <a14:imgProps xmlns:a14="http://schemas.microsoft.com/office/drawing/2010/main">
                  <a14:imgLayer r:embed="rId3">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0" y="5840730"/>
            <a:ext cx="12286615" cy="1041400"/>
          </a:xfrm>
          <a:prstGeom prst="rect">
            <a:avLst/>
          </a:prstGeom>
        </p:spPr>
      </p:pic>
      <p:sp>
        <p:nvSpPr>
          <p:cNvPr id="4" name="文本框 3"/>
          <p:cNvSpPr txBox="1"/>
          <p:nvPr/>
        </p:nvSpPr>
        <p:spPr>
          <a:xfrm>
            <a:off x="7412990" y="2633345"/>
            <a:ext cx="2569210" cy="1753235"/>
          </a:xfrm>
          <a:prstGeom prst="rect">
            <a:avLst/>
          </a:prstGeom>
          <a:noFill/>
        </p:spPr>
        <p:txBody>
          <a:bodyPr wrap="square" rtlCol="0" anchor="t">
            <a:spAutoFit/>
          </a:bodyPr>
          <a:lstStyle/>
          <a:p>
            <a:pPr algn="ctr" fontAlgn="auto">
              <a:lnSpc>
                <a:spcPct val="150000"/>
              </a:lnSpc>
            </a:pPr>
            <a:r>
              <a:rPr lang="zh-CN" altLang="en-US" sz="2400" b="1" dirty="0">
                <a:latin typeface="+mj-lt"/>
                <a:ea typeface="楷体_GB2312" pitchFamily="1" charset="-122"/>
                <a:cs typeface="+mj-cs"/>
                <a:sym typeface="Calibri" charset="0"/>
              </a:rPr>
              <a:t>随手关灯</a:t>
            </a:r>
            <a:r>
              <a:rPr lang="en-US" altLang="x-none" sz="2400" b="1" dirty="0">
                <a:latin typeface="+mj-lt"/>
                <a:ea typeface="楷体_GB2312" pitchFamily="1" charset="-122"/>
                <a:cs typeface="+mj-cs"/>
                <a:sym typeface="Calibri" charset="0"/>
              </a:rPr>
              <a:t>,</a:t>
            </a:r>
            <a:r>
              <a:rPr lang="zh-CN" altLang="en-US" sz="2400" b="1" dirty="0">
                <a:latin typeface="+mj-lt"/>
                <a:ea typeface="楷体_GB2312" pitchFamily="1" charset="-122"/>
                <a:cs typeface="+mj-cs"/>
                <a:sym typeface="Calibri" charset="0"/>
              </a:rPr>
              <a:t>节约用电。减少煤燃烧发电的废气排放</a:t>
            </a:r>
            <a:endParaRPr lang="zh-CN" altLang="en-US" sz="2400"/>
          </a:p>
        </p:txBody>
      </p:sp>
      <p:pic>
        <p:nvPicPr>
          <p:cNvPr id="28675" name="Picture 4" descr="01507840"/>
          <p:cNvPicPr>
            <a:picLocks noChangeAspect="1"/>
          </p:cNvPicPr>
          <p:nvPr/>
        </p:nvPicPr>
        <p:blipFill>
          <a:blip r:embed="rId4"/>
          <a:stretch>
            <a:fillRect/>
          </a:stretch>
        </p:blipFill>
        <p:spPr>
          <a:xfrm>
            <a:off x="1291908" y="1989455"/>
            <a:ext cx="4762500" cy="3171825"/>
          </a:xfrm>
          <a:prstGeom prst="rect">
            <a:avLst/>
          </a:prstGeom>
          <a:noFill/>
          <a:ln w="9525">
            <a:noFill/>
          </a:ln>
        </p:spPr>
      </p:pic>
    </p:spTree>
  </p:cSld>
  <p:clrMapOvr>
    <a:masterClrMapping/>
  </p:clrMapOvr>
  <p:transition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nodeType="with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p:cTn id="7" dur="1000" fill="hold"/>
                                        <p:tgtEl>
                                          <p:spTgt spid="28675"/>
                                        </p:tgtEl>
                                        <p:attrNameLst>
                                          <p:attrName>ppt_w</p:attrName>
                                        </p:attrNameLst>
                                      </p:cBhvr>
                                      <p:tavLst>
                                        <p:tav tm="0">
                                          <p:val>
                                            <p:strVal val="#ppt_w*0.05"/>
                                          </p:val>
                                        </p:tav>
                                        <p:tav tm="100000">
                                          <p:val>
                                            <p:strVal val="#ppt_w"/>
                                          </p:val>
                                        </p:tav>
                                      </p:tavLst>
                                    </p:anim>
                                    <p:anim calcmode="lin" valueType="num">
                                      <p:cBhvr>
                                        <p:cTn id="8" dur="1000" fill="hold"/>
                                        <p:tgtEl>
                                          <p:spTgt spid="28675"/>
                                        </p:tgtEl>
                                        <p:attrNameLst>
                                          <p:attrName>ppt_h</p:attrName>
                                        </p:attrNameLst>
                                      </p:cBhvr>
                                      <p:tavLst>
                                        <p:tav tm="0">
                                          <p:val>
                                            <p:strVal val="#ppt_h"/>
                                          </p:val>
                                        </p:tav>
                                        <p:tav tm="100000">
                                          <p:val>
                                            <p:strVal val="#ppt_h"/>
                                          </p:val>
                                        </p:tav>
                                      </p:tavLst>
                                    </p:anim>
                                    <p:anim calcmode="lin" valueType="num">
                                      <p:cBhvr>
                                        <p:cTn id="9" dur="1000" fill="hold"/>
                                        <p:tgtEl>
                                          <p:spTgt spid="28675"/>
                                        </p:tgtEl>
                                        <p:attrNameLst>
                                          <p:attrName>ppt_x</p:attrName>
                                        </p:attrNameLst>
                                      </p:cBhvr>
                                      <p:tavLst>
                                        <p:tav tm="0">
                                          <p:val>
                                            <p:strVal val="#ppt_x-.2"/>
                                          </p:val>
                                        </p:tav>
                                        <p:tav tm="100000">
                                          <p:val>
                                            <p:strVal val="#ppt_x"/>
                                          </p:val>
                                        </p:tav>
                                      </p:tavLst>
                                    </p:anim>
                                    <p:anim calcmode="lin" valueType="num">
                                      <p:cBhvr>
                                        <p:cTn id="10" dur="1000" fill="hold"/>
                                        <p:tgtEl>
                                          <p:spTgt spid="28675"/>
                                        </p:tgtEl>
                                        <p:attrNameLst>
                                          <p:attrName>ppt_y</p:attrName>
                                        </p:attrNameLst>
                                      </p:cBhvr>
                                      <p:tavLst>
                                        <p:tav tm="0">
                                          <p:val>
                                            <p:strVal val="#ppt_y"/>
                                          </p:val>
                                        </p:tav>
                                        <p:tav tm="100000">
                                          <p:val>
                                            <p:strVal val="#ppt_y"/>
                                          </p:val>
                                        </p:tav>
                                      </p:tavLst>
                                    </p:anim>
                                    <p:animEffect filter="fade">
                                      <p:cBhvr>
                                        <p:cTn id="11" dur="1000"/>
                                        <p:tgtEl>
                                          <p:spTgt spid="28675"/>
                                        </p:tgtEl>
                                      </p:cBhvr>
                                    </p:animEffect>
                                  </p:childTnLst>
                                </p:cTn>
                              </p:par>
                            </p:childTnLst>
                          </p:cTn>
                        </p:par>
                        <p:par>
                          <p:cTn id="12" fill="hold">
                            <p:stCondLst>
                              <p:cond delay="1000"/>
                            </p:stCondLst>
                            <p:childTnLst>
                              <p:par>
                                <p:cTn id="13" presetID="2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edge">
                                      <p:cBhvr>
                                        <p:cTn id="15" dur="2000"/>
                                        <p:tgtEl>
                                          <p:spTgt spid="6"/>
                                        </p:tgtEl>
                                      </p:cBhvr>
                                    </p:animEffect>
                                  </p:childTnLst>
                                </p:cTn>
                              </p:par>
                            </p:childTnLst>
                          </p:cTn>
                        </p:par>
                        <p:par>
                          <p:cTn id="16" fill="hold">
                            <p:stCondLst>
                              <p:cond delay="300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4"/>
                                        </p:tgtEl>
                                        <p:attrNameLst>
                                          <p:attrName>style.visibility</p:attrName>
                                        </p:attrNameLst>
                                      </p:cBhvr>
                                      <p:to>
                                        <p:strVal val="visible"/>
                                      </p:to>
                                    </p:set>
                                    <p:anim calcmode="discrete" valueType="clr">
                                      <p:cBhvr override="childStyle">
                                        <p:cTn id="19"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4"/>
                                        </p:tgtEl>
                                        <p:attrNameLst>
                                          <p:attrName>fillcolor</p:attrName>
                                        </p:attrNameLst>
                                      </p:cBhvr>
                                      <p:tavLst>
                                        <p:tav tm="0">
                                          <p:val>
                                            <p:clrVal>
                                              <a:schemeClr val="accent2"/>
                                            </p:clrVal>
                                          </p:val>
                                        </p:tav>
                                        <p:tav tm="50000">
                                          <p:val>
                                            <p:clrVal>
                                              <a:schemeClr val="hlink"/>
                                            </p:clrVal>
                                          </p:val>
                                        </p:tav>
                                      </p:tavLst>
                                    </p:anim>
                                    <p:set>
                                      <p:cBhvr>
                                        <p:cTn id="21"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100000">
              <a:schemeClr val="accent1">
                <a:lumMod val="60000"/>
                <a:lumOff val="40000"/>
              </a:schemeClr>
            </a:gs>
            <a:gs pos="83000">
              <a:schemeClr val="accent1">
                <a:lumMod val="45000"/>
                <a:lumOff val="55000"/>
              </a:schemeClr>
            </a:gs>
            <a:gs pos="100000">
              <a:schemeClr val="accent1">
                <a:lumMod val="30000"/>
                <a:lumOff val="70000"/>
              </a:schemeClr>
            </a:gs>
          </a:gsLst>
          <a:lin ang="21594000" scaled="0"/>
        </a:gra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53340" y="-195294"/>
            <a:ext cx="2434306" cy="1999645"/>
          </a:xfrm>
          <a:prstGeom prst="rect">
            <a:avLst/>
          </a:prstGeom>
        </p:spPr>
      </p:pic>
      <p:grpSp>
        <p:nvGrpSpPr>
          <p:cNvPr id="243" name="组合 242"/>
          <p:cNvGrpSpPr/>
          <p:nvPr/>
        </p:nvGrpSpPr>
        <p:grpSpPr>
          <a:xfrm>
            <a:off x="6682105" y="1712595"/>
            <a:ext cx="4107815" cy="546100"/>
            <a:chOff x="10122" y="4193"/>
            <a:chExt cx="6469" cy="860"/>
          </a:xfrm>
        </p:grpSpPr>
        <p:sp>
          <p:nvSpPr>
            <p:cNvPr id="222" name="文本框 221"/>
            <p:cNvSpPr txBox="1"/>
            <p:nvPr/>
          </p:nvSpPr>
          <p:spPr>
            <a:xfrm>
              <a:off x="11362" y="4254"/>
              <a:ext cx="5229" cy="725"/>
            </a:xfrm>
            <a:prstGeom prst="rect">
              <a:avLst/>
            </a:prstGeom>
            <a:noFill/>
          </p:spPr>
          <p:txBody>
            <a:bodyPr wrap="square" rtlCol="0">
              <a:spAutoFit/>
            </a:bodyPr>
            <a:lstStyle/>
            <a:p>
              <a:pPr marL="0" lvl="1"/>
              <a:r>
                <a:rPr lang="zh-CN" altLang="en-US" sz="2400" b="1" dirty="0">
                  <a:latin typeface="微软雅黑" charset="-122"/>
                  <a:ea typeface="微软雅黑" charset="-122"/>
                  <a:sym typeface="+mn-ea"/>
                </a:rPr>
                <a:t>大气污染现象</a:t>
              </a:r>
            </a:p>
          </p:txBody>
        </p:sp>
        <p:grpSp>
          <p:nvGrpSpPr>
            <p:cNvPr id="242" name="组合 241"/>
            <p:cNvGrpSpPr/>
            <p:nvPr/>
          </p:nvGrpSpPr>
          <p:grpSpPr>
            <a:xfrm>
              <a:off x="10122" y="4193"/>
              <a:ext cx="1156" cy="860"/>
              <a:chOff x="10122" y="4193"/>
              <a:chExt cx="1156" cy="860"/>
            </a:xfrm>
          </p:grpSpPr>
          <p:pic>
            <p:nvPicPr>
              <p:cNvPr id="219" name="图片 218" descr="5bf"/>
              <p:cNvPicPr>
                <a:picLocks noChangeAspect="1"/>
              </p:cNvPicPr>
              <p:nvPr/>
            </p:nvPicPr>
            <p:blipFill>
              <a:blip r:embed="rId2"/>
              <a:stretch>
                <a:fillRect/>
              </a:stretch>
            </p:blipFill>
            <p:spPr>
              <a:xfrm>
                <a:off x="10122" y="4193"/>
                <a:ext cx="1157" cy="849"/>
              </a:xfrm>
              <a:prstGeom prst="rect">
                <a:avLst/>
              </a:prstGeom>
            </p:spPr>
          </p:pic>
          <p:sp>
            <p:nvSpPr>
              <p:cNvPr id="224" name="文本框 223"/>
              <p:cNvSpPr txBox="1"/>
              <p:nvPr/>
            </p:nvSpPr>
            <p:spPr>
              <a:xfrm>
                <a:off x="10192" y="4231"/>
                <a:ext cx="992" cy="822"/>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chemeClr val="bg1"/>
                    </a:solidFill>
                    <a:uLnTx/>
                    <a:uFillTx/>
                    <a:latin typeface="Impact" pitchFamily="34" charset="0"/>
                    <a:ea typeface="方正舒体" pitchFamily="2" charset="-122"/>
                    <a:sym typeface="+mn-ea"/>
                  </a:rPr>
                  <a:t>02</a:t>
                </a:r>
                <a:endParaRPr lang="en-US" altLang="zh-CN" sz="2800" b="1" noProof="0" dirty="0">
                  <a:ln>
                    <a:noFill/>
                  </a:ln>
                  <a:solidFill>
                    <a:schemeClr val="bg1"/>
                  </a:solidFill>
                  <a:uLnTx/>
                  <a:uFillTx/>
                  <a:latin typeface="Impact" pitchFamily="34" charset="0"/>
                  <a:ea typeface="方正舒体" pitchFamily="2" charset="-122"/>
                  <a:sym typeface="+mn-ea"/>
                </a:endParaRPr>
              </a:p>
            </p:txBody>
          </p:sp>
        </p:grpSp>
      </p:grpSp>
      <p:grpSp>
        <p:nvGrpSpPr>
          <p:cNvPr id="244" name="组合 243"/>
          <p:cNvGrpSpPr/>
          <p:nvPr/>
        </p:nvGrpSpPr>
        <p:grpSpPr>
          <a:xfrm>
            <a:off x="7219950" y="2515235"/>
            <a:ext cx="4128135" cy="538480"/>
            <a:chOff x="10090" y="5607"/>
            <a:chExt cx="6501" cy="848"/>
          </a:xfrm>
        </p:grpSpPr>
        <p:sp>
          <p:nvSpPr>
            <p:cNvPr id="227" name="文本框 226"/>
            <p:cNvSpPr txBox="1"/>
            <p:nvPr/>
          </p:nvSpPr>
          <p:spPr>
            <a:xfrm>
              <a:off x="11284" y="5680"/>
              <a:ext cx="5307" cy="725"/>
            </a:xfrm>
            <a:prstGeom prst="rect">
              <a:avLst/>
            </a:prstGeom>
            <a:noFill/>
          </p:spPr>
          <p:txBody>
            <a:bodyPr wrap="square" rtlCol="0">
              <a:spAutoFit/>
            </a:bodyPr>
            <a:lstStyle/>
            <a:p>
              <a:r>
                <a:rPr lang="zh-CN" altLang="en-US" sz="2400" b="1">
                  <a:latin typeface="微软雅黑" charset="-122"/>
                  <a:ea typeface="微软雅黑" charset="-122"/>
                  <a:sym typeface="+mn-ea"/>
                </a:rPr>
                <a:t>常见大气污染</a:t>
              </a:r>
              <a:endParaRPr lang="zh-CN" altLang="en-US" sz="2400" b="1" dirty="0">
                <a:latin typeface="微软雅黑" charset="-122"/>
                <a:ea typeface="微软雅黑" charset="-122"/>
                <a:sym typeface="+mn-ea"/>
              </a:endParaRPr>
            </a:p>
          </p:txBody>
        </p:sp>
        <p:grpSp>
          <p:nvGrpSpPr>
            <p:cNvPr id="241" name="组合 240"/>
            <p:cNvGrpSpPr/>
            <p:nvPr/>
          </p:nvGrpSpPr>
          <p:grpSpPr>
            <a:xfrm>
              <a:off x="10090" y="5607"/>
              <a:ext cx="1156" cy="848"/>
              <a:chOff x="10090" y="5607"/>
              <a:chExt cx="1156" cy="848"/>
            </a:xfrm>
          </p:grpSpPr>
          <p:pic>
            <p:nvPicPr>
              <p:cNvPr id="226" name="图片 225" descr="5bf"/>
              <p:cNvPicPr>
                <a:picLocks noChangeAspect="1"/>
              </p:cNvPicPr>
              <p:nvPr/>
            </p:nvPicPr>
            <p:blipFill>
              <a:blip r:embed="rId2"/>
              <a:stretch>
                <a:fillRect/>
              </a:stretch>
            </p:blipFill>
            <p:spPr>
              <a:xfrm>
                <a:off x="10090" y="5607"/>
                <a:ext cx="1157" cy="849"/>
              </a:xfrm>
              <a:prstGeom prst="rect">
                <a:avLst/>
              </a:prstGeom>
            </p:spPr>
          </p:pic>
          <p:sp>
            <p:nvSpPr>
              <p:cNvPr id="229" name="文本框 228"/>
              <p:cNvSpPr txBox="1"/>
              <p:nvPr/>
            </p:nvSpPr>
            <p:spPr>
              <a:xfrm>
                <a:off x="10190" y="5608"/>
                <a:ext cx="946" cy="822"/>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chemeClr val="bg1"/>
                    </a:solidFill>
                    <a:uLnTx/>
                    <a:uFillTx/>
                    <a:latin typeface="Impact" pitchFamily="34" charset="0"/>
                    <a:ea typeface="方正舒体" pitchFamily="2" charset="-122"/>
                    <a:sym typeface="+mn-ea"/>
                  </a:rPr>
                  <a:t>03</a:t>
                </a:r>
                <a:endParaRPr lang="en-US" altLang="zh-CN" sz="2800" b="1" noProof="0" dirty="0">
                  <a:ln>
                    <a:noFill/>
                  </a:ln>
                  <a:solidFill>
                    <a:schemeClr val="bg1"/>
                  </a:solidFill>
                  <a:uLnTx/>
                  <a:uFillTx/>
                  <a:latin typeface="Impact" pitchFamily="34" charset="0"/>
                  <a:ea typeface="方正舒体" pitchFamily="2" charset="-122"/>
                  <a:sym typeface="+mn-ea"/>
                </a:endParaRPr>
              </a:p>
            </p:txBody>
          </p:sp>
        </p:grpSp>
      </p:grpSp>
      <p:grpSp>
        <p:nvGrpSpPr>
          <p:cNvPr id="245" name="组合 244"/>
          <p:cNvGrpSpPr/>
          <p:nvPr/>
        </p:nvGrpSpPr>
        <p:grpSpPr>
          <a:xfrm>
            <a:off x="5814695" y="880110"/>
            <a:ext cx="4107815" cy="546100"/>
            <a:chOff x="10122" y="4193"/>
            <a:chExt cx="6469" cy="860"/>
          </a:xfrm>
        </p:grpSpPr>
        <p:sp>
          <p:nvSpPr>
            <p:cNvPr id="246" name="文本框 245"/>
            <p:cNvSpPr txBox="1"/>
            <p:nvPr/>
          </p:nvSpPr>
          <p:spPr>
            <a:xfrm>
              <a:off x="11362" y="4254"/>
              <a:ext cx="5229" cy="725"/>
            </a:xfrm>
            <a:prstGeom prst="rect">
              <a:avLst/>
            </a:prstGeom>
            <a:noFill/>
          </p:spPr>
          <p:txBody>
            <a:bodyPr wrap="square" rtlCol="0">
              <a:spAutoFit/>
            </a:bodyPr>
            <a:lstStyle/>
            <a:p>
              <a:r>
                <a:rPr lang="zh-CN" altLang="en-US" sz="2400" b="1" dirty="0">
                  <a:latin typeface="微软雅黑" charset="-122"/>
                  <a:ea typeface="微软雅黑" charset="-122"/>
                  <a:sym typeface="+mn-ea"/>
                </a:rPr>
                <a:t>大气污染简介</a:t>
              </a:r>
            </a:p>
          </p:txBody>
        </p:sp>
        <p:grpSp>
          <p:nvGrpSpPr>
            <p:cNvPr id="247" name="组合 246"/>
            <p:cNvGrpSpPr/>
            <p:nvPr/>
          </p:nvGrpSpPr>
          <p:grpSpPr>
            <a:xfrm>
              <a:off x="10122" y="4193"/>
              <a:ext cx="1156" cy="860"/>
              <a:chOff x="10122" y="4193"/>
              <a:chExt cx="1156" cy="860"/>
            </a:xfrm>
          </p:grpSpPr>
          <p:pic>
            <p:nvPicPr>
              <p:cNvPr id="248" name="图片 247" descr="5bf"/>
              <p:cNvPicPr>
                <a:picLocks noChangeAspect="1"/>
              </p:cNvPicPr>
              <p:nvPr/>
            </p:nvPicPr>
            <p:blipFill>
              <a:blip r:embed="rId2"/>
              <a:stretch>
                <a:fillRect/>
              </a:stretch>
            </p:blipFill>
            <p:spPr>
              <a:xfrm>
                <a:off x="10122" y="4193"/>
                <a:ext cx="1157" cy="849"/>
              </a:xfrm>
              <a:prstGeom prst="rect">
                <a:avLst/>
              </a:prstGeom>
            </p:spPr>
          </p:pic>
          <p:sp>
            <p:nvSpPr>
              <p:cNvPr id="249" name="文本框 248"/>
              <p:cNvSpPr txBox="1"/>
              <p:nvPr/>
            </p:nvSpPr>
            <p:spPr>
              <a:xfrm>
                <a:off x="10192" y="4231"/>
                <a:ext cx="992" cy="822"/>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chemeClr val="bg1"/>
                    </a:solidFill>
                    <a:uLnTx/>
                    <a:uFillTx/>
                    <a:latin typeface="Impact" pitchFamily="34" charset="0"/>
                    <a:ea typeface="方正舒体" pitchFamily="2" charset="-122"/>
                    <a:sym typeface="+mn-ea"/>
                  </a:rPr>
                  <a:t>02</a:t>
                </a:r>
                <a:endParaRPr lang="en-US" altLang="zh-CN" sz="2800" b="1" noProof="0" dirty="0">
                  <a:ln>
                    <a:noFill/>
                  </a:ln>
                  <a:solidFill>
                    <a:schemeClr val="bg1"/>
                  </a:solidFill>
                  <a:uLnTx/>
                  <a:uFillTx/>
                  <a:latin typeface="Impact" pitchFamily="34" charset="0"/>
                  <a:ea typeface="方正舒体" pitchFamily="2" charset="-122"/>
                  <a:sym typeface="+mn-ea"/>
                </a:endParaRPr>
              </a:p>
            </p:txBody>
          </p:sp>
        </p:grpSp>
      </p:grpSp>
      <p:grpSp>
        <p:nvGrpSpPr>
          <p:cNvPr id="250" name="组合 249"/>
          <p:cNvGrpSpPr/>
          <p:nvPr/>
        </p:nvGrpSpPr>
        <p:grpSpPr>
          <a:xfrm>
            <a:off x="6637655" y="4168140"/>
            <a:ext cx="4107815" cy="546100"/>
            <a:chOff x="10122" y="4193"/>
            <a:chExt cx="6469" cy="860"/>
          </a:xfrm>
        </p:grpSpPr>
        <p:sp>
          <p:nvSpPr>
            <p:cNvPr id="251" name="文本框 250"/>
            <p:cNvSpPr txBox="1"/>
            <p:nvPr/>
          </p:nvSpPr>
          <p:spPr>
            <a:xfrm>
              <a:off x="11362" y="4254"/>
              <a:ext cx="5229" cy="725"/>
            </a:xfrm>
            <a:prstGeom prst="rect">
              <a:avLst/>
            </a:prstGeom>
            <a:noFill/>
          </p:spPr>
          <p:txBody>
            <a:bodyPr wrap="square" rtlCol="0">
              <a:spAutoFit/>
            </a:bodyPr>
            <a:lstStyle/>
            <a:p>
              <a:r>
                <a:rPr lang="zh-CN" altLang="en-US" sz="2400" b="1" dirty="0">
                  <a:solidFill>
                    <a:srgbClr val="000000"/>
                  </a:solidFill>
                  <a:latin typeface="微软雅黑" charset="-122"/>
                  <a:ea typeface="微软雅黑" charset="-122"/>
                  <a:sym typeface="Times New Roman" pitchFamily="2" charset="0"/>
                </a:rPr>
                <a:t>防治污染后果</a:t>
              </a:r>
            </a:p>
          </p:txBody>
        </p:sp>
        <p:grpSp>
          <p:nvGrpSpPr>
            <p:cNvPr id="252" name="组合 251"/>
            <p:cNvGrpSpPr/>
            <p:nvPr/>
          </p:nvGrpSpPr>
          <p:grpSpPr>
            <a:xfrm>
              <a:off x="10122" y="4193"/>
              <a:ext cx="1157" cy="860"/>
              <a:chOff x="10122" y="4193"/>
              <a:chExt cx="1157" cy="860"/>
            </a:xfrm>
          </p:grpSpPr>
          <p:pic>
            <p:nvPicPr>
              <p:cNvPr id="253" name="图片 252" descr="5bf"/>
              <p:cNvPicPr>
                <a:picLocks noChangeAspect="1"/>
              </p:cNvPicPr>
              <p:nvPr/>
            </p:nvPicPr>
            <p:blipFill>
              <a:blip r:embed="rId2"/>
              <a:stretch>
                <a:fillRect/>
              </a:stretch>
            </p:blipFill>
            <p:spPr>
              <a:xfrm>
                <a:off x="10122" y="4193"/>
                <a:ext cx="1157" cy="849"/>
              </a:xfrm>
              <a:prstGeom prst="rect">
                <a:avLst/>
              </a:prstGeom>
            </p:spPr>
          </p:pic>
          <p:sp>
            <p:nvSpPr>
              <p:cNvPr id="254" name="文本框 253"/>
              <p:cNvSpPr txBox="1"/>
              <p:nvPr/>
            </p:nvSpPr>
            <p:spPr>
              <a:xfrm>
                <a:off x="10192" y="4231"/>
                <a:ext cx="992" cy="822"/>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chemeClr val="bg1"/>
                    </a:solidFill>
                    <a:uLnTx/>
                    <a:uFillTx/>
                    <a:latin typeface="Impact" pitchFamily="34" charset="0"/>
                    <a:ea typeface="方正舒体" pitchFamily="2" charset="-122"/>
                    <a:sym typeface="+mn-ea"/>
                  </a:rPr>
                  <a:t>05</a:t>
                </a:r>
                <a:endParaRPr lang="en-US" altLang="zh-CN" sz="2800" b="1" noProof="0" dirty="0">
                  <a:ln>
                    <a:noFill/>
                  </a:ln>
                  <a:solidFill>
                    <a:schemeClr val="bg1"/>
                  </a:solidFill>
                  <a:uLnTx/>
                  <a:uFillTx/>
                  <a:latin typeface="Impact" pitchFamily="34" charset="0"/>
                  <a:ea typeface="方正舒体" pitchFamily="2" charset="-122"/>
                  <a:sym typeface="+mn-ea"/>
                </a:endParaRPr>
              </a:p>
            </p:txBody>
          </p:sp>
        </p:grpSp>
      </p:grpSp>
      <p:grpSp>
        <p:nvGrpSpPr>
          <p:cNvPr id="255" name="组合 254"/>
          <p:cNvGrpSpPr/>
          <p:nvPr/>
        </p:nvGrpSpPr>
        <p:grpSpPr>
          <a:xfrm>
            <a:off x="5795010" y="4912995"/>
            <a:ext cx="4128135" cy="539115"/>
            <a:chOff x="10090" y="5607"/>
            <a:chExt cx="6501" cy="849"/>
          </a:xfrm>
        </p:grpSpPr>
        <p:sp>
          <p:nvSpPr>
            <p:cNvPr id="256" name="文本框 255"/>
            <p:cNvSpPr txBox="1"/>
            <p:nvPr/>
          </p:nvSpPr>
          <p:spPr>
            <a:xfrm>
              <a:off x="11284" y="5680"/>
              <a:ext cx="5307" cy="725"/>
            </a:xfrm>
            <a:prstGeom prst="rect">
              <a:avLst/>
            </a:prstGeom>
            <a:noFill/>
          </p:spPr>
          <p:txBody>
            <a:bodyPr wrap="square" rtlCol="0">
              <a:spAutoFit/>
            </a:bodyPr>
            <a:lstStyle/>
            <a:p>
              <a:pPr marL="0" lvl="1"/>
              <a:r>
                <a:rPr lang="zh-CN" altLang="en-US" sz="2400" b="1" dirty="0">
                  <a:latin typeface="微软雅黑" charset="-122"/>
                  <a:ea typeface="微软雅黑" charset="-122"/>
                  <a:sym typeface="Times New Roman" pitchFamily="2" charset="0"/>
                </a:rPr>
                <a:t>知识竞答比赛</a:t>
              </a:r>
            </a:p>
          </p:txBody>
        </p:sp>
        <p:grpSp>
          <p:nvGrpSpPr>
            <p:cNvPr id="257" name="组合 256"/>
            <p:cNvGrpSpPr/>
            <p:nvPr/>
          </p:nvGrpSpPr>
          <p:grpSpPr>
            <a:xfrm>
              <a:off x="10090" y="5607"/>
              <a:ext cx="1157" cy="849"/>
              <a:chOff x="10090" y="5607"/>
              <a:chExt cx="1157" cy="849"/>
            </a:xfrm>
          </p:grpSpPr>
          <p:pic>
            <p:nvPicPr>
              <p:cNvPr id="258" name="图片 257" descr="5bf"/>
              <p:cNvPicPr>
                <a:picLocks noChangeAspect="1"/>
              </p:cNvPicPr>
              <p:nvPr/>
            </p:nvPicPr>
            <p:blipFill>
              <a:blip r:embed="rId2"/>
              <a:stretch>
                <a:fillRect/>
              </a:stretch>
            </p:blipFill>
            <p:spPr>
              <a:xfrm>
                <a:off x="10090" y="5607"/>
                <a:ext cx="1157" cy="849"/>
              </a:xfrm>
              <a:prstGeom prst="rect">
                <a:avLst/>
              </a:prstGeom>
            </p:spPr>
          </p:pic>
          <p:sp>
            <p:nvSpPr>
              <p:cNvPr id="259" name="文本框 258"/>
              <p:cNvSpPr txBox="1"/>
              <p:nvPr/>
            </p:nvSpPr>
            <p:spPr>
              <a:xfrm>
                <a:off x="10190" y="5608"/>
                <a:ext cx="946" cy="822"/>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chemeClr val="bg1"/>
                    </a:solidFill>
                    <a:uLnTx/>
                    <a:uFillTx/>
                    <a:latin typeface="Impact" pitchFamily="34" charset="0"/>
                    <a:ea typeface="方正舒体" pitchFamily="2" charset="-122"/>
                    <a:sym typeface="+mn-ea"/>
                  </a:rPr>
                  <a:t>06</a:t>
                </a:r>
                <a:endParaRPr lang="en-US" altLang="zh-CN" sz="2800" b="1" noProof="0" dirty="0">
                  <a:ln>
                    <a:noFill/>
                  </a:ln>
                  <a:solidFill>
                    <a:schemeClr val="bg1"/>
                  </a:solidFill>
                  <a:uLnTx/>
                  <a:uFillTx/>
                  <a:latin typeface="Impact" pitchFamily="34" charset="0"/>
                  <a:ea typeface="方正舒体" pitchFamily="2" charset="-122"/>
                  <a:sym typeface="+mn-ea"/>
                </a:endParaRPr>
              </a:p>
            </p:txBody>
          </p:sp>
        </p:grpSp>
      </p:grpSp>
      <p:grpSp>
        <p:nvGrpSpPr>
          <p:cNvPr id="260" name="组合 259"/>
          <p:cNvGrpSpPr/>
          <p:nvPr/>
        </p:nvGrpSpPr>
        <p:grpSpPr>
          <a:xfrm>
            <a:off x="7219950" y="3321685"/>
            <a:ext cx="4107815" cy="546100"/>
            <a:chOff x="10122" y="4193"/>
            <a:chExt cx="6469" cy="860"/>
          </a:xfrm>
        </p:grpSpPr>
        <p:sp>
          <p:nvSpPr>
            <p:cNvPr id="261" name="文本框 260"/>
            <p:cNvSpPr txBox="1"/>
            <p:nvPr/>
          </p:nvSpPr>
          <p:spPr>
            <a:xfrm>
              <a:off x="11362" y="4254"/>
              <a:ext cx="5229" cy="725"/>
            </a:xfrm>
            <a:prstGeom prst="rect">
              <a:avLst/>
            </a:prstGeom>
            <a:noFill/>
          </p:spPr>
          <p:txBody>
            <a:bodyPr wrap="square" rtlCol="0">
              <a:spAutoFit/>
            </a:bodyPr>
            <a:lstStyle/>
            <a:p>
              <a:pPr marL="0" lvl="1"/>
              <a:r>
                <a:rPr lang="zh-CN" altLang="en-US" sz="2400" b="1" dirty="0">
                  <a:solidFill>
                    <a:srgbClr val="000000"/>
                  </a:solidFill>
                  <a:latin typeface="微软雅黑" charset="-122"/>
                  <a:ea typeface="微软雅黑" charset="-122"/>
                  <a:sym typeface="Times New Roman" pitchFamily="2" charset="0"/>
                </a:rPr>
                <a:t>大气污染后果</a:t>
              </a:r>
            </a:p>
          </p:txBody>
        </p:sp>
        <p:grpSp>
          <p:nvGrpSpPr>
            <p:cNvPr id="262" name="组合 261"/>
            <p:cNvGrpSpPr/>
            <p:nvPr/>
          </p:nvGrpSpPr>
          <p:grpSpPr>
            <a:xfrm>
              <a:off x="10122" y="4193"/>
              <a:ext cx="1157" cy="860"/>
              <a:chOff x="10122" y="4193"/>
              <a:chExt cx="1157" cy="860"/>
            </a:xfrm>
          </p:grpSpPr>
          <p:pic>
            <p:nvPicPr>
              <p:cNvPr id="263" name="图片 262" descr="5bf"/>
              <p:cNvPicPr>
                <a:picLocks noChangeAspect="1"/>
              </p:cNvPicPr>
              <p:nvPr/>
            </p:nvPicPr>
            <p:blipFill>
              <a:blip r:embed="rId2"/>
              <a:stretch>
                <a:fillRect/>
              </a:stretch>
            </p:blipFill>
            <p:spPr>
              <a:xfrm>
                <a:off x="10122" y="4193"/>
                <a:ext cx="1157" cy="849"/>
              </a:xfrm>
              <a:prstGeom prst="rect">
                <a:avLst/>
              </a:prstGeom>
            </p:spPr>
          </p:pic>
          <p:sp>
            <p:nvSpPr>
              <p:cNvPr id="264" name="文本框 263"/>
              <p:cNvSpPr txBox="1"/>
              <p:nvPr/>
            </p:nvSpPr>
            <p:spPr>
              <a:xfrm>
                <a:off x="10192" y="4231"/>
                <a:ext cx="992" cy="822"/>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chemeClr val="bg1"/>
                    </a:solidFill>
                    <a:uLnTx/>
                    <a:uFillTx/>
                    <a:latin typeface="Impact" pitchFamily="34" charset="0"/>
                    <a:ea typeface="方正舒体" pitchFamily="2" charset="-122"/>
                    <a:sym typeface="+mn-ea"/>
                  </a:rPr>
                  <a:t>04</a:t>
                </a:r>
                <a:endParaRPr lang="en-US" altLang="zh-CN" sz="2800" b="1" noProof="0" dirty="0">
                  <a:ln>
                    <a:noFill/>
                  </a:ln>
                  <a:solidFill>
                    <a:schemeClr val="bg1"/>
                  </a:solidFill>
                  <a:uLnTx/>
                  <a:uFillTx/>
                  <a:latin typeface="Impact" pitchFamily="34" charset="0"/>
                  <a:ea typeface="方正舒体" pitchFamily="2" charset="-122"/>
                  <a:sym typeface="+mn-ea"/>
                </a:endParaRPr>
              </a:p>
            </p:txBody>
          </p:sp>
        </p:grpSp>
      </p:grpSp>
      <p:pic>
        <p:nvPicPr>
          <p:cNvPr id="269" name="图片 268"/>
          <p:cNvPicPr>
            <a:picLocks noChangeAspect="1"/>
          </p:cNvPicPr>
          <p:nvPr/>
        </p:nvPicPr>
        <p:blipFill rotWithShape="1">
          <a:blip r:embed="rId3">
            <a:extLst>
              <a:ext uri="{BEBA8EAE-BF5A-486C-A8C5-ECC9F3942E4B}">
                <a14:imgProps xmlns:a14="http://schemas.microsoft.com/office/drawing/2010/main">
                  <a14:imgLayer r:embed="rId4">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0" y="5840730"/>
            <a:ext cx="12286615" cy="1041400"/>
          </a:xfrm>
          <a:prstGeom prst="rect">
            <a:avLst/>
          </a:prstGeom>
        </p:spPr>
      </p:pic>
      <p:grpSp>
        <p:nvGrpSpPr>
          <p:cNvPr id="2" name="组合 1"/>
          <p:cNvGrpSpPr/>
          <p:nvPr/>
        </p:nvGrpSpPr>
        <p:grpSpPr>
          <a:xfrm>
            <a:off x="857250" y="1732915"/>
            <a:ext cx="4890770" cy="3065145"/>
            <a:chOff x="1350" y="2729"/>
            <a:chExt cx="7702" cy="4827"/>
          </a:xfrm>
        </p:grpSpPr>
        <p:pic>
          <p:nvPicPr>
            <p:cNvPr id="216" name="图片 215" descr="5bf"/>
            <p:cNvPicPr>
              <a:picLocks noChangeAspect="1"/>
            </p:cNvPicPr>
            <p:nvPr/>
          </p:nvPicPr>
          <p:blipFill>
            <a:blip r:embed="rId2"/>
            <a:stretch>
              <a:fillRect/>
            </a:stretch>
          </p:blipFill>
          <p:spPr>
            <a:xfrm>
              <a:off x="3062" y="2729"/>
              <a:ext cx="5460" cy="4002"/>
            </a:xfrm>
            <a:prstGeom prst="rect">
              <a:avLst/>
            </a:prstGeom>
          </p:spPr>
        </p:pic>
        <p:sp>
          <p:nvSpPr>
            <p:cNvPr id="217" name="文本框 216"/>
            <p:cNvSpPr txBox="1"/>
            <p:nvPr/>
          </p:nvSpPr>
          <p:spPr>
            <a:xfrm>
              <a:off x="4462" y="5035"/>
              <a:ext cx="2613" cy="658"/>
            </a:xfrm>
            <a:prstGeom prst="rect">
              <a:avLst/>
            </a:prstGeom>
            <a:noFill/>
          </p:spPr>
          <p:txBody>
            <a:bodyPr wrap="square" rtlCol="0">
              <a:spAutoFit/>
            </a:bodyPr>
            <a:lstStyle/>
            <a:p>
              <a:pPr algn="l"/>
              <a:r>
                <a:rPr lang="en-US" altLang="zh-CN" sz="2000" b="1">
                  <a:solidFill>
                    <a:schemeClr val="bg1"/>
                  </a:solidFill>
                  <a:latin typeface="微软雅黑" charset="-122"/>
                  <a:ea typeface="微软雅黑" charset="-122"/>
                  <a:sym typeface="+mn-ea"/>
                </a:rPr>
                <a:t>CONTENTS</a:t>
              </a:r>
            </a:p>
          </p:txBody>
        </p:sp>
        <p:sp>
          <p:nvSpPr>
            <p:cNvPr id="218" name="文本框 217"/>
            <p:cNvSpPr txBox="1"/>
            <p:nvPr/>
          </p:nvSpPr>
          <p:spPr>
            <a:xfrm>
              <a:off x="4343" y="3667"/>
              <a:ext cx="2833" cy="1532"/>
            </a:xfrm>
            <a:prstGeom prst="rect">
              <a:avLst/>
            </a:prstGeom>
            <a:noFill/>
          </p:spPr>
          <p:txBody>
            <a:bodyPr wrap="square" rtlCol="0">
              <a:spAutoFit/>
            </a:bodyPr>
            <a:lstStyle/>
            <a:p>
              <a:pPr algn="ctr"/>
              <a:r>
                <a:rPr lang="zh-CN" altLang="en-US" sz="5400" b="1">
                  <a:solidFill>
                    <a:schemeClr val="bg1"/>
                  </a:solidFill>
                  <a:latin typeface="微软雅黑" charset="-122"/>
                  <a:ea typeface="微软雅黑" charset="-122"/>
                  <a:sym typeface="+mn-ea"/>
                </a:rPr>
                <a:t>目 录</a:t>
              </a:r>
            </a:p>
          </p:txBody>
        </p:sp>
        <p:pic>
          <p:nvPicPr>
            <p:cNvPr id="231" name="图片 230" descr="5bf"/>
            <p:cNvPicPr>
              <a:picLocks noChangeAspect="1"/>
            </p:cNvPicPr>
            <p:nvPr/>
          </p:nvPicPr>
          <p:blipFill>
            <a:blip r:embed="rId2"/>
            <a:stretch>
              <a:fillRect/>
            </a:stretch>
          </p:blipFill>
          <p:spPr>
            <a:xfrm>
              <a:off x="8039" y="6299"/>
              <a:ext cx="994" cy="729"/>
            </a:xfrm>
            <a:prstGeom prst="rect">
              <a:avLst/>
            </a:prstGeom>
          </p:spPr>
        </p:pic>
        <p:pic>
          <p:nvPicPr>
            <p:cNvPr id="232" name="图片 231" descr="5bf"/>
            <p:cNvPicPr>
              <a:picLocks noChangeAspect="1"/>
            </p:cNvPicPr>
            <p:nvPr/>
          </p:nvPicPr>
          <p:blipFill>
            <a:blip r:embed="rId2"/>
            <a:stretch>
              <a:fillRect/>
            </a:stretch>
          </p:blipFill>
          <p:spPr>
            <a:xfrm>
              <a:off x="8058" y="3576"/>
              <a:ext cx="994" cy="729"/>
            </a:xfrm>
            <a:prstGeom prst="rect">
              <a:avLst/>
            </a:prstGeom>
          </p:spPr>
        </p:pic>
        <p:sp>
          <p:nvSpPr>
            <p:cNvPr id="31771" name="稻壳儿小白白(http://dwz.cn/Wu2UP)"/>
            <p:cNvSpPr/>
            <p:nvPr/>
          </p:nvSpPr>
          <p:spPr>
            <a:xfrm>
              <a:off x="8254" y="6458"/>
              <a:ext cx="387" cy="387"/>
            </a:xfrm>
            <a:custGeom>
              <a:avLst/>
              <a:gdLst/>
              <a:ahLst/>
              <a:cxnLst>
                <a:cxn ang="0">
                  <a:pos x="333326" y="13889"/>
                </a:cxn>
                <a:cxn ang="0">
                  <a:pos x="284716" y="298605"/>
                </a:cxn>
                <a:cxn ang="0">
                  <a:pos x="277772" y="312493"/>
                </a:cxn>
                <a:cxn ang="0">
                  <a:pos x="277772" y="312493"/>
                </a:cxn>
                <a:cxn ang="0">
                  <a:pos x="270827" y="312493"/>
                </a:cxn>
                <a:cxn ang="0">
                  <a:pos x="187496" y="277772"/>
                </a:cxn>
                <a:cxn ang="0">
                  <a:pos x="138886" y="333326"/>
                </a:cxn>
                <a:cxn ang="0">
                  <a:pos x="131942" y="333326"/>
                </a:cxn>
                <a:cxn ang="0">
                  <a:pos x="124997" y="333326"/>
                </a:cxn>
                <a:cxn ang="0">
                  <a:pos x="118053" y="326382"/>
                </a:cxn>
                <a:cxn ang="0">
                  <a:pos x="118053" y="256939"/>
                </a:cxn>
                <a:cxn ang="0">
                  <a:pos x="277772" y="62499"/>
                </a:cxn>
                <a:cxn ang="0">
                  <a:pos x="83332" y="236106"/>
                </a:cxn>
                <a:cxn ang="0">
                  <a:pos x="6944" y="201384"/>
                </a:cxn>
                <a:cxn ang="0">
                  <a:pos x="0" y="194440"/>
                </a:cxn>
                <a:cxn ang="0">
                  <a:pos x="6944" y="180552"/>
                </a:cxn>
                <a:cxn ang="0">
                  <a:pos x="319437" y="0"/>
                </a:cxn>
                <a:cxn ang="0">
                  <a:pos x="319437" y="0"/>
                </a:cxn>
                <a:cxn ang="0">
                  <a:pos x="326382" y="6944"/>
                </a:cxn>
                <a:cxn ang="0">
                  <a:pos x="333326" y="13889"/>
                </a:cxn>
              </a:cxnLst>
              <a:rect l="0" t="0" r="0" b="0"/>
              <a:pathLst>
                <a:path w="48" h="48">
                  <a:moveTo>
                    <a:pt x="48" y="2"/>
                  </a:moveTo>
                  <a:cubicBezTo>
                    <a:pt x="41" y="43"/>
                    <a:pt x="41" y="43"/>
                    <a:pt x="41" y="43"/>
                  </a:cubicBezTo>
                  <a:cubicBezTo>
                    <a:pt x="41" y="44"/>
                    <a:pt x="41" y="44"/>
                    <a:pt x="40" y="45"/>
                  </a:cubicBezTo>
                  <a:cubicBezTo>
                    <a:pt x="40" y="45"/>
                    <a:pt x="40" y="45"/>
                    <a:pt x="40" y="45"/>
                  </a:cubicBezTo>
                  <a:cubicBezTo>
                    <a:pt x="39" y="45"/>
                    <a:pt x="39" y="45"/>
                    <a:pt x="39" y="45"/>
                  </a:cubicBezTo>
                  <a:cubicBezTo>
                    <a:pt x="27" y="40"/>
                    <a:pt x="27" y="40"/>
                    <a:pt x="27" y="40"/>
                  </a:cubicBezTo>
                  <a:cubicBezTo>
                    <a:pt x="20" y="48"/>
                    <a:pt x="20" y="48"/>
                    <a:pt x="20" y="48"/>
                  </a:cubicBezTo>
                  <a:cubicBezTo>
                    <a:pt x="20" y="48"/>
                    <a:pt x="19" y="48"/>
                    <a:pt x="19" y="48"/>
                  </a:cubicBezTo>
                  <a:cubicBezTo>
                    <a:pt x="19" y="48"/>
                    <a:pt x="19" y="48"/>
                    <a:pt x="18" y="48"/>
                  </a:cubicBezTo>
                  <a:cubicBezTo>
                    <a:pt x="18" y="48"/>
                    <a:pt x="17" y="47"/>
                    <a:pt x="17" y="47"/>
                  </a:cubicBezTo>
                  <a:cubicBezTo>
                    <a:pt x="17" y="37"/>
                    <a:pt x="17" y="37"/>
                    <a:pt x="17" y="37"/>
                  </a:cubicBezTo>
                  <a:cubicBezTo>
                    <a:pt x="40" y="9"/>
                    <a:pt x="40" y="9"/>
                    <a:pt x="40" y="9"/>
                  </a:cubicBezTo>
                  <a:cubicBezTo>
                    <a:pt x="12" y="34"/>
                    <a:pt x="12" y="34"/>
                    <a:pt x="12" y="34"/>
                  </a:cubicBezTo>
                  <a:cubicBezTo>
                    <a:pt x="1" y="29"/>
                    <a:pt x="1" y="29"/>
                    <a:pt x="1" y="29"/>
                  </a:cubicBezTo>
                  <a:cubicBezTo>
                    <a:pt x="1" y="29"/>
                    <a:pt x="0" y="28"/>
                    <a:pt x="0" y="28"/>
                  </a:cubicBezTo>
                  <a:cubicBezTo>
                    <a:pt x="0" y="27"/>
                    <a:pt x="0" y="27"/>
                    <a:pt x="1" y="26"/>
                  </a:cubicBezTo>
                  <a:cubicBezTo>
                    <a:pt x="46" y="0"/>
                    <a:pt x="46" y="0"/>
                    <a:pt x="46" y="0"/>
                  </a:cubicBezTo>
                  <a:cubicBezTo>
                    <a:pt x="46" y="0"/>
                    <a:pt x="46" y="0"/>
                    <a:pt x="46" y="0"/>
                  </a:cubicBezTo>
                  <a:cubicBezTo>
                    <a:pt x="47" y="0"/>
                    <a:pt x="47" y="0"/>
                    <a:pt x="47" y="1"/>
                  </a:cubicBezTo>
                  <a:cubicBezTo>
                    <a:pt x="48" y="1"/>
                    <a:pt x="48" y="2"/>
                    <a:pt x="48" y="2"/>
                  </a:cubicBezTo>
                  <a:close/>
                </a:path>
              </a:pathLst>
            </a:custGeom>
            <a:solidFill>
              <a:schemeClr val="bg1"/>
            </a:solidFill>
            <a:ln w="9525">
              <a:noFill/>
            </a:ln>
          </p:spPr>
          <p:txBody>
            <a:bodyPr/>
            <a:lstStyle/>
            <a:p>
              <a:endParaRPr lang="zh-CN" altLang="en-US"/>
            </a:p>
          </p:txBody>
        </p:sp>
        <p:sp>
          <p:nvSpPr>
            <p:cNvPr id="233" name="Freeform 24"/>
            <p:cNvSpPr>
              <a:spLocks noEditPoints="1"/>
            </p:cNvSpPr>
            <p:nvPr/>
          </p:nvSpPr>
          <p:spPr bwMode="auto">
            <a:xfrm>
              <a:off x="8303" y="3678"/>
              <a:ext cx="520" cy="481"/>
            </a:xfrm>
            <a:custGeom>
              <a:avLst/>
              <a:gdLst>
                <a:gd name="T0" fmla="*/ 512 w 697"/>
                <a:gd name="T1" fmla="*/ 393 h 645"/>
                <a:gd name="T2" fmla="*/ 432 w 697"/>
                <a:gd name="T3" fmla="*/ 438 h 645"/>
                <a:gd name="T4" fmla="*/ 617 w 697"/>
                <a:gd name="T5" fmla="*/ 115 h 645"/>
                <a:gd name="T6" fmla="*/ 500 w 697"/>
                <a:gd name="T7" fmla="*/ 33 h 645"/>
                <a:gd name="T8" fmla="*/ 440 w 697"/>
                <a:gd name="T9" fmla="*/ 33 h 645"/>
                <a:gd name="T10" fmla="*/ 469 w 697"/>
                <a:gd name="T11" fmla="*/ 127 h 645"/>
                <a:gd name="T12" fmla="*/ 364 w 697"/>
                <a:gd name="T13" fmla="*/ 0 h 645"/>
                <a:gd name="T14" fmla="*/ 333 w 697"/>
                <a:gd name="T15" fmla="*/ 138 h 645"/>
                <a:gd name="T16" fmla="*/ 247 w 697"/>
                <a:gd name="T17" fmla="*/ 93 h 645"/>
                <a:gd name="T18" fmla="*/ 212 w 697"/>
                <a:gd name="T19" fmla="*/ 90 h 645"/>
                <a:gd name="T20" fmla="*/ 251 w 697"/>
                <a:gd name="T21" fmla="*/ 12 h 645"/>
                <a:gd name="T22" fmla="*/ 121 w 697"/>
                <a:gd name="T23" fmla="*/ 78 h 645"/>
                <a:gd name="T24" fmla="*/ 134 w 697"/>
                <a:gd name="T25" fmla="*/ 140 h 645"/>
                <a:gd name="T26" fmla="*/ 310 w 697"/>
                <a:gd name="T27" fmla="*/ 167 h 645"/>
                <a:gd name="T28" fmla="*/ 495 w 697"/>
                <a:gd name="T29" fmla="*/ 154 h 645"/>
                <a:gd name="T30" fmla="*/ 617 w 697"/>
                <a:gd name="T31" fmla="*/ 115 h 645"/>
                <a:gd name="T32" fmla="*/ 514 w 697"/>
                <a:gd name="T33" fmla="*/ 275 h 645"/>
                <a:gd name="T34" fmla="*/ 463 w 697"/>
                <a:gd name="T35" fmla="*/ 191 h 645"/>
                <a:gd name="T36" fmla="*/ 697 w 697"/>
                <a:gd name="T37" fmla="*/ 308 h 645"/>
                <a:gd name="T38" fmla="*/ 678 w 697"/>
                <a:gd name="T39" fmla="*/ 218 h 645"/>
                <a:gd name="T40" fmla="*/ 635 w 697"/>
                <a:gd name="T41" fmla="*/ 140 h 645"/>
                <a:gd name="T42" fmla="*/ 555 w 697"/>
                <a:gd name="T43" fmla="*/ 173 h 645"/>
                <a:gd name="T44" fmla="*/ 545 w 697"/>
                <a:gd name="T45" fmla="*/ 275 h 645"/>
                <a:gd name="T46" fmla="*/ 547 w 697"/>
                <a:gd name="T47" fmla="*/ 339 h 645"/>
                <a:gd name="T48" fmla="*/ 528 w 697"/>
                <a:gd name="T49" fmla="*/ 452 h 645"/>
                <a:gd name="T50" fmla="*/ 633 w 697"/>
                <a:gd name="T51" fmla="*/ 489 h 645"/>
                <a:gd name="T52" fmla="*/ 672 w 697"/>
                <a:gd name="T53" fmla="*/ 442 h 645"/>
                <a:gd name="T54" fmla="*/ 697 w 697"/>
                <a:gd name="T55" fmla="*/ 339 h 645"/>
                <a:gd name="T56" fmla="*/ 333 w 697"/>
                <a:gd name="T57" fmla="*/ 199 h 645"/>
                <a:gd name="T58" fmla="*/ 202 w 697"/>
                <a:gd name="T59" fmla="*/ 187 h 645"/>
                <a:gd name="T60" fmla="*/ 333 w 697"/>
                <a:gd name="T61" fmla="*/ 308 h 645"/>
                <a:gd name="T62" fmla="*/ 154 w 697"/>
                <a:gd name="T63" fmla="*/ 243 h 645"/>
                <a:gd name="T64" fmla="*/ 113 w 697"/>
                <a:gd name="T65" fmla="*/ 164 h 645"/>
                <a:gd name="T66" fmla="*/ 60 w 697"/>
                <a:gd name="T67" fmla="*/ 140 h 645"/>
                <a:gd name="T68" fmla="*/ 10 w 697"/>
                <a:gd name="T69" fmla="*/ 240 h 645"/>
                <a:gd name="T70" fmla="*/ 115 w 697"/>
                <a:gd name="T71" fmla="*/ 339 h 645"/>
                <a:gd name="T72" fmla="*/ 8 w 697"/>
                <a:gd name="T73" fmla="*/ 401 h 645"/>
                <a:gd name="T74" fmla="*/ 54 w 697"/>
                <a:gd name="T75" fmla="*/ 495 h 645"/>
                <a:gd name="T76" fmla="*/ 111 w 697"/>
                <a:gd name="T77" fmla="*/ 469 h 645"/>
                <a:gd name="T78" fmla="*/ 152 w 697"/>
                <a:gd name="T79" fmla="*/ 397 h 645"/>
                <a:gd name="T80" fmla="*/ 148 w 697"/>
                <a:gd name="T81" fmla="*/ 308 h 645"/>
                <a:gd name="T82" fmla="*/ 530 w 697"/>
                <a:gd name="T83" fmla="*/ 485 h 645"/>
                <a:gd name="T84" fmla="*/ 347 w 697"/>
                <a:gd name="T85" fmla="*/ 465 h 645"/>
                <a:gd name="T86" fmla="*/ 165 w 697"/>
                <a:gd name="T87" fmla="*/ 485 h 645"/>
                <a:gd name="T88" fmla="*/ 72 w 697"/>
                <a:gd name="T89" fmla="*/ 520 h 645"/>
                <a:gd name="T90" fmla="*/ 162 w 697"/>
                <a:gd name="T91" fmla="*/ 598 h 645"/>
                <a:gd name="T92" fmla="*/ 280 w 697"/>
                <a:gd name="T93" fmla="*/ 641 h 645"/>
                <a:gd name="T94" fmla="*/ 189 w 697"/>
                <a:gd name="T95" fmla="*/ 512 h 645"/>
                <a:gd name="T96" fmla="*/ 298 w 697"/>
                <a:gd name="T97" fmla="*/ 615 h 645"/>
                <a:gd name="T98" fmla="*/ 347 w 697"/>
                <a:gd name="T99" fmla="*/ 495 h 645"/>
                <a:gd name="T100" fmla="*/ 428 w 697"/>
                <a:gd name="T101" fmla="*/ 582 h 645"/>
                <a:gd name="T102" fmla="*/ 506 w 697"/>
                <a:gd name="T103" fmla="*/ 512 h 645"/>
                <a:gd name="T104" fmla="*/ 415 w 697"/>
                <a:gd name="T105" fmla="*/ 641 h 645"/>
                <a:gd name="T106" fmla="*/ 557 w 697"/>
                <a:gd name="T107" fmla="*/ 582 h 645"/>
                <a:gd name="T108" fmla="*/ 617 w 697"/>
                <a:gd name="T109" fmla="*/ 518 h 645"/>
                <a:gd name="T110" fmla="*/ 263 w 697"/>
                <a:gd name="T111" fmla="*/ 438 h 645"/>
                <a:gd name="T112" fmla="*/ 179 w 697"/>
                <a:gd name="T113" fmla="*/ 339 h 645"/>
                <a:gd name="T114" fmla="*/ 197 w 697"/>
                <a:gd name="T115" fmla="*/ 446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97" h="645">
                  <a:moveTo>
                    <a:pt x="364" y="339"/>
                  </a:moveTo>
                  <a:lnTo>
                    <a:pt x="516" y="339"/>
                  </a:lnTo>
                  <a:lnTo>
                    <a:pt x="516" y="339"/>
                  </a:lnTo>
                  <a:lnTo>
                    <a:pt x="514" y="366"/>
                  </a:lnTo>
                  <a:lnTo>
                    <a:pt x="512" y="393"/>
                  </a:lnTo>
                  <a:lnTo>
                    <a:pt x="506" y="419"/>
                  </a:lnTo>
                  <a:lnTo>
                    <a:pt x="497" y="446"/>
                  </a:lnTo>
                  <a:lnTo>
                    <a:pt x="497" y="446"/>
                  </a:lnTo>
                  <a:lnTo>
                    <a:pt x="467" y="442"/>
                  </a:lnTo>
                  <a:lnTo>
                    <a:pt x="432" y="438"/>
                  </a:lnTo>
                  <a:lnTo>
                    <a:pt x="397" y="434"/>
                  </a:lnTo>
                  <a:lnTo>
                    <a:pt x="364" y="434"/>
                  </a:lnTo>
                  <a:lnTo>
                    <a:pt x="364" y="339"/>
                  </a:lnTo>
                  <a:close/>
                  <a:moveTo>
                    <a:pt x="617" y="115"/>
                  </a:moveTo>
                  <a:lnTo>
                    <a:pt x="617" y="115"/>
                  </a:lnTo>
                  <a:lnTo>
                    <a:pt x="596" y="97"/>
                  </a:lnTo>
                  <a:lnTo>
                    <a:pt x="574" y="78"/>
                  </a:lnTo>
                  <a:lnTo>
                    <a:pt x="551" y="60"/>
                  </a:lnTo>
                  <a:lnTo>
                    <a:pt x="526" y="45"/>
                  </a:lnTo>
                  <a:lnTo>
                    <a:pt x="500" y="33"/>
                  </a:lnTo>
                  <a:lnTo>
                    <a:pt x="473" y="21"/>
                  </a:lnTo>
                  <a:lnTo>
                    <a:pt x="444" y="12"/>
                  </a:lnTo>
                  <a:lnTo>
                    <a:pt x="415" y="6"/>
                  </a:lnTo>
                  <a:lnTo>
                    <a:pt x="415" y="6"/>
                  </a:lnTo>
                  <a:lnTo>
                    <a:pt x="440" y="33"/>
                  </a:lnTo>
                  <a:lnTo>
                    <a:pt x="463" y="62"/>
                  </a:lnTo>
                  <a:lnTo>
                    <a:pt x="483" y="90"/>
                  </a:lnTo>
                  <a:lnTo>
                    <a:pt x="502" y="123"/>
                  </a:lnTo>
                  <a:lnTo>
                    <a:pt x="502" y="123"/>
                  </a:lnTo>
                  <a:lnTo>
                    <a:pt x="469" y="127"/>
                  </a:lnTo>
                  <a:lnTo>
                    <a:pt x="469" y="127"/>
                  </a:lnTo>
                  <a:lnTo>
                    <a:pt x="448" y="93"/>
                  </a:lnTo>
                  <a:lnTo>
                    <a:pt x="423" y="60"/>
                  </a:lnTo>
                  <a:lnTo>
                    <a:pt x="395" y="29"/>
                  </a:lnTo>
                  <a:lnTo>
                    <a:pt x="364" y="0"/>
                  </a:lnTo>
                  <a:lnTo>
                    <a:pt x="364" y="138"/>
                  </a:lnTo>
                  <a:lnTo>
                    <a:pt x="364" y="138"/>
                  </a:lnTo>
                  <a:lnTo>
                    <a:pt x="347" y="138"/>
                  </a:lnTo>
                  <a:lnTo>
                    <a:pt x="347" y="138"/>
                  </a:lnTo>
                  <a:lnTo>
                    <a:pt x="333" y="138"/>
                  </a:lnTo>
                  <a:lnTo>
                    <a:pt x="333" y="0"/>
                  </a:lnTo>
                  <a:lnTo>
                    <a:pt x="333" y="0"/>
                  </a:lnTo>
                  <a:lnTo>
                    <a:pt x="300" y="29"/>
                  </a:lnTo>
                  <a:lnTo>
                    <a:pt x="271" y="60"/>
                  </a:lnTo>
                  <a:lnTo>
                    <a:pt x="247" y="93"/>
                  </a:lnTo>
                  <a:lnTo>
                    <a:pt x="226" y="127"/>
                  </a:lnTo>
                  <a:lnTo>
                    <a:pt x="226" y="127"/>
                  </a:lnTo>
                  <a:lnTo>
                    <a:pt x="195" y="123"/>
                  </a:lnTo>
                  <a:lnTo>
                    <a:pt x="195" y="123"/>
                  </a:lnTo>
                  <a:lnTo>
                    <a:pt x="212" y="90"/>
                  </a:lnTo>
                  <a:lnTo>
                    <a:pt x="232" y="62"/>
                  </a:lnTo>
                  <a:lnTo>
                    <a:pt x="255" y="33"/>
                  </a:lnTo>
                  <a:lnTo>
                    <a:pt x="280" y="6"/>
                  </a:lnTo>
                  <a:lnTo>
                    <a:pt x="280" y="6"/>
                  </a:lnTo>
                  <a:lnTo>
                    <a:pt x="251" y="12"/>
                  </a:lnTo>
                  <a:lnTo>
                    <a:pt x="222" y="21"/>
                  </a:lnTo>
                  <a:lnTo>
                    <a:pt x="195" y="33"/>
                  </a:lnTo>
                  <a:lnTo>
                    <a:pt x="169" y="45"/>
                  </a:lnTo>
                  <a:lnTo>
                    <a:pt x="144" y="60"/>
                  </a:lnTo>
                  <a:lnTo>
                    <a:pt x="121" y="78"/>
                  </a:lnTo>
                  <a:lnTo>
                    <a:pt x="99" y="97"/>
                  </a:lnTo>
                  <a:lnTo>
                    <a:pt x="78" y="115"/>
                  </a:lnTo>
                  <a:lnTo>
                    <a:pt x="78" y="115"/>
                  </a:lnTo>
                  <a:lnTo>
                    <a:pt x="105" y="127"/>
                  </a:lnTo>
                  <a:lnTo>
                    <a:pt x="134" y="140"/>
                  </a:lnTo>
                  <a:lnTo>
                    <a:pt x="167" y="148"/>
                  </a:lnTo>
                  <a:lnTo>
                    <a:pt x="199" y="154"/>
                  </a:lnTo>
                  <a:lnTo>
                    <a:pt x="234" y="160"/>
                  </a:lnTo>
                  <a:lnTo>
                    <a:pt x="271" y="164"/>
                  </a:lnTo>
                  <a:lnTo>
                    <a:pt x="310" y="167"/>
                  </a:lnTo>
                  <a:lnTo>
                    <a:pt x="347" y="169"/>
                  </a:lnTo>
                  <a:lnTo>
                    <a:pt x="384" y="167"/>
                  </a:lnTo>
                  <a:lnTo>
                    <a:pt x="423" y="164"/>
                  </a:lnTo>
                  <a:lnTo>
                    <a:pt x="460" y="160"/>
                  </a:lnTo>
                  <a:lnTo>
                    <a:pt x="495" y="154"/>
                  </a:lnTo>
                  <a:lnTo>
                    <a:pt x="528" y="148"/>
                  </a:lnTo>
                  <a:lnTo>
                    <a:pt x="561" y="140"/>
                  </a:lnTo>
                  <a:lnTo>
                    <a:pt x="590" y="127"/>
                  </a:lnTo>
                  <a:lnTo>
                    <a:pt x="617" y="115"/>
                  </a:lnTo>
                  <a:lnTo>
                    <a:pt x="617" y="115"/>
                  </a:lnTo>
                  <a:close/>
                  <a:moveTo>
                    <a:pt x="364" y="199"/>
                  </a:moveTo>
                  <a:lnTo>
                    <a:pt x="364" y="308"/>
                  </a:lnTo>
                  <a:lnTo>
                    <a:pt x="516" y="308"/>
                  </a:lnTo>
                  <a:lnTo>
                    <a:pt x="516" y="308"/>
                  </a:lnTo>
                  <a:lnTo>
                    <a:pt x="514" y="275"/>
                  </a:lnTo>
                  <a:lnTo>
                    <a:pt x="510" y="247"/>
                  </a:lnTo>
                  <a:lnTo>
                    <a:pt x="504" y="216"/>
                  </a:lnTo>
                  <a:lnTo>
                    <a:pt x="493" y="187"/>
                  </a:lnTo>
                  <a:lnTo>
                    <a:pt x="493" y="187"/>
                  </a:lnTo>
                  <a:lnTo>
                    <a:pt x="463" y="191"/>
                  </a:lnTo>
                  <a:lnTo>
                    <a:pt x="430" y="195"/>
                  </a:lnTo>
                  <a:lnTo>
                    <a:pt x="397" y="197"/>
                  </a:lnTo>
                  <a:lnTo>
                    <a:pt x="364" y="199"/>
                  </a:lnTo>
                  <a:lnTo>
                    <a:pt x="364" y="199"/>
                  </a:lnTo>
                  <a:close/>
                  <a:moveTo>
                    <a:pt x="697" y="308"/>
                  </a:moveTo>
                  <a:lnTo>
                    <a:pt x="697" y="308"/>
                  </a:lnTo>
                  <a:lnTo>
                    <a:pt x="695" y="284"/>
                  </a:lnTo>
                  <a:lnTo>
                    <a:pt x="691" y="261"/>
                  </a:lnTo>
                  <a:lnTo>
                    <a:pt x="684" y="240"/>
                  </a:lnTo>
                  <a:lnTo>
                    <a:pt x="678" y="218"/>
                  </a:lnTo>
                  <a:lnTo>
                    <a:pt x="670" y="197"/>
                  </a:lnTo>
                  <a:lnTo>
                    <a:pt x="660" y="179"/>
                  </a:lnTo>
                  <a:lnTo>
                    <a:pt x="647" y="158"/>
                  </a:lnTo>
                  <a:lnTo>
                    <a:pt x="635" y="140"/>
                  </a:lnTo>
                  <a:lnTo>
                    <a:pt x="635" y="140"/>
                  </a:lnTo>
                  <a:lnTo>
                    <a:pt x="633" y="142"/>
                  </a:lnTo>
                  <a:lnTo>
                    <a:pt x="633" y="142"/>
                  </a:lnTo>
                  <a:lnTo>
                    <a:pt x="608" y="154"/>
                  </a:lnTo>
                  <a:lnTo>
                    <a:pt x="582" y="164"/>
                  </a:lnTo>
                  <a:lnTo>
                    <a:pt x="555" y="173"/>
                  </a:lnTo>
                  <a:lnTo>
                    <a:pt x="524" y="181"/>
                  </a:lnTo>
                  <a:lnTo>
                    <a:pt x="524" y="181"/>
                  </a:lnTo>
                  <a:lnTo>
                    <a:pt x="534" y="212"/>
                  </a:lnTo>
                  <a:lnTo>
                    <a:pt x="541" y="243"/>
                  </a:lnTo>
                  <a:lnTo>
                    <a:pt x="545" y="275"/>
                  </a:lnTo>
                  <a:lnTo>
                    <a:pt x="547" y="308"/>
                  </a:lnTo>
                  <a:lnTo>
                    <a:pt x="549" y="308"/>
                  </a:lnTo>
                  <a:lnTo>
                    <a:pt x="549" y="339"/>
                  </a:lnTo>
                  <a:lnTo>
                    <a:pt x="547" y="339"/>
                  </a:lnTo>
                  <a:lnTo>
                    <a:pt x="547" y="339"/>
                  </a:lnTo>
                  <a:lnTo>
                    <a:pt x="545" y="368"/>
                  </a:lnTo>
                  <a:lnTo>
                    <a:pt x="543" y="397"/>
                  </a:lnTo>
                  <a:lnTo>
                    <a:pt x="537" y="425"/>
                  </a:lnTo>
                  <a:lnTo>
                    <a:pt x="528" y="452"/>
                  </a:lnTo>
                  <a:lnTo>
                    <a:pt x="528" y="452"/>
                  </a:lnTo>
                  <a:lnTo>
                    <a:pt x="557" y="460"/>
                  </a:lnTo>
                  <a:lnTo>
                    <a:pt x="584" y="469"/>
                  </a:lnTo>
                  <a:lnTo>
                    <a:pt x="608" y="479"/>
                  </a:lnTo>
                  <a:lnTo>
                    <a:pt x="633" y="489"/>
                  </a:lnTo>
                  <a:lnTo>
                    <a:pt x="633" y="489"/>
                  </a:lnTo>
                  <a:lnTo>
                    <a:pt x="641" y="495"/>
                  </a:lnTo>
                  <a:lnTo>
                    <a:pt x="641" y="495"/>
                  </a:lnTo>
                  <a:lnTo>
                    <a:pt x="654" y="479"/>
                  </a:lnTo>
                  <a:lnTo>
                    <a:pt x="664" y="460"/>
                  </a:lnTo>
                  <a:lnTo>
                    <a:pt x="672" y="442"/>
                  </a:lnTo>
                  <a:lnTo>
                    <a:pt x="680" y="421"/>
                  </a:lnTo>
                  <a:lnTo>
                    <a:pt x="687" y="401"/>
                  </a:lnTo>
                  <a:lnTo>
                    <a:pt x="691" y="380"/>
                  </a:lnTo>
                  <a:lnTo>
                    <a:pt x="695" y="360"/>
                  </a:lnTo>
                  <a:lnTo>
                    <a:pt x="697" y="339"/>
                  </a:lnTo>
                  <a:lnTo>
                    <a:pt x="580" y="339"/>
                  </a:lnTo>
                  <a:lnTo>
                    <a:pt x="580" y="308"/>
                  </a:lnTo>
                  <a:lnTo>
                    <a:pt x="697" y="308"/>
                  </a:lnTo>
                  <a:close/>
                  <a:moveTo>
                    <a:pt x="333" y="199"/>
                  </a:moveTo>
                  <a:lnTo>
                    <a:pt x="333" y="199"/>
                  </a:lnTo>
                  <a:lnTo>
                    <a:pt x="298" y="197"/>
                  </a:lnTo>
                  <a:lnTo>
                    <a:pt x="265" y="195"/>
                  </a:lnTo>
                  <a:lnTo>
                    <a:pt x="232" y="191"/>
                  </a:lnTo>
                  <a:lnTo>
                    <a:pt x="202" y="187"/>
                  </a:lnTo>
                  <a:lnTo>
                    <a:pt x="202" y="187"/>
                  </a:lnTo>
                  <a:lnTo>
                    <a:pt x="191" y="216"/>
                  </a:lnTo>
                  <a:lnTo>
                    <a:pt x="185" y="247"/>
                  </a:lnTo>
                  <a:lnTo>
                    <a:pt x="181" y="275"/>
                  </a:lnTo>
                  <a:lnTo>
                    <a:pt x="179" y="308"/>
                  </a:lnTo>
                  <a:lnTo>
                    <a:pt x="333" y="308"/>
                  </a:lnTo>
                  <a:lnTo>
                    <a:pt x="333" y="199"/>
                  </a:lnTo>
                  <a:close/>
                  <a:moveTo>
                    <a:pt x="148" y="308"/>
                  </a:moveTo>
                  <a:lnTo>
                    <a:pt x="148" y="308"/>
                  </a:lnTo>
                  <a:lnTo>
                    <a:pt x="150" y="275"/>
                  </a:lnTo>
                  <a:lnTo>
                    <a:pt x="154" y="243"/>
                  </a:lnTo>
                  <a:lnTo>
                    <a:pt x="160" y="212"/>
                  </a:lnTo>
                  <a:lnTo>
                    <a:pt x="171" y="181"/>
                  </a:lnTo>
                  <a:lnTo>
                    <a:pt x="171" y="181"/>
                  </a:lnTo>
                  <a:lnTo>
                    <a:pt x="140" y="173"/>
                  </a:lnTo>
                  <a:lnTo>
                    <a:pt x="113" y="164"/>
                  </a:lnTo>
                  <a:lnTo>
                    <a:pt x="86" y="154"/>
                  </a:lnTo>
                  <a:lnTo>
                    <a:pt x="64" y="142"/>
                  </a:lnTo>
                  <a:lnTo>
                    <a:pt x="64" y="142"/>
                  </a:lnTo>
                  <a:lnTo>
                    <a:pt x="60" y="140"/>
                  </a:lnTo>
                  <a:lnTo>
                    <a:pt x="60" y="140"/>
                  </a:lnTo>
                  <a:lnTo>
                    <a:pt x="47" y="158"/>
                  </a:lnTo>
                  <a:lnTo>
                    <a:pt x="35" y="179"/>
                  </a:lnTo>
                  <a:lnTo>
                    <a:pt x="25" y="197"/>
                  </a:lnTo>
                  <a:lnTo>
                    <a:pt x="17" y="218"/>
                  </a:lnTo>
                  <a:lnTo>
                    <a:pt x="10" y="240"/>
                  </a:lnTo>
                  <a:lnTo>
                    <a:pt x="4" y="261"/>
                  </a:lnTo>
                  <a:lnTo>
                    <a:pt x="2" y="284"/>
                  </a:lnTo>
                  <a:lnTo>
                    <a:pt x="0" y="308"/>
                  </a:lnTo>
                  <a:lnTo>
                    <a:pt x="115" y="308"/>
                  </a:lnTo>
                  <a:lnTo>
                    <a:pt x="115" y="339"/>
                  </a:lnTo>
                  <a:lnTo>
                    <a:pt x="0" y="339"/>
                  </a:lnTo>
                  <a:lnTo>
                    <a:pt x="0" y="339"/>
                  </a:lnTo>
                  <a:lnTo>
                    <a:pt x="0" y="360"/>
                  </a:lnTo>
                  <a:lnTo>
                    <a:pt x="4" y="380"/>
                  </a:lnTo>
                  <a:lnTo>
                    <a:pt x="8" y="401"/>
                  </a:lnTo>
                  <a:lnTo>
                    <a:pt x="15" y="421"/>
                  </a:lnTo>
                  <a:lnTo>
                    <a:pt x="23" y="440"/>
                  </a:lnTo>
                  <a:lnTo>
                    <a:pt x="31" y="460"/>
                  </a:lnTo>
                  <a:lnTo>
                    <a:pt x="41" y="479"/>
                  </a:lnTo>
                  <a:lnTo>
                    <a:pt x="54" y="495"/>
                  </a:lnTo>
                  <a:lnTo>
                    <a:pt x="54" y="495"/>
                  </a:lnTo>
                  <a:lnTo>
                    <a:pt x="64" y="489"/>
                  </a:lnTo>
                  <a:lnTo>
                    <a:pt x="64" y="489"/>
                  </a:lnTo>
                  <a:lnTo>
                    <a:pt x="86" y="479"/>
                  </a:lnTo>
                  <a:lnTo>
                    <a:pt x="111" y="469"/>
                  </a:lnTo>
                  <a:lnTo>
                    <a:pt x="138" y="460"/>
                  </a:lnTo>
                  <a:lnTo>
                    <a:pt x="167" y="452"/>
                  </a:lnTo>
                  <a:lnTo>
                    <a:pt x="167" y="452"/>
                  </a:lnTo>
                  <a:lnTo>
                    <a:pt x="158" y="425"/>
                  </a:lnTo>
                  <a:lnTo>
                    <a:pt x="152" y="397"/>
                  </a:lnTo>
                  <a:lnTo>
                    <a:pt x="150" y="368"/>
                  </a:lnTo>
                  <a:lnTo>
                    <a:pt x="148" y="339"/>
                  </a:lnTo>
                  <a:lnTo>
                    <a:pt x="148" y="339"/>
                  </a:lnTo>
                  <a:lnTo>
                    <a:pt x="148" y="308"/>
                  </a:lnTo>
                  <a:lnTo>
                    <a:pt x="148" y="308"/>
                  </a:lnTo>
                  <a:close/>
                  <a:moveTo>
                    <a:pt x="617" y="518"/>
                  </a:moveTo>
                  <a:lnTo>
                    <a:pt x="617" y="518"/>
                  </a:lnTo>
                  <a:lnTo>
                    <a:pt x="592" y="506"/>
                  </a:lnTo>
                  <a:lnTo>
                    <a:pt x="561" y="493"/>
                  </a:lnTo>
                  <a:lnTo>
                    <a:pt x="530" y="485"/>
                  </a:lnTo>
                  <a:lnTo>
                    <a:pt x="495" y="477"/>
                  </a:lnTo>
                  <a:lnTo>
                    <a:pt x="460" y="471"/>
                  </a:lnTo>
                  <a:lnTo>
                    <a:pt x="423" y="467"/>
                  </a:lnTo>
                  <a:lnTo>
                    <a:pt x="386" y="465"/>
                  </a:lnTo>
                  <a:lnTo>
                    <a:pt x="347" y="465"/>
                  </a:lnTo>
                  <a:lnTo>
                    <a:pt x="308" y="465"/>
                  </a:lnTo>
                  <a:lnTo>
                    <a:pt x="271" y="467"/>
                  </a:lnTo>
                  <a:lnTo>
                    <a:pt x="234" y="471"/>
                  </a:lnTo>
                  <a:lnTo>
                    <a:pt x="199" y="477"/>
                  </a:lnTo>
                  <a:lnTo>
                    <a:pt x="165" y="485"/>
                  </a:lnTo>
                  <a:lnTo>
                    <a:pt x="134" y="493"/>
                  </a:lnTo>
                  <a:lnTo>
                    <a:pt x="103" y="506"/>
                  </a:lnTo>
                  <a:lnTo>
                    <a:pt x="78" y="518"/>
                  </a:lnTo>
                  <a:lnTo>
                    <a:pt x="78" y="518"/>
                  </a:lnTo>
                  <a:lnTo>
                    <a:pt x="72" y="520"/>
                  </a:lnTo>
                  <a:lnTo>
                    <a:pt x="72" y="520"/>
                  </a:lnTo>
                  <a:lnTo>
                    <a:pt x="93" y="543"/>
                  </a:lnTo>
                  <a:lnTo>
                    <a:pt x="113" y="563"/>
                  </a:lnTo>
                  <a:lnTo>
                    <a:pt x="138" y="582"/>
                  </a:lnTo>
                  <a:lnTo>
                    <a:pt x="162" y="598"/>
                  </a:lnTo>
                  <a:lnTo>
                    <a:pt x="191" y="612"/>
                  </a:lnTo>
                  <a:lnTo>
                    <a:pt x="220" y="625"/>
                  </a:lnTo>
                  <a:lnTo>
                    <a:pt x="249" y="633"/>
                  </a:lnTo>
                  <a:lnTo>
                    <a:pt x="280" y="641"/>
                  </a:lnTo>
                  <a:lnTo>
                    <a:pt x="280" y="641"/>
                  </a:lnTo>
                  <a:lnTo>
                    <a:pt x="253" y="610"/>
                  </a:lnTo>
                  <a:lnTo>
                    <a:pt x="228" y="580"/>
                  </a:lnTo>
                  <a:lnTo>
                    <a:pt x="208" y="547"/>
                  </a:lnTo>
                  <a:lnTo>
                    <a:pt x="189" y="512"/>
                  </a:lnTo>
                  <a:lnTo>
                    <a:pt x="189" y="512"/>
                  </a:lnTo>
                  <a:lnTo>
                    <a:pt x="220" y="506"/>
                  </a:lnTo>
                  <a:lnTo>
                    <a:pt x="220" y="506"/>
                  </a:lnTo>
                  <a:lnTo>
                    <a:pt x="243" y="545"/>
                  </a:lnTo>
                  <a:lnTo>
                    <a:pt x="267" y="582"/>
                  </a:lnTo>
                  <a:lnTo>
                    <a:pt x="298" y="615"/>
                  </a:lnTo>
                  <a:lnTo>
                    <a:pt x="333" y="645"/>
                  </a:lnTo>
                  <a:lnTo>
                    <a:pt x="333" y="495"/>
                  </a:lnTo>
                  <a:lnTo>
                    <a:pt x="333" y="495"/>
                  </a:lnTo>
                  <a:lnTo>
                    <a:pt x="347" y="495"/>
                  </a:lnTo>
                  <a:lnTo>
                    <a:pt x="347" y="495"/>
                  </a:lnTo>
                  <a:lnTo>
                    <a:pt x="364" y="495"/>
                  </a:lnTo>
                  <a:lnTo>
                    <a:pt x="364" y="645"/>
                  </a:lnTo>
                  <a:lnTo>
                    <a:pt x="364" y="645"/>
                  </a:lnTo>
                  <a:lnTo>
                    <a:pt x="397" y="615"/>
                  </a:lnTo>
                  <a:lnTo>
                    <a:pt x="428" y="582"/>
                  </a:lnTo>
                  <a:lnTo>
                    <a:pt x="452" y="545"/>
                  </a:lnTo>
                  <a:lnTo>
                    <a:pt x="475" y="506"/>
                  </a:lnTo>
                  <a:lnTo>
                    <a:pt x="475" y="506"/>
                  </a:lnTo>
                  <a:lnTo>
                    <a:pt x="506" y="512"/>
                  </a:lnTo>
                  <a:lnTo>
                    <a:pt x="506" y="512"/>
                  </a:lnTo>
                  <a:lnTo>
                    <a:pt x="487" y="547"/>
                  </a:lnTo>
                  <a:lnTo>
                    <a:pt x="467" y="580"/>
                  </a:lnTo>
                  <a:lnTo>
                    <a:pt x="442" y="610"/>
                  </a:lnTo>
                  <a:lnTo>
                    <a:pt x="415" y="641"/>
                  </a:lnTo>
                  <a:lnTo>
                    <a:pt x="415" y="641"/>
                  </a:lnTo>
                  <a:lnTo>
                    <a:pt x="446" y="633"/>
                  </a:lnTo>
                  <a:lnTo>
                    <a:pt x="475" y="625"/>
                  </a:lnTo>
                  <a:lnTo>
                    <a:pt x="504" y="612"/>
                  </a:lnTo>
                  <a:lnTo>
                    <a:pt x="532" y="598"/>
                  </a:lnTo>
                  <a:lnTo>
                    <a:pt x="557" y="582"/>
                  </a:lnTo>
                  <a:lnTo>
                    <a:pt x="582" y="563"/>
                  </a:lnTo>
                  <a:lnTo>
                    <a:pt x="604" y="543"/>
                  </a:lnTo>
                  <a:lnTo>
                    <a:pt x="623" y="520"/>
                  </a:lnTo>
                  <a:lnTo>
                    <a:pt x="623" y="520"/>
                  </a:lnTo>
                  <a:lnTo>
                    <a:pt x="617" y="518"/>
                  </a:lnTo>
                  <a:lnTo>
                    <a:pt x="617" y="518"/>
                  </a:lnTo>
                  <a:close/>
                  <a:moveTo>
                    <a:pt x="197" y="446"/>
                  </a:moveTo>
                  <a:lnTo>
                    <a:pt x="197" y="446"/>
                  </a:lnTo>
                  <a:lnTo>
                    <a:pt x="230" y="442"/>
                  </a:lnTo>
                  <a:lnTo>
                    <a:pt x="263" y="438"/>
                  </a:lnTo>
                  <a:lnTo>
                    <a:pt x="298" y="434"/>
                  </a:lnTo>
                  <a:lnTo>
                    <a:pt x="333" y="434"/>
                  </a:lnTo>
                  <a:lnTo>
                    <a:pt x="333" y="339"/>
                  </a:lnTo>
                  <a:lnTo>
                    <a:pt x="179" y="339"/>
                  </a:lnTo>
                  <a:lnTo>
                    <a:pt x="179" y="339"/>
                  </a:lnTo>
                  <a:lnTo>
                    <a:pt x="181" y="366"/>
                  </a:lnTo>
                  <a:lnTo>
                    <a:pt x="183" y="393"/>
                  </a:lnTo>
                  <a:lnTo>
                    <a:pt x="189" y="419"/>
                  </a:lnTo>
                  <a:lnTo>
                    <a:pt x="197" y="446"/>
                  </a:lnTo>
                  <a:lnTo>
                    <a:pt x="197" y="44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270" name="图片 269" descr="5bf"/>
            <p:cNvPicPr>
              <a:picLocks noChangeAspect="1"/>
            </p:cNvPicPr>
            <p:nvPr/>
          </p:nvPicPr>
          <p:blipFill>
            <a:blip r:embed="rId2"/>
            <a:stretch>
              <a:fillRect/>
            </a:stretch>
          </p:blipFill>
          <p:spPr>
            <a:xfrm>
              <a:off x="1350" y="6284"/>
              <a:ext cx="1736" cy="1272"/>
            </a:xfrm>
            <a:prstGeom prst="rect">
              <a:avLst/>
            </a:prstGeom>
          </p:spPr>
        </p:pic>
        <p:sp>
          <p:nvSpPr>
            <p:cNvPr id="271" name="Freeform 5"/>
            <p:cNvSpPr>
              <a:spLocks noEditPoints="1"/>
            </p:cNvSpPr>
            <p:nvPr/>
          </p:nvSpPr>
          <p:spPr bwMode="auto">
            <a:xfrm>
              <a:off x="1748" y="6614"/>
              <a:ext cx="938" cy="616"/>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71"/>
                  </a:lnTo>
                  <a:lnTo>
                    <a:pt x="32" y="327"/>
                  </a:lnTo>
                  <a:lnTo>
                    <a:pt x="32" y="327"/>
                  </a:lnTo>
                  <a:lnTo>
                    <a:pt x="25" y="331"/>
                  </a:lnTo>
                  <a:lnTo>
                    <a:pt x="21" y="338"/>
                  </a:lnTo>
                  <a:lnTo>
                    <a:pt x="17" y="346"/>
                  </a:lnTo>
                  <a:lnTo>
                    <a:pt x="17" y="354"/>
                  </a:lnTo>
                  <a:lnTo>
                    <a:pt x="17" y="354"/>
                  </a:lnTo>
                  <a:lnTo>
                    <a:pt x="17" y="363"/>
                  </a:lnTo>
                  <a:lnTo>
                    <a:pt x="19" y="369"/>
                  </a:lnTo>
                  <a:lnTo>
                    <a:pt x="23" y="375"/>
                  </a:lnTo>
                  <a:lnTo>
                    <a:pt x="27" y="379"/>
                  </a:lnTo>
                  <a:lnTo>
                    <a:pt x="32" y="384"/>
                  </a:lnTo>
                  <a:lnTo>
                    <a:pt x="38" y="388"/>
                  </a:lnTo>
                  <a:lnTo>
                    <a:pt x="44" y="388"/>
                  </a:lnTo>
                  <a:lnTo>
                    <a:pt x="50" y="390"/>
                  </a:lnTo>
                  <a:lnTo>
                    <a:pt x="50" y="390"/>
                  </a:lnTo>
                  <a:lnTo>
                    <a:pt x="57" y="388"/>
                  </a:lnTo>
                  <a:lnTo>
                    <a:pt x="63" y="388"/>
                  </a:lnTo>
                  <a:lnTo>
                    <a:pt x="69" y="384"/>
                  </a:lnTo>
                  <a:lnTo>
                    <a:pt x="76" y="379"/>
                  </a:lnTo>
                  <a:lnTo>
                    <a:pt x="80" y="375"/>
                  </a:lnTo>
                  <a:lnTo>
                    <a:pt x="82" y="369"/>
                  </a:lnTo>
                  <a:lnTo>
                    <a:pt x="84" y="363"/>
                  </a:lnTo>
                  <a:lnTo>
                    <a:pt x="84" y="354"/>
                  </a:lnTo>
                  <a:lnTo>
                    <a:pt x="84" y="354"/>
                  </a:lnTo>
                  <a:lnTo>
                    <a:pt x="84" y="346"/>
                  </a:lnTo>
                  <a:lnTo>
                    <a:pt x="80" y="338"/>
                  </a:lnTo>
                  <a:lnTo>
                    <a:pt x="76" y="331"/>
                  </a:lnTo>
                  <a:lnTo>
                    <a:pt x="67" y="325"/>
                  </a:lnTo>
                  <a:lnTo>
                    <a:pt x="67" y="164"/>
                  </a:lnTo>
                  <a:lnTo>
                    <a:pt x="516" y="229"/>
                  </a:lnTo>
                  <a:lnTo>
                    <a:pt x="962" y="159"/>
                  </a:lnTo>
                  <a:lnTo>
                    <a:pt x="962" y="71"/>
                  </a:lnTo>
                  <a:lnTo>
                    <a:pt x="962" y="71"/>
                  </a:lnTo>
                  <a:close/>
                  <a:moveTo>
                    <a:pt x="78" y="402"/>
                  </a:moveTo>
                  <a:lnTo>
                    <a:pt x="78" y="402"/>
                  </a:lnTo>
                  <a:lnTo>
                    <a:pt x="65" y="407"/>
                  </a:lnTo>
                  <a:lnTo>
                    <a:pt x="50" y="409"/>
                  </a:lnTo>
                  <a:lnTo>
                    <a:pt x="38" y="407"/>
                  </a:lnTo>
                  <a:lnTo>
                    <a:pt x="25" y="402"/>
                  </a:lnTo>
                  <a:lnTo>
                    <a:pt x="25" y="402"/>
                  </a:lnTo>
                  <a:lnTo>
                    <a:pt x="0" y="555"/>
                  </a:lnTo>
                  <a:lnTo>
                    <a:pt x="0" y="555"/>
                  </a:lnTo>
                  <a:lnTo>
                    <a:pt x="17" y="562"/>
                  </a:lnTo>
                  <a:lnTo>
                    <a:pt x="23" y="545"/>
                  </a:lnTo>
                  <a:lnTo>
                    <a:pt x="25" y="564"/>
                  </a:lnTo>
                  <a:lnTo>
                    <a:pt x="25" y="564"/>
                  </a:lnTo>
                  <a:lnTo>
                    <a:pt x="40" y="566"/>
                  </a:lnTo>
                  <a:lnTo>
                    <a:pt x="55" y="566"/>
                  </a:lnTo>
                  <a:lnTo>
                    <a:pt x="61" y="549"/>
                  </a:lnTo>
                  <a:lnTo>
                    <a:pt x="67" y="566"/>
                  </a:lnTo>
                  <a:lnTo>
                    <a:pt x="67" y="566"/>
                  </a:lnTo>
                  <a:lnTo>
                    <a:pt x="71" y="564"/>
                  </a:lnTo>
                  <a:lnTo>
                    <a:pt x="76" y="495"/>
                  </a:lnTo>
                  <a:lnTo>
                    <a:pt x="86" y="560"/>
                  </a:lnTo>
                  <a:lnTo>
                    <a:pt x="86" y="560"/>
                  </a:lnTo>
                  <a:lnTo>
                    <a:pt x="99" y="555"/>
                  </a:lnTo>
                  <a:lnTo>
                    <a:pt x="99" y="555"/>
                  </a:lnTo>
                  <a:lnTo>
                    <a:pt x="78" y="402"/>
                  </a:lnTo>
                  <a:lnTo>
                    <a:pt x="78" y="402"/>
                  </a:lnTo>
                  <a:close/>
                  <a:moveTo>
                    <a:pt x="176" y="555"/>
                  </a:moveTo>
                  <a:lnTo>
                    <a:pt x="176" y="220"/>
                  </a:lnTo>
                  <a:lnTo>
                    <a:pt x="516" y="268"/>
                  </a:lnTo>
                  <a:lnTo>
                    <a:pt x="838" y="218"/>
                  </a:lnTo>
                  <a:lnTo>
                    <a:pt x="838" y="553"/>
                  </a:lnTo>
                  <a:lnTo>
                    <a:pt x="838" y="553"/>
                  </a:lnTo>
                  <a:lnTo>
                    <a:pt x="796" y="553"/>
                  </a:lnTo>
                  <a:lnTo>
                    <a:pt x="757" y="557"/>
                  </a:lnTo>
                  <a:lnTo>
                    <a:pt x="715" y="564"/>
                  </a:lnTo>
                  <a:lnTo>
                    <a:pt x="673" y="572"/>
                  </a:lnTo>
                  <a:lnTo>
                    <a:pt x="631" y="585"/>
                  </a:lnTo>
                  <a:lnTo>
                    <a:pt x="591" y="597"/>
                  </a:lnTo>
                  <a:lnTo>
                    <a:pt x="549" y="614"/>
                  </a:lnTo>
                  <a:lnTo>
                    <a:pt x="509" y="631"/>
                  </a:lnTo>
                  <a:lnTo>
                    <a:pt x="509" y="631"/>
                  </a:lnTo>
                  <a:lnTo>
                    <a:pt x="469" y="612"/>
                  </a:lnTo>
                  <a:lnTo>
                    <a:pt x="430" y="597"/>
                  </a:lnTo>
                  <a:lnTo>
                    <a:pt x="390" y="585"/>
                  </a:lnTo>
                  <a:lnTo>
                    <a:pt x="348" y="574"/>
                  </a:lnTo>
                  <a:lnTo>
                    <a:pt x="306" y="566"/>
                  </a:lnTo>
                  <a:lnTo>
                    <a:pt x="262" y="562"/>
                  </a:lnTo>
                  <a:lnTo>
                    <a:pt x="220" y="557"/>
                  </a:lnTo>
                  <a:lnTo>
                    <a:pt x="176" y="555"/>
                  </a:lnTo>
                  <a:lnTo>
                    <a:pt x="176" y="55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ransition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heckerboard(across)">
                                      <p:cBhvr>
                                        <p:cTn id="11" dur="500"/>
                                        <p:tgtEl>
                                          <p:spTgt spid="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45"/>
                                        </p:tgtEl>
                                        <p:attrNameLst>
                                          <p:attrName>style.visibility</p:attrName>
                                        </p:attrNameLst>
                                      </p:cBhvr>
                                      <p:to>
                                        <p:strVal val="visible"/>
                                      </p:to>
                                    </p:set>
                                    <p:animEffect transition="in" filter="wipe(left)">
                                      <p:cBhvr>
                                        <p:cTn id="15" dur="500"/>
                                        <p:tgtEl>
                                          <p:spTgt spid="245"/>
                                        </p:tgtEl>
                                      </p:cBhvr>
                                    </p:animEffect>
                                  </p:childTnLst>
                                </p:cTn>
                              </p:par>
                              <p:par>
                                <p:cTn id="16" presetID="22" presetClass="entr" presetSubtype="8" fill="hold" nodeType="withEffect">
                                  <p:stCondLst>
                                    <p:cond delay="0"/>
                                  </p:stCondLst>
                                  <p:childTnLst>
                                    <p:set>
                                      <p:cBhvr>
                                        <p:cTn id="17" dur="1" fill="hold">
                                          <p:stCondLst>
                                            <p:cond delay="0"/>
                                          </p:stCondLst>
                                        </p:cTn>
                                        <p:tgtEl>
                                          <p:spTgt spid="243"/>
                                        </p:tgtEl>
                                        <p:attrNameLst>
                                          <p:attrName>style.visibility</p:attrName>
                                        </p:attrNameLst>
                                      </p:cBhvr>
                                      <p:to>
                                        <p:strVal val="visible"/>
                                      </p:to>
                                    </p:set>
                                    <p:animEffect transition="in" filter="wipe(left)">
                                      <p:cBhvr>
                                        <p:cTn id="18" dur="500"/>
                                        <p:tgtEl>
                                          <p:spTgt spid="243"/>
                                        </p:tgtEl>
                                      </p:cBhvr>
                                    </p:animEffect>
                                  </p:childTnLst>
                                </p:cTn>
                              </p:par>
                              <p:par>
                                <p:cTn id="19" presetID="22" presetClass="entr" presetSubtype="8" fill="hold" nodeType="withEffect">
                                  <p:stCondLst>
                                    <p:cond delay="0"/>
                                  </p:stCondLst>
                                  <p:childTnLst>
                                    <p:set>
                                      <p:cBhvr>
                                        <p:cTn id="20" dur="1" fill="hold">
                                          <p:stCondLst>
                                            <p:cond delay="0"/>
                                          </p:stCondLst>
                                        </p:cTn>
                                        <p:tgtEl>
                                          <p:spTgt spid="244"/>
                                        </p:tgtEl>
                                        <p:attrNameLst>
                                          <p:attrName>style.visibility</p:attrName>
                                        </p:attrNameLst>
                                      </p:cBhvr>
                                      <p:to>
                                        <p:strVal val="visible"/>
                                      </p:to>
                                    </p:set>
                                    <p:animEffect transition="in" filter="wipe(left)">
                                      <p:cBhvr>
                                        <p:cTn id="21" dur="500"/>
                                        <p:tgtEl>
                                          <p:spTgt spid="244"/>
                                        </p:tgtEl>
                                      </p:cBhvr>
                                    </p:animEffect>
                                  </p:childTnLst>
                                </p:cTn>
                              </p:par>
                              <p:par>
                                <p:cTn id="22" presetID="22" presetClass="entr" presetSubtype="8" fill="hold" nodeType="withEffect">
                                  <p:stCondLst>
                                    <p:cond delay="0"/>
                                  </p:stCondLst>
                                  <p:childTnLst>
                                    <p:set>
                                      <p:cBhvr>
                                        <p:cTn id="23" dur="1" fill="hold">
                                          <p:stCondLst>
                                            <p:cond delay="0"/>
                                          </p:stCondLst>
                                        </p:cTn>
                                        <p:tgtEl>
                                          <p:spTgt spid="260"/>
                                        </p:tgtEl>
                                        <p:attrNameLst>
                                          <p:attrName>style.visibility</p:attrName>
                                        </p:attrNameLst>
                                      </p:cBhvr>
                                      <p:to>
                                        <p:strVal val="visible"/>
                                      </p:to>
                                    </p:set>
                                    <p:animEffect transition="in" filter="wipe(left)">
                                      <p:cBhvr>
                                        <p:cTn id="24" dur="500"/>
                                        <p:tgtEl>
                                          <p:spTgt spid="260"/>
                                        </p:tgtEl>
                                      </p:cBhvr>
                                    </p:animEffect>
                                  </p:childTnLst>
                                </p:cTn>
                              </p:par>
                              <p:par>
                                <p:cTn id="25" presetID="22" presetClass="entr" presetSubtype="8" fill="hold" nodeType="withEffect">
                                  <p:stCondLst>
                                    <p:cond delay="0"/>
                                  </p:stCondLst>
                                  <p:childTnLst>
                                    <p:set>
                                      <p:cBhvr>
                                        <p:cTn id="26" dur="1" fill="hold">
                                          <p:stCondLst>
                                            <p:cond delay="0"/>
                                          </p:stCondLst>
                                        </p:cTn>
                                        <p:tgtEl>
                                          <p:spTgt spid="250"/>
                                        </p:tgtEl>
                                        <p:attrNameLst>
                                          <p:attrName>style.visibility</p:attrName>
                                        </p:attrNameLst>
                                      </p:cBhvr>
                                      <p:to>
                                        <p:strVal val="visible"/>
                                      </p:to>
                                    </p:set>
                                    <p:animEffect transition="in" filter="wipe(left)">
                                      <p:cBhvr>
                                        <p:cTn id="27" dur="500"/>
                                        <p:tgtEl>
                                          <p:spTgt spid="250"/>
                                        </p:tgtEl>
                                      </p:cBhvr>
                                    </p:animEffect>
                                  </p:childTnLst>
                                </p:cTn>
                              </p:par>
                              <p:par>
                                <p:cTn id="28" presetID="22" presetClass="entr" presetSubtype="8" fill="hold" nodeType="withEffect">
                                  <p:stCondLst>
                                    <p:cond delay="0"/>
                                  </p:stCondLst>
                                  <p:childTnLst>
                                    <p:set>
                                      <p:cBhvr>
                                        <p:cTn id="29" dur="1" fill="hold">
                                          <p:stCondLst>
                                            <p:cond delay="0"/>
                                          </p:stCondLst>
                                        </p:cTn>
                                        <p:tgtEl>
                                          <p:spTgt spid="255"/>
                                        </p:tgtEl>
                                        <p:attrNameLst>
                                          <p:attrName>style.visibility</p:attrName>
                                        </p:attrNameLst>
                                      </p:cBhvr>
                                      <p:to>
                                        <p:strVal val="visible"/>
                                      </p:to>
                                    </p:set>
                                    <p:animEffect transition="in" filter="wipe(left)">
                                      <p:cBhvr>
                                        <p:cTn id="30" dur="5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100000">
              <a:schemeClr val="accent1">
                <a:lumMod val="60000"/>
                <a:lumOff val="40000"/>
              </a:schemeClr>
            </a:gs>
            <a:gs pos="83000">
              <a:schemeClr val="accent1">
                <a:lumMod val="45000"/>
                <a:lumOff val="55000"/>
              </a:schemeClr>
            </a:gs>
            <a:gs pos="100000">
              <a:schemeClr val="accent1">
                <a:lumMod val="30000"/>
                <a:lumOff val="70000"/>
              </a:schemeClr>
            </a:gs>
          </a:gsLst>
          <a:lin ang="21594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340" y="3318510"/>
            <a:ext cx="2917190" cy="3270250"/>
          </a:xfrm>
          <a:prstGeom prst="rect">
            <a:avLst/>
          </a:prstGeom>
        </p:spPr>
      </p:pic>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53340" y="-195294"/>
            <a:ext cx="2434306" cy="1999645"/>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4010" y="2872740"/>
            <a:ext cx="2651125" cy="3583940"/>
          </a:xfrm>
          <a:prstGeom prst="rect">
            <a:avLst/>
          </a:prstGeom>
        </p:spPr>
      </p:pic>
      <p:pic>
        <p:nvPicPr>
          <p:cNvPr id="269" name="图片 268"/>
          <p:cNvPicPr>
            <a:picLocks noChangeAspect="1"/>
          </p:cNvPicPr>
          <p:nvPr/>
        </p:nvPicPr>
        <p:blipFill rotWithShape="1">
          <a:blip r:embed="rId4">
            <a:extLst>
              <a:ext uri="{BEBA8EAE-BF5A-486C-A8C5-ECC9F3942E4B}">
                <a14:imgProps xmlns:a14="http://schemas.microsoft.com/office/drawing/2010/main">
                  <a14:imgLayer r:embed="rId5">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0" y="5840730"/>
            <a:ext cx="12286615" cy="1041400"/>
          </a:xfrm>
          <a:prstGeom prst="rect">
            <a:avLst/>
          </a:prstGeom>
        </p:spPr>
      </p:pic>
      <p:pic>
        <p:nvPicPr>
          <p:cNvPr id="7" name="图片 6" descr="边框"/>
          <p:cNvPicPr>
            <a:picLocks noChangeAspect="1"/>
          </p:cNvPicPr>
          <p:nvPr/>
        </p:nvPicPr>
        <p:blipFill>
          <a:blip r:embed="rId6"/>
          <a:stretch>
            <a:fillRect/>
          </a:stretch>
        </p:blipFill>
        <p:spPr>
          <a:xfrm>
            <a:off x="2702560" y="55880"/>
            <a:ext cx="6786245" cy="5784850"/>
          </a:xfrm>
          <a:prstGeom prst="rect">
            <a:avLst/>
          </a:prstGeom>
        </p:spPr>
      </p:pic>
      <p:sp>
        <p:nvSpPr>
          <p:cNvPr id="246" name="文本框 245"/>
          <p:cNvSpPr txBox="1"/>
          <p:nvPr/>
        </p:nvSpPr>
        <p:spPr>
          <a:xfrm>
            <a:off x="4620260" y="3917315"/>
            <a:ext cx="3046095" cy="645160"/>
          </a:xfrm>
          <a:prstGeom prst="rect">
            <a:avLst/>
          </a:prstGeom>
          <a:noFill/>
        </p:spPr>
        <p:txBody>
          <a:bodyPr wrap="square" rtlCol="0">
            <a:spAutoFit/>
          </a:bodyPr>
          <a:lstStyle/>
          <a:p>
            <a:r>
              <a:rPr lang="zh-CN" altLang="en-US" sz="3600" b="1" dirty="0">
                <a:latin typeface="微软雅黑" charset="-122"/>
                <a:ea typeface="微软雅黑" charset="-122"/>
                <a:sym typeface="+mn-ea"/>
              </a:rPr>
              <a:t>知识竞答比赛</a:t>
            </a:r>
          </a:p>
        </p:txBody>
      </p:sp>
      <p:sp>
        <p:nvSpPr>
          <p:cNvPr id="8" name="文本框 7"/>
          <p:cNvSpPr txBox="1"/>
          <p:nvPr/>
        </p:nvSpPr>
        <p:spPr>
          <a:xfrm>
            <a:off x="5314315" y="2688590"/>
            <a:ext cx="1897380" cy="583565"/>
          </a:xfrm>
          <a:prstGeom prst="rect">
            <a:avLst/>
          </a:prstGeom>
          <a:noFill/>
        </p:spPr>
        <p:txBody>
          <a:bodyPr wrap="square" rtlCol="0">
            <a:spAutoFit/>
          </a:bodyPr>
          <a:lstStyle/>
          <a:p>
            <a:r>
              <a:rPr lang="zh-CN" altLang="en-US" sz="3200" b="1" dirty="0">
                <a:latin typeface="微软雅黑" charset="-122"/>
                <a:ea typeface="微软雅黑" charset="-122"/>
                <a:sym typeface="+mn-ea"/>
              </a:rPr>
              <a:t>第六章</a:t>
            </a:r>
          </a:p>
        </p:txBody>
      </p:sp>
      <p:pic>
        <p:nvPicPr>
          <p:cNvPr id="9" name="图片 8" descr="波浪线"/>
          <p:cNvPicPr>
            <a:picLocks noChangeAspect="1"/>
          </p:cNvPicPr>
          <p:nvPr/>
        </p:nvPicPr>
        <p:blipFill>
          <a:blip r:embed="rId7"/>
          <a:stretch>
            <a:fillRect/>
          </a:stretch>
        </p:blipFill>
        <p:spPr>
          <a:xfrm>
            <a:off x="3547745" y="3390207"/>
            <a:ext cx="5096510" cy="408940"/>
          </a:xfrm>
          <a:prstGeom prst="rect">
            <a:avLst/>
          </a:prstGeom>
        </p:spPr>
      </p:pic>
      <p:pic>
        <p:nvPicPr>
          <p:cNvPr id="12" name="图片 11"/>
          <p:cNvPicPr>
            <a:picLocks noChangeAspect="1"/>
          </p:cNvPicPr>
          <p:nvPr/>
        </p:nvPicPr>
        <p:blipFill>
          <a:blip r:embed="rId8"/>
          <a:stretch>
            <a:fillRect/>
          </a:stretch>
        </p:blipFill>
        <p:spPr>
          <a:xfrm>
            <a:off x="7597140" y="4401820"/>
            <a:ext cx="1498600" cy="834390"/>
          </a:xfrm>
          <a:prstGeom prst="rect">
            <a:avLst/>
          </a:prstGeom>
        </p:spPr>
      </p:pic>
      <p:pic>
        <p:nvPicPr>
          <p:cNvPr id="13" name="图片 12"/>
          <p:cNvPicPr>
            <a:picLocks noChangeAspect="1"/>
          </p:cNvPicPr>
          <p:nvPr/>
        </p:nvPicPr>
        <p:blipFill>
          <a:blip r:embed="rId8"/>
          <a:stretch>
            <a:fillRect/>
          </a:stretch>
        </p:blipFill>
        <p:spPr>
          <a:xfrm>
            <a:off x="3094355" y="4401820"/>
            <a:ext cx="1498600" cy="834390"/>
          </a:xfrm>
          <a:prstGeom prst="rect">
            <a:avLst/>
          </a:prstGeom>
        </p:spPr>
      </p:pic>
    </p:spTree>
  </p:cSld>
  <p:clrMapOvr>
    <a:masterClrMapping/>
  </p:clrMapOvr>
  <p:transition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1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0" fill="hold"/>
                                        <p:tgtEl>
                                          <p:spTgt spid="3"/>
                                        </p:tgtEl>
                                        <p:attrNameLst>
                                          <p:attrName>ppt_x</p:attrName>
                                        </p:attrNameLst>
                                      </p:cBhvr>
                                      <p:tavLst>
                                        <p:tav tm="0">
                                          <p:val>
                                            <p:strVal val="0-#ppt_w/2"/>
                                          </p:val>
                                        </p:tav>
                                        <p:tav tm="100000">
                                          <p:val>
                                            <p:strVal val="#ppt_x"/>
                                          </p:val>
                                        </p:tav>
                                      </p:tavLst>
                                    </p:anim>
                                    <p:anim calcmode="lin" valueType="num">
                                      <p:cBhvr additive="base">
                                        <p:cTn id="8" dur="30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11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3000" fill="hold"/>
                                        <p:tgtEl>
                                          <p:spTgt spid="4"/>
                                        </p:tgtEl>
                                        <p:attrNameLst>
                                          <p:attrName>ppt_x</p:attrName>
                                        </p:attrNameLst>
                                      </p:cBhvr>
                                      <p:tavLst>
                                        <p:tav tm="0">
                                          <p:val>
                                            <p:strVal val="1+#ppt_w/2"/>
                                          </p:val>
                                        </p:tav>
                                        <p:tav tm="100000">
                                          <p:val>
                                            <p:strVal val="#ppt_x"/>
                                          </p:val>
                                        </p:tav>
                                      </p:tavLst>
                                    </p:anim>
                                    <p:anim calcmode="lin" valueType="num">
                                      <p:cBhvr additive="base">
                                        <p:cTn id="12" dur="30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4100"/>
                            </p:stCondLst>
                            <p:childTnLst>
                              <p:par>
                                <p:cTn id="14" presetID="22" presetClass="entr" presetSubtype="1"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500"/>
                                        <p:tgtEl>
                                          <p:spTgt spid="7"/>
                                        </p:tgtEl>
                                      </p:cBhvr>
                                    </p:animEffect>
                                  </p:childTnLst>
                                </p:cTn>
                              </p:par>
                            </p:childTnLst>
                          </p:cTn>
                        </p:par>
                        <p:par>
                          <p:cTn id="17" fill="hold">
                            <p:stCondLst>
                              <p:cond delay="46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5100"/>
                            </p:stCondLst>
                            <p:childTnLst>
                              <p:par>
                                <p:cTn id="24" presetID="2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5600"/>
                            </p:stCondLst>
                            <p:childTnLst>
                              <p:par>
                                <p:cTn id="28" presetID="22" presetClass="entr" presetSubtype="8" fill="hold" grpId="0" nodeType="afterEffect">
                                  <p:stCondLst>
                                    <p:cond delay="0"/>
                                  </p:stCondLst>
                                  <p:childTnLst>
                                    <p:set>
                                      <p:cBhvr>
                                        <p:cTn id="29" dur="1" fill="hold">
                                          <p:stCondLst>
                                            <p:cond delay="0"/>
                                          </p:stCondLst>
                                        </p:cTn>
                                        <p:tgtEl>
                                          <p:spTgt spid="246"/>
                                        </p:tgtEl>
                                        <p:attrNameLst>
                                          <p:attrName>style.visibility</p:attrName>
                                        </p:attrNameLst>
                                      </p:cBhvr>
                                      <p:to>
                                        <p:strVal val="visible"/>
                                      </p:to>
                                    </p:set>
                                    <p:animEffect transition="in" filter="wipe(left)">
                                      <p:cBhvr>
                                        <p:cTn id="30" dur="500"/>
                                        <p:tgtEl>
                                          <p:spTgt spid="246"/>
                                        </p:tgtEl>
                                      </p:cBhvr>
                                    </p:animEffect>
                                  </p:childTnLst>
                                </p:cTn>
                              </p:par>
                            </p:childTnLst>
                          </p:cTn>
                        </p:par>
                        <p:par>
                          <p:cTn id="31" fill="hold">
                            <p:stCondLst>
                              <p:cond delay="6100"/>
                            </p:stCondLst>
                            <p:childTnLst>
                              <p:par>
                                <p:cTn id="32" presetID="42"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100000">
              <a:schemeClr val="accent1">
                <a:lumMod val="60000"/>
                <a:lumOff val="40000"/>
              </a:schemeClr>
            </a:gs>
            <a:gs pos="83000">
              <a:schemeClr val="accent1">
                <a:lumMod val="45000"/>
                <a:lumOff val="55000"/>
              </a:schemeClr>
            </a:gs>
            <a:gs pos="100000">
              <a:schemeClr val="accent1">
                <a:lumMod val="30000"/>
                <a:lumOff val="70000"/>
              </a:schemeClr>
            </a:gs>
          </a:gsLst>
          <a:lin ang="21594000" scaled="0"/>
        </a:gra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3851910" y="648970"/>
            <a:ext cx="5384800" cy="4165600"/>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0210" y="2971800"/>
            <a:ext cx="2510790" cy="3807460"/>
          </a:xfrm>
          <a:prstGeom prst="rect">
            <a:avLst/>
          </a:prstGeom>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9891395" y="-6350"/>
            <a:ext cx="2319020" cy="1905000"/>
          </a:xfrm>
          <a:prstGeom prst="rect">
            <a:avLst/>
          </a:prstGeom>
        </p:spPr>
      </p:pic>
      <p:sp>
        <p:nvSpPr>
          <p:cNvPr id="7" name="矩形 6"/>
          <p:cNvSpPr/>
          <p:nvPr/>
        </p:nvSpPr>
        <p:spPr>
          <a:xfrm flipV="1">
            <a:off x="728" y="269"/>
            <a:ext cx="12190792" cy="95497"/>
          </a:xfrm>
          <a:prstGeom prst="rect">
            <a:avLst/>
          </a:prstGeom>
          <a:solidFill>
            <a:srgbClr val="427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21777" y="-77831"/>
            <a:ext cx="987348" cy="1188627"/>
            <a:chOff x="614" y="-123"/>
            <a:chExt cx="1555" cy="1872"/>
          </a:xfrm>
          <a:solidFill>
            <a:srgbClr val="427734"/>
          </a:solidFill>
        </p:grpSpPr>
        <p:grpSp>
          <p:nvGrpSpPr>
            <p:cNvPr id="9" name="组合 8"/>
            <p:cNvGrpSpPr/>
            <p:nvPr/>
          </p:nvGrpSpPr>
          <p:grpSpPr>
            <a:xfrm>
              <a:off x="614" y="-123"/>
              <a:ext cx="1555" cy="1872"/>
              <a:chOff x="336692" y="-179502"/>
              <a:chExt cx="987163" cy="1189012"/>
            </a:xfrm>
            <a:grpFill/>
          </p:grpSpPr>
          <p:sp>
            <p:nvSpPr>
              <p:cNvPr id="12"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3"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4"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15" name="文本框 14"/>
            <p:cNvSpPr txBox="1"/>
            <p:nvPr/>
          </p:nvSpPr>
          <p:spPr>
            <a:xfrm>
              <a:off x="952" y="640"/>
              <a:ext cx="1037" cy="822"/>
            </a:xfrm>
            <a:prstGeom prst="rect">
              <a:avLst/>
            </a:prstGeom>
            <a:grpFill/>
          </p:spPr>
          <p:txBody>
            <a:bodyPr wrap="square" rtlCol="0">
              <a:spAutoFit/>
            </a:bodyPr>
            <a:lstStyle/>
            <a:p>
              <a:pPr algn="ctr"/>
              <a:r>
                <a:rPr lang="en-US" altLang="zh-CN" sz="2800" b="1" dirty="0">
                  <a:ln w="28575">
                    <a:noFill/>
                  </a:ln>
                  <a:solidFill>
                    <a:schemeClr val="bg1"/>
                  </a:solidFill>
                  <a:latin typeface="微软雅黑" charset="-122"/>
                  <a:ea typeface="微软雅黑" charset="-122"/>
                </a:rPr>
                <a:t>06</a:t>
              </a:r>
            </a:p>
          </p:txBody>
        </p:sp>
      </p:grpSp>
      <p:sp>
        <p:nvSpPr>
          <p:cNvPr id="16" name="矩形 15"/>
          <p:cNvSpPr/>
          <p:nvPr/>
        </p:nvSpPr>
        <p:spPr>
          <a:xfrm>
            <a:off x="1142957" y="171977"/>
            <a:ext cx="2708910" cy="852805"/>
          </a:xfrm>
          <a:prstGeom prst="rect">
            <a:avLst/>
          </a:prstGeom>
        </p:spPr>
        <p:txBody>
          <a:bodyPr wrap="none">
            <a:spAutoFit/>
          </a:bodyPr>
          <a:lstStyle/>
          <a:p>
            <a:pPr marL="0" lvl="1" algn="l">
              <a:lnSpc>
                <a:spcPct val="150000"/>
              </a:lnSpc>
            </a:pPr>
            <a:r>
              <a:rPr lang="zh-CN" altLang="en-US" sz="3300" b="1" dirty="0">
                <a:effectLst/>
                <a:latin typeface="黑体" charset="-122"/>
                <a:ea typeface="黑体" charset="-122"/>
                <a:cs typeface="华文楷体" charset="-122"/>
                <a:sym typeface="+mn-ea"/>
              </a:rPr>
              <a:t>知识竞答比赛</a:t>
            </a:r>
          </a:p>
        </p:txBody>
      </p:sp>
      <p:pic>
        <p:nvPicPr>
          <p:cNvPr id="269" name="图片 268"/>
          <p:cNvPicPr>
            <a:picLocks noChangeAspect="1"/>
          </p:cNvPicPr>
          <p:nvPr/>
        </p:nvPicPr>
        <p:blipFill rotWithShape="1">
          <a:blip r:embed="rId4">
            <a:extLst>
              <a:ext uri="{BEBA8EAE-BF5A-486C-A8C5-ECC9F3942E4B}">
                <a14:imgProps xmlns:a14="http://schemas.microsoft.com/office/drawing/2010/main">
                  <a14:imgLayer r:embed="rId5">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0" y="5840730"/>
            <a:ext cx="12286615" cy="1041400"/>
          </a:xfrm>
          <a:prstGeom prst="rect">
            <a:avLst/>
          </a:prstGeom>
        </p:spPr>
      </p:pic>
      <p:sp>
        <p:nvSpPr>
          <p:cNvPr id="30721" name="Text Box 3"/>
          <p:cNvSpPr/>
          <p:nvPr/>
        </p:nvSpPr>
        <p:spPr>
          <a:xfrm>
            <a:off x="4191000" y="1898650"/>
            <a:ext cx="4514215" cy="1322070"/>
          </a:xfrm>
          <a:prstGeom prst="rect">
            <a:avLst/>
          </a:prstGeom>
          <a:noFill/>
          <a:ln w="9525">
            <a:noFill/>
          </a:ln>
        </p:spPr>
        <p:txBody>
          <a:bodyPr wrap="square" anchor="t">
            <a:spAutoFit/>
          </a:bodyPr>
          <a:lstStyle/>
          <a:p>
            <a:pPr>
              <a:spcBef>
                <a:spcPct val="50000"/>
              </a:spcBef>
            </a:pPr>
            <a:r>
              <a:rPr lang="en-US" altLang="x-none" sz="2000" b="1" dirty="0">
                <a:solidFill>
                  <a:srgbClr val="000000"/>
                </a:solidFill>
                <a:latin typeface="Calibri" charset="0"/>
                <a:ea typeface="宋体" pitchFamily="2" charset="-122"/>
                <a:sym typeface="Calibri" charset="0"/>
              </a:rPr>
              <a:t>1</a:t>
            </a:r>
            <a:r>
              <a:rPr lang="zh-CN" altLang="en-US" sz="2000" b="1" dirty="0">
                <a:solidFill>
                  <a:srgbClr val="000000"/>
                </a:solidFill>
                <a:latin typeface="Calibri" charset="0"/>
                <a:ea typeface="宋体" pitchFamily="2" charset="-122"/>
                <a:sym typeface="宋体" pitchFamily="2" charset="-122"/>
              </a:rPr>
              <a:t>、属于大气污染现象的是（      ）</a:t>
            </a:r>
            <a:endParaRPr lang="zh-CN" altLang="en-US" sz="2000" b="1" dirty="0">
              <a:solidFill>
                <a:srgbClr val="000000"/>
              </a:solidFill>
              <a:latin typeface="Calibri" charset="0"/>
              <a:ea typeface="宋体" pitchFamily="2" charset="-122"/>
              <a:sym typeface="宋体" pitchFamily="2" charset="-122"/>
            </a:endParaRPr>
          </a:p>
          <a:p>
            <a:pPr>
              <a:spcBef>
                <a:spcPct val="50000"/>
              </a:spcBef>
            </a:pPr>
            <a:r>
              <a:rPr lang="zh-CN" altLang="en-US" sz="2000" b="1" dirty="0">
                <a:solidFill>
                  <a:srgbClr val="000000"/>
                </a:solidFill>
                <a:latin typeface="Calibri" charset="0"/>
                <a:ea typeface="宋体" pitchFamily="2" charset="-122"/>
                <a:sym typeface="宋体" pitchFamily="2" charset="-122"/>
              </a:rPr>
              <a:t>      </a:t>
            </a:r>
            <a:r>
              <a:rPr lang="en-US" altLang="x-none" sz="2000" b="1" dirty="0">
                <a:solidFill>
                  <a:srgbClr val="000000"/>
                </a:solidFill>
                <a:latin typeface="Calibri" charset="0"/>
                <a:ea typeface="宋体" pitchFamily="2" charset="-122"/>
                <a:sym typeface="Calibri" charset="0"/>
              </a:rPr>
              <a:t>A</a:t>
            </a:r>
            <a:r>
              <a:rPr lang="zh-CN" altLang="en-US" sz="2000" b="1" dirty="0">
                <a:solidFill>
                  <a:srgbClr val="000000"/>
                </a:solidFill>
                <a:latin typeface="Calibri" charset="0"/>
                <a:ea typeface="宋体" pitchFamily="2" charset="-122"/>
                <a:sym typeface="宋体" pitchFamily="2" charset="-122"/>
              </a:rPr>
              <a:t>．雾霾　　　　　    </a:t>
            </a:r>
            <a:r>
              <a:rPr lang="en-US" altLang="x-none" sz="2000" b="1" dirty="0">
                <a:solidFill>
                  <a:srgbClr val="000000"/>
                </a:solidFill>
                <a:latin typeface="Calibri" charset="0"/>
                <a:ea typeface="宋体" pitchFamily="2" charset="-122"/>
                <a:sym typeface="Calibri" charset="0"/>
              </a:rPr>
              <a:t>B</a:t>
            </a:r>
            <a:r>
              <a:rPr lang="zh-CN" altLang="en-US" sz="2000" b="1" dirty="0">
                <a:solidFill>
                  <a:srgbClr val="000000"/>
                </a:solidFill>
                <a:latin typeface="Calibri" charset="0"/>
                <a:ea typeface="宋体" pitchFamily="2" charset="-122"/>
                <a:sym typeface="宋体" pitchFamily="2" charset="-122"/>
              </a:rPr>
              <a:t>．酸雨     </a:t>
            </a:r>
            <a:endParaRPr lang="en-US" altLang="x-none" sz="2000" b="1" dirty="0">
              <a:solidFill>
                <a:srgbClr val="000000"/>
              </a:solidFill>
              <a:latin typeface="Calibri" charset="0"/>
              <a:ea typeface="宋体" pitchFamily="2" charset="-122"/>
              <a:sym typeface="Calibri" charset="0"/>
            </a:endParaRPr>
          </a:p>
          <a:p>
            <a:pPr>
              <a:spcBef>
                <a:spcPct val="50000"/>
              </a:spcBef>
            </a:pPr>
            <a:r>
              <a:rPr lang="zh-CN" altLang="en-US" sz="2000" b="1" dirty="0">
                <a:solidFill>
                  <a:srgbClr val="000000"/>
                </a:solidFill>
                <a:latin typeface="Calibri" charset="0"/>
                <a:ea typeface="宋体" pitchFamily="2" charset="-122"/>
                <a:sym typeface="宋体" pitchFamily="2" charset="-122"/>
              </a:rPr>
              <a:t>      </a:t>
            </a:r>
            <a:r>
              <a:rPr lang="en-US" altLang="x-none" sz="2000" b="1" dirty="0">
                <a:solidFill>
                  <a:srgbClr val="000000"/>
                </a:solidFill>
                <a:latin typeface="Calibri" charset="0"/>
                <a:ea typeface="宋体" pitchFamily="2" charset="-122"/>
                <a:sym typeface="Calibri" charset="0"/>
              </a:rPr>
              <a:t>C</a:t>
            </a:r>
            <a:r>
              <a:rPr lang="zh-CN" altLang="en-US" sz="2000" b="1" dirty="0">
                <a:solidFill>
                  <a:srgbClr val="000000"/>
                </a:solidFill>
                <a:latin typeface="Calibri" charset="0"/>
                <a:ea typeface="宋体" pitchFamily="2" charset="-122"/>
                <a:sym typeface="宋体" pitchFamily="2" charset="-122"/>
              </a:rPr>
              <a:t>．臭氧层空洞             </a:t>
            </a:r>
            <a:r>
              <a:rPr lang="en-US" altLang="x-none" sz="2000" b="1" dirty="0">
                <a:solidFill>
                  <a:srgbClr val="000000"/>
                </a:solidFill>
                <a:latin typeface="Calibri" charset="0"/>
                <a:ea typeface="宋体" pitchFamily="2" charset="-122"/>
                <a:sym typeface="Calibri" charset="0"/>
              </a:rPr>
              <a:t>D</a:t>
            </a:r>
            <a:r>
              <a:rPr lang="zh-CN" altLang="en-US" sz="2000" b="1" dirty="0">
                <a:solidFill>
                  <a:srgbClr val="000000"/>
                </a:solidFill>
                <a:latin typeface="Calibri" charset="0"/>
                <a:ea typeface="宋体" pitchFamily="2" charset="-122"/>
                <a:sym typeface="宋体" pitchFamily="2" charset="-122"/>
              </a:rPr>
              <a:t>．温室效应</a:t>
            </a:r>
          </a:p>
        </p:txBody>
      </p:sp>
      <p:sp>
        <p:nvSpPr>
          <p:cNvPr id="33795" name="Text Box 4"/>
          <p:cNvSpPr/>
          <p:nvPr/>
        </p:nvSpPr>
        <p:spPr>
          <a:xfrm>
            <a:off x="7422515" y="1704658"/>
            <a:ext cx="719138" cy="706755"/>
          </a:xfrm>
          <a:prstGeom prst="rect">
            <a:avLst/>
          </a:prstGeom>
          <a:noFill/>
          <a:ln w="9525">
            <a:noFill/>
          </a:ln>
        </p:spPr>
        <p:txBody>
          <a:bodyPr anchor="t">
            <a:spAutoFit/>
          </a:bodyPr>
          <a:lstStyle/>
          <a:p>
            <a:pPr fontAlgn="auto">
              <a:spcBef>
                <a:spcPts val="0"/>
              </a:spcBef>
            </a:pPr>
            <a:r>
              <a:rPr lang="en-US" altLang="x-none" sz="2000" b="1" dirty="0">
                <a:solidFill>
                  <a:srgbClr val="FF0000"/>
                </a:solidFill>
                <a:latin typeface="Calibri" charset="0"/>
                <a:ea typeface="宋体" pitchFamily="2" charset="-122"/>
                <a:sym typeface="Calibri" charset="0"/>
              </a:rPr>
              <a:t>AB</a:t>
            </a:r>
            <a:endParaRPr lang="en-US" altLang="x-none" sz="2000" b="1" dirty="0">
              <a:solidFill>
                <a:srgbClr val="FF0000"/>
              </a:solidFill>
              <a:latin typeface="Calibri" charset="0"/>
              <a:ea typeface="宋体" pitchFamily="2" charset="-122"/>
              <a:sym typeface="Calibri" charset="0"/>
            </a:endParaRPr>
          </a:p>
          <a:p>
            <a:pPr fontAlgn="auto">
              <a:spcBef>
                <a:spcPts val="0"/>
              </a:spcBef>
            </a:pPr>
            <a:r>
              <a:rPr lang="en-US" altLang="x-none" sz="2000" b="1" dirty="0">
                <a:solidFill>
                  <a:srgbClr val="FF0000"/>
                </a:solidFill>
                <a:latin typeface="Calibri" charset="0"/>
                <a:ea typeface="宋体" pitchFamily="2" charset="-122"/>
                <a:sym typeface="Calibri" charset="0"/>
              </a:rPr>
              <a:t>CD</a:t>
            </a:r>
          </a:p>
        </p:txBody>
      </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ppt_x</p:attrName>
                                        </p:attrNameLst>
                                      </p:cBhvr>
                                      <p:tavLst>
                                        <p:tav tm="0">
                                          <p:val>
                                            <p:strVal val="#ppt_x-#ppt_w*1.125000"/>
                                          </p:val>
                                        </p:tav>
                                        <p:tav tm="100000">
                                          <p:val>
                                            <p:strVal val="#ppt_x"/>
                                          </p:val>
                                        </p:tav>
                                      </p:tavLst>
                                    </p:anim>
                                    <p:animEffect transition="in" filter="wipe(right)">
                                      <p:cBhvr>
                                        <p:cTn id="16" dur="500"/>
                                        <p:tgtEl>
                                          <p:spTgt spid="16"/>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18" presetClass="entr" presetSubtype="3"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strips(upRight)">
                                      <p:cBhvr>
                                        <p:cTn id="26" dur="500"/>
                                        <p:tgtEl>
                                          <p:spTgt spid="2"/>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30721"/>
                                        </p:tgtEl>
                                        <p:attrNameLst>
                                          <p:attrName>style.visibility</p:attrName>
                                        </p:attrNameLst>
                                      </p:cBhvr>
                                      <p:to>
                                        <p:strVal val="visible"/>
                                      </p:to>
                                    </p:set>
                                    <p:anim calcmode="lin" valueType="num">
                                      <p:cBhvr>
                                        <p:cTn id="30" dur="500" fill="hold"/>
                                        <p:tgtEl>
                                          <p:spTgt spid="30721"/>
                                        </p:tgtEl>
                                        <p:attrNameLst>
                                          <p:attrName>ppt_w</p:attrName>
                                        </p:attrNameLst>
                                      </p:cBhvr>
                                      <p:tavLst>
                                        <p:tav tm="0">
                                          <p:val>
                                            <p:fltVal val="0"/>
                                          </p:val>
                                        </p:tav>
                                        <p:tav tm="100000">
                                          <p:val>
                                            <p:strVal val="#ppt_w"/>
                                          </p:val>
                                        </p:tav>
                                      </p:tavLst>
                                    </p:anim>
                                    <p:anim calcmode="lin" valueType="num">
                                      <p:cBhvr>
                                        <p:cTn id="31" dur="500" fill="hold"/>
                                        <p:tgtEl>
                                          <p:spTgt spid="30721"/>
                                        </p:tgtEl>
                                        <p:attrNameLst>
                                          <p:attrName>ppt_h</p:attrName>
                                        </p:attrNameLst>
                                      </p:cBhvr>
                                      <p:tavLst>
                                        <p:tav tm="0">
                                          <p:val>
                                            <p:fltVal val="0"/>
                                          </p:val>
                                        </p:tav>
                                        <p:tav tm="100000">
                                          <p:val>
                                            <p:strVal val="#ppt_h"/>
                                          </p:val>
                                        </p:tav>
                                      </p:tavLst>
                                    </p:anim>
                                    <p:animEffect transition="in" filter="fade">
                                      <p:cBhvr>
                                        <p:cTn id="32" dur="500"/>
                                        <p:tgtEl>
                                          <p:spTgt spid="30721"/>
                                        </p:tgtEl>
                                      </p:cBhvr>
                                    </p:animEffect>
                                  </p:childTnLst>
                                </p:cTn>
                              </p:par>
                            </p:childTnLst>
                          </p:cTn>
                        </p:par>
                        <p:par>
                          <p:cTn id="33" fill="hold">
                            <p:stCondLst>
                              <p:cond delay="3500"/>
                            </p:stCondLst>
                            <p:childTnLst>
                              <p:par>
                                <p:cTn id="34" presetID="1" presetClass="entr" presetSubtype="0" fill="hold" grpId="0" nodeType="afterEffect">
                                  <p:stCondLst>
                                    <p:cond delay="0"/>
                                  </p:stCondLst>
                                  <p:childTnLst>
                                    <p:set>
                                      <p:cBhvr>
                                        <p:cTn id="35" dur="1" fill="hold">
                                          <p:stCondLst>
                                            <p:cond delay="0"/>
                                          </p:stCondLst>
                                        </p:cTn>
                                        <p:tgtEl>
                                          <p:spTgt spid="337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p:bldP spid="30721" grpId="0"/>
      <p:bldP spid="33795"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100000">
              <a:schemeClr val="accent1">
                <a:lumMod val="60000"/>
                <a:lumOff val="40000"/>
              </a:schemeClr>
            </a:gs>
            <a:gs pos="83000">
              <a:schemeClr val="accent1">
                <a:lumMod val="45000"/>
                <a:lumOff val="55000"/>
              </a:schemeClr>
            </a:gs>
            <a:gs pos="100000">
              <a:schemeClr val="accent1">
                <a:lumMod val="30000"/>
                <a:lumOff val="70000"/>
              </a:schemeClr>
            </a:gs>
          </a:gsLst>
          <a:lin ang="21594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868930" y="928370"/>
            <a:ext cx="6548755" cy="4165600"/>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8950325" y="2940685"/>
            <a:ext cx="2510790" cy="3807460"/>
          </a:xfrm>
          <a:prstGeom prst="rect">
            <a:avLst/>
          </a:prstGeom>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9891395" y="-6350"/>
            <a:ext cx="2319020" cy="1905000"/>
          </a:xfrm>
          <a:prstGeom prst="rect">
            <a:avLst/>
          </a:prstGeom>
        </p:spPr>
      </p:pic>
      <p:sp>
        <p:nvSpPr>
          <p:cNvPr id="7" name="矩形 6"/>
          <p:cNvSpPr/>
          <p:nvPr/>
        </p:nvSpPr>
        <p:spPr>
          <a:xfrm flipV="1">
            <a:off x="728" y="269"/>
            <a:ext cx="12190792" cy="95497"/>
          </a:xfrm>
          <a:prstGeom prst="rect">
            <a:avLst/>
          </a:prstGeom>
          <a:solidFill>
            <a:srgbClr val="427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21777" y="-77831"/>
            <a:ext cx="987348" cy="1188627"/>
            <a:chOff x="614" y="-123"/>
            <a:chExt cx="1555" cy="1872"/>
          </a:xfrm>
          <a:solidFill>
            <a:srgbClr val="427734"/>
          </a:solidFill>
        </p:grpSpPr>
        <p:grpSp>
          <p:nvGrpSpPr>
            <p:cNvPr id="9" name="组合 8"/>
            <p:cNvGrpSpPr/>
            <p:nvPr/>
          </p:nvGrpSpPr>
          <p:grpSpPr>
            <a:xfrm>
              <a:off x="614" y="-123"/>
              <a:ext cx="1555" cy="1872"/>
              <a:chOff x="336692" y="-179502"/>
              <a:chExt cx="987163" cy="1189012"/>
            </a:xfrm>
            <a:grpFill/>
          </p:grpSpPr>
          <p:sp>
            <p:nvSpPr>
              <p:cNvPr id="12"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3"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4"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15" name="文本框 14"/>
            <p:cNvSpPr txBox="1"/>
            <p:nvPr/>
          </p:nvSpPr>
          <p:spPr>
            <a:xfrm>
              <a:off x="952" y="640"/>
              <a:ext cx="1037" cy="822"/>
            </a:xfrm>
            <a:prstGeom prst="rect">
              <a:avLst/>
            </a:prstGeom>
            <a:grpFill/>
          </p:spPr>
          <p:txBody>
            <a:bodyPr wrap="square" rtlCol="0">
              <a:spAutoFit/>
            </a:bodyPr>
            <a:lstStyle/>
            <a:p>
              <a:pPr algn="ctr"/>
              <a:r>
                <a:rPr lang="en-US" altLang="zh-CN" sz="2800" b="1" dirty="0">
                  <a:ln w="28575">
                    <a:noFill/>
                  </a:ln>
                  <a:solidFill>
                    <a:schemeClr val="bg1"/>
                  </a:solidFill>
                  <a:latin typeface="微软雅黑" charset="-122"/>
                  <a:ea typeface="微软雅黑" charset="-122"/>
                </a:rPr>
                <a:t>06</a:t>
              </a:r>
            </a:p>
          </p:txBody>
        </p:sp>
      </p:grpSp>
      <p:sp>
        <p:nvSpPr>
          <p:cNvPr id="16" name="矩形 15"/>
          <p:cNvSpPr/>
          <p:nvPr/>
        </p:nvSpPr>
        <p:spPr>
          <a:xfrm>
            <a:off x="1142957" y="171977"/>
            <a:ext cx="2708910" cy="852805"/>
          </a:xfrm>
          <a:prstGeom prst="rect">
            <a:avLst/>
          </a:prstGeom>
        </p:spPr>
        <p:txBody>
          <a:bodyPr wrap="none">
            <a:spAutoFit/>
          </a:bodyPr>
          <a:lstStyle/>
          <a:p>
            <a:pPr marL="0" lvl="1" algn="l">
              <a:lnSpc>
                <a:spcPct val="150000"/>
              </a:lnSpc>
            </a:pPr>
            <a:r>
              <a:rPr lang="zh-CN" altLang="en-US" sz="3300" b="1" dirty="0">
                <a:effectLst/>
                <a:latin typeface="黑体" charset="-122"/>
                <a:ea typeface="黑体" charset="-122"/>
                <a:cs typeface="华文楷体" charset="-122"/>
                <a:sym typeface="+mn-ea"/>
              </a:rPr>
              <a:t>知识竞答比赛</a:t>
            </a:r>
          </a:p>
        </p:txBody>
      </p:sp>
      <p:pic>
        <p:nvPicPr>
          <p:cNvPr id="269" name="图片 268"/>
          <p:cNvPicPr>
            <a:picLocks noChangeAspect="1"/>
          </p:cNvPicPr>
          <p:nvPr/>
        </p:nvPicPr>
        <p:blipFill rotWithShape="1">
          <a:blip r:embed="rId4">
            <a:extLst>
              <a:ext uri="{BEBA8EAE-BF5A-486C-A8C5-ECC9F3942E4B}">
                <a14:imgProps xmlns:a14="http://schemas.microsoft.com/office/drawing/2010/main">
                  <a14:imgLayer r:embed="rId5">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0" y="5840730"/>
            <a:ext cx="12286615" cy="1041400"/>
          </a:xfrm>
          <a:prstGeom prst="rect">
            <a:avLst/>
          </a:prstGeom>
        </p:spPr>
      </p:pic>
      <p:sp>
        <p:nvSpPr>
          <p:cNvPr id="5" name="文本框 4"/>
          <p:cNvSpPr txBox="1"/>
          <p:nvPr/>
        </p:nvSpPr>
        <p:spPr>
          <a:xfrm flipH="1">
            <a:off x="3608705" y="2118995"/>
            <a:ext cx="5542915" cy="2030095"/>
          </a:xfrm>
          <a:prstGeom prst="rect">
            <a:avLst/>
          </a:prstGeom>
          <a:noFill/>
          <a:scene3d>
            <a:camera prst="perspectiveContrastingLeftFacing" fov="0">
              <a:rot lat="0" lon="0" rev="0"/>
            </a:camera>
            <a:lightRig rig="threePt" dir="t"/>
          </a:scene3d>
        </p:spPr>
        <p:txBody>
          <a:bodyPr wrap="square" rtlCol="0" anchor="t">
            <a:spAutoFit/>
          </a:bodyPr>
          <a:lstStyle/>
          <a:p>
            <a:pPr>
              <a:spcBef>
                <a:spcPct val="50000"/>
              </a:spcBef>
            </a:pPr>
            <a:r>
              <a:rPr lang="en-US" altLang="x-none" b="1" dirty="0">
                <a:solidFill>
                  <a:srgbClr val="000000"/>
                </a:solidFill>
                <a:latin typeface="Calibri" charset="0"/>
                <a:ea typeface="宋体" pitchFamily="2" charset="-122"/>
                <a:sym typeface="Calibri" charset="0"/>
              </a:rPr>
              <a:t>2</a:t>
            </a:r>
            <a:r>
              <a:rPr lang="zh-CN" altLang="en-US" b="1" dirty="0">
                <a:solidFill>
                  <a:srgbClr val="000000"/>
                </a:solidFill>
                <a:latin typeface="Calibri" charset="0"/>
                <a:ea typeface="宋体" pitchFamily="2" charset="-122"/>
                <a:sym typeface="宋体" pitchFamily="2" charset="-122"/>
              </a:rPr>
              <a:t>、保护大气环境，下列哪些做法是正确的？（      ）                    </a:t>
            </a:r>
            <a:endParaRPr lang="zh-CN" altLang="en-US" b="1" dirty="0">
              <a:solidFill>
                <a:srgbClr val="000000"/>
              </a:solidFill>
              <a:latin typeface="Calibri" charset="0"/>
              <a:ea typeface="宋体" pitchFamily="2" charset="-122"/>
              <a:sym typeface="宋体" pitchFamily="2" charset="-122"/>
            </a:endParaRPr>
          </a:p>
          <a:p>
            <a:pPr>
              <a:spcBef>
                <a:spcPct val="50000"/>
              </a:spcBef>
            </a:pPr>
            <a:r>
              <a:rPr lang="zh-CN" altLang="en-US" b="1" dirty="0">
                <a:solidFill>
                  <a:srgbClr val="000000"/>
                </a:solidFill>
                <a:latin typeface="Calibri" charset="0"/>
                <a:ea typeface="宋体" pitchFamily="2" charset="-122"/>
                <a:sym typeface="宋体" pitchFamily="2" charset="-122"/>
              </a:rPr>
              <a:t>      </a:t>
            </a:r>
            <a:r>
              <a:rPr lang="en-US" altLang="x-none" b="1" dirty="0">
                <a:solidFill>
                  <a:srgbClr val="000000"/>
                </a:solidFill>
                <a:latin typeface="Calibri" charset="0"/>
                <a:ea typeface="宋体" pitchFamily="2" charset="-122"/>
                <a:sym typeface="Calibri" charset="0"/>
              </a:rPr>
              <a:t>A</a:t>
            </a:r>
            <a:r>
              <a:rPr lang="zh-CN" altLang="en-US" b="1" dirty="0">
                <a:solidFill>
                  <a:srgbClr val="000000"/>
                </a:solidFill>
                <a:latin typeface="Calibri" charset="0"/>
                <a:ea typeface="宋体" pitchFamily="2" charset="-122"/>
                <a:sym typeface="宋体" pitchFamily="2" charset="-122"/>
              </a:rPr>
              <a:t>． 吃午饭用一次性筷子 ，就不用洗了。</a:t>
            </a:r>
            <a:endParaRPr lang="en-US" altLang="x-none" b="1" dirty="0">
              <a:solidFill>
                <a:srgbClr val="000000"/>
              </a:solidFill>
              <a:latin typeface="Calibri" charset="0"/>
              <a:ea typeface="宋体" pitchFamily="2" charset="-122"/>
              <a:sym typeface="Calibri" charset="0"/>
            </a:endParaRPr>
          </a:p>
          <a:p>
            <a:pPr>
              <a:spcBef>
                <a:spcPct val="50000"/>
              </a:spcBef>
            </a:pPr>
            <a:r>
              <a:rPr lang="zh-CN" altLang="en-US" b="1" dirty="0">
                <a:solidFill>
                  <a:srgbClr val="000000"/>
                </a:solidFill>
                <a:latin typeface="Calibri" charset="0"/>
                <a:ea typeface="宋体" pitchFamily="2" charset="-122"/>
                <a:sym typeface="宋体" pitchFamily="2" charset="-122"/>
              </a:rPr>
              <a:t>      </a:t>
            </a:r>
            <a:r>
              <a:rPr lang="en-US" altLang="x-none" b="1" dirty="0">
                <a:solidFill>
                  <a:srgbClr val="000000"/>
                </a:solidFill>
                <a:latin typeface="Calibri" charset="0"/>
                <a:ea typeface="宋体" pitchFamily="2" charset="-122"/>
                <a:sym typeface="Calibri" charset="0"/>
              </a:rPr>
              <a:t>B</a:t>
            </a:r>
            <a:r>
              <a:rPr lang="zh-CN" altLang="en-US" b="1" dirty="0">
                <a:solidFill>
                  <a:srgbClr val="000000"/>
                </a:solidFill>
                <a:latin typeface="Calibri" charset="0"/>
                <a:ea typeface="宋体" pitchFamily="2" charset="-122"/>
                <a:sym typeface="宋体" pitchFamily="2" charset="-122"/>
              </a:rPr>
              <a:t>．平时擦手都用餐巾纸，不需要毛巾。</a:t>
            </a:r>
            <a:endParaRPr lang="zh-CN" altLang="en-US" b="1" dirty="0">
              <a:solidFill>
                <a:srgbClr val="000000"/>
              </a:solidFill>
              <a:latin typeface="Calibri" charset="0"/>
              <a:ea typeface="宋体" pitchFamily="2" charset="-122"/>
              <a:sym typeface="宋体" pitchFamily="2" charset="-122"/>
            </a:endParaRPr>
          </a:p>
          <a:p>
            <a:pPr>
              <a:spcBef>
                <a:spcPct val="50000"/>
              </a:spcBef>
            </a:pPr>
            <a:r>
              <a:rPr lang="zh-CN" altLang="en-US" b="1" dirty="0">
                <a:solidFill>
                  <a:srgbClr val="000000"/>
                </a:solidFill>
                <a:latin typeface="Calibri" charset="0"/>
                <a:ea typeface="宋体" pitchFamily="2" charset="-122"/>
                <a:sym typeface="宋体" pitchFamily="2" charset="-122"/>
              </a:rPr>
              <a:t>      </a:t>
            </a:r>
            <a:r>
              <a:rPr lang="en-US" altLang="x-none" b="1" dirty="0">
                <a:solidFill>
                  <a:srgbClr val="000000"/>
                </a:solidFill>
                <a:latin typeface="Calibri" charset="0"/>
                <a:ea typeface="宋体" pitchFamily="2" charset="-122"/>
                <a:sym typeface="Calibri" charset="0"/>
              </a:rPr>
              <a:t>C</a:t>
            </a:r>
            <a:r>
              <a:rPr lang="zh-CN" altLang="en-US" b="1" dirty="0">
                <a:solidFill>
                  <a:srgbClr val="000000"/>
                </a:solidFill>
                <a:latin typeface="Calibri" charset="0"/>
                <a:ea typeface="宋体" pitchFamily="2" charset="-122"/>
                <a:sym typeface="宋体" pitchFamily="2" charset="-122"/>
              </a:rPr>
              <a:t>．需要草稿纸了，就去买本新本子用，很便宜  。                       </a:t>
            </a:r>
            <a:endParaRPr lang="en-US" altLang="x-none" b="1" dirty="0">
              <a:solidFill>
                <a:srgbClr val="000000"/>
              </a:solidFill>
              <a:latin typeface="Calibri" charset="0"/>
              <a:ea typeface="宋体" pitchFamily="2" charset="-122"/>
              <a:sym typeface="Calibri" charset="0"/>
            </a:endParaRPr>
          </a:p>
          <a:p>
            <a:pPr>
              <a:spcBef>
                <a:spcPct val="50000"/>
              </a:spcBef>
            </a:pPr>
            <a:r>
              <a:rPr lang="en-US" altLang="x-none" b="1" dirty="0">
                <a:solidFill>
                  <a:srgbClr val="000000"/>
                </a:solidFill>
                <a:latin typeface="Calibri" charset="0"/>
                <a:ea typeface="宋体" pitchFamily="2" charset="-122"/>
                <a:sym typeface="Calibri" charset="0"/>
              </a:rPr>
              <a:t>     </a:t>
            </a:r>
            <a:r>
              <a:rPr lang="zh-CN" altLang="en-US" b="1" dirty="0">
                <a:solidFill>
                  <a:srgbClr val="000000"/>
                </a:solidFill>
                <a:latin typeface="Calibri" charset="0"/>
                <a:ea typeface="宋体" pitchFamily="2" charset="-122"/>
                <a:sym typeface="宋体" pitchFamily="2" charset="-122"/>
              </a:rPr>
              <a:t> </a:t>
            </a:r>
            <a:r>
              <a:rPr lang="en-US" altLang="x-none" b="1" dirty="0">
                <a:solidFill>
                  <a:srgbClr val="000000"/>
                </a:solidFill>
                <a:latin typeface="Calibri" charset="0"/>
                <a:ea typeface="宋体" pitchFamily="2" charset="-122"/>
                <a:sym typeface="Calibri" charset="0"/>
              </a:rPr>
              <a:t>D</a:t>
            </a:r>
            <a:r>
              <a:rPr lang="zh-CN" altLang="en-US" b="1" dirty="0">
                <a:solidFill>
                  <a:srgbClr val="000000"/>
                </a:solidFill>
                <a:latin typeface="Calibri" charset="0"/>
                <a:ea typeface="宋体" pitchFamily="2" charset="-122"/>
                <a:sym typeface="宋体" pitchFamily="2" charset="-122"/>
              </a:rPr>
              <a:t>．在废报纸上练习写毛笔字。</a:t>
            </a:r>
            <a:endParaRPr lang="zh-CN" altLang="en-US"/>
          </a:p>
        </p:txBody>
      </p:sp>
      <p:sp>
        <p:nvSpPr>
          <p:cNvPr id="33797" name="Text Box 6"/>
          <p:cNvSpPr/>
          <p:nvPr/>
        </p:nvSpPr>
        <p:spPr>
          <a:xfrm>
            <a:off x="8347393" y="2018665"/>
            <a:ext cx="431800" cy="523875"/>
          </a:xfrm>
          <a:prstGeom prst="rect">
            <a:avLst/>
          </a:prstGeom>
          <a:noFill/>
          <a:ln w="9525">
            <a:noFill/>
          </a:ln>
        </p:spPr>
        <p:txBody>
          <a:bodyPr anchor="t">
            <a:spAutoFit/>
          </a:bodyPr>
          <a:lstStyle/>
          <a:p>
            <a:pPr>
              <a:spcBef>
                <a:spcPct val="50000"/>
              </a:spcBef>
            </a:pPr>
            <a:r>
              <a:rPr lang="en-US" altLang="x-none" sz="2800" b="1" dirty="0">
                <a:solidFill>
                  <a:srgbClr val="FF0000"/>
                </a:solidFill>
                <a:latin typeface="Calibri" charset="0"/>
                <a:ea typeface="宋体" pitchFamily="2" charset="-122"/>
                <a:sym typeface="Calibri" charset="0"/>
              </a:rPr>
              <a:t>D</a:t>
            </a:r>
            <a:endParaRPr lang="en-US" altLang="x-none" sz="2800" b="1" dirty="0">
              <a:solidFill>
                <a:srgbClr val="FF0000"/>
              </a:solidFill>
              <a:latin typeface="Calibri" charset="0"/>
              <a:ea typeface="Calibri" charset="0"/>
              <a:sym typeface="Calibri" charset="0"/>
            </a:endParaRPr>
          </a:p>
        </p:txBody>
      </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8" presetClass="entr" presetSubtype="9"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upLeft)">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500"/>
                            </p:stCondLst>
                            <p:childTnLst>
                              <p:par>
                                <p:cTn id="22" presetID="1" presetClass="entr" presetSubtype="0" fill="hold" grpId="0" nodeType="afterEffect">
                                  <p:stCondLst>
                                    <p:cond delay="0"/>
                                  </p:stCondLst>
                                  <p:childTnLst>
                                    <p:set>
                                      <p:cBhvr>
                                        <p:cTn id="23" dur="1" fill="hold">
                                          <p:stCondLst>
                                            <p:cond delay="0"/>
                                          </p:stCondLst>
                                        </p:cTn>
                                        <p:tgtEl>
                                          <p:spTgt spid="337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3797" grpId="0" bldLvl="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74000">
              <a:schemeClr val="accent1">
                <a:lumMod val="60000"/>
                <a:lumOff val="40000"/>
              </a:schemeClr>
            </a:gs>
            <a:gs pos="83000">
              <a:schemeClr val="accent1">
                <a:lumMod val="45000"/>
                <a:lumOff val="55000"/>
              </a:schemeClr>
            </a:gs>
            <a:gs pos="100000">
              <a:schemeClr val="accent1">
                <a:lumMod val="30000"/>
                <a:lumOff val="70000"/>
              </a:schemeClr>
            </a:gs>
          </a:gsLst>
          <a:lin ang="9600000" scaled="0"/>
        </a:gra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0393680" y="-313404"/>
            <a:ext cx="2434306" cy="1999645"/>
          </a:xfrm>
          <a:prstGeom prst="rect">
            <a:avLst/>
          </a:prstGeom>
        </p:spPr>
      </p:pic>
      <p:pic>
        <p:nvPicPr>
          <p:cNvPr id="9" name="图片 8"/>
          <p:cNvPicPr>
            <a:picLocks noChangeAspect="1"/>
          </p:cNvPicPr>
          <p:nvPr/>
        </p:nvPicPr>
        <p:blipFill rotWithShape="1">
          <a:blip r:embed="rId2"/>
          <a:srcRect t="19704"/>
          <a:stretch>
            <a:fillRect/>
          </a:stretch>
        </p:blipFill>
        <p:spPr>
          <a:xfrm>
            <a:off x="-36195" y="1315085"/>
            <a:ext cx="5581650" cy="5506720"/>
          </a:xfrm>
          <a:prstGeom prst="rect">
            <a:avLst/>
          </a:prstGeom>
        </p:spPr>
      </p:pic>
      <p:sp>
        <p:nvSpPr>
          <p:cNvPr id="5" name="TextBox 5"/>
          <p:cNvSpPr txBox="1"/>
          <p:nvPr/>
        </p:nvSpPr>
        <p:spPr>
          <a:xfrm>
            <a:off x="1813560" y="991235"/>
            <a:ext cx="8806180" cy="1106805"/>
          </a:xfrm>
          <a:prstGeom prst="rect">
            <a:avLst/>
          </a:prstGeom>
          <a:noFill/>
        </p:spPr>
        <p:txBody>
          <a:bodyPr wrap="square" rtlCol="0">
            <a:spAutoFit/>
            <a:scene3d>
              <a:camera prst="orthographicFront"/>
              <a:lightRig rig="threePt" dir="t"/>
            </a:scene3d>
          </a:bodyPr>
          <a:lstStyle/>
          <a:p>
            <a:pPr algn="ctr"/>
            <a:r>
              <a:rPr lang="zh-CN" altLang="en-US" sz="6600" b="1" dirty="0">
                <a:ln w="12700">
                  <a:solidFill>
                    <a:schemeClr val="tx2">
                      <a:lumMod val="75000"/>
                    </a:schemeClr>
                  </a:solidFill>
                  <a:prstDash val="solid"/>
                </a:ln>
                <a:solidFill>
                  <a:srgbClr val="92D050"/>
                </a:solidFill>
                <a:effectLst>
                  <a:outerShdw dist="38100" dir="2640000" algn="bl" rotWithShape="0">
                    <a:schemeClr val="tx2">
                      <a:lumMod val="75000"/>
                    </a:schemeClr>
                  </a:outerShdw>
                </a:effectLst>
                <a:latin typeface="方正少儿简体" charset="-122"/>
                <a:ea typeface="方正少儿简体" charset="-122"/>
                <a:sym typeface="+mn-ea"/>
              </a:rPr>
              <a:t>谢谢大家的观看</a:t>
            </a:r>
          </a:p>
        </p:txBody>
      </p:sp>
      <p:pic>
        <p:nvPicPr>
          <p:cNvPr id="4" name="图片 3" descr="5"/>
          <p:cNvPicPr>
            <a:picLocks noChangeAspect="1"/>
          </p:cNvPicPr>
          <p:nvPr/>
        </p:nvPicPr>
        <p:blipFill>
          <a:blip r:embed="rId3"/>
          <a:stretch>
            <a:fillRect/>
          </a:stretch>
        </p:blipFill>
        <p:spPr>
          <a:xfrm>
            <a:off x="6102350" y="3512820"/>
            <a:ext cx="4838065" cy="3308985"/>
          </a:xfrm>
          <a:prstGeom prst="rect">
            <a:avLst/>
          </a:prstGeom>
        </p:spPr>
      </p:pic>
      <p:pic>
        <p:nvPicPr>
          <p:cNvPr id="269" name="图片 268"/>
          <p:cNvPicPr>
            <a:picLocks noChangeAspect="1"/>
          </p:cNvPicPr>
          <p:nvPr/>
        </p:nvPicPr>
        <p:blipFill rotWithShape="1">
          <a:blip r:embed="rId4">
            <a:extLst>
              <a:ext uri="{BEBA8EAE-BF5A-486C-A8C5-ECC9F3942E4B}">
                <a14:imgProps xmlns:a14="http://schemas.microsoft.com/office/drawing/2010/main">
                  <a14:imgLayer r:embed="rId5">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0" y="5840730"/>
            <a:ext cx="12286615" cy="1041400"/>
          </a:xfrm>
          <a:prstGeom prst="rect">
            <a:avLst/>
          </a:prstGeom>
        </p:spPr>
      </p:pic>
    </p:spTree>
  </p:cSld>
  <p:clrMapOvr>
    <a:masterClrMapping/>
  </p:clrMapOvr>
  <p:transition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100000">
              <a:schemeClr val="accent1">
                <a:lumMod val="60000"/>
                <a:lumOff val="40000"/>
              </a:schemeClr>
            </a:gs>
            <a:gs pos="83000">
              <a:schemeClr val="accent1">
                <a:lumMod val="45000"/>
                <a:lumOff val="55000"/>
              </a:schemeClr>
            </a:gs>
            <a:gs pos="100000">
              <a:schemeClr val="accent1">
                <a:lumMod val="30000"/>
                <a:lumOff val="70000"/>
              </a:schemeClr>
            </a:gs>
          </a:gsLst>
          <a:lin ang="21594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340" y="3318510"/>
            <a:ext cx="2917190" cy="3270250"/>
          </a:xfrm>
          <a:prstGeom prst="rect">
            <a:avLst/>
          </a:prstGeom>
        </p:spPr>
      </p:pic>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53340" y="-195294"/>
            <a:ext cx="2434306" cy="1999645"/>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4010" y="2882900"/>
            <a:ext cx="2651125" cy="3583940"/>
          </a:xfrm>
          <a:prstGeom prst="rect">
            <a:avLst/>
          </a:prstGeom>
        </p:spPr>
      </p:pic>
      <p:pic>
        <p:nvPicPr>
          <p:cNvPr id="269" name="图片 268"/>
          <p:cNvPicPr>
            <a:picLocks noChangeAspect="1"/>
          </p:cNvPicPr>
          <p:nvPr/>
        </p:nvPicPr>
        <p:blipFill rotWithShape="1">
          <a:blip r:embed="rId4">
            <a:extLst>
              <a:ext uri="{BEBA8EAE-BF5A-486C-A8C5-ECC9F3942E4B}">
                <a14:imgProps xmlns:a14="http://schemas.microsoft.com/office/drawing/2010/main">
                  <a14:imgLayer r:embed="rId5">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0" y="5840730"/>
            <a:ext cx="12286615" cy="1041400"/>
          </a:xfrm>
          <a:prstGeom prst="rect">
            <a:avLst/>
          </a:prstGeom>
        </p:spPr>
      </p:pic>
      <p:pic>
        <p:nvPicPr>
          <p:cNvPr id="7" name="图片 6" descr="边框"/>
          <p:cNvPicPr>
            <a:picLocks noChangeAspect="1"/>
          </p:cNvPicPr>
          <p:nvPr/>
        </p:nvPicPr>
        <p:blipFill>
          <a:blip r:embed="rId6"/>
          <a:stretch>
            <a:fillRect/>
          </a:stretch>
        </p:blipFill>
        <p:spPr>
          <a:xfrm>
            <a:off x="2702560" y="55880"/>
            <a:ext cx="6786245" cy="5784850"/>
          </a:xfrm>
          <a:prstGeom prst="rect">
            <a:avLst/>
          </a:prstGeom>
        </p:spPr>
      </p:pic>
      <p:sp>
        <p:nvSpPr>
          <p:cNvPr id="246" name="文本框 245"/>
          <p:cNvSpPr txBox="1"/>
          <p:nvPr/>
        </p:nvSpPr>
        <p:spPr>
          <a:xfrm>
            <a:off x="4620260" y="3917315"/>
            <a:ext cx="3046095" cy="645160"/>
          </a:xfrm>
          <a:prstGeom prst="rect">
            <a:avLst/>
          </a:prstGeom>
          <a:noFill/>
        </p:spPr>
        <p:txBody>
          <a:bodyPr wrap="square" rtlCol="0">
            <a:spAutoFit/>
          </a:bodyPr>
          <a:lstStyle/>
          <a:p>
            <a:r>
              <a:rPr lang="zh-CN" altLang="en-US" sz="3600" b="1" dirty="0">
                <a:latin typeface="微软雅黑" charset="-122"/>
                <a:ea typeface="微软雅黑" charset="-122"/>
                <a:sym typeface="+mn-ea"/>
              </a:rPr>
              <a:t>大气污染简介</a:t>
            </a:r>
          </a:p>
        </p:txBody>
      </p:sp>
      <p:sp>
        <p:nvSpPr>
          <p:cNvPr id="8" name="文本框 7"/>
          <p:cNvSpPr txBox="1"/>
          <p:nvPr/>
        </p:nvSpPr>
        <p:spPr>
          <a:xfrm>
            <a:off x="5314315" y="2688590"/>
            <a:ext cx="1897380" cy="583565"/>
          </a:xfrm>
          <a:prstGeom prst="rect">
            <a:avLst/>
          </a:prstGeom>
          <a:noFill/>
        </p:spPr>
        <p:txBody>
          <a:bodyPr wrap="square" rtlCol="0">
            <a:spAutoFit/>
          </a:bodyPr>
          <a:lstStyle/>
          <a:p>
            <a:r>
              <a:rPr lang="zh-CN" altLang="en-US" sz="3200" b="1" dirty="0">
                <a:latin typeface="微软雅黑" charset="-122"/>
                <a:ea typeface="微软雅黑" charset="-122"/>
                <a:sym typeface="+mn-ea"/>
              </a:rPr>
              <a:t>第一章</a:t>
            </a:r>
          </a:p>
        </p:txBody>
      </p:sp>
      <p:pic>
        <p:nvPicPr>
          <p:cNvPr id="9" name="图片 8" descr="波浪线"/>
          <p:cNvPicPr>
            <a:picLocks noChangeAspect="1"/>
          </p:cNvPicPr>
          <p:nvPr/>
        </p:nvPicPr>
        <p:blipFill>
          <a:blip r:embed="rId7"/>
          <a:stretch>
            <a:fillRect/>
          </a:stretch>
        </p:blipFill>
        <p:spPr>
          <a:xfrm>
            <a:off x="3547745" y="3390207"/>
            <a:ext cx="5096510" cy="408940"/>
          </a:xfrm>
          <a:prstGeom prst="rect">
            <a:avLst/>
          </a:prstGeom>
        </p:spPr>
      </p:pic>
      <p:pic>
        <p:nvPicPr>
          <p:cNvPr id="12" name="图片 11"/>
          <p:cNvPicPr>
            <a:picLocks noChangeAspect="1"/>
          </p:cNvPicPr>
          <p:nvPr/>
        </p:nvPicPr>
        <p:blipFill>
          <a:blip r:embed="rId8"/>
          <a:stretch>
            <a:fillRect/>
          </a:stretch>
        </p:blipFill>
        <p:spPr>
          <a:xfrm>
            <a:off x="7597140" y="4401820"/>
            <a:ext cx="1498600" cy="834390"/>
          </a:xfrm>
          <a:prstGeom prst="rect">
            <a:avLst/>
          </a:prstGeom>
        </p:spPr>
      </p:pic>
      <p:pic>
        <p:nvPicPr>
          <p:cNvPr id="13" name="图片 12"/>
          <p:cNvPicPr>
            <a:picLocks noChangeAspect="1"/>
          </p:cNvPicPr>
          <p:nvPr/>
        </p:nvPicPr>
        <p:blipFill>
          <a:blip r:embed="rId8"/>
          <a:stretch>
            <a:fillRect/>
          </a:stretch>
        </p:blipFill>
        <p:spPr>
          <a:xfrm>
            <a:off x="3094355" y="4401820"/>
            <a:ext cx="1498600" cy="834390"/>
          </a:xfrm>
          <a:prstGeom prst="rect">
            <a:avLst/>
          </a:prstGeom>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1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0" fill="hold"/>
                                        <p:tgtEl>
                                          <p:spTgt spid="3"/>
                                        </p:tgtEl>
                                        <p:attrNameLst>
                                          <p:attrName>ppt_x</p:attrName>
                                        </p:attrNameLst>
                                      </p:cBhvr>
                                      <p:tavLst>
                                        <p:tav tm="0">
                                          <p:val>
                                            <p:strVal val="0-#ppt_w/2"/>
                                          </p:val>
                                        </p:tav>
                                        <p:tav tm="100000">
                                          <p:val>
                                            <p:strVal val="#ppt_x"/>
                                          </p:val>
                                        </p:tav>
                                      </p:tavLst>
                                    </p:anim>
                                    <p:anim calcmode="lin" valueType="num">
                                      <p:cBhvr additive="base">
                                        <p:cTn id="8" dur="30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11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3000" fill="hold"/>
                                        <p:tgtEl>
                                          <p:spTgt spid="4"/>
                                        </p:tgtEl>
                                        <p:attrNameLst>
                                          <p:attrName>ppt_x</p:attrName>
                                        </p:attrNameLst>
                                      </p:cBhvr>
                                      <p:tavLst>
                                        <p:tav tm="0">
                                          <p:val>
                                            <p:strVal val="1+#ppt_w/2"/>
                                          </p:val>
                                        </p:tav>
                                        <p:tav tm="100000">
                                          <p:val>
                                            <p:strVal val="#ppt_x"/>
                                          </p:val>
                                        </p:tav>
                                      </p:tavLst>
                                    </p:anim>
                                    <p:anim calcmode="lin" valueType="num">
                                      <p:cBhvr additive="base">
                                        <p:cTn id="12" dur="30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4100"/>
                            </p:stCondLst>
                            <p:childTnLst>
                              <p:par>
                                <p:cTn id="14" presetID="22" presetClass="entr" presetSubtype="1"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500"/>
                                        <p:tgtEl>
                                          <p:spTgt spid="7"/>
                                        </p:tgtEl>
                                      </p:cBhvr>
                                    </p:animEffect>
                                  </p:childTnLst>
                                </p:cTn>
                              </p:par>
                            </p:childTnLst>
                          </p:cTn>
                        </p:par>
                        <p:par>
                          <p:cTn id="17" fill="hold">
                            <p:stCondLst>
                              <p:cond delay="46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5100"/>
                            </p:stCondLst>
                            <p:childTnLst>
                              <p:par>
                                <p:cTn id="24" presetID="2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5600"/>
                            </p:stCondLst>
                            <p:childTnLst>
                              <p:par>
                                <p:cTn id="28" presetID="22" presetClass="entr" presetSubtype="8" fill="hold" grpId="0" nodeType="afterEffect">
                                  <p:stCondLst>
                                    <p:cond delay="0"/>
                                  </p:stCondLst>
                                  <p:childTnLst>
                                    <p:set>
                                      <p:cBhvr>
                                        <p:cTn id="29" dur="1" fill="hold">
                                          <p:stCondLst>
                                            <p:cond delay="0"/>
                                          </p:stCondLst>
                                        </p:cTn>
                                        <p:tgtEl>
                                          <p:spTgt spid="246"/>
                                        </p:tgtEl>
                                        <p:attrNameLst>
                                          <p:attrName>style.visibility</p:attrName>
                                        </p:attrNameLst>
                                      </p:cBhvr>
                                      <p:to>
                                        <p:strVal val="visible"/>
                                      </p:to>
                                    </p:set>
                                    <p:animEffect transition="in" filter="wipe(left)">
                                      <p:cBhvr>
                                        <p:cTn id="30" dur="500"/>
                                        <p:tgtEl>
                                          <p:spTgt spid="246"/>
                                        </p:tgtEl>
                                      </p:cBhvr>
                                    </p:animEffect>
                                  </p:childTnLst>
                                </p:cTn>
                              </p:par>
                            </p:childTnLst>
                          </p:cTn>
                        </p:par>
                        <p:par>
                          <p:cTn id="31" fill="hold">
                            <p:stCondLst>
                              <p:cond delay="6100"/>
                            </p:stCondLst>
                            <p:childTnLst>
                              <p:par>
                                <p:cTn id="32" presetID="42"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100000">
              <a:schemeClr val="accent1">
                <a:lumMod val="60000"/>
                <a:lumOff val="40000"/>
              </a:schemeClr>
            </a:gs>
            <a:gs pos="83000">
              <a:schemeClr val="accent1">
                <a:lumMod val="45000"/>
                <a:lumOff val="55000"/>
              </a:schemeClr>
            </a:gs>
            <a:gs pos="100000">
              <a:schemeClr val="accent1">
                <a:lumMod val="30000"/>
                <a:lumOff val="70000"/>
              </a:schemeClr>
            </a:gs>
          </a:gsLst>
          <a:lin ang="21594000" scaled="0"/>
        </a:gradFill>
        <a:effectLst/>
      </p:bgPr>
    </p:bg>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1"/>
          <a:srcRect/>
          <a:stretch>
            <a:fillRect/>
          </a:stretch>
        </p:blipFill>
        <p:spPr>
          <a:xfrm>
            <a:off x="1905" y="-125096"/>
            <a:ext cx="5581650" cy="6858000"/>
          </a:xfrm>
          <a:prstGeom prst="rect">
            <a:avLst/>
          </a:prstGeom>
        </p:spPr>
      </p:pic>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9891395" y="-6350"/>
            <a:ext cx="2319020" cy="1905000"/>
          </a:xfrm>
          <a:prstGeom prst="rect">
            <a:avLst/>
          </a:prstGeom>
        </p:spPr>
      </p:pic>
      <p:sp>
        <p:nvSpPr>
          <p:cNvPr id="7" name="矩形 6"/>
          <p:cNvSpPr/>
          <p:nvPr/>
        </p:nvSpPr>
        <p:spPr>
          <a:xfrm flipV="1">
            <a:off x="728" y="269"/>
            <a:ext cx="12190792" cy="9549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21777" y="-77831"/>
            <a:ext cx="987348" cy="1188627"/>
            <a:chOff x="614" y="-123"/>
            <a:chExt cx="1555" cy="1872"/>
          </a:xfrm>
          <a:solidFill>
            <a:srgbClr val="92D050"/>
          </a:solidFill>
        </p:grpSpPr>
        <p:grpSp>
          <p:nvGrpSpPr>
            <p:cNvPr id="9" name="组合 8"/>
            <p:cNvGrpSpPr/>
            <p:nvPr/>
          </p:nvGrpSpPr>
          <p:grpSpPr>
            <a:xfrm>
              <a:off x="614" y="-123"/>
              <a:ext cx="1555" cy="1872"/>
              <a:chOff x="336692" y="-179502"/>
              <a:chExt cx="987163" cy="1189012"/>
            </a:xfrm>
            <a:grpFill/>
          </p:grpSpPr>
          <p:sp>
            <p:nvSpPr>
              <p:cNvPr id="12"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3"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4"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15" name="文本框 14"/>
            <p:cNvSpPr txBox="1"/>
            <p:nvPr/>
          </p:nvSpPr>
          <p:spPr>
            <a:xfrm>
              <a:off x="952" y="640"/>
              <a:ext cx="1037" cy="822"/>
            </a:xfrm>
            <a:prstGeom prst="rect">
              <a:avLst/>
            </a:prstGeom>
            <a:grpFill/>
          </p:spPr>
          <p:txBody>
            <a:bodyPr wrap="square" rtlCol="0">
              <a:spAutoFit/>
            </a:bodyPr>
            <a:lstStyle/>
            <a:p>
              <a:pPr algn="ctr"/>
              <a:r>
                <a:rPr lang="en-US" altLang="zh-CN" sz="2800" b="1" dirty="0">
                  <a:ln w="28575">
                    <a:noFill/>
                  </a:ln>
                  <a:solidFill>
                    <a:schemeClr val="bg1"/>
                  </a:solidFill>
                  <a:latin typeface="微软雅黑" charset="-122"/>
                  <a:ea typeface="微软雅黑" charset="-122"/>
                </a:rPr>
                <a:t>01</a:t>
              </a:r>
              <a:endParaRPr lang="zh-CN" altLang="en-US" sz="4400" b="1" dirty="0">
                <a:ln w="28575">
                  <a:noFill/>
                </a:ln>
                <a:solidFill>
                  <a:schemeClr val="bg1"/>
                </a:solidFill>
                <a:latin typeface="微软雅黑" charset="-122"/>
                <a:ea typeface="微软雅黑" charset="-122"/>
              </a:endParaRPr>
            </a:p>
          </p:txBody>
        </p:sp>
      </p:grpSp>
      <p:sp>
        <p:nvSpPr>
          <p:cNvPr id="16" name="矩形 15"/>
          <p:cNvSpPr/>
          <p:nvPr/>
        </p:nvSpPr>
        <p:spPr>
          <a:xfrm>
            <a:off x="1142957" y="171977"/>
            <a:ext cx="2708910" cy="852805"/>
          </a:xfrm>
          <a:prstGeom prst="rect">
            <a:avLst/>
          </a:prstGeom>
        </p:spPr>
        <p:txBody>
          <a:bodyPr wrap="none">
            <a:spAutoFit/>
          </a:bodyPr>
          <a:lstStyle/>
          <a:p>
            <a:pPr marL="0" lvl="1" algn="l">
              <a:lnSpc>
                <a:spcPct val="150000"/>
              </a:lnSpc>
            </a:pPr>
            <a:r>
              <a:rPr lang="zh-CN" altLang="en-US" sz="3300" b="1" dirty="0">
                <a:effectLst/>
                <a:latin typeface="黑体" charset="-122"/>
                <a:ea typeface="黑体" charset="-122"/>
                <a:cs typeface="华文楷体" charset="-122"/>
                <a:sym typeface="+mn-ea"/>
              </a:rPr>
              <a:t>大气污染简介</a:t>
            </a:r>
            <a:endParaRPr lang="zh-CN" altLang="en-US" sz="3300" b="1" dirty="0">
              <a:solidFill>
                <a:schemeClr val="tx1"/>
              </a:solidFill>
              <a:effectLst/>
              <a:latin typeface="黑体" charset="-122"/>
              <a:ea typeface="黑体" charset="-122"/>
              <a:cs typeface="华文楷体" charset="-122"/>
              <a:sym typeface="+mn-ea"/>
            </a:endParaRPr>
          </a:p>
        </p:txBody>
      </p:sp>
      <p:sp>
        <p:nvSpPr>
          <p:cNvPr id="17" name="文本框 16"/>
          <p:cNvSpPr txBox="1"/>
          <p:nvPr/>
        </p:nvSpPr>
        <p:spPr>
          <a:xfrm>
            <a:off x="4069715" y="2277110"/>
            <a:ext cx="6783070" cy="2584450"/>
          </a:xfrm>
          <a:prstGeom prst="rect">
            <a:avLst/>
          </a:prstGeom>
          <a:noFill/>
        </p:spPr>
        <p:txBody>
          <a:bodyPr wrap="square" rtlCol="0" anchor="t">
            <a:spAutoFit/>
          </a:bodyPr>
          <a:lstStyle/>
          <a:p>
            <a:pPr indent="457200" algn="just" fontAlgn="auto">
              <a:lnSpc>
                <a:spcPct val="150000"/>
              </a:lnSpc>
            </a:pPr>
            <a:r>
              <a:rPr lang="zh-CN" altLang="en-US" b="1">
                <a:sym typeface="+mn-ea"/>
              </a:rPr>
              <a:t>大气污染物由人为源或者天然源进入大气（输入），参与大气的循环过程，经过一定的滞留时间之后，又通过大气中的化学反应、生物活动和物理沉降从大气中去除（输出）。如果输出的速率小于输入的速率，就会在大气中相对集聚，造成大气中某种物质的浓度升高。当浓度升高到一定程度时，就会直接或间接地对人、生物或材料等造成急性、慢性危害，大气就被污染。</a:t>
            </a:r>
          </a:p>
        </p:txBody>
      </p:sp>
      <p:pic>
        <p:nvPicPr>
          <p:cNvPr id="269" name="图片 268"/>
          <p:cNvPicPr>
            <a:picLocks noChangeAspect="1"/>
          </p:cNvPicPr>
          <p:nvPr/>
        </p:nvPicPr>
        <p:blipFill rotWithShape="1">
          <a:blip r:embed="rId3">
            <a:extLst>
              <a:ext uri="{BEBA8EAE-BF5A-486C-A8C5-ECC9F3942E4B}">
                <a14:imgProps xmlns:a14="http://schemas.microsoft.com/office/drawing/2010/main">
                  <a14:imgLayer r:embed="rId4">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0" y="5840730"/>
            <a:ext cx="12286615" cy="1041400"/>
          </a:xfrm>
          <a:prstGeom prst="rect">
            <a:avLst/>
          </a:prstGeom>
        </p:spPr>
      </p:pic>
    </p:spTree>
  </p:cSld>
  <p:clrMapOvr>
    <a:masterClrMapping/>
  </p:clrMapOvr>
  <p:transition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ppt_x</p:attrName>
                                        </p:attrNameLst>
                                      </p:cBhvr>
                                      <p:tavLst>
                                        <p:tav tm="0">
                                          <p:val>
                                            <p:strVal val="#ppt_x-#ppt_w*1.125000"/>
                                          </p:val>
                                        </p:tav>
                                        <p:tav tm="100000">
                                          <p:val>
                                            <p:strVal val="#ppt_x"/>
                                          </p:val>
                                        </p:tav>
                                      </p:tavLst>
                                    </p:anim>
                                    <p:animEffect transition="in" filter="wipe(right)">
                                      <p:cBhvr>
                                        <p:cTn id="16" dur="500"/>
                                        <p:tgtEl>
                                          <p:spTgt spid="16"/>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17"/>
                                        </p:tgtEl>
                                        <p:attrNameLst>
                                          <p:attrName>style.visibility</p:attrName>
                                        </p:attrNameLst>
                                      </p:cBhvr>
                                      <p:to>
                                        <p:strVal val="visible"/>
                                      </p:to>
                                    </p:set>
                                    <p:anim calcmode="discrete" valueType="clr">
                                      <p:cBhvr override="childStyle">
                                        <p:cTn id="25" dur="80"/>
                                        <p:tgtEl>
                                          <p:spTgt spid="17"/>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7"/>
                                        </p:tgtEl>
                                        <p:attrNameLst>
                                          <p:attrName>fillcolor</p:attrName>
                                        </p:attrNameLst>
                                      </p:cBhvr>
                                      <p:tavLst>
                                        <p:tav tm="0">
                                          <p:val>
                                            <p:clrVal>
                                              <a:schemeClr val="accent2"/>
                                            </p:clrVal>
                                          </p:val>
                                        </p:tav>
                                        <p:tav tm="50000">
                                          <p:val>
                                            <p:clrVal>
                                              <a:schemeClr val="hlink"/>
                                            </p:clrVal>
                                          </p:val>
                                        </p:tav>
                                      </p:tavLst>
                                    </p:anim>
                                    <p:set>
                                      <p:cBhvr>
                                        <p:cTn id="27" dur="80"/>
                                        <p:tgtEl>
                                          <p:spTgt spid="1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100000">
              <a:schemeClr val="accent1">
                <a:lumMod val="60000"/>
                <a:lumOff val="40000"/>
              </a:schemeClr>
            </a:gs>
            <a:gs pos="83000">
              <a:schemeClr val="accent1">
                <a:lumMod val="45000"/>
                <a:lumOff val="55000"/>
              </a:schemeClr>
            </a:gs>
            <a:gs pos="100000">
              <a:schemeClr val="accent1">
                <a:lumMod val="30000"/>
                <a:lumOff val="70000"/>
              </a:schemeClr>
            </a:gs>
          </a:gsLst>
          <a:lin ang="21594000" scaled="0"/>
        </a:gra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9891395" y="-6350"/>
            <a:ext cx="2319020" cy="1905000"/>
          </a:xfrm>
          <a:prstGeom prst="rect">
            <a:avLst/>
          </a:prstGeom>
        </p:spPr>
      </p:pic>
      <p:sp>
        <p:nvSpPr>
          <p:cNvPr id="7" name="矩形 6"/>
          <p:cNvSpPr/>
          <p:nvPr/>
        </p:nvSpPr>
        <p:spPr>
          <a:xfrm flipV="1">
            <a:off x="728" y="269"/>
            <a:ext cx="12190792" cy="95497"/>
          </a:xfrm>
          <a:prstGeom prst="rect">
            <a:avLst/>
          </a:prstGeom>
          <a:solidFill>
            <a:srgbClr val="427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21777" y="-77831"/>
            <a:ext cx="987348" cy="1188627"/>
            <a:chOff x="614" y="-123"/>
            <a:chExt cx="1555" cy="1872"/>
          </a:xfrm>
          <a:solidFill>
            <a:srgbClr val="427734"/>
          </a:solidFill>
        </p:grpSpPr>
        <p:grpSp>
          <p:nvGrpSpPr>
            <p:cNvPr id="9" name="组合 8"/>
            <p:cNvGrpSpPr/>
            <p:nvPr/>
          </p:nvGrpSpPr>
          <p:grpSpPr>
            <a:xfrm>
              <a:off x="614" y="-123"/>
              <a:ext cx="1555" cy="1872"/>
              <a:chOff x="336692" y="-179502"/>
              <a:chExt cx="987163" cy="1189012"/>
            </a:xfrm>
            <a:grpFill/>
          </p:grpSpPr>
          <p:sp>
            <p:nvSpPr>
              <p:cNvPr id="12"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3"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4"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15" name="文本框 14"/>
            <p:cNvSpPr txBox="1"/>
            <p:nvPr/>
          </p:nvSpPr>
          <p:spPr>
            <a:xfrm>
              <a:off x="952" y="640"/>
              <a:ext cx="1037" cy="822"/>
            </a:xfrm>
            <a:prstGeom prst="rect">
              <a:avLst/>
            </a:prstGeom>
            <a:grpFill/>
          </p:spPr>
          <p:txBody>
            <a:bodyPr wrap="square" rtlCol="0">
              <a:spAutoFit/>
            </a:bodyPr>
            <a:lstStyle/>
            <a:p>
              <a:pPr algn="ctr"/>
              <a:r>
                <a:rPr lang="en-US" altLang="zh-CN" sz="2800" b="1" dirty="0">
                  <a:ln w="28575">
                    <a:noFill/>
                  </a:ln>
                  <a:solidFill>
                    <a:schemeClr val="bg1"/>
                  </a:solidFill>
                  <a:latin typeface="微软雅黑" charset="-122"/>
                  <a:ea typeface="微软雅黑" charset="-122"/>
                </a:rPr>
                <a:t>01</a:t>
              </a:r>
              <a:endParaRPr lang="zh-CN" altLang="en-US" sz="4400" b="1" dirty="0">
                <a:ln w="28575">
                  <a:noFill/>
                </a:ln>
                <a:solidFill>
                  <a:schemeClr val="bg1"/>
                </a:solidFill>
                <a:latin typeface="微软雅黑" charset="-122"/>
                <a:ea typeface="微软雅黑" charset="-122"/>
              </a:endParaRPr>
            </a:p>
          </p:txBody>
        </p:sp>
      </p:grpSp>
      <p:sp>
        <p:nvSpPr>
          <p:cNvPr id="16" name="矩形 15"/>
          <p:cNvSpPr/>
          <p:nvPr/>
        </p:nvSpPr>
        <p:spPr>
          <a:xfrm>
            <a:off x="1142957" y="171977"/>
            <a:ext cx="2708910" cy="852805"/>
          </a:xfrm>
          <a:prstGeom prst="rect">
            <a:avLst/>
          </a:prstGeom>
        </p:spPr>
        <p:txBody>
          <a:bodyPr wrap="none">
            <a:spAutoFit/>
          </a:bodyPr>
          <a:lstStyle/>
          <a:p>
            <a:pPr marL="0" lvl="1" algn="l">
              <a:lnSpc>
                <a:spcPct val="150000"/>
              </a:lnSpc>
            </a:pPr>
            <a:r>
              <a:rPr lang="zh-CN" altLang="en-US" sz="3300" b="1" dirty="0">
                <a:effectLst/>
                <a:latin typeface="黑体" charset="-122"/>
                <a:ea typeface="黑体" charset="-122"/>
                <a:cs typeface="华文楷体" charset="-122"/>
                <a:sym typeface="+mn-ea"/>
              </a:rPr>
              <a:t>大气污染简介</a:t>
            </a:r>
            <a:endParaRPr lang="zh-CN" altLang="en-US" sz="3300" b="1" dirty="0">
              <a:solidFill>
                <a:schemeClr val="tx1"/>
              </a:solidFill>
              <a:effectLst/>
              <a:latin typeface="黑体" charset="-122"/>
              <a:ea typeface="黑体" charset="-122"/>
              <a:cs typeface="华文楷体" charset="-122"/>
              <a:sym typeface="+mn-ea"/>
            </a:endParaRPr>
          </a:p>
        </p:txBody>
      </p:sp>
      <p:sp>
        <p:nvSpPr>
          <p:cNvPr id="2" name="TextBox 11"/>
          <p:cNvSpPr txBox="1"/>
          <p:nvPr/>
        </p:nvSpPr>
        <p:spPr>
          <a:xfrm>
            <a:off x="8884920" y="2066290"/>
            <a:ext cx="1485900" cy="337185"/>
          </a:xfrm>
          <a:prstGeom prst="rect">
            <a:avLst/>
          </a:prstGeom>
          <a:noFill/>
        </p:spPr>
        <p:txBody>
          <a:bodyPr wrap="square" rtlCol="0">
            <a:spAutoFit/>
          </a:bodyPr>
          <a:lstStyle/>
          <a:p>
            <a:pPr algn="l"/>
            <a:r>
              <a:rPr lang="zh-CN" altLang="en-US" sz="1600">
                <a:sym typeface="+mn-ea"/>
              </a:rPr>
              <a:t>氧化型污染</a:t>
            </a:r>
            <a:endParaRPr lang="id-ID" sz="1600" b="1" dirty="0">
              <a:solidFill>
                <a:schemeClr val="tx2"/>
              </a:solidFill>
              <a:cs typeface="Lato Regular"/>
            </a:endParaRPr>
          </a:p>
        </p:txBody>
      </p:sp>
      <p:sp>
        <p:nvSpPr>
          <p:cNvPr id="3" name="TextBox 12"/>
          <p:cNvSpPr txBox="1"/>
          <p:nvPr/>
        </p:nvSpPr>
        <p:spPr>
          <a:xfrm>
            <a:off x="8909050" y="2358390"/>
            <a:ext cx="1852295" cy="460375"/>
          </a:xfrm>
          <a:prstGeom prst="rect">
            <a:avLst/>
          </a:prstGeom>
          <a:noFill/>
        </p:spPr>
        <p:txBody>
          <a:bodyPr wrap="square" rtlCol="0">
            <a:spAutoFit/>
          </a:bodyPr>
          <a:lstStyle/>
          <a:p>
            <a:r>
              <a:rPr lang="zh-CN" altLang="en-US" sz="1200">
                <a:sym typeface="+mn-ea"/>
              </a:rPr>
              <a:t>汽车尾气污染及其产生的光化学污染</a:t>
            </a:r>
            <a:endParaRPr lang="en-US" sz="1200" b="1">
              <a:solidFill>
                <a:schemeClr val="tx2"/>
              </a:solidFill>
              <a:cs typeface="Lato Light"/>
            </a:endParaRPr>
          </a:p>
        </p:txBody>
      </p:sp>
      <p:sp>
        <p:nvSpPr>
          <p:cNvPr id="4" name="TextBox 13"/>
          <p:cNvSpPr txBox="1"/>
          <p:nvPr/>
        </p:nvSpPr>
        <p:spPr>
          <a:xfrm flipH="1">
            <a:off x="1772920" y="2023110"/>
            <a:ext cx="1369060" cy="337185"/>
          </a:xfrm>
          <a:prstGeom prst="rect">
            <a:avLst/>
          </a:prstGeom>
          <a:noFill/>
        </p:spPr>
        <p:txBody>
          <a:bodyPr wrap="square" rtlCol="0">
            <a:spAutoFit/>
          </a:bodyPr>
          <a:lstStyle/>
          <a:p>
            <a:pPr algn="l"/>
            <a:r>
              <a:rPr lang="zh-CN" altLang="en-US" sz="1600">
                <a:sym typeface="+mn-ea"/>
              </a:rPr>
              <a:t>还原型污染</a:t>
            </a:r>
            <a:endParaRPr lang="id-ID" sz="1600" b="1" dirty="0">
              <a:solidFill>
                <a:schemeClr val="tx2"/>
              </a:solidFill>
              <a:cs typeface="Lato Regular"/>
            </a:endParaRPr>
          </a:p>
        </p:txBody>
      </p:sp>
      <p:sp>
        <p:nvSpPr>
          <p:cNvPr id="5" name="TextBox 14"/>
          <p:cNvSpPr txBox="1"/>
          <p:nvPr/>
        </p:nvSpPr>
        <p:spPr>
          <a:xfrm flipH="1">
            <a:off x="1213485" y="2360295"/>
            <a:ext cx="1928495" cy="460375"/>
          </a:xfrm>
          <a:prstGeom prst="rect">
            <a:avLst/>
          </a:prstGeom>
          <a:noFill/>
        </p:spPr>
        <p:txBody>
          <a:bodyPr wrap="square" rtlCol="0">
            <a:spAutoFit/>
          </a:bodyPr>
          <a:lstStyle/>
          <a:p>
            <a:pPr algn="r"/>
            <a:r>
              <a:rPr lang="zh-CN" altLang="en-US" sz="1200">
                <a:sym typeface="+mn-ea"/>
              </a:rPr>
              <a:t>主要污染物有二氧化硫、一氧化碳</a:t>
            </a:r>
            <a:endParaRPr lang="en-US" sz="1200" b="1" dirty="0">
              <a:solidFill>
                <a:schemeClr val="tx2"/>
              </a:solidFill>
              <a:latin typeface="Lato Light"/>
              <a:cs typeface="Lato Light"/>
            </a:endParaRPr>
          </a:p>
        </p:txBody>
      </p:sp>
      <p:sp>
        <p:nvSpPr>
          <p:cNvPr id="6" name="TextBox 15"/>
          <p:cNvSpPr txBox="1"/>
          <p:nvPr/>
        </p:nvSpPr>
        <p:spPr>
          <a:xfrm flipH="1">
            <a:off x="1873521" y="4443592"/>
            <a:ext cx="995680" cy="337185"/>
          </a:xfrm>
          <a:prstGeom prst="rect">
            <a:avLst/>
          </a:prstGeom>
          <a:noFill/>
        </p:spPr>
        <p:txBody>
          <a:bodyPr wrap="none" rtlCol="0">
            <a:spAutoFit/>
          </a:bodyPr>
          <a:lstStyle/>
          <a:p>
            <a:pPr algn="l"/>
            <a:r>
              <a:rPr lang="zh-CN" altLang="en-US" sz="1600">
                <a:sym typeface="+mn-ea"/>
              </a:rPr>
              <a:t>其他污染</a:t>
            </a:r>
            <a:endParaRPr lang="id-ID" sz="1600" b="1" dirty="0">
              <a:solidFill>
                <a:schemeClr val="tx2"/>
              </a:solidFill>
              <a:cs typeface="Lato Regular"/>
            </a:endParaRPr>
          </a:p>
        </p:txBody>
      </p:sp>
      <p:sp>
        <p:nvSpPr>
          <p:cNvPr id="19" name="TextBox 16"/>
          <p:cNvSpPr txBox="1"/>
          <p:nvPr/>
        </p:nvSpPr>
        <p:spPr>
          <a:xfrm flipH="1">
            <a:off x="1222375" y="4743450"/>
            <a:ext cx="1943100" cy="460375"/>
          </a:xfrm>
          <a:prstGeom prst="rect">
            <a:avLst/>
          </a:prstGeom>
          <a:noFill/>
        </p:spPr>
        <p:txBody>
          <a:bodyPr wrap="square" rtlCol="0">
            <a:spAutoFit/>
          </a:bodyPr>
          <a:lstStyle/>
          <a:p>
            <a:pPr algn="r"/>
            <a:r>
              <a:rPr lang="zh-CN" altLang="en-US" sz="1200">
                <a:sym typeface="+mn-ea"/>
              </a:rPr>
              <a:t>主要是从各类工业企业排出的各种化学物质</a:t>
            </a:r>
            <a:endParaRPr lang="en-US" sz="1200" b="1" dirty="0">
              <a:solidFill>
                <a:schemeClr val="tx2"/>
              </a:solidFill>
              <a:cs typeface="Lato Light"/>
            </a:endParaRPr>
          </a:p>
        </p:txBody>
      </p:sp>
      <p:sp>
        <p:nvSpPr>
          <p:cNvPr id="20" name="TextBox 17"/>
          <p:cNvSpPr txBox="1"/>
          <p:nvPr/>
        </p:nvSpPr>
        <p:spPr>
          <a:xfrm>
            <a:off x="8822690" y="4443730"/>
            <a:ext cx="1426845" cy="337185"/>
          </a:xfrm>
          <a:prstGeom prst="rect">
            <a:avLst/>
          </a:prstGeom>
          <a:noFill/>
        </p:spPr>
        <p:txBody>
          <a:bodyPr wrap="square" rtlCol="0">
            <a:spAutoFit/>
          </a:bodyPr>
          <a:lstStyle/>
          <a:p>
            <a:pPr algn="ctr"/>
            <a:r>
              <a:rPr lang="zh-CN" altLang="en-US" sz="1600">
                <a:sym typeface="+mn-ea"/>
              </a:rPr>
              <a:t>石油型污染</a:t>
            </a:r>
            <a:endParaRPr lang="id-ID" sz="1600" b="1" dirty="0">
              <a:solidFill>
                <a:schemeClr val="tx2"/>
              </a:solidFill>
              <a:cs typeface="Lato Regular"/>
            </a:endParaRPr>
          </a:p>
        </p:txBody>
      </p:sp>
      <p:sp>
        <p:nvSpPr>
          <p:cNvPr id="21" name="TextBox 18"/>
          <p:cNvSpPr txBox="1"/>
          <p:nvPr/>
        </p:nvSpPr>
        <p:spPr>
          <a:xfrm>
            <a:off x="8914058" y="4744501"/>
            <a:ext cx="2239686" cy="645160"/>
          </a:xfrm>
          <a:prstGeom prst="rect">
            <a:avLst/>
          </a:prstGeom>
          <a:noFill/>
        </p:spPr>
        <p:txBody>
          <a:bodyPr wrap="square" rtlCol="0">
            <a:spAutoFit/>
          </a:bodyPr>
          <a:lstStyle/>
          <a:p>
            <a:r>
              <a:rPr lang="zh-CN" altLang="en-US" sz="1200">
                <a:sym typeface="+mn-ea"/>
              </a:rPr>
              <a:t>包括二氧化氮、烯烃、链烷、醇等。</a:t>
            </a:r>
            <a:endParaRPr lang="zh-CN" altLang="en-US" sz="1200">
              <a:solidFill>
                <a:schemeClr val="tx1"/>
              </a:solidFill>
              <a:sym typeface="+mn-ea"/>
            </a:endParaRPr>
          </a:p>
          <a:p>
            <a:endParaRPr lang="en-US" sz="1200" b="1">
              <a:solidFill>
                <a:schemeClr val="tx2"/>
              </a:solidFill>
              <a:cs typeface="Lato Light"/>
            </a:endParaRPr>
          </a:p>
        </p:txBody>
      </p:sp>
      <p:sp>
        <p:nvSpPr>
          <p:cNvPr id="22" name="Freeform 237"/>
          <p:cNvSpPr>
            <a:spLocks noChangeAspect="1" noChangeArrowheads="1"/>
          </p:cNvSpPr>
          <p:nvPr/>
        </p:nvSpPr>
        <p:spPr bwMode="auto">
          <a:xfrm>
            <a:off x="3203803" y="2257566"/>
            <a:ext cx="469325" cy="344775"/>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rgbClr val="C0392B"/>
          </a:solidFill>
          <a:ln>
            <a:noFill/>
          </a:ln>
          <a:effectLst/>
        </p:spPr>
        <p:txBody>
          <a:bodyPr wrap="none" lIns="121893" tIns="60946" rIns="121893" bIns="60946" anchor="ctr"/>
          <a:lstStyle/>
          <a:p>
            <a:pPr>
              <a:defRPr/>
            </a:pPr>
            <a:endParaRPr lang="en-US" sz="1050" dirty="0">
              <a:ea typeface="宋体" pitchFamily="2" charset="-122"/>
            </a:endParaRPr>
          </a:p>
        </p:txBody>
      </p:sp>
      <p:sp>
        <p:nvSpPr>
          <p:cNvPr id="23" name="AutoShape 124"/>
          <p:cNvSpPr>
            <a:spLocks noChangeAspect="1"/>
          </p:cNvSpPr>
          <p:nvPr/>
        </p:nvSpPr>
        <p:spPr bwMode="auto">
          <a:xfrm>
            <a:off x="8292679" y="4657606"/>
            <a:ext cx="530451" cy="4239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rgbClr val="297F9D"/>
          </a:solidFill>
          <a:ln>
            <a:noFill/>
          </a:ln>
          <a:effectLst/>
        </p:spPr>
        <p:txBody>
          <a:bodyPr lIns="101578" tIns="101578" rIns="101578" bIns="101578" anchor="ctr"/>
          <a:lstStyle/>
          <a:p>
            <a:pPr defTabSz="913765">
              <a:defRPr/>
            </a:pPr>
            <a:endParaRPr lang="es-ES" sz="6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4" name="Freeform 290"/>
          <p:cNvSpPr>
            <a:spLocks noChangeAspect="1" noChangeArrowheads="1"/>
          </p:cNvSpPr>
          <p:nvPr/>
        </p:nvSpPr>
        <p:spPr bwMode="auto">
          <a:xfrm>
            <a:off x="8303760" y="2274747"/>
            <a:ext cx="580855" cy="449893"/>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rgbClr val="9BBC57"/>
          </a:solidFill>
          <a:ln>
            <a:noFill/>
          </a:ln>
          <a:effectLst/>
        </p:spPr>
        <p:txBody>
          <a:bodyPr wrap="none" lIns="182843" tIns="91422" rIns="182843" bIns="91422" anchor="ctr"/>
          <a:lstStyle/>
          <a:p>
            <a:pPr>
              <a:defRPr/>
            </a:pPr>
            <a:endParaRPr lang="en-US" sz="2400" dirty="0">
              <a:ea typeface="宋体" pitchFamily="2" charset="-122"/>
            </a:endParaRPr>
          </a:p>
        </p:txBody>
      </p:sp>
      <p:sp>
        <p:nvSpPr>
          <p:cNvPr id="25" name="Freeform 526"/>
          <p:cNvSpPr>
            <a:spLocks noChangeAspect="1" noChangeArrowheads="1"/>
          </p:cNvSpPr>
          <p:nvPr/>
        </p:nvSpPr>
        <p:spPr bwMode="auto">
          <a:xfrm>
            <a:off x="3240684" y="4574219"/>
            <a:ext cx="448592" cy="581538"/>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rgbClr val="F49D15"/>
          </a:solidFill>
          <a:ln>
            <a:noFill/>
          </a:ln>
          <a:effectLst/>
        </p:spPr>
        <p:txBody>
          <a:bodyPr wrap="none" lIns="243785" tIns="121892" rIns="243785" bIns="121892" anchor="ctr"/>
          <a:lstStyle/>
          <a:p>
            <a:pPr>
              <a:defRPr/>
            </a:pPr>
            <a:endParaRPr lang="en-US" sz="2400" dirty="0">
              <a:ea typeface="宋体" pitchFamily="2" charset="-122"/>
            </a:endParaRPr>
          </a:p>
        </p:txBody>
      </p:sp>
      <p:cxnSp>
        <p:nvCxnSpPr>
          <p:cNvPr id="26" name="Straight Connector 23"/>
          <p:cNvCxnSpPr/>
          <p:nvPr/>
        </p:nvCxnSpPr>
        <p:spPr>
          <a:xfrm>
            <a:off x="3842650" y="2403235"/>
            <a:ext cx="796575" cy="0"/>
          </a:xfrm>
          <a:prstGeom prst="line">
            <a:avLst/>
          </a:prstGeom>
          <a:ln w="12700">
            <a:solidFill>
              <a:schemeClr val="tx2">
                <a:lumMod val="40000"/>
                <a:lumOff val="6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7" name="Straight Connector 24"/>
          <p:cNvCxnSpPr/>
          <p:nvPr/>
        </p:nvCxnSpPr>
        <p:spPr>
          <a:xfrm>
            <a:off x="3842650" y="4818636"/>
            <a:ext cx="796575" cy="0"/>
          </a:xfrm>
          <a:prstGeom prst="line">
            <a:avLst/>
          </a:prstGeom>
          <a:ln w="12700">
            <a:solidFill>
              <a:schemeClr val="tx2">
                <a:lumMod val="40000"/>
                <a:lumOff val="6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8" name="Straight Connector 25"/>
          <p:cNvCxnSpPr/>
          <p:nvPr/>
        </p:nvCxnSpPr>
        <p:spPr>
          <a:xfrm>
            <a:off x="7303764" y="2403235"/>
            <a:ext cx="796575" cy="0"/>
          </a:xfrm>
          <a:prstGeom prst="line">
            <a:avLst/>
          </a:prstGeom>
          <a:ln w="12700">
            <a:solidFill>
              <a:schemeClr val="tx2">
                <a:lumMod val="40000"/>
                <a:lumOff val="6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9" name="Straight Connector 26"/>
          <p:cNvCxnSpPr/>
          <p:nvPr/>
        </p:nvCxnSpPr>
        <p:spPr>
          <a:xfrm>
            <a:off x="7303764" y="4818636"/>
            <a:ext cx="796575" cy="0"/>
          </a:xfrm>
          <a:prstGeom prst="line">
            <a:avLst/>
          </a:prstGeom>
          <a:ln w="12700">
            <a:solidFill>
              <a:schemeClr val="tx2">
                <a:lumMod val="40000"/>
                <a:lumOff val="6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0" name="AutoShape 87"/>
          <p:cNvSpPr>
            <a:spLocks noChangeAspect="1"/>
          </p:cNvSpPr>
          <p:nvPr/>
        </p:nvSpPr>
        <p:spPr bwMode="auto">
          <a:xfrm>
            <a:off x="5652995" y="3250167"/>
            <a:ext cx="681455" cy="681632"/>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tx2"/>
          </a:solidFill>
          <a:ln>
            <a:noFill/>
          </a:ln>
          <a:effectLst/>
        </p:spPr>
        <p:txBody>
          <a:bodyPr lIns="101578" tIns="101578" rIns="101578" bIns="101578" anchor="ctr"/>
          <a:lstStyle/>
          <a:p>
            <a:pPr defTabSz="913765">
              <a:defRPr/>
            </a:pPr>
            <a:endParaRPr lang="es-ES" sz="6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nvGrpSpPr>
          <p:cNvPr id="33" name="Group 32"/>
          <p:cNvGrpSpPr/>
          <p:nvPr/>
        </p:nvGrpSpPr>
        <p:grpSpPr>
          <a:xfrm>
            <a:off x="4205605" y="1898708"/>
            <a:ext cx="1868488" cy="1778000"/>
            <a:chOff x="4321175" y="2138103"/>
            <a:chExt cx="1868488" cy="1778000"/>
          </a:xfrm>
          <a:solidFill>
            <a:srgbClr val="C0392B"/>
          </a:solidFill>
        </p:grpSpPr>
        <p:sp>
          <p:nvSpPr>
            <p:cNvPr id="31" name="Freeform 8"/>
            <p:cNvSpPr/>
            <p:nvPr/>
          </p:nvSpPr>
          <p:spPr bwMode="auto">
            <a:xfrm>
              <a:off x="4321175" y="2138103"/>
              <a:ext cx="1868488" cy="1778000"/>
            </a:xfrm>
            <a:custGeom>
              <a:avLst/>
              <a:gdLst>
                <a:gd name="T0" fmla="*/ 497 w 497"/>
                <a:gd name="T1" fmla="*/ 134 h 473"/>
                <a:gd name="T2" fmla="*/ 408 w 497"/>
                <a:gd name="T3" fmla="*/ 225 h 473"/>
                <a:gd name="T4" fmla="*/ 230 w 497"/>
                <a:gd name="T5" fmla="*/ 440 h 473"/>
                <a:gd name="T6" fmla="*/ 130 w 497"/>
                <a:gd name="T7" fmla="*/ 342 h 473"/>
                <a:gd name="T8" fmla="*/ 0 w 497"/>
                <a:gd name="T9" fmla="*/ 473 h 473"/>
                <a:gd name="T10" fmla="*/ 0 w 497"/>
                <a:gd name="T11" fmla="*/ 459 h 473"/>
                <a:gd name="T12" fmla="*/ 361 w 497"/>
                <a:gd name="T13" fmla="*/ 0 h 473"/>
                <a:gd name="T14" fmla="*/ 497 w 497"/>
                <a:gd name="T15" fmla="*/ 134 h 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7" h="473">
                  <a:moveTo>
                    <a:pt x="497" y="134"/>
                  </a:moveTo>
                  <a:cubicBezTo>
                    <a:pt x="408" y="225"/>
                    <a:pt x="408" y="225"/>
                    <a:pt x="408" y="225"/>
                  </a:cubicBezTo>
                  <a:cubicBezTo>
                    <a:pt x="311" y="252"/>
                    <a:pt x="238" y="337"/>
                    <a:pt x="230" y="440"/>
                  </a:cubicBezTo>
                  <a:cubicBezTo>
                    <a:pt x="130" y="342"/>
                    <a:pt x="130" y="342"/>
                    <a:pt x="130" y="342"/>
                  </a:cubicBezTo>
                  <a:cubicBezTo>
                    <a:pt x="0" y="473"/>
                    <a:pt x="0" y="473"/>
                    <a:pt x="0" y="473"/>
                  </a:cubicBezTo>
                  <a:cubicBezTo>
                    <a:pt x="0" y="468"/>
                    <a:pt x="0" y="463"/>
                    <a:pt x="0" y="459"/>
                  </a:cubicBezTo>
                  <a:cubicBezTo>
                    <a:pt x="0" y="236"/>
                    <a:pt x="154" y="50"/>
                    <a:pt x="361" y="0"/>
                  </a:cubicBezTo>
                  <a:lnTo>
                    <a:pt x="497"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TextBox 28"/>
            <p:cNvSpPr txBox="1"/>
            <p:nvPr/>
          </p:nvSpPr>
          <p:spPr>
            <a:xfrm>
              <a:off x="4823297" y="2642839"/>
              <a:ext cx="601447" cy="523220"/>
            </a:xfrm>
            <a:prstGeom prst="rect">
              <a:avLst/>
            </a:prstGeom>
            <a:grpFill/>
          </p:spPr>
          <p:txBody>
            <a:bodyPr wrap="none" rtlCol="0">
              <a:spAutoFit/>
            </a:bodyPr>
            <a:lstStyle/>
            <a:p>
              <a:pPr algn="ctr"/>
              <a:r>
                <a:rPr lang="en-US" sz="2800" b="1">
                  <a:solidFill>
                    <a:schemeClr val="bg1"/>
                  </a:solidFill>
                </a:rPr>
                <a:t>01</a:t>
              </a:r>
            </a:p>
          </p:txBody>
        </p:sp>
      </p:grpSp>
      <p:grpSp>
        <p:nvGrpSpPr>
          <p:cNvPr id="34" name="Group 33"/>
          <p:cNvGrpSpPr/>
          <p:nvPr/>
        </p:nvGrpSpPr>
        <p:grpSpPr>
          <a:xfrm>
            <a:off x="5882005" y="1849495"/>
            <a:ext cx="1836738" cy="1898650"/>
            <a:chOff x="5997575" y="2088890"/>
            <a:chExt cx="1836738" cy="1898650"/>
          </a:xfrm>
          <a:solidFill>
            <a:srgbClr val="9BBC57"/>
          </a:solidFill>
        </p:grpSpPr>
        <p:sp>
          <p:nvSpPr>
            <p:cNvPr id="35" name="Freeform 5"/>
            <p:cNvSpPr/>
            <p:nvPr/>
          </p:nvSpPr>
          <p:spPr bwMode="auto">
            <a:xfrm>
              <a:off x="5997575" y="2088890"/>
              <a:ext cx="1836738" cy="1898650"/>
            </a:xfrm>
            <a:custGeom>
              <a:avLst/>
              <a:gdLst>
                <a:gd name="T0" fmla="*/ 488 w 488"/>
                <a:gd name="T1" fmla="*/ 376 h 505"/>
                <a:gd name="T2" fmla="*/ 360 w 488"/>
                <a:gd name="T3" fmla="*/ 505 h 505"/>
                <a:gd name="T4" fmla="*/ 259 w 488"/>
                <a:gd name="T5" fmla="*/ 406 h 505"/>
                <a:gd name="T6" fmla="*/ 63 w 488"/>
                <a:gd name="T7" fmla="*/ 232 h 505"/>
                <a:gd name="T8" fmla="*/ 148 w 488"/>
                <a:gd name="T9" fmla="*/ 146 h 505"/>
                <a:gd name="T10" fmla="*/ 0 w 488"/>
                <a:gd name="T11" fmla="*/ 1 h 505"/>
                <a:gd name="T12" fmla="*/ 26 w 488"/>
                <a:gd name="T13" fmla="*/ 0 h 505"/>
                <a:gd name="T14" fmla="*/ 488 w 488"/>
                <a:gd name="T15" fmla="*/ 376 h 5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8" h="505">
                  <a:moveTo>
                    <a:pt x="488" y="376"/>
                  </a:moveTo>
                  <a:cubicBezTo>
                    <a:pt x="360" y="505"/>
                    <a:pt x="360" y="505"/>
                    <a:pt x="360" y="505"/>
                  </a:cubicBezTo>
                  <a:cubicBezTo>
                    <a:pt x="259" y="406"/>
                    <a:pt x="259" y="406"/>
                    <a:pt x="259" y="406"/>
                  </a:cubicBezTo>
                  <a:cubicBezTo>
                    <a:pt x="234" y="316"/>
                    <a:pt x="158" y="247"/>
                    <a:pt x="63" y="232"/>
                  </a:cubicBezTo>
                  <a:cubicBezTo>
                    <a:pt x="148" y="146"/>
                    <a:pt x="148" y="146"/>
                    <a:pt x="148" y="146"/>
                  </a:cubicBezTo>
                  <a:cubicBezTo>
                    <a:pt x="0" y="1"/>
                    <a:pt x="0" y="1"/>
                    <a:pt x="0" y="1"/>
                  </a:cubicBezTo>
                  <a:cubicBezTo>
                    <a:pt x="9" y="0"/>
                    <a:pt x="17" y="0"/>
                    <a:pt x="26" y="0"/>
                  </a:cubicBezTo>
                  <a:cubicBezTo>
                    <a:pt x="254" y="0"/>
                    <a:pt x="444" y="161"/>
                    <a:pt x="488" y="3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TextBox 29"/>
            <p:cNvSpPr txBox="1"/>
            <p:nvPr/>
          </p:nvSpPr>
          <p:spPr>
            <a:xfrm>
              <a:off x="6738681" y="2642839"/>
              <a:ext cx="601447" cy="523220"/>
            </a:xfrm>
            <a:prstGeom prst="rect">
              <a:avLst/>
            </a:prstGeom>
            <a:grpFill/>
          </p:spPr>
          <p:txBody>
            <a:bodyPr wrap="none" rtlCol="0">
              <a:spAutoFit/>
            </a:bodyPr>
            <a:lstStyle/>
            <a:p>
              <a:pPr algn="ctr"/>
              <a:r>
                <a:rPr lang="en-US" sz="2800" b="1">
                  <a:solidFill>
                    <a:schemeClr val="bg1"/>
                  </a:solidFill>
                </a:rPr>
                <a:t>02</a:t>
              </a:r>
            </a:p>
          </p:txBody>
        </p:sp>
      </p:grpSp>
      <p:grpSp>
        <p:nvGrpSpPr>
          <p:cNvPr id="37" name="Group 35"/>
          <p:cNvGrpSpPr/>
          <p:nvPr/>
        </p:nvGrpSpPr>
        <p:grpSpPr>
          <a:xfrm>
            <a:off x="4246880" y="3544945"/>
            <a:ext cx="1804988" cy="1851025"/>
            <a:chOff x="4362450" y="3784340"/>
            <a:chExt cx="1804988" cy="1851025"/>
          </a:xfrm>
          <a:solidFill>
            <a:srgbClr val="F49D15"/>
          </a:solidFill>
        </p:grpSpPr>
        <p:sp>
          <p:nvSpPr>
            <p:cNvPr id="38" name="Freeform 7"/>
            <p:cNvSpPr/>
            <p:nvPr/>
          </p:nvSpPr>
          <p:spPr bwMode="auto">
            <a:xfrm>
              <a:off x="4362450" y="3784340"/>
              <a:ext cx="1804988" cy="1851025"/>
            </a:xfrm>
            <a:custGeom>
              <a:avLst/>
              <a:gdLst>
                <a:gd name="T0" fmla="*/ 480 w 480"/>
                <a:gd name="T1" fmla="*/ 492 h 492"/>
                <a:gd name="T2" fmla="*/ 461 w 480"/>
                <a:gd name="T3" fmla="*/ 492 h 492"/>
                <a:gd name="T4" fmla="*/ 0 w 480"/>
                <a:gd name="T5" fmla="*/ 122 h 492"/>
                <a:gd name="T6" fmla="*/ 120 w 480"/>
                <a:gd name="T7" fmla="*/ 0 h 492"/>
                <a:gd name="T8" fmla="*/ 239 w 480"/>
                <a:gd name="T9" fmla="*/ 118 h 492"/>
                <a:gd name="T10" fmla="*/ 424 w 480"/>
                <a:gd name="T11" fmla="*/ 260 h 492"/>
                <a:gd name="T12" fmla="*/ 335 w 480"/>
                <a:gd name="T13" fmla="*/ 350 h 492"/>
                <a:gd name="T14" fmla="*/ 480 w 480"/>
                <a:gd name="T15" fmla="*/ 492 h 4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0" h="492">
                  <a:moveTo>
                    <a:pt x="480" y="492"/>
                  </a:moveTo>
                  <a:cubicBezTo>
                    <a:pt x="474" y="492"/>
                    <a:pt x="467" y="492"/>
                    <a:pt x="461" y="492"/>
                  </a:cubicBezTo>
                  <a:cubicBezTo>
                    <a:pt x="235" y="492"/>
                    <a:pt x="46" y="334"/>
                    <a:pt x="0" y="122"/>
                  </a:cubicBezTo>
                  <a:cubicBezTo>
                    <a:pt x="120" y="0"/>
                    <a:pt x="120" y="0"/>
                    <a:pt x="120" y="0"/>
                  </a:cubicBezTo>
                  <a:cubicBezTo>
                    <a:pt x="239" y="118"/>
                    <a:pt x="239" y="118"/>
                    <a:pt x="239" y="118"/>
                  </a:cubicBezTo>
                  <a:cubicBezTo>
                    <a:pt x="271" y="192"/>
                    <a:pt x="341" y="247"/>
                    <a:pt x="424" y="260"/>
                  </a:cubicBezTo>
                  <a:cubicBezTo>
                    <a:pt x="335" y="350"/>
                    <a:pt x="335" y="350"/>
                    <a:pt x="335" y="350"/>
                  </a:cubicBezTo>
                  <a:lnTo>
                    <a:pt x="480" y="4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TextBox 30"/>
            <p:cNvSpPr txBox="1"/>
            <p:nvPr/>
          </p:nvSpPr>
          <p:spPr>
            <a:xfrm>
              <a:off x="4823297" y="4552004"/>
              <a:ext cx="601447" cy="523220"/>
            </a:xfrm>
            <a:prstGeom prst="rect">
              <a:avLst/>
            </a:prstGeom>
            <a:grpFill/>
          </p:spPr>
          <p:txBody>
            <a:bodyPr wrap="none" rtlCol="0">
              <a:spAutoFit/>
            </a:bodyPr>
            <a:lstStyle/>
            <a:p>
              <a:pPr algn="ctr"/>
              <a:r>
                <a:rPr lang="en-US" sz="2800" b="1">
                  <a:solidFill>
                    <a:schemeClr val="bg1"/>
                  </a:solidFill>
                </a:rPr>
                <a:t>04</a:t>
              </a:r>
            </a:p>
          </p:txBody>
        </p:sp>
      </p:grpSp>
      <p:grpSp>
        <p:nvGrpSpPr>
          <p:cNvPr id="40" name="Group 34"/>
          <p:cNvGrpSpPr/>
          <p:nvPr/>
        </p:nvGrpSpPr>
        <p:grpSpPr>
          <a:xfrm>
            <a:off x="5881688" y="3588443"/>
            <a:ext cx="1884363" cy="1763713"/>
            <a:chOff x="5986463" y="3830378"/>
            <a:chExt cx="1884363" cy="1763713"/>
          </a:xfrm>
          <a:solidFill>
            <a:srgbClr val="297F9D"/>
          </a:solidFill>
        </p:grpSpPr>
        <p:sp>
          <p:nvSpPr>
            <p:cNvPr id="41" name="Freeform 6"/>
            <p:cNvSpPr/>
            <p:nvPr/>
          </p:nvSpPr>
          <p:spPr bwMode="auto">
            <a:xfrm>
              <a:off x="5986463" y="3830378"/>
              <a:ext cx="1884363" cy="1763713"/>
            </a:xfrm>
            <a:custGeom>
              <a:avLst/>
              <a:gdLst>
                <a:gd name="T0" fmla="*/ 501 w 501"/>
                <a:gd name="T1" fmla="*/ 9 h 469"/>
                <a:gd name="T2" fmla="*/ 134 w 501"/>
                <a:gd name="T3" fmla="*/ 469 h 469"/>
                <a:gd name="T4" fmla="*/ 0 w 501"/>
                <a:gd name="T5" fmla="*/ 337 h 469"/>
                <a:gd name="T6" fmla="*/ 93 w 501"/>
                <a:gd name="T7" fmla="*/ 242 h 469"/>
                <a:gd name="T8" fmla="*/ 93 w 501"/>
                <a:gd name="T9" fmla="*/ 242 h 469"/>
                <a:gd name="T10" fmla="*/ 269 w 501"/>
                <a:gd name="T11" fmla="*/ 45 h 469"/>
                <a:gd name="T12" fmla="*/ 364 w 501"/>
                <a:gd name="T13" fmla="*/ 139 h 469"/>
                <a:gd name="T14" fmla="*/ 501 w 501"/>
                <a:gd name="T15" fmla="*/ 0 h 469"/>
                <a:gd name="T16" fmla="*/ 501 w 501"/>
                <a:gd name="T17" fmla="*/ 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1" h="469">
                  <a:moveTo>
                    <a:pt x="501" y="9"/>
                  </a:moveTo>
                  <a:cubicBezTo>
                    <a:pt x="501" y="233"/>
                    <a:pt x="344" y="421"/>
                    <a:pt x="134" y="469"/>
                  </a:cubicBezTo>
                  <a:cubicBezTo>
                    <a:pt x="0" y="337"/>
                    <a:pt x="0" y="337"/>
                    <a:pt x="0" y="337"/>
                  </a:cubicBezTo>
                  <a:cubicBezTo>
                    <a:pt x="93" y="242"/>
                    <a:pt x="93" y="242"/>
                    <a:pt x="93" y="242"/>
                  </a:cubicBezTo>
                  <a:cubicBezTo>
                    <a:pt x="93" y="242"/>
                    <a:pt x="93" y="242"/>
                    <a:pt x="93" y="242"/>
                  </a:cubicBezTo>
                  <a:cubicBezTo>
                    <a:pt x="184" y="217"/>
                    <a:pt x="254" y="140"/>
                    <a:pt x="269" y="45"/>
                  </a:cubicBezTo>
                  <a:cubicBezTo>
                    <a:pt x="364" y="139"/>
                    <a:pt x="364" y="139"/>
                    <a:pt x="364" y="139"/>
                  </a:cubicBezTo>
                  <a:cubicBezTo>
                    <a:pt x="501" y="0"/>
                    <a:pt x="501" y="0"/>
                    <a:pt x="501" y="0"/>
                  </a:cubicBezTo>
                  <a:cubicBezTo>
                    <a:pt x="501" y="3"/>
                    <a:pt x="501" y="6"/>
                    <a:pt x="50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2" name="TextBox 31"/>
            <p:cNvSpPr txBox="1"/>
            <p:nvPr/>
          </p:nvSpPr>
          <p:spPr>
            <a:xfrm>
              <a:off x="6738681" y="4552004"/>
              <a:ext cx="601447" cy="523220"/>
            </a:xfrm>
            <a:prstGeom prst="rect">
              <a:avLst/>
            </a:prstGeom>
            <a:grpFill/>
          </p:spPr>
          <p:txBody>
            <a:bodyPr wrap="none" rtlCol="0">
              <a:spAutoFit/>
            </a:bodyPr>
            <a:lstStyle/>
            <a:p>
              <a:pPr algn="ctr"/>
              <a:r>
                <a:rPr lang="en-US" sz="2800" b="1">
                  <a:solidFill>
                    <a:schemeClr val="bg1"/>
                  </a:solidFill>
                </a:rPr>
                <a:t>03</a:t>
              </a:r>
            </a:p>
          </p:txBody>
        </p:sp>
      </p:grpSp>
      <p:pic>
        <p:nvPicPr>
          <p:cNvPr id="269" name="图片 268"/>
          <p:cNvPicPr>
            <a:picLocks noChangeAspect="1"/>
          </p:cNvPicPr>
          <p:nvPr/>
        </p:nvPicPr>
        <p:blipFill rotWithShape="1">
          <a:blip r:embed="rId2">
            <a:extLst>
              <a:ext uri="{BEBA8EAE-BF5A-486C-A8C5-ECC9F3942E4B}">
                <a14:imgProps xmlns:a14="http://schemas.microsoft.com/office/drawing/2010/main">
                  <a14:imgLayer r:embed="rId3">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0" y="5840730"/>
            <a:ext cx="12286615" cy="1041400"/>
          </a:xfrm>
          <a:prstGeom prst="rect">
            <a:avLst/>
          </a:prstGeom>
        </p:spPr>
      </p:pic>
    </p:spTree>
  </p:cSld>
  <p:clrMapOvr>
    <a:masterClrMapping/>
  </p:clrMapOvr>
  <p:transition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right)">
                                      <p:cBhvr>
                                        <p:cTn id="15" dur="500"/>
                                        <p:tgtEl>
                                          <p:spTgt spid="26"/>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p:cTn id="40" dur="500" fill="hold"/>
                                        <p:tgtEl>
                                          <p:spTgt spid="24"/>
                                        </p:tgtEl>
                                        <p:attrNameLst>
                                          <p:attrName>ppt_w</p:attrName>
                                        </p:attrNameLst>
                                      </p:cBhvr>
                                      <p:tavLst>
                                        <p:tav tm="0">
                                          <p:val>
                                            <p:fltVal val="0"/>
                                          </p:val>
                                        </p:tav>
                                        <p:tav tm="100000">
                                          <p:val>
                                            <p:strVal val="#ppt_w"/>
                                          </p:val>
                                        </p:tav>
                                      </p:tavLst>
                                    </p:anim>
                                    <p:anim calcmode="lin" valueType="num">
                                      <p:cBhvr>
                                        <p:cTn id="41" dur="500" fill="hold"/>
                                        <p:tgtEl>
                                          <p:spTgt spid="24"/>
                                        </p:tgtEl>
                                        <p:attrNameLst>
                                          <p:attrName>ppt_h</p:attrName>
                                        </p:attrNameLst>
                                      </p:cBhvr>
                                      <p:tavLst>
                                        <p:tav tm="0">
                                          <p:val>
                                            <p:fltVal val="0"/>
                                          </p:val>
                                        </p:tav>
                                        <p:tav tm="100000">
                                          <p:val>
                                            <p:strVal val="#ppt_h"/>
                                          </p:val>
                                        </p:tav>
                                      </p:tavLst>
                                    </p:anim>
                                    <p:animEffect transition="in" filter="fade">
                                      <p:cBhvr>
                                        <p:cTn id="42" dur="500"/>
                                        <p:tgtEl>
                                          <p:spTgt spid="24"/>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500"/>
                                        <p:tgtEl>
                                          <p:spTgt spid="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childTnLst>
                                </p:cTn>
                              </p:par>
                            </p:childTnLst>
                          </p:cTn>
                        </p:par>
                        <p:par>
                          <p:cTn id="50" fill="hold">
                            <p:stCondLst>
                              <p:cond delay="4500"/>
                            </p:stCondLst>
                            <p:childTnLst>
                              <p:par>
                                <p:cTn id="51" presetID="10" presetClass="entr" presetSubtype="0"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ipe(left)">
                                      <p:cBhvr>
                                        <p:cTn id="57" dur="500"/>
                                        <p:tgtEl>
                                          <p:spTgt spid="29"/>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childTnLst>
                                </p:cTn>
                              </p:par>
                            </p:childTnLst>
                          </p:cTn>
                        </p:par>
                        <p:par>
                          <p:cTn id="71" fill="hold">
                            <p:stCondLst>
                              <p:cond delay="6500"/>
                            </p:stCondLst>
                            <p:childTnLst>
                              <p:par>
                                <p:cTn id="72" presetID="10" presetClass="entr" presetSubtype="0" fill="hold" nodeType="after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fade">
                                      <p:cBhvr>
                                        <p:cTn id="74" dur="500"/>
                                        <p:tgtEl>
                                          <p:spTgt spid="37"/>
                                        </p:tgtEl>
                                      </p:cBhvr>
                                    </p:animEffect>
                                  </p:childTnLst>
                                </p:cTn>
                              </p:par>
                            </p:childTnLst>
                          </p:cTn>
                        </p:par>
                        <p:par>
                          <p:cTn id="75" fill="hold">
                            <p:stCondLst>
                              <p:cond delay="7000"/>
                            </p:stCondLst>
                            <p:childTnLst>
                              <p:par>
                                <p:cTn id="76" presetID="22" presetClass="entr" presetSubtype="2" fill="hold" nodeType="after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wipe(right)">
                                      <p:cBhvr>
                                        <p:cTn id="78" dur="500"/>
                                        <p:tgtEl>
                                          <p:spTgt spid="27"/>
                                        </p:tgtEl>
                                      </p:cBhvr>
                                    </p:animEffect>
                                  </p:childTnLst>
                                </p:cTn>
                              </p:par>
                            </p:childTnLst>
                          </p:cTn>
                        </p:par>
                        <p:par>
                          <p:cTn id="79" fill="hold">
                            <p:stCondLst>
                              <p:cond delay="7500"/>
                            </p:stCondLst>
                            <p:childTnLst>
                              <p:par>
                                <p:cTn id="80" presetID="53" presetClass="entr" presetSubtype="16" fill="hold" grpId="0" nodeType="after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p:cTn id="82" dur="500" fill="hold"/>
                                        <p:tgtEl>
                                          <p:spTgt spid="25"/>
                                        </p:tgtEl>
                                        <p:attrNameLst>
                                          <p:attrName>ppt_w</p:attrName>
                                        </p:attrNameLst>
                                      </p:cBhvr>
                                      <p:tavLst>
                                        <p:tav tm="0">
                                          <p:val>
                                            <p:fltVal val="0"/>
                                          </p:val>
                                        </p:tav>
                                        <p:tav tm="100000">
                                          <p:val>
                                            <p:strVal val="#ppt_w"/>
                                          </p:val>
                                        </p:tav>
                                      </p:tavLst>
                                    </p:anim>
                                    <p:anim calcmode="lin" valueType="num">
                                      <p:cBhvr>
                                        <p:cTn id="83" dur="500" fill="hold"/>
                                        <p:tgtEl>
                                          <p:spTgt spid="25"/>
                                        </p:tgtEl>
                                        <p:attrNameLst>
                                          <p:attrName>ppt_h</p:attrName>
                                        </p:attrNameLst>
                                      </p:cBhvr>
                                      <p:tavLst>
                                        <p:tav tm="0">
                                          <p:val>
                                            <p:fltVal val="0"/>
                                          </p:val>
                                        </p:tav>
                                        <p:tav tm="100000">
                                          <p:val>
                                            <p:strVal val="#ppt_h"/>
                                          </p:val>
                                        </p:tav>
                                      </p:tavLst>
                                    </p:anim>
                                    <p:animEffect transition="in" filter="fade">
                                      <p:cBhvr>
                                        <p:cTn id="84" dur="500"/>
                                        <p:tgtEl>
                                          <p:spTgt spid="25"/>
                                        </p:tgtEl>
                                      </p:cBhvr>
                                    </p:animEffect>
                                  </p:childTnLst>
                                </p:cTn>
                              </p:par>
                            </p:childTnLst>
                          </p:cTn>
                        </p:par>
                        <p:par>
                          <p:cTn id="85" fill="hold">
                            <p:stCondLst>
                              <p:cond delay="8000"/>
                            </p:stCondLst>
                            <p:childTnLst>
                              <p:par>
                                <p:cTn id="86" presetID="10" presetClass="entr" presetSubtype="0" fill="hold" grpId="0" nodeType="afterEffect">
                                  <p:stCondLst>
                                    <p:cond delay="0"/>
                                  </p:stCondLst>
                                  <p:childTnLst>
                                    <p:set>
                                      <p:cBhvr>
                                        <p:cTn id="87" dur="1" fill="hold">
                                          <p:stCondLst>
                                            <p:cond delay="0"/>
                                          </p:stCondLst>
                                        </p:cTn>
                                        <p:tgtEl>
                                          <p:spTgt spid="6"/>
                                        </p:tgtEl>
                                        <p:attrNameLst>
                                          <p:attrName>style.visibility</p:attrName>
                                        </p:attrNameLst>
                                      </p:cBhvr>
                                      <p:to>
                                        <p:strVal val="visible"/>
                                      </p:to>
                                    </p:set>
                                    <p:animEffect transition="in" filter="fade">
                                      <p:cBhvr>
                                        <p:cTn id="88" dur="500"/>
                                        <p:tgtEl>
                                          <p:spTgt spid="6"/>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fade">
                                      <p:cBhvr>
                                        <p:cTn id="9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19" grpId="0"/>
      <p:bldP spid="20" grpId="0"/>
      <p:bldP spid="21" grpId="0"/>
      <p:bldP spid="22" grpId="0" bldLvl="0" animBg="1"/>
      <p:bldP spid="23" grpId="0" bldLvl="0" animBg="1"/>
      <p:bldP spid="24" grpId="0" bldLvl="0" animBg="1"/>
      <p:bldP spid="25" grpId="0" bldLvl="0" animBg="1"/>
      <p:bldP spid="30"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100000">
              <a:schemeClr val="accent1">
                <a:lumMod val="60000"/>
                <a:lumOff val="40000"/>
              </a:schemeClr>
            </a:gs>
            <a:gs pos="83000">
              <a:schemeClr val="accent1">
                <a:lumMod val="45000"/>
                <a:lumOff val="55000"/>
              </a:schemeClr>
            </a:gs>
            <a:gs pos="100000">
              <a:schemeClr val="accent1">
                <a:lumMod val="30000"/>
                <a:lumOff val="70000"/>
              </a:schemeClr>
            </a:gs>
          </a:gsLst>
          <a:lin ang="21594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340" y="3318510"/>
            <a:ext cx="2917190" cy="3270250"/>
          </a:xfrm>
          <a:prstGeom prst="rect">
            <a:avLst/>
          </a:prstGeom>
        </p:spPr>
      </p:pic>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53340" y="-195294"/>
            <a:ext cx="2434306" cy="1999645"/>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4010" y="2882900"/>
            <a:ext cx="2651125" cy="3583940"/>
          </a:xfrm>
          <a:prstGeom prst="rect">
            <a:avLst/>
          </a:prstGeom>
        </p:spPr>
      </p:pic>
      <p:pic>
        <p:nvPicPr>
          <p:cNvPr id="269" name="图片 268"/>
          <p:cNvPicPr>
            <a:picLocks noChangeAspect="1"/>
          </p:cNvPicPr>
          <p:nvPr/>
        </p:nvPicPr>
        <p:blipFill rotWithShape="1">
          <a:blip r:embed="rId4">
            <a:extLst>
              <a:ext uri="{BEBA8EAE-BF5A-486C-A8C5-ECC9F3942E4B}">
                <a14:imgProps xmlns:a14="http://schemas.microsoft.com/office/drawing/2010/main">
                  <a14:imgLayer r:embed="rId5">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0" y="5840730"/>
            <a:ext cx="12286615" cy="1041400"/>
          </a:xfrm>
          <a:prstGeom prst="rect">
            <a:avLst/>
          </a:prstGeom>
        </p:spPr>
      </p:pic>
      <p:pic>
        <p:nvPicPr>
          <p:cNvPr id="7" name="图片 6" descr="边框"/>
          <p:cNvPicPr>
            <a:picLocks noChangeAspect="1"/>
          </p:cNvPicPr>
          <p:nvPr/>
        </p:nvPicPr>
        <p:blipFill>
          <a:blip r:embed="rId6"/>
          <a:stretch>
            <a:fillRect/>
          </a:stretch>
        </p:blipFill>
        <p:spPr>
          <a:xfrm>
            <a:off x="2702560" y="35560"/>
            <a:ext cx="6786245" cy="5784850"/>
          </a:xfrm>
          <a:prstGeom prst="rect">
            <a:avLst/>
          </a:prstGeom>
        </p:spPr>
      </p:pic>
      <p:sp>
        <p:nvSpPr>
          <p:cNvPr id="246" name="文本框 245"/>
          <p:cNvSpPr txBox="1"/>
          <p:nvPr/>
        </p:nvSpPr>
        <p:spPr>
          <a:xfrm>
            <a:off x="4620260" y="3917315"/>
            <a:ext cx="3046095" cy="645160"/>
          </a:xfrm>
          <a:prstGeom prst="rect">
            <a:avLst/>
          </a:prstGeom>
          <a:noFill/>
        </p:spPr>
        <p:txBody>
          <a:bodyPr wrap="square" rtlCol="0">
            <a:spAutoFit/>
          </a:bodyPr>
          <a:lstStyle/>
          <a:p>
            <a:r>
              <a:rPr lang="zh-CN" altLang="en-US" sz="3600" b="1" dirty="0">
                <a:latin typeface="微软雅黑" charset="-122"/>
                <a:ea typeface="微软雅黑" charset="-122"/>
                <a:sym typeface="+mn-ea"/>
              </a:rPr>
              <a:t>大气污染现象</a:t>
            </a:r>
          </a:p>
        </p:txBody>
      </p:sp>
      <p:sp>
        <p:nvSpPr>
          <p:cNvPr id="8" name="文本框 7"/>
          <p:cNvSpPr txBox="1"/>
          <p:nvPr/>
        </p:nvSpPr>
        <p:spPr>
          <a:xfrm>
            <a:off x="5314315" y="2688590"/>
            <a:ext cx="1897380" cy="583565"/>
          </a:xfrm>
          <a:prstGeom prst="rect">
            <a:avLst/>
          </a:prstGeom>
          <a:noFill/>
        </p:spPr>
        <p:txBody>
          <a:bodyPr wrap="square" rtlCol="0">
            <a:spAutoFit/>
          </a:bodyPr>
          <a:lstStyle/>
          <a:p>
            <a:r>
              <a:rPr lang="zh-CN" altLang="en-US" sz="3200" b="1" dirty="0">
                <a:latin typeface="微软雅黑" charset="-122"/>
                <a:ea typeface="微软雅黑" charset="-122"/>
                <a:sym typeface="+mn-ea"/>
              </a:rPr>
              <a:t>第二章</a:t>
            </a:r>
          </a:p>
        </p:txBody>
      </p:sp>
      <p:pic>
        <p:nvPicPr>
          <p:cNvPr id="9" name="图片 8" descr="波浪线"/>
          <p:cNvPicPr>
            <a:picLocks noChangeAspect="1"/>
          </p:cNvPicPr>
          <p:nvPr/>
        </p:nvPicPr>
        <p:blipFill>
          <a:blip r:embed="rId7"/>
          <a:stretch>
            <a:fillRect/>
          </a:stretch>
        </p:blipFill>
        <p:spPr>
          <a:xfrm>
            <a:off x="3547745" y="3390207"/>
            <a:ext cx="5096510" cy="408940"/>
          </a:xfrm>
          <a:prstGeom prst="rect">
            <a:avLst/>
          </a:prstGeom>
        </p:spPr>
      </p:pic>
      <p:pic>
        <p:nvPicPr>
          <p:cNvPr id="12" name="图片 11"/>
          <p:cNvPicPr>
            <a:picLocks noChangeAspect="1"/>
          </p:cNvPicPr>
          <p:nvPr/>
        </p:nvPicPr>
        <p:blipFill>
          <a:blip r:embed="rId8"/>
          <a:stretch>
            <a:fillRect/>
          </a:stretch>
        </p:blipFill>
        <p:spPr>
          <a:xfrm>
            <a:off x="7597140" y="4401820"/>
            <a:ext cx="1498600" cy="834390"/>
          </a:xfrm>
          <a:prstGeom prst="rect">
            <a:avLst/>
          </a:prstGeom>
        </p:spPr>
      </p:pic>
      <p:pic>
        <p:nvPicPr>
          <p:cNvPr id="13" name="图片 12"/>
          <p:cNvPicPr>
            <a:picLocks noChangeAspect="1"/>
          </p:cNvPicPr>
          <p:nvPr/>
        </p:nvPicPr>
        <p:blipFill>
          <a:blip r:embed="rId8"/>
          <a:stretch>
            <a:fillRect/>
          </a:stretch>
        </p:blipFill>
        <p:spPr>
          <a:xfrm>
            <a:off x="3094355" y="4401820"/>
            <a:ext cx="1498600" cy="834390"/>
          </a:xfrm>
          <a:prstGeom prst="rect">
            <a:avLst/>
          </a:prstGeom>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1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0" fill="hold"/>
                                        <p:tgtEl>
                                          <p:spTgt spid="3"/>
                                        </p:tgtEl>
                                        <p:attrNameLst>
                                          <p:attrName>ppt_x</p:attrName>
                                        </p:attrNameLst>
                                      </p:cBhvr>
                                      <p:tavLst>
                                        <p:tav tm="0">
                                          <p:val>
                                            <p:strVal val="0-#ppt_w/2"/>
                                          </p:val>
                                        </p:tav>
                                        <p:tav tm="100000">
                                          <p:val>
                                            <p:strVal val="#ppt_x"/>
                                          </p:val>
                                        </p:tav>
                                      </p:tavLst>
                                    </p:anim>
                                    <p:anim calcmode="lin" valueType="num">
                                      <p:cBhvr additive="base">
                                        <p:cTn id="8" dur="30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11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3000" fill="hold"/>
                                        <p:tgtEl>
                                          <p:spTgt spid="4"/>
                                        </p:tgtEl>
                                        <p:attrNameLst>
                                          <p:attrName>ppt_x</p:attrName>
                                        </p:attrNameLst>
                                      </p:cBhvr>
                                      <p:tavLst>
                                        <p:tav tm="0">
                                          <p:val>
                                            <p:strVal val="1+#ppt_w/2"/>
                                          </p:val>
                                        </p:tav>
                                        <p:tav tm="100000">
                                          <p:val>
                                            <p:strVal val="#ppt_x"/>
                                          </p:val>
                                        </p:tav>
                                      </p:tavLst>
                                    </p:anim>
                                    <p:anim calcmode="lin" valueType="num">
                                      <p:cBhvr additive="base">
                                        <p:cTn id="12" dur="30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4100"/>
                            </p:stCondLst>
                            <p:childTnLst>
                              <p:par>
                                <p:cTn id="14" presetID="22" presetClass="entr" presetSubtype="1"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500"/>
                                        <p:tgtEl>
                                          <p:spTgt spid="7"/>
                                        </p:tgtEl>
                                      </p:cBhvr>
                                    </p:animEffect>
                                  </p:childTnLst>
                                </p:cTn>
                              </p:par>
                            </p:childTnLst>
                          </p:cTn>
                        </p:par>
                        <p:par>
                          <p:cTn id="17" fill="hold">
                            <p:stCondLst>
                              <p:cond delay="46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5100"/>
                            </p:stCondLst>
                            <p:childTnLst>
                              <p:par>
                                <p:cTn id="24" presetID="2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5600"/>
                            </p:stCondLst>
                            <p:childTnLst>
                              <p:par>
                                <p:cTn id="28" presetID="22" presetClass="entr" presetSubtype="8" fill="hold" grpId="0" nodeType="afterEffect">
                                  <p:stCondLst>
                                    <p:cond delay="0"/>
                                  </p:stCondLst>
                                  <p:childTnLst>
                                    <p:set>
                                      <p:cBhvr>
                                        <p:cTn id="29" dur="1" fill="hold">
                                          <p:stCondLst>
                                            <p:cond delay="0"/>
                                          </p:stCondLst>
                                        </p:cTn>
                                        <p:tgtEl>
                                          <p:spTgt spid="246"/>
                                        </p:tgtEl>
                                        <p:attrNameLst>
                                          <p:attrName>style.visibility</p:attrName>
                                        </p:attrNameLst>
                                      </p:cBhvr>
                                      <p:to>
                                        <p:strVal val="visible"/>
                                      </p:to>
                                    </p:set>
                                    <p:animEffect transition="in" filter="wipe(left)">
                                      <p:cBhvr>
                                        <p:cTn id="30" dur="500"/>
                                        <p:tgtEl>
                                          <p:spTgt spid="246"/>
                                        </p:tgtEl>
                                      </p:cBhvr>
                                    </p:animEffect>
                                  </p:childTnLst>
                                </p:cTn>
                              </p:par>
                            </p:childTnLst>
                          </p:cTn>
                        </p:par>
                        <p:par>
                          <p:cTn id="31" fill="hold">
                            <p:stCondLst>
                              <p:cond delay="6100"/>
                            </p:stCondLst>
                            <p:childTnLst>
                              <p:par>
                                <p:cTn id="32" presetID="42"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100000">
              <a:schemeClr val="accent1">
                <a:lumMod val="60000"/>
                <a:lumOff val="40000"/>
              </a:schemeClr>
            </a:gs>
            <a:gs pos="83000">
              <a:schemeClr val="accent1">
                <a:lumMod val="45000"/>
                <a:lumOff val="55000"/>
              </a:schemeClr>
            </a:gs>
            <a:gs pos="100000">
              <a:schemeClr val="accent1">
                <a:lumMod val="30000"/>
                <a:lumOff val="70000"/>
              </a:schemeClr>
            </a:gs>
          </a:gsLst>
          <a:lin ang="21594000" scaled="0"/>
        </a:gra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9891395" y="-6350"/>
            <a:ext cx="2319020" cy="1905000"/>
          </a:xfrm>
          <a:prstGeom prst="rect">
            <a:avLst/>
          </a:prstGeom>
        </p:spPr>
      </p:pic>
      <p:sp>
        <p:nvSpPr>
          <p:cNvPr id="7" name="矩形 6"/>
          <p:cNvSpPr/>
          <p:nvPr/>
        </p:nvSpPr>
        <p:spPr>
          <a:xfrm flipV="1">
            <a:off x="728" y="269"/>
            <a:ext cx="12190792" cy="95497"/>
          </a:xfrm>
          <a:prstGeom prst="rect">
            <a:avLst/>
          </a:prstGeom>
          <a:solidFill>
            <a:srgbClr val="427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21777" y="-77831"/>
            <a:ext cx="987348" cy="1188627"/>
            <a:chOff x="614" y="-123"/>
            <a:chExt cx="1555" cy="1872"/>
          </a:xfrm>
          <a:solidFill>
            <a:srgbClr val="427734"/>
          </a:solidFill>
        </p:grpSpPr>
        <p:grpSp>
          <p:nvGrpSpPr>
            <p:cNvPr id="9" name="组合 8"/>
            <p:cNvGrpSpPr/>
            <p:nvPr/>
          </p:nvGrpSpPr>
          <p:grpSpPr>
            <a:xfrm>
              <a:off x="614" y="-123"/>
              <a:ext cx="1555" cy="1872"/>
              <a:chOff x="336692" y="-179502"/>
              <a:chExt cx="987163" cy="1189012"/>
            </a:xfrm>
            <a:grpFill/>
          </p:grpSpPr>
          <p:sp>
            <p:nvSpPr>
              <p:cNvPr id="12"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3"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4"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15" name="文本框 14"/>
            <p:cNvSpPr txBox="1"/>
            <p:nvPr/>
          </p:nvSpPr>
          <p:spPr>
            <a:xfrm>
              <a:off x="952" y="640"/>
              <a:ext cx="1037" cy="822"/>
            </a:xfrm>
            <a:prstGeom prst="rect">
              <a:avLst/>
            </a:prstGeom>
            <a:grpFill/>
          </p:spPr>
          <p:txBody>
            <a:bodyPr wrap="square" rtlCol="0">
              <a:spAutoFit/>
            </a:bodyPr>
            <a:lstStyle/>
            <a:p>
              <a:pPr algn="ctr"/>
              <a:r>
                <a:rPr lang="en-US" altLang="zh-CN" sz="2800" b="1" dirty="0">
                  <a:ln w="28575">
                    <a:noFill/>
                  </a:ln>
                  <a:solidFill>
                    <a:schemeClr val="bg1"/>
                  </a:solidFill>
                  <a:latin typeface="微软雅黑" charset="-122"/>
                  <a:ea typeface="微软雅黑" charset="-122"/>
                </a:rPr>
                <a:t>02</a:t>
              </a:r>
              <a:endParaRPr lang="zh-CN" altLang="en-US" sz="4400" b="1" dirty="0">
                <a:ln w="28575">
                  <a:noFill/>
                </a:ln>
                <a:solidFill>
                  <a:schemeClr val="bg1"/>
                </a:solidFill>
                <a:latin typeface="微软雅黑" charset="-122"/>
                <a:ea typeface="微软雅黑" charset="-122"/>
              </a:endParaRPr>
            </a:p>
          </p:txBody>
        </p:sp>
      </p:grpSp>
      <p:sp>
        <p:nvSpPr>
          <p:cNvPr id="16" name="矩形 15"/>
          <p:cNvSpPr/>
          <p:nvPr/>
        </p:nvSpPr>
        <p:spPr>
          <a:xfrm>
            <a:off x="1142957" y="171977"/>
            <a:ext cx="2708910" cy="852805"/>
          </a:xfrm>
          <a:prstGeom prst="rect">
            <a:avLst/>
          </a:prstGeom>
        </p:spPr>
        <p:txBody>
          <a:bodyPr wrap="none">
            <a:spAutoFit/>
          </a:bodyPr>
          <a:lstStyle/>
          <a:p>
            <a:pPr marL="0" lvl="1" algn="l">
              <a:lnSpc>
                <a:spcPct val="150000"/>
              </a:lnSpc>
            </a:pPr>
            <a:r>
              <a:rPr lang="zh-CN" altLang="en-US" sz="3300" b="1" dirty="0">
                <a:effectLst/>
                <a:latin typeface="黑体" charset="-122"/>
                <a:ea typeface="黑体" charset="-122"/>
                <a:cs typeface="华文楷体" charset="-122"/>
                <a:sym typeface="+mn-ea"/>
              </a:rPr>
              <a:t>大气污染现象</a:t>
            </a:r>
          </a:p>
        </p:txBody>
      </p:sp>
      <p:pic>
        <p:nvPicPr>
          <p:cNvPr id="269" name="图片 268"/>
          <p:cNvPicPr>
            <a:picLocks noChangeAspect="1"/>
          </p:cNvPicPr>
          <p:nvPr/>
        </p:nvPicPr>
        <p:blipFill rotWithShape="1">
          <a:blip r:embed="rId2">
            <a:extLst>
              <a:ext uri="{BEBA8EAE-BF5A-486C-A8C5-ECC9F3942E4B}">
                <a14:imgProps xmlns:a14="http://schemas.microsoft.com/office/drawing/2010/main">
                  <a14:imgLayer r:embed="rId3">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0" y="5840730"/>
            <a:ext cx="12286615" cy="1041400"/>
          </a:xfrm>
          <a:prstGeom prst="rect">
            <a:avLst/>
          </a:prstGeom>
        </p:spPr>
      </p:pic>
      <p:sp>
        <p:nvSpPr>
          <p:cNvPr id="17" name="Freeform 5"/>
          <p:cNvSpPr/>
          <p:nvPr/>
        </p:nvSpPr>
        <p:spPr bwMode="auto">
          <a:xfrm>
            <a:off x="0" y="1734185"/>
            <a:ext cx="12192000" cy="539115"/>
          </a:xfrm>
          <a:custGeom>
            <a:avLst/>
            <a:gdLst>
              <a:gd name="T0" fmla="*/ 6803 w 6803"/>
              <a:gd name="T1" fmla="*/ 27 h 231"/>
              <a:gd name="T2" fmla="*/ 3402 w 6803"/>
              <a:gd name="T3" fmla="*/ 231 h 231"/>
              <a:gd name="T4" fmla="*/ 0 w 6803"/>
              <a:gd name="T5" fmla="*/ 27 h 231"/>
              <a:gd name="T6" fmla="*/ 0 w 6803"/>
              <a:gd name="T7" fmla="*/ 0 h 231"/>
              <a:gd name="T8" fmla="*/ 3402 w 6803"/>
              <a:gd name="T9" fmla="*/ 206 h 231"/>
              <a:gd name="T10" fmla="*/ 6803 w 6803"/>
              <a:gd name="T11" fmla="*/ 0 h 231"/>
              <a:gd name="T12" fmla="*/ 6803 w 6803"/>
              <a:gd name="T13" fmla="*/ 27 h 231"/>
            </a:gdLst>
            <a:ahLst/>
            <a:cxnLst>
              <a:cxn ang="0">
                <a:pos x="T0" y="T1"/>
              </a:cxn>
              <a:cxn ang="0">
                <a:pos x="T2" y="T3"/>
              </a:cxn>
              <a:cxn ang="0">
                <a:pos x="T4" y="T5"/>
              </a:cxn>
              <a:cxn ang="0">
                <a:pos x="T6" y="T7"/>
              </a:cxn>
              <a:cxn ang="0">
                <a:pos x="T8" y="T9"/>
              </a:cxn>
              <a:cxn ang="0">
                <a:pos x="T10" y="T11"/>
              </a:cxn>
              <a:cxn ang="0">
                <a:pos x="T12" y="T13"/>
              </a:cxn>
            </a:cxnLst>
            <a:rect l="0" t="0" r="r" b="b"/>
            <a:pathLst>
              <a:path w="6803" h="231">
                <a:moveTo>
                  <a:pt x="6803" y="27"/>
                </a:moveTo>
                <a:cubicBezTo>
                  <a:pt x="6034" y="163"/>
                  <a:pt x="4717" y="231"/>
                  <a:pt x="3402" y="231"/>
                </a:cubicBezTo>
                <a:cubicBezTo>
                  <a:pt x="2086" y="231"/>
                  <a:pt x="769" y="163"/>
                  <a:pt x="0" y="27"/>
                </a:cubicBezTo>
                <a:cubicBezTo>
                  <a:pt x="0" y="0"/>
                  <a:pt x="0" y="0"/>
                  <a:pt x="0" y="0"/>
                </a:cubicBezTo>
                <a:cubicBezTo>
                  <a:pt x="761" y="137"/>
                  <a:pt x="2081" y="206"/>
                  <a:pt x="3402" y="206"/>
                </a:cubicBezTo>
                <a:cubicBezTo>
                  <a:pt x="4722" y="206"/>
                  <a:pt x="6043" y="137"/>
                  <a:pt x="6803" y="0"/>
                </a:cubicBezTo>
                <a:lnTo>
                  <a:pt x="6803" y="27"/>
                </a:lnTo>
                <a:close/>
              </a:path>
            </a:pathLst>
          </a:custGeom>
          <a:solidFill>
            <a:srgbClr val="00B050"/>
          </a:solidFill>
          <a:ln>
            <a:noFill/>
          </a:ln>
        </p:spPr>
        <p:txBody>
          <a:bodyPr vert="horz" wrap="square" lIns="91440" tIns="45720" rIns="91440" bIns="45720" numCol="1" anchor="t" anchorCtr="0" compatLnSpc="1"/>
          <a:lstStyle/>
          <a:p>
            <a:endParaRPr lang="en-US"/>
          </a:p>
        </p:txBody>
      </p:sp>
      <p:grpSp>
        <p:nvGrpSpPr>
          <p:cNvPr id="2" name="组合 1"/>
          <p:cNvGrpSpPr/>
          <p:nvPr/>
        </p:nvGrpSpPr>
        <p:grpSpPr>
          <a:xfrm>
            <a:off x="3997325" y="2141220"/>
            <a:ext cx="4061460" cy="2812415"/>
            <a:chOff x="6295" y="3372"/>
            <a:chExt cx="6396" cy="4429"/>
          </a:xfrm>
        </p:grpSpPr>
        <p:pic>
          <p:nvPicPr>
            <p:cNvPr id="55" name="图片 54"/>
            <p:cNvPicPr>
              <a:picLocks noChangeAspect="1"/>
            </p:cNvPicPr>
            <p:nvPr/>
          </p:nvPicPr>
          <p:blipFill>
            <a:blip r:embed="rId4"/>
            <a:stretch>
              <a:fillRect/>
            </a:stretch>
          </p:blipFill>
          <p:spPr>
            <a:xfrm>
              <a:off x="6295" y="4201"/>
              <a:ext cx="6397" cy="3600"/>
            </a:xfrm>
            <a:prstGeom prst="rect">
              <a:avLst/>
            </a:prstGeom>
            <a:ln w="127000">
              <a:solidFill>
                <a:schemeClr val="bg1"/>
              </a:solidFill>
            </a:ln>
          </p:spPr>
        </p:pic>
        <p:grpSp>
          <p:nvGrpSpPr>
            <p:cNvPr id="45" name="Group 44"/>
            <p:cNvGrpSpPr/>
            <p:nvPr/>
          </p:nvGrpSpPr>
          <p:grpSpPr>
            <a:xfrm>
              <a:off x="9313" y="3372"/>
              <a:ext cx="359" cy="673"/>
              <a:chOff x="5976937" y="5692775"/>
              <a:chExt cx="220663" cy="328613"/>
            </a:xfrm>
          </p:grpSpPr>
          <p:sp>
            <p:nvSpPr>
              <p:cNvPr id="19" name="Freeform 7"/>
              <p:cNvSpPr/>
              <p:nvPr/>
            </p:nvSpPr>
            <p:spPr bwMode="auto">
              <a:xfrm>
                <a:off x="5976937" y="5886450"/>
                <a:ext cx="220663" cy="134938"/>
              </a:xfrm>
              <a:custGeom>
                <a:avLst/>
                <a:gdLst>
                  <a:gd name="T0" fmla="*/ 7 w 123"/>
                  <a:gd name="T1" fmla="*/ 0 h 75"/>
                  <a:gd name="T2" fmla="*/ 117 w 123"/>
                  <a:gd name="T3" fmla="*/ 0 h 75"/>
                  <a:gd name="T4" fmla="*/ 123 w 123"/>
                  <a:gd name="T5" fmla="*/ 7 h 75"/>
                  <a:gd name="T6" fmla="*/ 123 w 123"/>
                  <a:gd name="T7" fmla="*/ 68 h 75"/>
                  <a:gd name="T8" fmla="*/ 117 w 123"/>
                  <a:gd name="T9" fmla="*/ 75 h 75"/>
                  <a:gd name="T10" fmla="*/ 7 w 123"/>
                  <a:gd name="T11" fmla="*/ 75 h 75"/>
                  <a:gd name="T12" fmla="*/ 0 w 123"/>
                  <a:gd name="T13" fmla="*/ 68 h 75"/>
                  <a:gd name="T14" fmla="*/ 0 w 123"/>
                  <a:gd name="T15" fmla="*/ 7 h 75"/>
                  <a:gd name="T16" fmla="*/ 7 w 123"/>
                  <a:gd name="T17"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75">
                    <a:moveTo>
                      <a:pt x="7" y="0"/>
                    </a:moveTo>
                    <a:cubicBezTo>
                      <a:pt x="117" y="0"/>
                      <a:pt x="117" y="0"/>
                      <a:pt x="117" y="0"/>
                    </a:cubicBezTo>
                    <a:cubicBezTo>
                      <a:pt x="120" y="0"/>
                      <a:pt x="123" y="3"/>
                      <a:pt x="123" y="7"/>
                    </a:cubicBezTo>
                    <a:cubicBezTo>
                      <a:pt x="123" y="68"/>
                      <a:pt x="123" y="68"/>
                      <a:pt x="123" y="68"/>
                    </a:cubicBezTo>
                    <a:cubicBezTo>
                      <a:pt x="123" y="72"/>
                      <a:pt x="120" y="75"/>
                      <a:pt x="117" y="75"/>
                    </a:cubicBezTo>
                    <a:cubicBezTo>
                      <a:pt x="7" y="75"/>
                      <a:pt x="7" y="75"/>
                      <a:pt x="7" y="75"/>
                    </a:cubicBezTo>
                    <a:cubicBezTo>
                      <a:pt x="3" y="75"/>
                      <a:pt x="0" y="72"/>
                      <a:pt x="0" y="68"/>
                    </a:cubicBezTo>
                    <a:cubicBezTo>
                      <a:pt x="0" y="7"/>
                      <a:pt x="0" y="7"/>
                      <a:pt x="0" y="7"/>
                    </a:cubicBezTo>
                    <a:cubicBezTo>
                      <a:pt x="0" y="3"/>
                      <a:pt x="3" y="0"/>
                      <a:pt x="7" y="0"/>
                    </a:cubicBezTo>
                    <a:close/>
                  </a:path>
                </a:pathLst>
              </a:custGeom>
              <a:solidFill>
                <a:srgbClr val="2427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Rectangle 8"/>
              <p:cNvSpPr>
                <a:spLocks noChangeArrowheads="1"/>
              </p:cNvSpPr>
              <p:nvPr/>
            </p:nvSpPr>
            <p:spPr bwMode="auto">
              <a:xfrm>
                <a:off x="5976937" y="5927725"/>
                <a:ext cx="220663" cy="11113"/>
              </a:xfrm>
              <a:prstGeom prst="rect">
                <a:avLst/>
              </a:prstGeom>
              <a:solidFill>
                <a:srgbClr val="464C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1" name="Freeform 9"/>
              <p:cNvSpPr/>
              <p:nvPr/>
            </p:nvSpPr>
            <p:spPr bwMode="auto">
              <a:xfrm>
                <a:off x="6037262" y="5692775"/>
                <a:ext cx="100013" cy="228600"/>
              </a:xfrm>
              <a:custGeom>
                <a:avLst/>
                <a:gdLst>
                  <a:gd name="T0" fmla="*/ 28 w 55"/>
                  <a:gd name="T1" fmla="*/ 0 h 128"/>
                  <a:gd name="T2" fmla="*/ 47 w 55"/>
                  <a:gd name="T3" fmla="*/ 8 h 128"/>
                  <a:gd name="T4" fmla="*/ 47 w 55"/>
                  <a:gd name="T5" fmla="*/ 8 h 128"/>
                  <a:gd name="T6" fmla="*/ 55 w 55"/>
                  <a:gd name="T7" fmla="*/ 28 h 128"/>
                  <a:gd name="T8" fmla="*/ 53 w 55"/>
                  <a:gd name="T9" fmla="*/ 38 h 128"/>
                  <a:gd name="T10" fmla="*/ 49 w 55"/>
                  <a:gd name="T11" fmla="*/ 46 h 128"/>
                  <a:gd name="T12" fmla="*/ 55 w 55"/>
                  <a:gd name="T13" fmla="*/ 123 h 128"/>
                  <a:gd name="T14" fmla="*/ 46 w 55"/>
                  <a:gd name="T15" fmla="*/ 123 h 128"/>
                  <a:gd name="T16" fmla="*/ 40 w 55"/>
                  <a:gd name="T17" fmla="*/ 45 h 128"/>
                  <a:gd name="T18" fmla="*/ 40 w 55"/>
                  <a:gd name="T19" fmla="*/ 43 h 128"/>
                  <a:gd name="T20" fmla="*/ 41 w 55"/>
                  <a:gd name="T21" fmla="*/ 41 h 128"/>
                  <a:gd name="T22" fmla="*/ 45 w 55"/>
                  <a:gd name="T23" fmla="*/ 35 h 128"/>
                  <a:gd name="T24" fmla="*/ 47 w 55"/>
                  <a:gd name="T25" fmla="*/ 28 h 128"/>
                  <a:gd name="T26" fmla="*/ 41 w 55"/>
                  <a:gd name="T27" fmla="*/ 14 h 128"/>
                  <a:gd name="T28" fmla="*/ 28 w 55"/>
                  <a:gd name="T29" fmla="*/ 9 h 128"/>
                  <a:gd name="T30" fmla="*/ 14 w 55"/>
                  <a:gd name="T31" fmla="*/ 14 h 128"/>
                  <a:gd name="T32" fmla="*/ 9 w 55"/>
                  <a:gd name="T33" fmla="*/ 28 h 128"/>
                  <a:gd name="T34" fmla="*/ 10 w 55"/>
                  <a:gd name="T35" fmla="*/ 35 h 128"/>
                  <a:gd name="T36" fmla="*/ 14 w 55"/>
                  <a:gd name="T37" fmla="*/ 41 h 128"/>
                  <a:gd name="T38" fmla="*/ 15 w 55"/>
                  <a:gd name="T39" fmla="*/ 43 h 128"/>
                  <a:gd name="T40" fmla="*/ 15 w 55"/>
                  <a:gd name="T41" fmla="*/ 45 h 128"/>
                  <a:gd name="T42" fmla="*/ 9 w 55"/>
                  <a:gd name="T43" fmla="*/ 123 h 128"/>
                  <a:gd name="T44" fmla="*/ 0 w 55"/>
                  <a:gd name="T45" fmla="*/ 123 h 128"/>
                  <a:gd name="T46" fmla="*/ 6 w 55"/>
                  <a:gd name="T47" fmla="*/ 46 h 128"/>
                  <a:gd name="T48" fmla="*/ 2 w 55"/>
                  <a:gd name="T49" fmla="*/ 38 h 128"/>
                  <a:gd name="T50" fmla="*/ 0 w 55"/>
                  <a:gd name="T51" fmla="*/ 28 h 128"/>
                  <a:gd name="T52" fmla="*/ 8 w 55"/>
                  <a:gd name="T53" fmla="*/ 8 h 128"/>
                  <a:gd name="T54" fmla="*/ 8 w 55"/>
                  <a:gd name="T55" fmla="*/ 8 h 128"/>
                  <a:gd name="T56" fmla="*/ 28 w 55"/>
                  <a:gd name="T57"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 h="128">
                    <a:moveTo>
                      <a:pt x="28" y="0"/>
                    </a:moveTo>
                    <a:cubicBezTo>
                      <a:pt x="35" y="0"/>
                      <a:pt x="42" y="3"/>
                      <a:pt x="47" y="8"/>
                    </a:cubicBezTo>
                    <a:cubicBezTo>
                      <a:pt x="47" y="8"/>
                      <a:pt x="47" y="8"/>
                      <a:pt x="47" y="8"/>
                    </a:cubicBezTo>
                    <a:cubicBezTo>
                      <a:pt x="52" y="13"/>
                      <a:pt x="55" y="20"/>
                      <a:pt x="55" y="28"/>
                    </a:cubicBezTo>
                    <a:cubicBezTo>
                      <a:pt x="55" y="31"/>
                      <a:pt x="55" y="35"/>
                      <a:pt x="53" y="38"/>
                    </a:cubicBezTo>
                    <a:cubicBezTo>
                      <a:pt x="52" y="41"/>
                      <a:pt x="51" y="43"/>
                      <a:pt x="49" y="46"/>
                    </a:cubicBezTo>
                    <a:cubicBezTo>
                      <a:pt x="55" y="123"/>
                      <a:pt x="55" y="123"/>
                      <a:pt x="55" y="123"/>
                    </a:cubicBezTo>
                    <a:cubicBezTo>
                      <a:pt x="55" y="127"/>
                      <a:pt x="47" y="127"/>
                      <a:pt x="46" y="123"/>
                    </a:cubicBezTo>
                    <a:cubicBezTo>
                      <a:pt x="40" y="45"/>
                      <a:pt x="40" y="45"/>
                      <a:pt x="40" y="45"/>
                    </a:cubicBezTo>
                    <a:cubicBezTo>
                      <a:pt x="40" y="43"/>
                      <a:pt x="40" y="43"/>
                      <a:pt x="40" y="43"/>
                    </a:cubicBezTo>
                    <a:cubicBezTo>
                      <a:pt x="41" y="41"/>
                      <a:pt x="41" y="41"/>
                      <a:pt x="41" y="41"/>
                    </a:cubicBezTo>
                    <a:cubicBezTo>
                      <a:pt x="43" y="39"/>
                      <a:pt x="44" y="37"/>
                      <a:pt x="45" y="35"/>
                    </a:cubicBezTo>
                    <a:cubicBezTo>
                      <a:pt x="46" y="33"/>
                      <a:pt x="47" y="30"/>
                      <a:pt x="47" y="28"/>
                    </a:cubicBezTo>
                    <a:cubicBezTo>
                      <a:pt x="47" y="22"/>
                      <a:pt x="44" y="18"/>
                      <a:pt x="41" y="14"/>
                    </a:cubicBezTo>
                    <a:cubicBezTo>
                      <a:pt x="38" y="11"/>
                      <a:pt x="33" y="9"/>
                      <a:pt x="28" y="9"/>
                    </a:cubicBezTo>
                    <a:cubicBezTo>
                      <a:pt x="22" y="9"/>
                      <a:pt x="18" y="11"/>
                      <a:pt x="14" y="14"/>
                    </a:cubicBezTo>
                    <a:cubicBezTo>
                      <a:pt x="11" y="18"/>
                      <a:pt x="9" y="22"/>
                      <a:pt x="9" y="28"/>
                    </a:cubicBezTo>
                    <a:cubicBezTo>
                      <a:pt x="9" y="30"/>
                      <a:pt x="9" y="33"/>
                      <a:pt x="10" y="35"/>
                    </a:cubicBezTo>
                    <a:cubicBezTo>
                      <a:pt x="11" y="37"/>
                      <a:pt x="12" y="39"/>
                      <a:pt x="14" y="41"/>
                    </a:cubicBezTo>
                    <a:cubicBezTo>
                      <a:pt x="15" y="43"/>
                      <a:pt x="15" y="43"/>
                      <a:pt x="15" y="43"/>
                    </a:cubicBezTo>
                    <a:cubicBezTo>
                      <a:pt x="15" y="45"/>
                      <a:pt x="15" y="45"/>
                      <a:pt x="15" y="45"/>
                    </a:cubicBezTo>
                    <a:cubicBezTo>
                      <a:pt x="9" y="123"/>
                      <a:pt x="9" y="123"/>
                      <a:pt x="9" y="123"/>
                    </a:cubicBezTo>
                    <a:cubicBezTo>
                      <a:pt x="9" y="127"/>
                      <a:pt x="0" y="128"/>
                      <a:pt x="0" y="123"/>
                    </a:cubicBezTo>
                    <a:cubicBezTo>
                      <a:pt x="6" y="46"/>
                      <a:pt x="6" y="46"/>
                      <a:pt x="6" y="46"/>
                    </a:cubicBezTo>
                    <a:cubicBezTo>
                      <a:pt x="5" y="43"/>
                      <a:pt x="3" y="41"/>
                      <a:pt x="2" y="38"/>
                    </a:cubicBezTo>
                    <a:cubicBezTo>
                      <a:pt x="1" y="35"/>
                      <a:pt x="0" y="31"/>
                      <a:pt x="0" y="28"/>
                    </a:cubicBezTo>
                    <a:cubicBezTo>
                      <a:pt x="0" y="20"/>
                      <a:pt x="3" y="13"/>
                      <a:pt x="8" y="8"/>
                    </a:cubicBezTo>
                    <a:cubicBezTo>
                      <a:pt x="8" y="8"/>
                      <a:pt x="8" y="8"/>
                      <a:pt x="8" y="8"/>
                    </a:cubicBezTo>
                    <a:cubicBezTo>
                      <a:pt x="13" y="3"/>
                      <a:pt x="20" y="0"/>
                      <a:pt x="28" y="0"/>
                    </a:cubicBezTo>
                    <a:close/>
                  </a:path>
                </a:pathLst>
              </a:custGeom>
              <a:solidFill>
                <a:srgbClr val="DFE4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3" name="组合 2"/>
          <p:cNvGrpSpPr/>
          <p:nvPr/>
        </p:nvGrpSpPr>
        <p:grpSpPr>
          <a:xfrm>
            <a:off x="9360535" y="1961515"/>
            <a:ext cx="2101850" cy="3022600"/>
            <a:chOff x="14741" y="3089"/>
            <a:chExt cx="3310" cy="4760"/>
          </a:xfrm>
        </p:grpSpPr>
        <p:pic>
          <p:nvPicPr>
            <p:cNvPr id="53" name="图片 52"/>
            <p:cNvPicPr>
              <a:picLocks noChangeAspect="1"/>
            </p:cNvPicPr>
            <p:nvPr/>
          </p:nvPicPr>
          <p:blipFill>
            <a:blip r:embed="rId5"/>
            <a:srcRect l="7582" r="37260"/>
            <a:stretch>
              <a:fillRect/>
            </a:stretch>
          </p:blipFill>
          <p:spPr>
            <a:xfrm rot="21300000">
              <a:off x="14741" y="3841"/>
              <a:ext cx="3310" cy="4008"/>
            </a:xfrm>
            <a:prstGeom prst="rect">
              <a:avLst/>
            </a:prstGeom>
            <a:ln w="152400">
              <a:solidFill>
                <a:schemeClr val="bg1"/>
              </a:solidFill>
            </a:ln>
          </p:spPr>
        </p:pic>
        <p:grpSp>
          <p:nvGrpSpPr>
            <p:cNvPr id="47" name="Group 46"/>
            <p:cNvGrpSpPr/>
            <p:nvPr/>
          </p:nvGrpSpPr>
          <p:grpSpPr>
            <a:xfrm>
              <a:off x="16039" y="3089"/>
              <a:ext cx="385" cy="703"/>
              <a:chOff x="10490200" y="5519738"/>
              <a:chExt cx="236538" cy="342900"/>
            </a:xfrm>
          </p:grpSpPr>
          <p:sp>
            <p:nvSpPr>
              <p:cNvPr id="29" name="Freeform 17"/>
              <p:cNvSpPr/>
              <p:nvPr/>
            </p:nvSpPr>
            <p:spPr bwMode="auto">
              <a:xfrm>
                <a:off x="10490200" y="5697538"/>
                <a:ext cx="236538" cy="165100"/>
              </a:xfrm>
              <a:custGeom>
                <a:avLst/>
                <a:gdLst>
                  <a:gd name="T0" fmla="*/ 6 w 132"/>
                  <a:gd name="T1" fmla="*/ 17 h 92"/>
                  <a:gd name="T2" fmla="*/ 115 w 132"/>
                  <a:gd name="T3" fmla="*/ 1 h 92"/>
                  <a:gd name="T4" fmla="*/ 122 w 132"/>
                  <a:gd name="T5" fmla="*/ 6 h 92"/>
                  <a:gd name="T6" fmla="*/ 131 w 132"/>
                  <a:gd name="T7" fmla="*/ 67 h 92"/>
                  <a:gd name="T8" fmla="*/ 126 w 132"/>
                  <a:gd name="T9" fmla="*/ 75 h 92"/>
                  <a:gd name="T10" fmla="*/ 17 w 132"/>
                  <a:gd name="T11" fmla="*/ 91 h 92"/>
                  <a:gd name="T12" fmla="*/ 10 w 132"/>
                  <a:gd name="T13" fmla="*/ 86 h 92"/>
                  <a:gd name="T14" fmla="*/ 0 w 132"/>
                  <a:gd name="T15" fmla="*/ 25 h 92"/>
                  <a:gd name="T16" fmla="*/ 6 w 132"/>
                  <a:gd name="T17" fmla="*/ 1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92">
                    <a:moveTo>
                      <a:pt x="6" y="17"/>
                    </a:moveTo>
                    <a:cubicBezTo>
                      <a:pt x="115" y="1"/>
                      <a:pt x="115" y="1"/>
                      <a:pt x="115" y="1"/>
                    </a:cubicBezTo>
                    <a:cubicBezTo>
                      <a:pt x="118" y="0"/>
                      <a:pt x="122" y="3"/>
                      <a:pt x="122" y="6"/>
                    </a:cubicBezTo>
                    <a:cubicBezTo>
                      <a:pt x="131" y="67"/>
                      <a:pt x="131" y="67"/>
                      <a:pt x="131" y="67"/>
                    </a:cubicBezTo>
                    <a:cubicBezTo>
                      <a:pt x="132" y="71"/>
                      <a:pt x="129" y="74"/>
                      <a:pt x="126" y="75"/>
                    </a:cubicBezTo>
                    <a:cubicBezTo>
                      <a:pt x="17" y="91"/>
                      <a:pt x="17" y="91"/>
                      <a:pt x="17" y="91"/>
                    </a:cubicBezTo>
                    <a:cubicBezTo>
                      <a:pt x="13" y="92"/>
                      <a:pt x="10" y="89"/>
                      <a:pt x="10" y="86"/>
                    </a:cubicBezTo>
                    <a:cubicBezTo>
                      <a:pt x="0" y="25"/>
                      <a:pt x="0" y="25"/>
                      <a:pt x="0" y="25"/>
                    </a:cubicBezTo>
                    <a:cubicBezTo>
                      <a:pt x="0" y="21"/>
                      <a:pt x="2" y="18"/>
                      <a:pt x="6" y="17"/>
                    </a:cubicBezTo>
                    <a:close/>
                  </a:path>
                </a:pathLst>
              </a:custGeom>
              <a:solidFill>
                <a:srgbClr val="2427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18"/>
              <p:cNvSpPr/>
              <p:nvPr/>
            </p:nvSpPr>
            <p:spPr bwMode="auto">
              <a:xfrm>
                <a:off x="10496550" y="5738813"/>
                <a:ext cx="220663" cy="42863"/>
              </a:xfrm>
              <a:custGeom>
                <a:avLst/>
                <a:gdLst>
                  <a:gd name="T0" fmla="*/ 0 w 139"/>
                  <a:gd name="T1" fmla="*/ 20 h 27"/>
                  <a:gd name="T2" fmla="*/ 138 w 139"/>
                  <a:gd name="T3" fmla="*/ 0 h 27"/>
                  <a:gd name="T4" fmla="*/ 139 w 139"/>
                  <a:gd name="T5" fmla="*/ 6 h 27"/>
                  <a:gd name="T6" fmla="*/ 1 w 139"/>
                  <a:gd name="T7" fmla="*/ 27 h 27"/>
                  <a:gd name="T8" fmla="*/ 0 w 139"/>
                  <a:gd name="T9" fmla="*/ 20 h 27"/>
                </a:gdLst>
                <a:ahLst/>
                <a:cxnLst>
                  <a:cxn ang="0">
                    <a:pos x="T0" y="T1"/>
                  </a:cxn>
                  <a:cxn ang="0">
                    <a:pos x="T2" y="T3"/>
                  </a:cxn>
                  <a:cxn ang="0">
                    <a:pos x="T4" y="T5"/>
                  </a:cxn>
                  <a:cxn ang="0">
                    <a:pos x="T6" y="T7"/>
                  </a:cxn>
                  <a:cxn ang="0">
                    <a:pos x="T8" y="T9"/>
                  </a:cxn>
                </a:cxnLst>
                <a:rect l="0" t="0" r="r" b="b"/>
                <a:pathLst>
                  <a:path w="139" h="27">
                    <a:moveTo>
                      <a:pt x="0" y="20"/>
                    </a:moveTo>
                    <a:lnTo>
                      <a:pt x="138" y="0"/>
                    </a:lnTo>
                    <a:lnTo>
                      <a:pt x="139" y="6"/>
                    </a:lnTo>
                    <a:lnTo>
                      <a:pt x="1" y="27"/>
                    </a:lnTo>
                    <a:lnTo>
                      <a:pt x="0" y="20"/>
                    </a:lnTo>
                    <a:close/>
                  </a:path>
                </a:pathLst>
              </a:custGeom>
              <a:solidFill>
                <a:srgbClr val="464C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19"/>
              <p:cNvSpPr/>
              <p:nvPr/>
            </p:nvSpPr>
            <p:spPr bwMode="auto">
              <a:xfrm>
                <a:off x="10526713" y="5519738"/>
                <a:ext cx="127000" cy="234950"/>
              </a:xfrm>
              <a:custGeom>
                <a:avLst/>
                <a:gdLst>
                  <a:gd name="T0" fmla="*/ 24 w 71"/>
                  <a:gd name="T1" fmla="*/ 1 h 131"/>
                  <a:gd name="T2" fmla="*/ 45 w 71"/>
                  <a:gd name="T3" fmla="*/ 6 h 131"/>
                  <a:gd name="T4" fmla="*/ 45 w 71"/>
                  <a:gd name="T5" fmla="*/ 6 h 131"/>
                  <a:gd name="T6" fmla="*/ 56 w 71"/>
                  <a:gd name="T7" fmla="*/ 24 h 131"/>
                  <a:gd name="T8" fmla="*/ 55 w 71"/>
                  <a:gd name="T9" fmla="*/ 35 h 131"/>
                  <a:gd name="T10" fmla="*/ 52 w 71"/>
                  <a:gd name="T11" fmla="*/ 43 h 131"/>
                  <a:gd name="T12" fmla="*/ 69 w 71"/>
                  <a:gd name="T13" fmla="*/ 118 h 131"/>
                  <a:gd name="T14" fmla="*/ 61 w 71"/>
                  <a:gd name="T15" fmla="*/ 120 h 131"/>
                  <a:gd name="T16" fmla="*/ 43 w 71"/>
                  <a:gd name="T17" fmla="*/ 43 h 131"/>
                  <a:gd name="T18" fmla="*/ 42 w 71"/>
                  <a:gd name="T19" fmla="*/ 41 h 131"/>
                  <a:gd name="T20" fmla="*/ 44 w 71"/>
                  <a:gd name="T21" fmla="*/ 40 h 131"/>
                  <a:gd name="T22" fmla="*/ 47 w 71"/>
                  <a:gd name="T23" fmla="*/ 33 h 131"/>
                  <a:gd name="T24" fmla="*/ 47 w 71"/>
                  <a:gd name="T25" fmla="*/ 26 h 131"/>
                  <a:gd name="T26" fmla="*/ 40 w 71"/>
                  <a:gd name="T27" fmla="*/ 13 h 131"/>
                  <a:gd name="T28" fmla="*/ 25 w 71"/>
                  <a:gd name="T29" fmla="*/ 10 h 131"/>
                  <a:gd name="T30" fmla="*/ 13 w 71"/>
                  <a:gd name="T31" fmla="*/ 17 h 131"/>
                  <a:gd name="T32" fmla="*/ 9 w 71"/>
                  <a:gd name="T33" fmla="*/ 31 h 131"/>
                  <a:gd name="T34" fmla="*/ 12 w 71"/>
                  <a:gd name="T35" fmla="*/ 38 h 131"/>
                  <a:gd name="T36" fmla="*/ 17 w 71"/>
                  <a:gd name="T37" fmla="*/ 44 h 131"/>
                  <a:gd name="T38" fmla="*/ 18 w 71"/>
                  <a:gd name="T39" fmla="*/ 45 h 131"/>
                  <a:gd name="T40" fmla="*/ 19 w 71"/>
                  <a:gd name="T41" fmla="*/ 47 h 131"/>
                  <a:gd name="T42" fmla="*/ 24 w 71"/>
                  <a:gd name="T43" fmla="*/ 125 h 131"/>
                  <a:gd name="T44" fmla="*/ 16 w 71"/>
                  <a:gd name="T45" fmla="*/ 127 h 131"/>
                  <a:gd name="T46" fmla="*/ 10 w 71"/>
                  <a:gd name="T47" fmla="*/ 49 h 131"/>
                  <a:gd name="T48" fmla="*/ 4 w 71"/>
                  <a:gd name="T49" fmla="*/ 43 h 131"/>
                  <a:gd name="T50" fmla="*/ 1 w 71"/>
                  <a:gd name="T51" fmla="*/ 33 h 131"/>
                  <a:gd name="T52" fmla="*/ 6 w 71"/>
                  <a:gd name="T53" fmla="*/ 12 h 131"/>
                  <a:gd name="T54" fmla="*/ 6 w 71"/>
                  <a:gd name="T55" fmla="*/ 12 h 131"/>
                  <a:gd name="T56" fmla="*/ 24 w 71"/>
                  <a:gd name="T57" fmla="*/ 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 h="131">
                    <a:moveTo>
                      <a:pt x="24" y="1"/>
                    </a:moveTo>
                    <a:cubicBezTo>
                      <a:pt x="32" y="0"/>
                      <a:pt x="39" y="2"/>
                      <a:pt x="45" y="6"/>
                    </a:cubicBezTo>
                    <a:cubicBezTo>
                      <a:pt x="45" y="6"/>
                      <a:pt x="45" y="6"/>
                      <a:pt x="45" y="6"/>
                    </a:cubicBezTo>
                    <a:cubicBezTo>
                      <a:pt x="50" y="10"/>
                      <a:pt x="55" y="17"/>
                      <a:pt x="56" y="24"/>
                    </a:cubicBezTo>
                    <a:cubicBezTo>
                      <a:pt x="56" y="28"/>
                      <a:pt x="56" y="32"/>
                      <a:pt x="55" y="35"/>
                    </a:cubicBezTo>
                    <a:cubicBezTo>
                      <a:pt x="54" y="38"/>
                      <a:pt x="53" y="41"/>
                      <a:pt x="52" y="43"/>
                    </a:cubicBezTo>
                    <a:cubicBezTo>
                      <a:pt x="69" y="118"/>
                      <a:pt x="69" y="118"/>
                      <a:pt x="69" y="118"/>
                    </a:cubicBezTo>
                    <a:cubicBezTo>
                      <a:pt x="71" y="123"/>
                      <a:pt x="62" y="124"/>
                      <a:pt x="61" y="120"/>
                    </a:cubicBezTo>
                    <a:cubicBezTo>
                      <a:pt x="43" y="43"/>
                      <a:pt x="43" y="43"/>
                      <a:pt x="43" y="43"/>
                    </a:cubicBezTo>
                    <a:cubicBezTo>
                      <a:pt x="42" y="41"/>
                      <a:pt x="42" y="41"/>
                      <a:pt x="42" y="41"/>
                    </a:cubicBezTo>
                    <a:cubicBezTo>
                      <a:pt x="44" y="40"/>
                      <a:pt x="44" y="40"/>
                      <a:pt x="44" y="40"/>
                    </a:cubicBezTo>
                    <a:cubicBezTo>
                      <a:pt x="45" y="38"/>
                      <a:pt x="46" y="35"/>
                      <a:pt x="47" y="33"/>
                    </a:cubicBezTo>
                    <a:cubicBezTo>
                      <a:pt x="47" y="31"/>
                      <a:pt x="47" y="28"/>
                      <a:pt x="47" y="26"/>
                    </a:cubicBezTo>
                    <a:cubicBezTo>
                      <a:pt x="46" y="20"/>
                      <a:pt x="43" y="16"/>
                      <a:pt x="40" y="13"/>
                    </a:cubicBezTo>
                    <a:cubicBezTo>
                      <a:pt x="36" y="10"/>
                      <a:pt x="31" y="9"/>
                      <a:pt x="25" y="10"/>
                    </a:cubicBezTo>
                    <a:cubicBezTo>
                      <a:pt x="20" y="10"/>
                      <a:pt x="16" y="13"/>
                      <a:pt x="13" y="17"/>
                    </a:cubicBezTo>
                    <a:cubicBezTo>
                      <a:pt x="10" y="21"/>
                      <a:pt x="9" y="26"/>
                      <a:pt x="9" y="31"/>
                    </a:cubicBezTo>
                    <a:cubicBezTo>
                      <a:pt x="10" y="34"/>
                      <a:pt x="11" y="36"/>
                      <a:pt x="12" y="38"/>
                    </a:cubicBezTo>
                    <a:cubicBezTo>
                      <a:pt x="13" y="40"/>
                      <a:pt x="15" y="42"/>
                      <a:pt x="17" y="44"/>
                    </a:cubicBezTo>
                    <a:cubicBezTo>
                      <a:pt x="18" y="45"/>
                      <a:pt x="18" y="45"/>
                      <a:pt x="18" y="45"/>
                    </a:cubicBezTo>
                    <a:cubicBezTo>
                      <a:pt x="19" y="47"/>
                      <a:pt x="19" y="47"/>
                      <a:pt x="19" y="47"/>
                    </a:cubicBezTo>
                    <a:cubicBezTo>
                      <a:pt x="24" y="125"/>
                      <a:pt x="24" y="125"/>
                      <a:pt x="24" y="125"/>
                    </a:cubicBezTo>
                    <a:cubicBezTo>
                      <a:pt x="24" y="130"/>
                      <a:pt x="16" y="131"/>
                      <a:pt x="16" y="127"/>
                    </a:cubicBezTo>
                    <a:cubicBezTo>
                      <a:pt x="10" y="49"/>
                      <a:pt x="10" y="49"/>
                      <a:pt x="10" y="49"/>
                    </a:cubicBezTo>
                    <a:cubicBezTo>
                      <a:pt x="8" y="48"/>
                      <a:pt x="6" y="45"/>
                      <a:pt x="4" y="43"/>
                    </a:cubicBezTo>
                    <a:cubicBezTo>
                      <a:pt x="3" y="40"/>
                      <a:pt x="1" y="36"/>
                      <a:pt x="1" y="33"/>
                    </a:cubicBezTo>
                    <a:cubicBezTo>
                      <a:pt x="0" y="25"/>
                      <a:pt x="2" y="18"/>
                      <a:pt x="6" y="12"/>
                    </a:cubicBezTo>
                    <a:cubicBezTo>
                      <a:pt x="6" y="12"/>
                      <a:pt x="6" y="12"/>
                      <a:pt x="6" y="12"/>
                    </a:cubicBezTo>
                    <a:cubicBezTo>
                      <a:pt x="10" y="6"/>
                      <a:pt x="17" y="2"/>
                      <a:pt x="24" y="1"/>
                    </a:cubicBezTo>
                    <a:close/>
                  </a:path>
                </a:pathLst>
              </a:custGeom>
              <a:solidFill>
                <a:srgbClr val="DFE4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4" name="组合 3"/>
          <p:cNvGrpSpPr/>
          <p:nvPr/>
        </p:nvGrpSpPr>
        <p:grpSpPr>
          <a:xfrm>
            <a:off x="668020" y="1967865"/>
            <a:ext cx="2160270" cy="2983865"/>
            <a:chOff x="1052" y="3099"/>
            <a:chExt cx="3402" cy="4699"/>
          </a:xfrm>
        </p:grpSpPr>
        <p:pic>
          <p:nvPicPr>
            <p:cNvPr id="54" name="图片 53"/>
            <p:cNvPicPr>
              <a:picLocks noChangeAspect="1"/>
            </p:cNvPicPr>
            <p:nvPr/>
          </p:nvPicPr>
          <p:blipFill>
            <a:blip r:embed="rId6"/>
            <a:srcRect l="37260"/>
            <a:stretch>
              <a:fillRect/>
            </a:stretch>
          </p:blipFill>
          <p:spPr>
            <a:xfrm rot="360000">
              <a:off x="1052" y="3842"/>
              <a:ext cx="3402" cy="3957"/>
            </a:xfrm>
            <a:prstGeom prst="rect">
              <a:avLst/>
            </a:prstGeom>
            <a:ln w="127000">
              <a:solidFill>
                <a:schemeClr val="bg1"/>
              </a:solidFill>
            </a:ln>
          </p:spPr>
        </p:pic>
        <p:grpSp>
          <p:nvGrpSpPr>
            <p:cNvPr id="43" name="Group 42"/>
            <p:cNvGrpSpPr/>
            <p:nvPr/>
          </p:nvGrpSpPr>
          <p:grpSpPr>
            <a:xfrm>
              <a:off x="2805" y="3099"/>
              <a:ext cx="380" cy="667"/>
              <a:chOff x="1626674" y="5536245"/>
              <a:chExt cx="233363" cy="325726"/>
            </a:xfrm>
          </p:grpSpPr>
          <p:sp>
            <p:nvSpPr>
              <p:cNvPr id="34" name="Freeform 22"/>
              <p:cNvSpPr/>
              <p:nvPr/>
            </p:nvSpPr>
            <p:spPr bwMode="auto">
              <a:xfrm>
                <a:off x="1626674" y="5703221"/>
                <a:ext cx="233363" cy="158750"/>
              </a:xfrm>
              <a:custGeom>
                <a:avLst/>
                <a:gdLst>
                  <a:gd name="T0" fmla="*/ 14 w 130"/>
                  <a:gd name="T1" fmla="*/ 1 h 88"/>
                  <a:gd name="T2" fmla="*/ 123 w 130"/>
                  <a:gd name="T3" fmla="*/ 13 h 88"/>
                  <a:gd name="T4" fmla="*/ 129 w 130"/>
                  <a:gd name="T5" fmla="*/ 20 h 88"/>
                  <a:gd name="T6" fmla="*/ 122 w 130"/>
                  <a:gd name="T7" fmla="*/ 81 h 88"/>
                  <a:gd name="T8" fmla="*/ 115 w 130"/>
                  <a:gd name="T9" fmla="*/ 87 h 88"/>
                  <a:gd name="T10" fmla="*/ 6 w 130"/>
                  <a:gd name="T11" fmla="*/ 75 h 88"/>
                  <a:gd name="T12" fmla="*/ 0 w 130"/>
                  <a:gd name="T13" fmla="*/ 68 h 88"/>
                  <a:gd name="T14" fmla="*/ 7 w 130"/>
                  <a:gd name="T15" fmla="*/ 7 h 88"/>
                  <a:gd name="T16" fmla="*/ 14 w 130"/>
                  <a:gd name="T17" fmla="*/ 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88">
                    <a:moveTo>
                      <a:pt x="14" y="1"/>
                    </a:moveTo>
                    <a:cubicBezTo>
                      <a:pt x="123" y="13"/>
                      <a:pt x="123" y="13"/>
                      <a:pt x="123" y="13"/>
                    </a:cubicBezTo>
                    <a:cubicBezTo>
                      <a:pt x="127" y="13"/>
                      <a:pt x="130" y="16"/>
                      <a:pt x="129" y="20"/>
                    </a:cubicBezTo>
                    <a:cubicBezTo>
                      <a:pt x="122" y="81"/>
                      <a:pt x="122" y="81"/>
                      <a:pt x="122" y="81"/>
                    </a:cubicBezTo>
                    <a:cubicBezTo>
                      <a:pt x="122" y="85"/>
                      <a:pt x="119" y="88"/>
                      <a:pt x="115" y="87"/>
                    </a:cubicBezTo>
                    <a:cubicBezTo>
                      <a:pt x="6" y="75"/>
                      <a:pt x="6" y="75"/>
                      <a:pt x="6" y="75"/>
                    </a:cubicBezTo>
                    <a:cubicBezTo>
                      <a:pt x="2" y="75"/>
                      <a:pt x="0" y="72"/>
                      <a:pt x="0" y="68"/>
                    </a:cubicBezTo>
                    <a:cubicBezTo>
                      <a:pt x="7" y="7"/>
                      <a:pt x="7" y="7"/>
                      <a:pt x="7" y="7"/>
                    </a:cubicBezTo>
                    <a:cubicBezTo>
                      <a:pt x="7" y="3"/>
                      <a:pt x="10" y="0"/>
                      <a:pt x="14" y="1"/>
                    </a:cubicBezTo>
                    <a:close/>
                  </a:path>
                </a:pathLst>
              </a:custGeom>
              <a:solidFill>
                <a:srgbClr val="2427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3"/>
              <p:cNvSpPr/>
              <p:nvPr/>
            </p:nvSpPr>
            <p:spPr bwMode="auto">
              <a:xfrm>
                <a:off x="1638014" y="5747725"/>
                <a:ext cx="219075" cy="34925"/>
              </a:xfrm>
              <a:custGeom>
                <a:avLst/>
                <a:gdLst>
                  <a:gd name="T0" fmla="*/ 1 w 138"/>
                  <a:gd name="T1" fmla="*/ 0 h 22"/>
                  <a:gd name="T2" fmla="*/ 138 w 138"/>
                  <a:gd name="T3" fmla="*/ 16 h 22"/>
                  <a:gd name="T4" fmla="*/ 138 w 138"/>
                  <a:gd name="T5" fmla="*/ 22 h 22"/>
                  <a:gd name="T6" fmla="*/ 0 w 138"/>
                  <a:gd name="T7" fmla="*/ 7 h 22"/>
                  <a:gd name="T8" fmla="*/ 1 w 138"/>
                  <a:gd name="T9" fmla="*/ 0 h 22"/>
                </a:gdLst>
                <a:ahLst/>
                <a:cxnLst>
                  <a:cxn ang="0">
                    <a:pos x="T0" y="T1"/>
                  </a:cxn>
                  <a:cxn ang="0">
                    <a:pos x="T2" y="T3"/>
                  </a:cxn>
                  <a:cxn ang="0">
                    <a:pos x="T4" y="T5"/>
                  </a:cxn>
                  <a:cxn ang="0">
                    <a:pos x="T6" y="T7"/>
                  </a:cxn>
                  <a:cxn ang="0">
                    <a:pos x="T8" y="T9"/>
                  </a:cxn>
                </a:cxnLst>
                <a:rect l="0" t="0" r="r" b="b"/>
                <a:pathLst>
                  <a:path w="138" h="22">
                    <a:moveTo>
                      <a:pt x="1" y="0"/>
                    </a:moveTo>
                    <a:lnTo>
                      <a:pt x="138" y="16"/>
                    </a:lnTo>
                    <a:lnTo>
                      <a:pt x="138" y="22"/>
                    </a:lnTo>
                    <a:lnTo>
                      <a:pt x="0" y="7"/>
                    </a:lnTo>
                    <a:lnTo>
                      <a:pt x="1" y="0"/>
                    </a:lnTo>
                    <a:close/>
                  </a:path>
                </a:pathLst>
              </a:custGeom>
              <a:solidFill>
                <a:srgbClr val="464C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24"/>
              <p:cNvSpPr/>
              <p:nvPr/>
            </p:nvSpPr>
            <p:spPr bwMode="auto">
              <a:xfrm>
                <a:off x="1699926" y="5536245"/>
                <a:ext cx="120650" cy="233363"/>
              </a:xfrm>
              <a:custGeom>
                <a:avLst/>
                <a:gdLst>
                  <a:gd name="T0" fmla="*/ 41 w 67"/>
                  <a:gd name="T1" fmla="*/ 0 h 130"/>
                  <a:gd name="T2" fmla="*/ 60 w 67"/>
                  <a:gd name="T3" fmla="*/ 11 h 130"/>
                  <a:gd name="T4" fmla="*/ 60 w 67"/>
                  <a:gd name="T5" fmla="*/ 11 h 130"/>
                  <a:gd name="T6" fmla="*/ 66 w 67"/>
                  <a:gd name="T7" fmla="*/ 31 h 130"/>
                  <a:gd name="T8" fmla="*/ 63 w 67"/>
                  <a:gd name="T9" fmla="*/ 41 h 130"/>
                  <a:gd name="T10" fmla="*/ 57 w 67"/>
                  <a:gd name="T11" fmla="*/ 48 h 130"/>
                  <a:gd name="T12" fmla="*/ 55 w 67"/>
                  <a:gd name="T13" fmla="*/ 125 h 130"/>
                  <a:gd name="T14" fmla="*/ 46 w 67"/>
                  <a:gd name="T15" fmla="*/ 125 h 130"/>
                  <a:gd name="T16" fmla="*/ 49 w 67"/>
                  <a:gd name="T17" fmla="*/ 46 h 130"/>
                  <a:gd name="T18" fmla="*/ 49 w 67"/>
                  <a:gd name="T19" fmla="*/ 44 h 130"/>
                  <a:gd name="T20" fmla="*/ 50 w 67"/>
                  <a:gd name="T21" fmla="*/ 43 h 130"/>
                  <a:gd name="T22" fmla="*/ 55 w 67"/>
                  <a:gd name="T23" fmla="*/ 37 h 130"/>
                  <a:gd name="T24" fmla="*/ 57 w 67"/>
                  <a:gd name="T25" fmla="*/ 30 h 130"/>
                  <a:gd name="T26" fmla="*/ 53 w 67"/>
                  <a:gd name="T27" fmla="*/ 16 h 130"/>
                  <a:gd name="T28" fmla="*/ 40 w 67"/>
                  <a:gd name="T29" fmla="*/ 9 h 130"/>
                  <a:gd name="T30" fmla="*/ 26 w 67"/>
                  <a:gd name="T31" fmla="*/ 13 h 130"/>
                  <a:gd name="T32" fmla="*/ 19 w 67"/>
                  <a:gd name="T33" fmla="*/ 26 h 130"/>
                  <a:gd name="T34" fmla="*/ 20 w 67"/>
                  <a:gd name="T35" fmla="*/ 33 h 130"/>
                  <a:gd name="T36" fmla="*/ 23 w 67"/>
                  <a:gd name="T37" fmla="*/ 40 h 130"/>
                  <a:gd name="T38" fmla="*/ 25 w 67"/>
                  <a:gd name="T39" fmla="*/ 41 h 130"/>
                  <a:gd name="T40" fmla="*/ 24 w 67"/>
                  <a:gd name="T41" fmla="*/ 43 h 130"/>
                  <a:gd name="T42" fmla="*/ 9 w 67"/>
                  <a:gd name="T43" fmla="*/ 121 h 130"/>
                  <a:gd name="T44" fmla="*/ 1 w 67"/>
                  <a:gd name="T45" fmla="*/ 120 h 130"/>
                  <a:gd name="T46" fmla="*/ 15 w 67"/>
                  <a:gd name="T47" fmla="*/ 44 h 130"/>
                  <a:gd name="T48" fmla="*/ 12 w 67"/>
                  <a:gd name="T49" fmla="*/ 36 h 130"/>
                  <a:gd name="T50" fmla="*/ 11 w 67"/>
                  <a:gd name="T51" fmla="*/ 25 h 130"/>
                  <a:gd name="T52" fmla="*/ 21 w 67"/>
                  <a:gd name="T53" fmla="*/ 6 h 130"/>
                  <a:gd name="T54" fmla="*/ 21 w 67"/>
                  <a:gd name="T55" fmla="*/ 6 h 130"/>
                  <a:gd name="T56" fmla="*/ 41 w 67"/>
                  <a:gd name="T5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 h="130">
                    <a:moveTo>
                      <a:pt x="41" y="0"/>
                    </a:moveTo>
                    <a:cubicBezTo>
                      <a:pt x="49" y="1"/>
                      <a:pt x="55" y="5"/>
                      <a:pt x="60" y="11"/>
                    </a:cubicBezTo>
                    <a:cubicBezTo>
                      <a:pt x="60" y="11"/>
                      <a:pt x="60" y="11"/>
                      <a:pt x="60" y="11"/>
                    </a:cubicBezTo>
                    <a:cubicBezTo>
                      <a:pt x="64" y="16"/>
                      <a:pt x="67" y="23"/>
                      <a:pt x="66" y="31"/>
                    </a:cubicBezTo>
                    <a:cubicBezTo>
                      <a:pt x="65" y="35"/>
                      <a:pt x="64" y="38"/>
                      <a:pt x="63" y="41"/>
                    </a:cubicBezTo>
                    <a:cubicBezTo>
                      <a:pt x="61" y="44"/>
                      <a:pt x="59" y="46"/>
                      <a:pt x="57" y="48"/>
                    </a:cubicBezTo>
                    <a:cubicBezTo>
                      <a:pt x="55" y="125"/>
                      <a:pt x="55" y="125"/>
                      <a:pt x="55" y="125"/>
                    </a:cubicBezTo>
                    <a:cubicBezTo>
                      <a:pt x="55" y="130"/>
                      <a:pt x="46" y="129"/>
                      <a:pt x="46" y="125"/>
                    </a:cubicBezTo>
                    <a:cubicBezTo>
                      <a:pt x="49" y="46"/>
                      <a:pt x="49" y="46"/>
                      <a:pt x="49" y="46"/>
                    </a:cubicBezTo>
                    <a:cubicBezTo>
                      <a:pt x="49" y="44"/>
                      <a:pt x="49" y="44"/>
                      <a:pt x="49" y="44"/>
                    </a:cubicBezTo>
                    <a:cubicBezTo>
                      <a:pt x="50" y="43"/>
                      <a:pt x="50" y="43"/>
                      <a:pt x="50" y="43"/>
                    </a:cubicBezTo>
                    <a:cubicBezTo>
                      <a:pt x="52" y="41"/>
                      <a:pt x="54" y="39"/>
                      <a:pt x="55" y="37"/>
                    </a:cubicBezTo>
                    <a:cubicBezTo>
                      <a:pt x="56" y="35"/>
                      <a:pt x="57" y="33"/>
                      <a:pt x="57" y="30"/>
                    </a:cubicBezTo>
                    <a:cubicBezTo>
                      <a:pt x="58" y="25"/>
                      <a:pt x="56" y="20"/>
                      <a:pt x="53" y="16"/>
                    </a:cubicBezTo>
                    <a:cubicBezTo>
                      <a:pt x="50" y="12"/>
                      <a:pt x="45" y="10"/>
                      <a:pt x="40" y="9"/>
                    </a:cubicBezTo>
                    <a:cubicBezTo>
                      <a:pt x="35" y="8"/>
                      <a:pt x="30" y="10"/>
                      <a:pt x="26" y="13"/>
                    </a:cubicBezTo>
                    <a:cubicBezTo>
                      <a:pt x="22" y="16"/>
                      <a:pt x="20" y="21"/>
                      <a:pt x="19" y="26"/>
                    </a:cubicBezTo>
                    <a:cubicBezTo>
                      <a:pt x="19" y="28"/>
                      <a:pt x="19" y="31"/>
                      <a:pt x="20" y="33"/>
                    </a:cubicBezTo>
                    <a:cubicBezTo>
                      <a:pt x="21" y="36"/>
                      <a:pt x="22" y="38"/>
                      <a:pt x="23" y="40"/>
                    </a:cubicBezTo>
                    <a:cubicBezTo>
                      <a:pt x="25" y="41"/>
                      <a:pt x="25" y="41"/>
                      <a:pt x="25" y="41"/>
                    </a:cubicBezTo>
                    <a:cubicBezTo>
                      <a:pt x="24" y="43"/>
                      <a:pt x="24" y="43"/>
                      <a:pt x="24" y="43"/>
                    </a:cubicBezTo>
                    <a:cubicBezTo>
                      <a:pt x="9" y="121"/>
                      <a:pt x="9" y="121"/>
                      <a:pt x="9" y="121"/>
                    </a:cubicBezTo>
                    <a:cubicBezTo>
                      <a:pt x="9" y="125"/>
                      <a:pt x="0" y="124"/>
                      <a:pt x="1" y="120"/>
                    </a:cubicBezTo>
                    <a:cubicBezTo>
                      <a:pt x="15" y="44"/>
                      <a:pt x="15" y="44"/>
                      <a:pt x="15" y="44"/>
                    </a:cubicBezTo>
                    <a:cubicBezTo>
                      <a:pt x="14" y="41"/>
                      <a:pt x="12" y="38"/>
                      <a:pt x="12" y="36"/>
                    </a:cubicBezTo>
                    <a:cubicBezTo>
                      <a:pt x="11" y="32"/>
                      <a:pt x="10" y="29"/>
                      <a:pt x="11" y="25"/>
                    </a:cubicBezTo>
                    <a:cubicBezTo>
                      <a:pt x="11" y="17"/>
                      <a:pt x="15" y="11"/>
                      <a:pt x="21" y="6"/>
                    </a:cubicBezTo>
                    <a:cubicBezTo>
                      <a:pt x="21" y="6"/>
                      <a:pt x="21" y="6"/>
                      <a:pt x="21" y="6"/>
                    </a:cubicBezTo>
                    <a:cubicBezTo>
                      <a:pt x="26" y="2"/>
                      <a:pt x="34" y="0"/>
                      <a:pt x="41" y="0"/>
                    </a:cubicBezTo>
                    <a:close/>
                  </a:path>
                </a:pathLst>
              </a:custGeom>
              <a:solidFill>
                <a:srgbClr val="DFE4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ppt_x</p:attrName>
                                        </p:attrNameLst>
                                      </p:cBhvr>
                                      <p:tavLst>
                                        <p:tav tm="0">
                                          <p:val>
                                            <p:strVal val="#ppt_x-#ppt_w*1.125000"/>
                                          </p:val>
                                        </p:tav>
                                        <p:tav tm="100000">
                                          <p:val>
                                            <p:strVal val="#ppt_x"/>
                                          </p:val>
                                        </p:tav>
                                      </p:tavLst>
                                    </p:anim>
                                    <p:animEffect transition="in" filter="wipe(right)">
                                      <p:cBhvr>
                                        <p:cTn id="16" dur="500"/>
                                        <p:tgtEl>
                                          <p:spTgt spid="16"/>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500"/>
                                        <p:tgtEl>
                                          <p:spTgt spid="17"/>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up)">
                                      <p:cBhvr>
                                        <p:cTn id="24" dur="500"/>
                                        <p:tgtEl>
                                          <p:spTgt spid="4"/>
                                        </p:tgtEl>
                                      </p:cBhvr>
                                    </p:animEffect>
                                  </p:childTnLst>
                                </p:cTn>
                              </p:par>
                              <p:par>
                                <p:cTn id="25" presetID="22" presetClass="entr" presetSubtype="1"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up)">
                                      <p:cBhvr>
                                        <p:cTn id="27" dur="500"/>
                                        <p:tgtEl>
                                          <p:spTgt spid="2"/>
                                        </p:tgtEl>
                                      </p:cBhvr>
                                    </p:animEffect>
                                  </p:childTnLst>
                                </p:cTn>
                              </p:par>
                              <p:par>
                                <p:cTn id="28" presetID="22" presetClass="entr" presetSubtype="1"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up)">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p:bldP spid="1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100000">
              <a:schemeClr val="accent1">
                <a:lumMod val="60000"/>
                <a:lumOff val="40000"/>
              </a:schemeClr>
            </a:gs>
            <a:gs pos="83000">
              <a:schemeClr val="accent1">
                <a:lumMod val="45000"/>
                <a:lumOff val="55000"/>
              </a:schemeClr>
            </a:gs>
            <a:gs pos="100000">
              <a:schemeClr val="accent1">
                <a:lumMod val="30000"/>
                <a:lumOff val="70000"/>
              </a:schemeClr>
            </a:gs>
          </a:gsLst>
          <a:lin ang="21594000" scaled="0"/>
        </a:gra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9872345" y="0"/>
            <a:ext cx="2319020" cy="1905000"/>
          </a:xfrm>
          <a:prstGeom prst="rect">
            <a:avLst/>
          </a:prstGeom>
        </p:spPr>
      </p:pic>
      <p:sp>
        <p:nvSpPr>
          <p:cNvPr id="7" name="矩形 6"/>
          <p:cNvSpPr/>
          <p:nvPr/>
        </p:nvSpPr>
        <p:spPr>
          <a:xfrm flipV="1">
            <a:off x="728" y="269"/>
            <a:ext cx="12190792" cy="95497"/>
          </a:xfrm>
          <a:prstGeom prst="rect">
            <a:avLst/>
          </a:prstGeom>
          <a:solidFill>
            <a:srgbClr val="4277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21777" y="-77831"/>
            <a:ext cx="987348" cy="1188627"/>
            <a:chOff x="614" y="-123"/>
            <a:chExt cx="1555" cy="1872"/>
          </a:xfrm>
          <a:solidFill>
            <a:srgbClr val="427734"/>
          </a:solidFill>
        </p:grpSpPr>
        <p:grpSp>
          <p:nvGrpSpPr>
            <p:cNvPr id="9" name="组合 8"/>
            <p:cNvGrpSpPr/>
            <p:nvPr/>
          </p:nvGrpSpPr>
          <p:grpSpPr>
            <a:xfrm>
              <a:off x="614" y="-123"/>
              <a:ext cx="1555" cy="1872"/>
              <a:chOff x="336692" y="-179502"/>
              <a:chExt cx="987163" cy="1189012"/>
            </a:xfrm>
            <a:grpFill/>
          </p:grpSpPr>
          <p:sp>
            <p:nvSpPr>
              <p:cNvPr id="12" name="Diamond 13"/>
              <p:cNvSpPr/>
              <p:nvPr/>
            </p:nvSpPr>
            <p:spPr>
              <a:xfrm rot="2747839">
                <a:off x="336692" y="-150750"/>
                <a:ext cx="283103" cy="283103"/>
              </a:xfrm>
              <a:prstGeom prst="diamond">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3" name="Diamond 16"/>
              <p:cNvSpPr/>
              <p:nvPr/>
            </p:nvSpPr>
            <p:spPr>
              <a:xfrm rot="8147839">
                <a:off x="496416" y="-179502"/>
                <a:ext cx="508031" cy="508031"/>
              </a:xfrm>
              <a:prstGeom prst="diamond">
                <a:avLst/>
              </a:prstGeom>
              <a:grpFill/>
              <a:ln>
                <a:noFill/>
              </a:ln>
              <a:effectLst>
                <a:outerShdw blurRad="50800" dist="38100" dir="10800000" algn="r"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4" name="Diamond 14"/>
              <p:cNvSpPr/>
              <p:nvPr/>
            </p:nvSpPr>
            <p:spPr>
              <a:xfrm rot="18947839">
                <a:off x="437330" y="122985"/>
                <a:ext cx="886525" cy="886525"/>
              </a:xfrm>
              <a:prstGeom prst="diamond">
                <a:avLst/>
              </a:prstGeom>
              <a:grpFill/>
              <a:ln>
                <a:noFill/>
              </a:ln>
              <a:effectLst>
                <a:outerShdw blurRad="50800" dist="38100" dir="16200000"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sz="240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grpSp>
        <p:sp>
          <p:nvSpPr>
            <p:cNvPr id="15" name="文本框 14"/>
            <p:cNvSpPr txBox="1"/>
            <p:nvPr/>
          </p:nvSpPr>
          <p:spPr>
            <a:xfrm>
              <a:off x="952" y="640"/>
              <a:ext cx="1037" cy="822"/>
            </a:xfrm>
            <a:prstGeom prst="rect">
              <a:avLst/>
            </a:prstGeom>
            <a:grpFill/>
          </p:spPr>
          <p:txBody>
            <a:bodyPr wrap="square" rtlCol="0">
              <a:spAutoFit/>
            </a:bodyPr>
            <a:lstStyle/>
            <a:p>
              <a:pPr algn="ctr"/>
              <a:r>
                <a:rPr lang="en-US" altLang="zh-CN" sz="2800" b="1" dirty="0">
                  <a:ln w="28575">
                    <a:noFill/>
                  </a:ln>
                  <a:solidFill>
                    <a:schemeClr val="bg1"/>
                  </a:solidFill>
                  <a:latin typeface="微软雅黑" charset="-122"/>
                  <a:ea typeface="微软雅黑" charset="-122"/>
                </a:rPr>
                <a:t>02</a:t>
              </a:r>
              <a:endParaRPr lang="zh-CN" altLang="en-US" sz="4400" b="1" dirty="0">
                <a:ln w="28575">
                  <a:noFill/>
                </a:ln>
                <a:solidFill>
                  <a:schemeClr val="bg1"/>
                </a:solidFill>
                <a:latin typeface="微软雅黑" charset="-122"/>
                <a:ea typeface="微软雅黑" charset="-122"/>
              </a:endParaRPr>
            </a:p>
          </p:txBody>
        </p:sp>
      </p:grpSp>
      <p:sp>
        <p:nvSpPr>
          <p:cNvPr id="16" name="矩形 15"/>
          <p:cNvSpPr/>
          <p:nvPr/>
        </p:nvSpPr>
        <p:spPr>
          <a:xfrm>
            <a:off x="1142957" y="171977"/>
            <a:ext cx="2708910" cy="852805"/>
          </a:xfrm>
          <a:prstGeom prst="rect">
            <a:avLst/>
          </a:prstGeom>
        </p:spPr>
        <p:txBody>
          <a:bodyPr wrap="none">
            <a:spAutoFit/>
          </a:bodyPr>
          <a:lstStyle/>
          <a:p>
            <a:pPr marL="0" lvl="1" algn="l">
              <a:lnSpc>
                <a:spcPct val="150000"/>
              </a:lnSpc>
            </a:pPr>
            <a:r>
              <a:rPr lang="zh-CN" altLang="en-US" sz="3300" b="1" dirty="0">
                <a:effectLst/>
                <a:latin typeface="黑体" charset="-122"/>
                <a:ea typeface="黑体" charset="-122"/>
                <a:cs typeface="华文楷体" charset="-122"/>
                <a:sym typeface="+mn-ea"/>
              </a:rPr>
              <a:t>大气污染现象</a:t>
            </a:r>
          </a:p>
        </p:txBody>
      </p:sp>
      <p:pic>
        <p:nvPicPr>
          <p:cNvPr id="269" name="图片 268"/>
          <p:cNvPicPr>
            <a:picLocks noChangeAspect="1"/>
          </p:cNvPicPr>
          <p:nvPr/>
        </p:nvPicPr>
        <p:blipFill rotWithShape="1">
          <a:blip r:embed="rId2">
            <a:extLst>
              <a:ext uri="{BEBA8EAE-BF5A-486C-A8C5-ECC9F3942E4B}">
                <a14:imgProps xmlns:a14="http://schemas.microsoft.com/office/drawing/2010/main">
                  <a14:imgLayer r:embed="rId3">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635" y="5840730"/>
            <a:ext cx="12286615" cy="1041400"/>
          </a:xfrm>
          <a:prstGeom prst="rect">
            <a:avLst/>
          </a:prstGeom>
        </p:spPr>
      </p:pic>
      <p:grpSp>
        <p:nvGrpSpPr>
          <p:cNvPr id="17" name="组合 16"/>
          <p:cNvGrpSpPr/>
          <p:nvPr/>
        </p:nvGrpSpPr>
        <p:grpSpPr>
          <a:xfrm>
            <a:off x="894715" y="1794510"/>
            <a:ext cx="4753610" cy="4357370"/>
            <a:chOff x="1409" y="2826"/>
            <a:chExt cx="7486" cy="6862"/>
          </a:xfrm>
        </p:grpSpPr>
        <p:pic>
          <p:nvPicPr>
            <p:cNvPr id="61"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09" y="2826"/>
              <a:ext cx="7487" cy="6863"/>
            </a:xfrm>
            <a:prstGeom prst="rect">
              <a:avLst/>
            </a:prstGeom>
          </p:spPr>
        </p:pic>
        <p:pic>
          <p:nvPicPr>
            <p:cNvPr id="62" name="图片 10246"/>
            <p:cNvPicPr>
              <a:picLocks noChangeAspect="1"/>
            </p:cNvPicPr>
            <p:nvPr/>
          </p:nvPicPr>
          <p:blipFill>
            <a:blip r:embed="rId5"/>
            <a:srcRect t="5818"/>
            <a:stretch>
              <a:fillRect/>
            </a:stretch>
          </p:blipFill>
          <p:spPr>
            <a:xfrm>
              <a:off x="1818" y="3207"/>
              <a:ext cx="6669" cy="3951"/>
            </a:xfrm>
            <a:prstGeom prst="rect">
              <a:avLst/>
            </a:prstGeom>
            <a:noFill/>
            <a:ln w="9525">
              <a:noFill/>
            </a:ln>
          </p:spPr>
        </p:pic>
      </p:grpSp>
      <p:sp>
        <p:nvSpPr>
          <p:cNvPr id="63" name="文本框 62"/>
          <p:cNvSpPr txBox="1"/>
          <p:nvPr/>
        </p:nvSpPr>
        <p:spPr>
          <a:xfrm>
            <a:off x="6442075" y="1998345"/>
            <a:ext cx="4250690" cy="2861310"/>
          </a:xfrm>
          <a:prstGeom prst="rect">
            <a:avLst/>
          </a:prstGeom>
          <a:noFill/>
        </p:spPr>
        <p:txBody>
          <a:bodyPr wrap="square" rtlCol="0" anchor="t">
            <a:spAutoFit/>
          </a:bodyPr>
          <a:lstStyle/>
          <a:p>
            <a:pPr indent="609600" algn="just" fontAlgn="auto">
              <a:lnSpc>
                <a:spcPct val="150000"/>
              </a:lnSpc>
              <a:spcBef>
                <a:spcPts val="0"/>
              </a:spcBef>
            </a:pPr>
            <a:r>
              <a:rPr lang="zh-CN" altLang="en-US" sz="2400" b="1" dirty="0">
                <a:solidFill>
                  <a:srgbClr val="000000"/>
                </a:solidFill>
                <a:latin typeface="方正少儿简体" charset="-122"/>
                <a:ea typeface="方正少儿简体" charset="-122"/>
                <a:sym typeface="宋体" pitchFamily="2" charset="-122"/>
              </a:rPr>
              <a:t>地球妈妈</a:t>
            </a:r>
            <a:r>
              <a:rPr lang="zh-CN" altLang="en-US" sz="2400" b="1" dirty="0">
                <a:solidFill>
                  <a:srgbClr val="000000"/>
                </a:solidFill>
                <a:latin typeface="方正少儿简体" charset="-122"/>
                <a:ea typeface="方正少儿简体" charset="-122"/>
                <a:sym typeface="+mn-ea"/>
              </a:rPr>
              <a:t>在哭泣，</a:t>
            </a:r>
            <a:r>
              <a:rPr lang="zh-CN" altLang="en-US" sz="2400" b="1" dirty="0">
                <a:latin typeface="方正少儿简体" charset="-122"/>
                <a:ea typeface="方正少儿简体" charset="-122"/>
                <a:sym typeface="宋体" pitchFamily="2" charset="-122"/>
              </a:rPr>
              <a:t>因为她</a:t>
            </a:r>
            <a:r>
              <a:rPr lang="zh-CN" altLang="en-US" sz="2400" b="1" dirty="0">
                <a:solidFill>
                  <a:srgbClr val="FF0000"/>
                </a:solidFill>
                <a:latin typeface="方正少儿简体" charset="-122"/>
                <a:ea typeface="方正少儿简体" charset="-122"/>
                <a:sym typeface="宋体" pitchFamily="2" charset="-122"/>
              </a:rPr>
              <a:t>伤痕累累，</a:t>
            </a:r>
            <a:r>
              <a:rPr lang="zh-CN" altLang="en-US" sz="2400" b="1" dirty="0">
                <a:solidFill>
                  <a:srgbClr val="000000"/>
                </a:solidFill>
                <a:latin typeface="方正少儿简体" charset="-122"/>
                <a:ea typeface="方正少儿简体" charset="-122"/>
                <a:sym typeface="宋体" pitchFamily="2" charset="-122"/>
              </a:rPr>
              <a:t>她的</a:t>
            </a:r>
            <a:r>
              <a:rPr lang="zh-CN" altLang="en-US" sz="2400" b="1" dirty="0">
                <a:solidFill>
                  <a:srgbClr val="000000"/>
                </a:solidFill>
                <a:latin typeface="方正少儿简体" charset="-122"/>
                <a:ea typeface="方正少儿简体" charset="-122"/>
                <a:sym typeface="+mn-ea"/>
              </a:rPr>
              <a:t>孩子</a:t>
            </a:r>
            <a:r>
              <a:rPr lang="zh-CN" altLang="en-US" sz="2400" b="1" dirty="0">
                <a:solidFill>
                  <a:srgbClr val="297F9D"/>
                </a:solidFill>
                <a:latin typeface="方正少儿简体" charset="-122"/>
                <a:ea typeface="方正少儿简体" charset="-122"/>
                <a:sym typeface="+mn-ea"/>
              </a:rPr>
              <a:t>伤痕累累</a:t>
            </a:r>
            <a:r>
              <a:rPr lang="en-US" altLang="x-none" sz="2400" b="1" dirty="0">
                <a:latin typeface="方正少儿简体" charset="-122"/>
                <a:ea typeface="方正少儿简体" charset="-122"/>
                <a:sym typeface="宋体" pitchFamily="2" charset="-122"/>
              </a:rPr>
              <a:t>……</a:t>
            </a:r>
            <a:r>
              <a:rPr lang="zh-CN" altLang="en-US" sz="2400" b="1" dirty="0">
                <a:latin typeface="方正少儿简体" charset="-122"/>
                <a:ea typeface="方正少儿简体" charset="-122"/>
                <a:sym typeface="宋体" pitchFamily="2" charset="-122"/>
              </a:rPr>
              <a:t>而我们也尝到了苦果</a:t>
            </a:r>
            <a:r>
              <a:rPr lang="en-US" altLang="x-none" sz="2400" b="1" dirty="0">
                <a:latin typeface="方正少儿简体" charset="-122"/>
                <a:ea typeface="方正少儿简体" charset="-122"/>
                <a:sym typeface="宋体" pitchFamily="2" charset="-122"/>
              </a:rPr>
              <a:t>——</a:t>
            </a:r>
            <a:r>
              <a:rPr lang="zh-CN" altLang="en-US" sz="2400" b="1" dirty="0">
                <a:latin typeface="方正少儿简体" charset="-122"/>
                <a:ea typeface="方正少儿简体" charset="-122"/>
                <a:sym typeface="宋体" pitchFamily="2" charset="-122"/>
              </a:rPr>
              <a:t>连</a:t>
            </a:r>
            <a:r>
              <a:rPr lang="zh-CN" altLang="en-US" sz="2400" b="1" dirty="0">
                <a:solidFill>
                  <a:srgbClr val="F49D15"/>
                </a:solidFill>
                <a:latin typeface="方正少儿简体" charset="-122"/>
                <a:ea typeface="方正少儿简体" charset="-122"/>
                <a:sym typeface="宋体" pitchFamily="2" charset="-122"/>
              </a:rPr>
              <a:t>在蓝天白云下自由的呼吸</a:t>
            </a:r>
            <a:r>
              <a:rPr lang="zh-CN" altLang="en-US" sz="2400" b="1" dirty="0">
                <a:latin typeface="方正少儿简体" charset="-122"/>
                <a:ea typeface="方正少儿简体" charset="-122"/>
                <a:sym typeface="宋体" pitchFamily="2" charset="-122"/>
              </a:rPr>
              <a:t>都成了一件奢侈的事！</a:t>
            </a:r>
            <a:endParaRPr lang="zh-CN" altLang="en-US" sz="2400">
              <a:latin typeface="方正少儿简体" charset="-122"/>
              <a:ea typeface="方正少儿简体" charset="-122"/>
            </a:endParaRPr>
          </a:p>
        </p:txBody>
      </p:sp>
    </p:spTree>
  </p:cSld>
  <p:clrMapOvr>
    <a:masterClrMapping/>
  </p:clrMapOvr>
  <p:transition advClick="0" advTm="4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heckerboard(across)">
                                      <p:cBhvr>
                                        <p:cTn id="7" dur="500"/>
                                        <p:tgtEl>
                                          <p:spTgt spid="17"/>
                                        </p:tgtEl>
                                      </p:cBhvr>
                                    </p:animEffect>
                                  </p:childTnLst>
                                </p:cTn>
                              </p:par>
                            </p:childTnLst>
                          </p:cTn>
                        </p:par>
                        <p:par>
                          <p:cTn id="8" fill="hold">
                            <p:stCondLst>
                              <p:cond delay="5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63"/>
                                        </p:tgtEl>
                                        <p:attrNameLst>
                                          <p:attrName>style.visibility</p:attrName>
                                        </p:attrNameLst>
                                      </p:cBhvr>
                                      <p:to>
                                        <p:strVal val="visible"/>
                                      </p:to>
                                    </p:set>
                                    <p:anim calcmode="discrete" valueType="clr">
                                      <p:cBhvr override="childStyle">
                                        <p:cTn id="11" dur="80"/>
                                        <p:tgtEl>
                                          <p:spTgt spid="63"/>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63"/>
                                        </p:tgtEl>
                                        <p:attrNameLst>
                                          <p:attrName>fillcolor</p:attrName>
                                        </p:attrNameLst>
                                      </p:cBhvr>
                                      <p:tavLst>
                                        <p:tav tm="0">
                                          <p:val>
                                            <p:clrVal>
                                              <a:schemeClr val="accent2"/>
                                            </p:clrVal>
                                          </p:val>
                                        </p:tav>
                                        <p:tav tm="50000">
                                          <p:val>
                                            <p:clrVal>
                                              <a:schemeClr val="hlink"/>
                                            </p:clrVal>
                                          </p:val>
                                        </p:tav>
                                      </p:tavLst>
                                    </p:anim>
                                    <p:set>
                                      <p:cBhvr>
                                        <p:cTn id="13" dur="80"/>
                                        <p:tgtEl>
                                          <p:spTgt spid="6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2000">
              <a:schemeClr val="accent1">
                <a:lumMod val="5000"/>
                <a:lumOff val="95000"/>
                <a:alpha val="92000"/>
              </a:schemeClr>
            </a:gs>
            <a:gs pos="100000">
              <a:schemeClr val="accent1">
                <a:lumMod val="60000"/>
                <a:lumOff val="40000"/>
              </a:schemeClr>
            </a:gs>
            <a:gs pos="83000">
              <a:schemeClr val="accent1">
                <a:lumMod val="45000"/>
                <a:lumOff val="55000"/>
              </a:schemeClr>
            </a:gs>
            <a:gs pos="100000">
              <a:schemeClr val="accent1">
                <a:lumMod val="30000"/>
                <a:lumOff val="70000"/>
              </a:schemeClr>
            </a:gs>
          </a:gsLst>
          <a:lin ang="21594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340" y="3318510"/>
            <a:ext cx="2917190" cy="3270250"/>
          </a:xfrm>
          <a:prstGeom prst="rect">
            <a:avLst/>
          </a:prstGeom>
        </p:spPr>
      </p:pic>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53340" y="-195294"/>
            <a:ext cx="2434306" cy="1999645"/>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4010" y="2882900"/>
            <a:ext cx="2651125" cy="3583940"/>
          </a:xfrm>
          <a:prstGeom prst="rect">
            <a:avLst/>
          </a:prstGeom>
        </p:spPr>
      </p:pic>
      <p:pic>
        <p:nvPicPr>
          <p:cNvPr id="269" name="图片 268"/>
          <p:cNvPicPr>
            <a:picLocks noChangeAspect="1"/>
          </p:cNvPicPr>
          <p:nvPr/>
        </p:nvPicPr>
        <p:blipFill rotWithShape="1">
          <a:blip r:embed="rId4">
            <a:extLst>
              <a:ext uri="{BEBA8EAE-BF5A-486C-A8C5-ECC9F3942E4B}">
                <a14:imgProps xmlns:a14="http://schemas.microsoft.com/office/drawing/2010/main">
                  <a14:imgLayer r:embed="rId5">
                    <a14:imgEffect>
                      <a14:backgroundRemoval t="68900" b="100000" l="0" r="100000">
                        <a14:backgroundMark x1="62996" y1="85885" x2="63188" y2="88995"/>
                        <a14:backgroundMark x1="64661" y1="81818" x2="64661" y2="87560"/>
                        <a14:backgroundMark x1="66453" y1="84450" x2="66645" y2="87799"/>
                      </a14:backgroundRemoval>
                    </a14:imgEffect>
                  </a14:imgLayer>
                </a14:imgProps>
              </a:ext>
              <a:ext uri="{28A0092B-C50C-407E-A947-70E740481C1C}">
                <a14:useLocalDpi xmlns:a14="http://schemas.microsoft.com/office/drawing/2010/main" val="0"/>
              </a:ext>
            </a:extLst>
          </a:blip>
          <a:srcRect t="69977"/>
          <a:stretch>
            <a:fillRect/>
          </a:stretch>
        </p:blipFill>
        <p:spPr>
          <a:xfrm>
            <a:off x="0" y="5840730"/>
            <a:ext cx="12286615" cy="1041400"/>
          </a:xfrm>
          <a:prstGeom prst="rect">
            <a:avLst/>
          </a:prstGeom>
        </p:spPr>
      </p:pic>
      <p:pic>
        <p:nvPicPr>
          <p:cNvPr id="7" name="图片 6" descr="边框"/>
          <p:cNvPicPr>
            <a:picLocks noChangeAspect="1"/>
          </p:cNvPicPr>
          <p:nvPr/>
        </p:nvPicPr>
        <p:blipFill>
          <a:blip r:embed="rId6"/>
          <a:stretch>
            <a:fillRect/>
          </a:stretch>
        </p:blipFill>
        <p:spPr>
          <a:xfrm>
            <a:off x="2702560" y="55880"/>
            <a:ext cx="6786245" cy="5784850"/>
          </a:xfrm>
          <a:prstGeom prst="rect">
            <a:avLst/>
          </a:prstGeom>
        </p:spPr>
      </p:pic>
      <p:sp>
        <p:nvSpPr>
          <p:cNvPr id="246" name="文本框 245"/>
          <p:cNvSpPr txBox="1"/>
          <p:nvPr/>
        </p:nvSpPr>
        <p:spPr>
          <a:xfrm>
            <a:off x="4620260" y="3917315"/>
            <a:ext cx="3046095" cy="645160"/>
          </a:xfrm>
          <a:prstGeom prst="rect">
            <a:avLst/>
          </a:prstGeom>
          <a:noFill/>
        </p:spPr>
        <p:txBody>
          <a:bodyPr wrap="square" rtlCol="0">
            <a:spAutoFit/>
          </a:bodyPr>
          <a:lstStyle/>
          <a:p>
            <a:r>
              <a:rPr lang="zh-CN" altLang="en-US" sz="3600" b="1" dirty="0">
                <a:latin typeface="微软雅黑" charset="-122"/>
                <a:ea typeface="微软雅黑" charset="-122"/>
                <a:sym typeface="+mn-ea"/>
              </a:rPr>
              <a:t>常见大气污染</a:t>
            </a:r>
          </a:p>
        </p:txBody>
      </p:sp>
      <p:sp>
        <p:nvSpPr>
          <p:cNvPr id="8" name="文本框 7"/>
          <p:cNvSpPr txBox="1"/>
          <p:nvPr/>
        </p:nvSpPr>
        <p:spPr>
          <a:xfrm>
            <a:off x="5314315" y="2688590"/>
            <a:ext cx="1897380" cy="583565"/>
          </a:xfrm>
          <a:prstGeom prst="rect">
            <a:avLst/>
          </a:prstGeom>
          <a:noFill/>
        </p:spPr>
        <p:txBody>
          <a:bodyPr wrap="square" rtlCol="0">
            <a:spAutoFit/>
          </a:bodyPr>
          <a:lstStyle/>
          <a:p>
            <a:r>
              <a:rPr lang="zh-CN" altLang="en-US" sz="3200" b="1" dirty="0">
                <a:latin typeface="微软雅黑" charset="-122"/>
                <a:ea typeface="微软雅黑" charset="-122"/>
                <a:sym typeface="+mn-ea"/>
              </a:rPr>
              <a:t>第三章</a:t>
            </a:r>
          </a:p>
        </p:txBody>
      </p:sp>
      <p:pic>
        <p:nvPicPr>
          <p:cNvPr id="9" name="图片 8" descr="波浪线"/>
          <p:cNvPicPr>
            <a:picLocks noChangeAspect="1"/>
          </p:cNvPicPr>
          <p:nvPr/>
        </p:nvPicPr>
        <p:blipFill>
          <a:blip r:embed="rId7"/>
          <a:stretch>
            <a:fillRect/>
          </a:stretch>
        </p:blipFill>
        <p:spPr>
          <a:xfrm>
            <a:off x="3547745" y="3390207"/>
            <a:ext cx="5096510" cy="408940"/>
          </a:xfrm>
          <a:prstGeom prst="rect">
            <a:avLst/>
          </a:prstGeom>
        </p:spPr>
      </p:pic>
      <p:pic>
        <p:nvPicPr>
          <p:cNvPr id="12" name="图片 11"/>
          <p:cNvPicPr>
            <a:picLocks noChangeAspect="1"/>
          </p:cNvPicPr>
          <p:nvPr/>
        </p:nvPicPr>
        <p:blipFill>
          <a:blip r:embed="rId8"/>
          <a:stretch>
            <a:fillRect/>
          </a:stretch>
        </p:blipFill>
        <p:spPr>
          <a:xfrm>
            <a:off x="7597140" y="4401820"/>
            <a:ext cx="1498600" cy="834390"/>
          </a:xfrm>
          <a:prstGeom prst="rect">
            <a:avLst/>
          </a:prstGeom>
        </p:spPr>
      </p:pic>
      <p:pic>
        <p:nvPicPr>
          <p:cNvPr id="13" name="图片 12"/>
          <p:cNvPicPr>
            <a:picLocks noChangeAspect="1"/>
          </p:cNvPicPr>
          <p:nvPr/>
        </p:nvPicPr>
        <p:blipFill>
          <a:blip r:embed="rId8"/>
          <a:stretch>
            <a:fillRect/>
          </a:stretch>
        </p:blipFill>
        <p:spPr>
          <a:xfrm>
            <a:off x="3094355" y="4401820"/>
            <a:ext cx="1498600" cy="834390"/>
          </a:xfrm>
          <a:prstGeom prst="rect">
            <a:avLst/>
          </a:prstGeom>
        </p:spPr>
      </p:pic>
    </p:spTree>
  </p:cSld>
  <p:clrMapOvr>
    <a:masterClrMapping/>
  </p:clrMapOvr>
  <p:transition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1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0" fill="hold"/>
                                        <p:tgtEl>
                                          <p:spTgt spid="3"/>
                                        </p:tgtEl>
                                        <p:attrNameLst>
                                          <p:attrName>ppt_x</p:attrName>
                                        </p:attrNameLst>
                                      </p:cBhvr>
                                      <p:tavLst>
                                        <p:tav tm="0">
                                          <p:val>
                                            <p:strVal val="0-#ppt_w/2"/>
                                          </p:val>
                                        </p:tav>
                                        <p:tav tm="100000">
                                          <p:val>
                                            <p:strVal val="#ppt_x"/>
                                          </p:val>
                                        </p:tav>
                                      </p:tavLst>
                                    </p:anim>
                                    <p:anim calcmode="lin" valueType="num">
                                      <p:cBhvr additive="base">
                                        <p:cTn id="8" dur="30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11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3000" fill="hold"/>
                                        <p:tgtEl>
                                          <p:spTgt spid="4"/>
                                        </p:tgtEl>
                                        <p:attrNameLst>
                                          <p:attrName>ppt_x</p:attrName>
                                        </p:attrNameLst>
                                      </p:cBhvr>
                                      <p:tavLst>
                                        <p:tav tm="0">
                                          <p:val>
                                            <p:strVal val="1+#ppt_w/2"/>
                                          </p:val>
                                        </p:tav>
                                        <p:tav tm="100000">
                                          <p:val>
                                            <p:strVal val="#ppt_x"/>
                                          </p:val>
                                        </p:tav>
                                      </p:tavLst>
                                    </p:anim>
                                    <p:anim calcmode="lin" valueType="num">
                                      <p:cBhvr additive="base">
                                        <p:cTn id="12" dur="30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4100"/>
                            </p:stCondLst>
                            <p:childTnLst>
                              <p:par>
                                <p:cTn id="14" presetID="22" presetClass="entr" presetSubtype="1"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up)">
                                      <p:cBhvr>
                                        <p:cTn id="16" dur="500"/>
                                        <p:tgtEl>
                                          <p:spTgt spid="7"/>
                                        </p:tgtEl>
                                      </p:cBhvr>
                                    </p:animEffect>
                                  </p:childTnLst>
                                </p:cTn>
                              </p:par>
                            </p:childTnLst>
                          </p:cTn>
                        </p:par>
                        <p:par>
                          <p:cTn id="17" fill="hold">
                            <p:stCondLst>
                              <p:cond delay="46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5100"/>
                            </p:stCondLst>
                            <p:childTnLst>
                              <p:par>
                                <p:cTn id="24" presetID="2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5600"/>
                            </p:stCondLst>
                            <p:childTnLst>
                              <p:par>
                                <p:cTn id="28" presetID="22" presetClass="entr" presetSubtype="8" fill="hold" grpId="0" nodeType="afterEffect">
                                  <p:stCondLst>
                                    <p:cond delay="0"/>
                                  </p:stCondLst>
                                  <p:childTnLst>
                                    <p:set>
                                      <p:cBhvr>
                                        <p:cTn id="29" dur="1" fill="hold">
                                          <p:stCondLst>
                                            <p:cond delay="0"/>
                                          </p:stCondLst>
                                        </p:cTn>
                                        <p:tgtEl>
                                          <p:spTgt spid="246"/>
                                        </p:tgtEl>
                                        <p:attrNameLst>
                                          <p:attrName>style.visibility</p:attrName>
                                        </p:attrNameLst>
                                      </p:cBhvr>
                                      <p:to>
                                        <p:strVal val="visible"/>
                                      </p:to>
                                    </p:set>
                                    <p:animEffect transition="in" filter="wipe(left)">
                                      <p:cBhvr>
                                        <p:cTn id="30" dur="500"/>
                                        <p:tgtEl>
                                          <p:spTgt spid="246"/>
                                        </p:tgtEl>
                                      </p:cBhvr>
                                    </p:animEffect>
                                  </p:childTnLst>
                                </p:cTn>
                              </p:par>
                            </p:childTnLst>
                          </p:cTn>
                        </p:par>
                        <p:par>
                          <p:cTn id="31" fill="hold">
                            <p:stCondLst>
                              <p:cond delay="6100"/>
                            </p:stCondLst>
                            <p:childTnLst>
                              <p:par>
                                <p:cTn id="32" presetID="42"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 grpId="0"/>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1336</Words>
  <PresentationFormat>宽屏</PresentationFormat>
  <Paragraphs>198</Paragraphs>
  <Slides>23</Slides>
  <Notes>2</Notes>
  <HiddenSlides>0</HiddenSlides>
  <MMClips>1</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减少使用塑料袋 减少生产时的废气排放</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2017-12-04T01:47:00Z</dcterms:created>
  <dcterms:modified xsi:type="dcterms:W3CDTF">2018-07-18T06:00:14Z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