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8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20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22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2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6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2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28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5" r:id="rId1"/>
  </p:sldMasterIdLst>
  <p:notesMasterIdLst>
    <p:notesMasterId r:id="rId32"/>
  </p:notesMasterIdLst>
  <p:sldIdLst>
    <p:sldId id="2745" r:id="rId2"/>
    <p:sldId id="2746" r:id="rId3"/>
    <p:sldId id="2747" r:id="rId4"/>
    <p:sldId id="2751" r:id="rId5"/>
    <p:sldId id="2752" r:id="rId6"/>
    <p:sldId id="2753" r:id="rId7"/>
    <p:sldId id="2754" r:id="rId8"/>
    <p:sldId id="2755" r:id="rId9"/>
    <p:sldId id="2756" r:id="rId10"/>
    <p:sldId id="2748" r:id="rId11"/>
    <p:sldId id="2758" r:id="rId12"/>
    <p:sldId id="2759" r:id="rId13"/>
    <p:sldId id="2760" r:id="rId14"/>
    <p:sldId id="2761" r:id="rId15"/>
    <p:sldId id="2762" r:id="rId16"/>
    <p:sldId id="2763" r:id="rId17"/>
    <p:sldId id="2749" r:id="rId18"/>
    <p:sldId id="2768" r:id="rId19"/>
    <p:sldId id="2769" r:id="rId20"/>
    <p:sldId id="2770" r:id="rId21"/>
    <p:sldId id="2772" r:id="rId22"/>
    <p:sldId id="2773" r:id="rId23"/>
    <p:sldId id="2774" r:id="rId24"/>
    <p:sldId id="2750" r:id="rId25"/>
    <p:sldId id="2765" r:id="rId26"/>
    <p:sldId id="2766" r:id="rId27"/>
    <p:sldId id="2767" r:id="rId28"/>
    <p:sldId id="2775" r:id="rId29"/>
    <p:sldId id="2776" r:id="rId30"/>
    <p:sldId id="2777" r:id="rId31"/>
  </p:sldIdLst>
  <p:sldSz cx="12858750" cy="723265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3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12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A6A6"/>
    <a:srgbClr val="BFBFBF"/>
    <a:srgbClr val="212E3C"/>
    <a:srgbClr val="FBBF09"/>
    <a:srgbClr val="EF4232"/>
    <a:srgbClr val="03A9F0"/>
    <a:srgbClr val="FFFFFF"/>
    <a:srgbClr val="FABCA8"/>
    <a:srgbClr val="57562F"/>
    <a:srgbClr val="FBCD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9" autoAdjust="0"/>
    <p:restoredTop sz="92986" autoAdjust="0"/>
  </p:normalViewPr>
  <p:slideViewPr>
    <p:cSldViewPr>
      <p:cViewPr varScale="1">
        <p:scale>
          <a:sx n="108" d="100"/>
          <a:sy n="108" d="100"/>
        </p:scale>
        <p:origin x="762" y="150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881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880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692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2460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5813090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7378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2491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2474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8578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79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018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119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7559210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497091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222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8699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6065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260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7392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54457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1518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9046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54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016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602292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995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3350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2817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952874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039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E3AD87B8-9A4B-45E2-BBE5-FB86ADE287A3}" type="datetimeFigureOut">
              <a:rPr lang="zh-CN" altLang="en-US" smtClean="0"/>
              <a:t>2017/6/11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461" y="6703596"/>
            <a:ext cx="4339828" cy="38618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492" y="6703596"/>
            <a:ext cx="2893219" cy="386187"/>
          </a:xfrm>
          <a:prstGeom prst="rect">
            <a:avLst/>
          </a:prstGeom>
        </p:spPr>
        <p:txBody>
          <a:bodyPr/>
          <a:lstStyle/>
          <a:p>
            <a:fld id="{37AAA611-6692-4583-86AB-5AB9B972BD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51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21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</p:sldLayoutIdLst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xStyles>
    <p:titleStyle>
      <a:lvl1pPr algn="l" defTabSz="91447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20" indent="-228620" algn="l" defTabSz="91447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5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9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33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71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09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91447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91447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12800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5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834" r="-21600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637287" y="4005289"/>
            <a:ext cx="187045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637287" y="4446538"/>
            <a:ext cx="55446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54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简洁实用高端</a:t>
            </a:r>
            <a:r>
              <a:rPr lang="en-US" altLang="zh-CN" sz="54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PPT</a:t>
            </a:r>
            <a:endParaRPr lang="zh-CN" altLang="en-US" sz="5400" cap="all" dirty="0">
              <a:solidFill>
                <a:schemeClr val="bg1">
                  <a:lumMod val="6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749248" y="5327823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37287" y="5304128"/>
            <a:ext cx="5544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欧美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124575" y="-1280219"/>
            <a:ext cx="609600" cy="6096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F7A6D99-CA1E-4732-A098-DB1BA68574E9}"/>
              </a:ext>
            </a:extLst>
          </p:cNvPr>
          <p:cNvSpPr/>
          <p:nvPr/>
        </p:nvSpPr>
        <p:spPr>
          <a:xfrm>
            <a:off x="5565279" y="6034190"/>
            <a:ext cx="642937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A6A6A6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汇报人：千库网</a:t>
            </a:r>
          </a:p>
          <a:p>
            <a:r>
              <a:rPr lang="zh-CN" altLang="en-US" dirty="0">
                <a:solidFill>
                  <a:srgbClr val="A6A6A6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汇报时间：xx年xx月</a:t>
            </a:r>
          </a:p>
        </p:txBody>
      </p:sp>
    </p:spTree>
    <p:extLst>
      <p:ext uri="{BB962C8B-B14F-4D97-AF65-F5344CB8AC3E}">
        <p14:creationId xmlns:p14="http://schemas.microsoft.com/office/powerpoint/2010/main" val="2670119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657" r="-2657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40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788061" y="2976215"/>
            <a:ext cx="5286138" cy="2419596"/>
            <a:chOff x="3212076" y="2449974"/>
            <a:chExt cx="5771680" cy="2641840"/>
          </a:xfrm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7360072" y="2683754"/>
              <a:ext cx="1623684" cy="1549589"/>
            </a:xfrm>
            <a:custGeom>
              <a:avLst/>
              <a:gdLst>
                <a:gd name="T0" fmla="*/ 1271 w 1271"/>
                <a:gd name="T1" fmla="*/ 1213 h 1213"/>
                <a:gd name="T2" fmla="*/ 811 w 1271"/>
                <a:gd name="T3" fmla="*/ 1213 h 1213"/>
                <a:gd name="T4" fmla="*/ 0 w 1271"/>
                <a:gd name="T5" fmla="*/ 0 h 1213"/>
                <a:gd name="T6" fmla="*/ 459 w 1271"/>
                <a:gd name="T7" fmla="*/ 0 h 1213"/>
                <a:gd name="T8" fmla="*/ 1271 w 1271"/>
                <a:gd name="T9" fmla="*/ 1213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213">
                  <a:moveTo>
                    <a:pt x="1271" y="1213"/>
                  </a:moveTo>
                  <a:lnTo>
                    <a:pt x="811" y="1213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1" y="121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6324031" y="2449974"/>
              <a:ext cx="1622407" cy="2408059"/>
            </a:xfrm>
            <a:custGeom>
              <a:avLst/>
              <a:gdLst>
                <a:gd name="T0" fmla="*/ 1270 w 1270"/>
                <a:gd name="T1" fmla="*/ 1885 h 1885"/>
                <a:gd name="T2" fmla="*/ 811 w 1270"/>
                <a:gd name="T3" fmla="*/ 1885 h 1885"/>
                <a:gd name="T4" fmla="*/ 0 w 1270"/>
                <a:gd name="T5" fmla="*/ 0 h 1885"/>
                <a:gd name="T6" fmla="*/ 459 w 1270"/>
                <a:gd name="T7" fmla="*/ 0 h 1885"/>
                <a:gd name="T8" fmla="*/ 1270 w 1270"/>
                <a:gd name="T9" fmla="*/ 1885 h 1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885">
                  <a:moveTo>
                    <a:pt x="1270" y="1885"/>
                  </a:moveTo>
                  <a:lnTo>
                    <a:pt x="811" y="1885"/>
                  </a:lnTo>
                  <a:lnTo>
                    <a:pt x="0" y="0"/>
                  </a:lnTo>
                  <a:lnTo>
                    <a:pt x="459" y="0"/>
                  </a:lnTo>
                  <a:lnTo>
                    <a:pt x="1270" y="188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5285435" y="2917534"/>
              <a:ext cx="1624962" cy="2174280"/>
            </a:xfrm>
            <a:custGeom>
              <a:avLst/>
              <a:gdLst>
                <a:gd name="T0" fmla="*/ 459 w 1272"/>
                <a:gd name="T1" fmla="*/ 0 h 1702"/>
                <a:gd name="T2" fmla="*/ 1272 w 1272"/>
                <a:gd name="T3" fmla="*/ 1702 h 1702"/>
                <a:gd name="T4" fmla="*/ 813 w 1272"/>
                <a:gd name="T5" fmla="*/ 1702 h 1702"/>
                <a:gd name="T6" fmla="*/ 0 w 1272"/>
                <a:gd name="T7" fmla="*/ 0 h 1702"/>
                <a:gd name="T8" fmla="*/ 459 w 1272"/>
                <a:gd name="T9" fmla="*/ 0 h 1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2" h="1702">
                  <a:moveTo>
                    <a:pt x="459" y="0"/>
                  </a:moveTo>
                  <a:lnTo>
                    <a:pt x="1272" y="1702"/>
                  </a:lnTo>
                  <a:lnTo>
                    <a:pt x="813" y="170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4249394" y="2683754"/>
              <a:ext cx="1622407" cy="1940500"/>
            </a:xfrm>
            <a:custGeom>
              <a:avLst/>
              <a:gdLst>
                <a:gd name="T0" fmla="*/ 459 w 1270"/>
                <a:gd name="T1" fmla="*/ 0 h 1519"/>
                <a:gd name="T2" fmla="*/ 1270 w 1270"/>
                <a:gd name="T3" fmla="*/ 1519 h 1519"/>
                <a:gd name="T4" fmla="*/ 811 w 1270"/>
                <a:gd name="T5" fmla="*/ 1519 h 1519"/>
                <a:gd name="T6" fmla="*/ 0 w 1270"/>
                <a:gd name="T7" fmla="*/ 0 h 1519"/>
                <a:gd name="T8" fmla="*/ 459 w 1270"/>
                <a:gd name="T9" fmla="*/ 0 h 1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0" h="1519">
                  <a:moveTo>
                    <a:pt x="459" y="0"/>
                  </a:moveTo>
                  <a:lnTo>
                    <a:pt x="1270" y="1519"/>
                  </a:lnTo>
                  <a:lnTo>
                    <a:pt x="811" y="1519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3212076" y="3130873"/>
              <a:ext cx="1623684" cy="1727160"/>
            </a:xfrm>
            <a:custGeom>
              <a:avLst/>
              <a:gdLst>
                <a:gd name="T0" fmla="*/ 459 w 1271"/>
                <a:gd name="T1" fmla="*/ 0 h 1352"/>
                <a:gd name="T2" fmla="*/ 1271 w 1271"/>
                <a:gd name="T3" fmla="*/ 1352 h 1352"/>
                <a:gd name="T4" fmla="*/ 812 w 1271"/>
                <a:gd name="T5" fmla="*/ 1352 h 1352"/>
                <a:gd name="T6" fmla="*/ 0 w 1271"/>
                <a:gd name="T7" fmla="*/ 0 h 1352"/>
                <a:gd name="T8" fmla="*/ 459 w 1271"/>
                <a:gd name="T9" fmla="*/ 0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1" h="1352">
                  <a:moveTo>
                    <a:pt x="459" y="0"/>
                  </a:moveTo>
                  <a:lnTo>
                    <a:pt x="1271" y="1352"/>
                  </a:lnTo>
                  <a:lnTo>
                    <a:pt x="812" y="1352"/>
                  </a:lnTo>
                  <a:lnTo>
                    <a:pt x="0" y="0"/>
                  </a:lnTo>
                  <a:lnTo>
                    <a:pt x="45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4" name="Rounded Rectangle 123"/>
          <p:cNvSpPr/>
          <p:nvPr/>
        </p:nvSpPr>
        <p:spPr>
          <a:xfrm rot="5400000">
            <a:off x="3214754" y="3920420"/>
            <a:ext cx="1678975" cy="53937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5" name="Rounded Rectangle 124"/>
          <p:cNvSpPr/>
          <p:nvPr/>
        </p:nvSpPr>
        <p:spPr>
          <a:xfrm rot="5400000">
            <a:off x="3733070" y="3920422"/>
            <a:ext cx="2535431" cy="53937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 rot="5400000">
            <a:off x="4903571" y="3920422"/>
            <a:ext cx="2107203" cy="539379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ounded Rectangle 126"/>
          <p:cNvSpPr/>
          <p:nvPr/>
        </p:nvSpPr>
        <p:spPr>
          <a:xfrm rot="5400000">
            <a:off x="5416724" y="3920423"/>
            <a:ext cx="2965996" cy="539379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8" name="Rounded Rectangle 127"/>
          <p:cNvSpPr/>
          <p:nvPr/>
        </p:nvSpPr>
        <p:spPr>
          <a:xfrm rot="5400000">
            <a:off x="6594312" y="3920423"/>
            <a:ext cx="2535433" cy="539379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ounded Rectangle 128"/>
          <p:cNvSpPr/>
          <p:nvPr/>
        </p:nvSpPr>
        <p:spPr>
          <a:xfrm rot="5400000">
            <a:off x="8108382" y="3920422"/>
            <a:ext cx="1391154" cy="539379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1" name="Text Placeholder 32"/>
          <p:cNvSpPr txBox="1">
            <a:spLocks/>
          </p:cNvSpPr>
          <p:nvPr/>
        </p:nvSpPr>
        <p:spPr>
          <a:xfrm>
            <a:off x="9274822" y="2192916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2" name="Rounded Rectangle 131"/>
          <p:cNvSpPr/>
          <p:nvPr/>
        </p:nvSpPr>
        <p:spPr>
          <a:xfrm>
            <a:off x="8528971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3" name="Text Placeholder 32"/>
          <p:cNvSpPr txBox="1">
            <a:spLocks/>
          </p:cNvSpPr>
          <p:nvPr/>
        </p:nvSpPr>
        <p:spPr>
          <a:xfrm>
            <a:off x="9300494" y="5681873"/>
            <a:ext cx="169105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4" name="Rounded Rectangle 133"/>
          <p:cNvSpPr/>
          <p:nvPr/>
        </p:nvSpPr>
        <p:spPr>
          <a:xfrm>
            <a:off x="8554644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5" name="Arc 134"/>
          <p:cNvSpPr/>
          <p:nvPr/>
        </p:nvSpPr>
        <p:spPr>
          <a:xfrm rot="14978043" flipH="1">
            <a:off x="7026894" y="4485173"/>
            <a:ext cx="1629520" cy="1629520"/>
          </a:xfrm>
          <a:prstGeom prst="arc">
            <a:avLst>
              <a:gd name="adj1" fmla="val 17014246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6" name="Arc 135"/>
          <p:cNvSpPr/>
          <p:nvPr/>
        </p:nvSpPr>
        <p:spPr>
          <a:xfrm rot="6621957" flipH="1" flipV="1">
            <a:off x="7720059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Text Placeholder 32"/>
          <p:cNvSpPr txBox="1">
            <a:spLocks/>
          </p:cNvSpPr>
          <p:nvPr/>
        </p:nvSpPr>
        <p:spPr>
          <a:xfrm flipH="1">
            <a:off x="1918543" y="2192917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8" name="Rounded Rectangle 137"/>
          <p:cNvSpPr/>
          <p:nvPr/>
        </p:nvSpPr>
        <p:spPr>
          <a:xfrm flipH="1">
            <a:off x="3702140" y="2121055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9" name="Text Placeholder 32"/>
          <p:cNvSpPr txBox="1">
            <a:spLocks/>
          </p:cNvSpPr>
          <p:nvPr/>
        </p:nvSpPr>
        <p:spPr>
          <a:xfrm flipH="1">
            <a:off x="1892870" y="5681874"/>
            <a:ext cx="1591567" cy="5773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0" name="Rounded Rectangle 139"/>
          <p:cNvSpPr/>
          <p:nvPr/>
        </p:nvSpPr>
        <p:spPr>
          <a:xfrm flipH="1">
            <a:off x="3676467" y="5610012"/>
            <a:ext cx="553825" cy="553825"/>
          </a:xfrm>
          <a:prstGeom prst="roundRect">
            <a:avLst>
              <a:gd name="adj" fmla="val 1655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1" name="Arc 140"/>
          <p:cNvSpPr/>
          <p:nvPr/>
        </p:nvSpPr>
        <p:spPr>
          <a:xfrm rot="6621957">
            <a:off x="4080586" y="4201280"/>
            <a:ext cx="1863046" cy="1863046"/>
          </a:xfrm>
          <a:prstGeom prst="arc">
            <a:avLst>
              <a:gd name="adj1" fmla="val 16087243"/>
              <a:gd name="adj2" fmla="val 745915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2" name="Arc 141"/>
          <p:cNvSpPr/>
          <p:nvPr/>
        </p:nvSpPr>
        <p:spPr>
          <a:xfrm rot="14978043" flipV="1">
            <a:off x="3435355" y="2325732"/>
            <a:ext cx="1629520" cy="1629520"/>
          </a:xfrm>
          <a:prstGeom prst="arc">
            <a:avLst>
              <a:gd name="adj1" fmla="val 17014246"/>
              <a:gd name="adj2" fmla="val 19242592"/>
            </a:avLst>
          </a:prstGeom>
          <a:ln w="127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150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1" grpId="0"/>
      <p:bldP spid="132" grpId="0" animBg="1"/>
      <p:bldP spid="133" grpId="0"/>
      <p:bldP spid="134" grpId="0" animBg="1"/>
      <p:bldP spid="135" grpId="0" animBg="1"/>
      <p:bldP spid="136" grpId="0" animBg="1"/>
      <p:bldP spid="137" grpId="0"/>
      <p:bldP spid="138" grpId="0" animBg="1"/>
      <p:bldP spid="139" grpId="0"/>
      <p:bldP spid="140" grpId="0" animBg="1"/>
      <p:bldP spid="141" grpId="0" animBg="1"/>
      <p:bldP spid="14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ubtitle 21"/>
          <p:cNvSpPr txBox="1">
            <a:spLocks/>
          </p:cNvSpPr>
          <p:nvPr/>
        </p:nvSpPr>
        <p:spPr>
          <a:xfrm>
            <a:off x="2293432" y="5787814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1"/>
          <p:cNvSpPr>
            <a:spLocks noChangeArrowheads="1"/>
          </p:cNvSpPr>
          <p:nvPr/>
        </p:nvSpPr>
        <p:spPr bwMode="auto">
          <a:xfrm>
            <a:off x="2315985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2"/>
          <p:cNvSpPr>
            <a:spLocks noChangeArrowheads="1"/>
          </p:cNvSpPr>
          <p:nvPr/>
        </p:nvSpPr>
        <p:spPr bwMode="auto">
          <a:xfrm>
            <a:off x="2784199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Freeform 1"/>
          <p:cNvSpPr>
            <a:spLocks noChangeArrowheads="1"/>
          </p:cNvSpPr>
          <p:nvPr/>
        </p:nvSpPr>
        <p:spPr bwMode="auto">
          <a:xfrm>
            <a:off x="3705600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Freeform 2"/>
          <p:cNvSpPr>
            <a:spLocks noChangeArrowheads="1"/>
          </p:cNvSpPr>
          <p:nvPr/>
        </p:nvSpPr>
        <p:spPr bwMode="auto">
          <a:xfrm>
            <a:off x="4173813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Freeform 1"/>
          <p:cNvSpPr>
            <a:spLocks noChangeArrowheads="1"/>
          </p:cNvSpPr>
          <p:nvPr/>
        </p:nvSpPr>
        <p:spPr bwMode="auto">
          <a:xfrm>
            <a:off x="5116108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Freeform 2"/>
          <p:cNvSpPr>
            <a:spLocks noChangeArrowheads="1"/>
          </p:cNvSpPr>
          <p:nvPr/>
        </p:nvSpPr>
        <p:spPr bwMode="auto">
          <a:xfrm>
            <a:off x="5584320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Freeform 1"/>
          <p:cNvSpPr>
            <a:spLocks noChangeArrowheads="1"/>
          </p:cNvSpPr>
          <p:nvPr/>
        </p:nvSpPr>
        <p:spPr bwMode="auto">
          <a:xfrm>
            <a:off x="6526617" y="258335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Freeform 2"/>
          <p:cNvSpPr>
            <a:spLocks noChangeArrowheads="1"/>
          </p:cNvSpPr>
          <p:nvPr/>
        </p:nvSpPr>
        <p:spPr bwMode="auto">
          <a:xfrm>
            <a:off x="6994830" y="300812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Freeform 1"/>
          <p:cNvSpPr>
            <a:spLocks noChangeArrowheads="1"/>
          </p:cNvSpPr>
          <p:nvPr/>
        </p:nvSpPr>
        <p:spPr bwMode="auto">
          <a:xfrm>
            <a:off x="7962350" y="1789116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Freeform 2"/>
          <p:cNvSpPr>
            <a:spLocks noChangeArrowheads="1"/>
          </p:cNvSpPr>
          <p:nvPr/>
        </p:nvSpPr>
        <p:spPr bwMode="auto">
          <a:xfrm>
            <a:off x="8430565" y="2213882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Freeform 1"/>
          <p:cNvSpPr>
            <a:spLocks noChangeArrowheads="1"/>
          </p:cNvSpPr>
          <p:nvPr/>
        </p:nvSpPr>
        <p:spPr bwMode="auto">
          <a:xfrm>
            <a:off x="9401287" y="2535881"/>
            <a:ext cx="1149244" cy="1681243"/>
          </a:xfrm>
          <a:custGeom>
            <a:avLst/>
            <a:gdLst>
              <a:gd name="T0" fmla="*/ 2560 w 5121"/>
              <a:gd name="T1" fmla="*/ 940 h 7486"/>
              <a:gd name="T2" fmla="*/ 2560 w 5121"/>
              <a:gd name="T3" fmla="*/ 940 h 7486"/>
              <a:gd name="T4" fmla="*/ 3572 w 5121"/>
              <a:gd name="T5" fmla="*/ 1353 h 7486"/>
              <a:gd name="T6" fmla="*/ 3974 w 5121"/>
              <a:gd name="T7" fmla="*/ 2365 h 7486"/>
              <a:gd name="T8" fmla="*/ 3572 w 5121"/>
              <a:gd name="T9" fmla="*/ 3304 h 7486"/>
              <a:gd name="T10" fmla="*/ 2560 w 5121"/>
              <a:gd name="T11" fmla="*/ 4584 h 7486"/>
              <a:gd name="T12" fmla="*/ 1549 w 5121"/>
              <a:gd name="T13" fmla="*/ 3304 h 7486"/>
              <a:gd name="T14" fmla="*/ 1146 w 5121"/>
              <a:gd name="T15" fmla="*/ 2365 h 7486"/>
              <a:gd name="T16" fmla="*/ 1549 w 5121"/>
              <a:gd name="T17" fmla="*/ 1353 h 7486"/>
              <a:gd name="T18" fmla="*/ 2560 w 5121"/>
              <a:gd name="T19" fmla="*/ 940 h 7486"/>
              <a:gd name="T20" fmla="*/ 2560 w 5121"/>
              <a:gd name="T21" fmla="*/ 0 h 7486"/>
              <a:gd name="T22" fmla="*/ 2560 w 5121"/>
              <a:gd name="T23" fmla="*/ 0 h 7486"/>
              <a:gd name="T24" fmla="*/ 878 w 5121"/>
              <a:gd name="T25" fmla="*/ 672 h 7486"/>
              <a:gd name="T26" fmla="*/ 878 w 5121"/>
              <a:gd name="T27" fmla="*/ 3975 h 7486"/>
              <a:gd name="T28" fmla="*/ 2560 w 5121"/>
              <a:gd name="T29" fmla="*/ 7485 h 7486"/>
              <a:gd name="T30" fmla="*/ 4181 w 5121"/>
              <a:gd name="T31" fmla="*/ 3975 h 7486"/>
              <a:gd name="T32" fmla="*/ 4181 w 5121"/>
              <a:gd name="T33" fmla="*/ 672 h 7486"/>
              <a:gd name="T34" fmla="*/ 2560 w 5121"/>
              <a:gd name="T35" fmla="*/ 0 h 7486"/>
              <a:gd name="T36" fmla="*/ 2560 w 5121"/>
              <a:gd name="T37" fmla="*/ 940 h 7486"/>
              <a:gd name="T38" fmla="*/ 2560 w 5121"/>
              <a:gd name="T39" fmla="*/ 0 h 7486"/>
              <a:gd name="T40" fmla="*/ 2560 w 5121"/>
              <a:gd name="T41" fmla="*/ 0 h 7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21" h="7486">
                <a:moveTo>
                  <a:pt x="2560" y="940"/>
                </a:moveTo>
                <a:lnTo>
                  <a:pt x="2560" y="940"/>
                </a:lnTo>
                <a:cubicBezTo>
                  <a:pt x="2901" y="940"/>
                  <a:pt x="3304" y="1074"/>
                  <a:pt x="3572" y="1353"/>
                </a:cubicBezTo>
                <a:cubicBezTo>
                  <a:pt x="3778" y="1621"/>
                  <a:pt x="3974" y="1952"/>
                  <a:pt x="3974" y="2365"/>
                </a:cubicBezTo>
                <a:cubicBezTo>
                  <a:pt x="3974" y="2695"/>
                  <a:pt x="3778" y="3036"/>
                  <a:pt x="3572" y="3304"/>
                </a:cubicBezTo>
                <a:cubicBezTo>
                  <a:pt x="3499" y="3376"/>
                  <a:pt x="3035" y="3841"/>
                  <a:pt x="2560" y="4584"/>
                </a:cubicBezTo>
                <a:cubicBezTo>
                  <a:pt x="2086" y="3841"/>
                  <a:pt x="1611" y="3376"/>
                  <a:pt x="1549" y="3304"/>
                </a:cubicBezTo>
                <a:cubicBezTo>
                  <a:pt x="1280" y="3036"/>
                  <a:pt x="1146" y="2695"/>
                  <a:pt x="1146" y="2365"/>
                </a:cubicBezTo>
                <a:cubicBezTo>
                  <a:pt x="1146" y="1952"/>
                  <a:pt x="1280" y="1621"/>
                  <a:pt x="1549" y="1353"/>
                </a:cubicBezTo>
                <a:cubicBezTo>
                  <a:pt x="1817" y="1074"/>
                  <a:pt x="2158" y="940"/>
                  <a:pt x="2560" y="940"/>
                </a:cubicBezTo>
                <a:lnTo>
                  <a:pt x="2560" y="0"/>
                </a:lnTo>
                <a:lnTo>
                  <a:pt x="2560" y="0"/>
                </a:lnTo>
                <a:cubicBezTo>
                  <a:pt x="1951" y="0"/>
                  <a:pt x="1343" y="196"/>
                  <a:pt x="878" y="672"/>
                </a:cubicBezTo>
                <a:cubicBezTo>
                  <a:pt x="0" y="1621"/>
                  <a:pt x="0" y="3098"/>
                  <a:pt x="878" y="3975"/>
                </a:cubicBezTo>
                <a:cubicBezTo>
                  <a:pt x="878" y="3975"/>
                  <a:pt x="2560" y="5596"/>
                  <a:pt x="2560" y="7485"/>
                </a:cubicBezTo>
                <a:cubicBezTo>
                  <a:pt x="2560" y="5596"/>
                  <a:pt x="4181" y="3975"/>
                  <a:pt x="4181" y="3975"/>
                </a:cubicBezTo>
                <a:cubicBezTo>
                  <a:pt x="5120" y="3098"/>
                  <a:pt x="5120" y="1621"/>
                  <a:pt x="4181" y="672"/>
                </a:cubicBezTo>
                <a:cubicBezTo>
                  <a:pt x="3778" y="196"/>
                  <a:pt x="3169" y="0"/>
                  <a:pt x="2560" y="0"/>
                </a:cubicBezTo>
                <a:lnTo>
                  <a:pt x="2560" y="940"/>
                </a:lnTo>
                <a:close/>
                <a:moveTo>
                  <a:pt x="2560" y="0"/>
                </a:moveTo>
                <a:lnTo>
                  <a:pt x="2560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2"/>
          <p:cNvSpPr>
            <a:spLocks noChangeArrowheads="1"/>
          </p:cNvSpPr>
          <p:nvPr/>
        </p:nvSpPr>
        <p:spPr bwMode="auto">
          <a:xfrm>
            <a:off x="9869500" y="2960646"/>
            <a:ext cx="212823" cy="210899"/>
          </a:xfrm>
          <a:custGeom>
            <a:avLst/>
            <a:gdLst>
              <a:gd name="T0" fmla="*/ 949 w 950"/>
              <a:gd name="T1" fmla="*/ 476 h 941"/>
              <a:gd name="T2" fmla="*/ 949 w 950"/>
              <a:gd name="T3" fmla="*/ 476 h 941"/>
              <a:gd name="T4" fmla="*/ 474 w 950"/>
              <a:gd name="T5" fmla="*/ 940 h 941"/>
              <a:gd name="T6" fmla="*/ 0 w 950"/>
              <a:gd name="T7" fmla="*/ 476 h 941"/>
              <a:gd name="T8" fmla="*/ 474 w 950"/>
              <a:gd name="T9" fmla="*/ 0 h 941"/>
              <a:gd name="T10" fmla="*/ 949 w 950"/>
              <a:gd name="T11" fmla="*/ 476 h 941"/>
              <a:gd name="T12" fmla="*/ 949 w 950"/>
              <a:gd name="T13" fmla="*/ 476 h 941"/>
              <a:gd name="T14" fmla="*/ 949 w 950"/>
              <a:gd name="T15" fmla="*/ 476 h 9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0" h="941">
                <a:moveTo>
                  <a:pt x="949" y="476"/>
                </a:moveTo>
                <a:lnTo>
                  <a:pt x="949" y="476"/>
                </a:lnTo>
                <a:cubicBezTo>
                  <a:pt x="949" y="672"/>
                  <a:pt x="743" y="940"/>
                  <a:pt x="474" y="940"/>
                </a:cubicBezTo>
                <a:cubicBezTo>
                  <a:pt x="206" y="940"/>
                  <a:pt x="0" y="672"/>
                  <a:pt x="0" y="476"/>
                </a:cubicBezTo>
                <a:cubicBezTo>
                  <a:pt x="0" y="197"/>
                  <a:pt x="206" y="0"/>
                  <a:pt x="474" y="0"/>
                </a:cubicBezTo>
                <a:cubicBezTo>
                  <a:pt x="743" y="0"/>
                  <a:pt x="949" y="197"/>
                  <a:pt x="949" y="476"/>
                </a:cubicBezTo>
                <a:close/>
                <a:moveTo>
                  <a:pt x="949" y="476"/>
                </a:moveTo>
                <a:lnTo>
                  <a:pt x="949" y="47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83731" tIns="41866" rIns="83731" bIns="41866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Freeform 3"/>
          <p:cNvSpPr>
            <a:spLocks noChangeArrowheads="1"/>
          </p:cNvSpPr>
          <p:nvPr/>
        </p:nvSpPr>
        <p:spPr bwMode="auto">
          <a:xfrm>
            <a:off x="267529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3"/>
          <p:cNvSpPr>
            <a:spLocks noChangeArrowheads="1"/>
          </p:cNvSpPr>
          <p:nvPr/>
        </p:nvSpPr>
        <p:spPr bwMode="auto">
          <a:xfrm>
            <a:off x="4064912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3"/>
          <p:cNvSpPr>
            <a:spLocks noChangeArrowheads="1"/>
          </p:cNvSpPr>
          <p:nvPr/>
        </p:nvSpPr>
        <p:spPr bwMode="auto">
          <a:xfrm>
            <a:off x="5457450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3"/>
          <p:cNvSpPr>
            <a:spLocks noChangeArrowheads="1"/>
          </p:cNvSpPr>
          <p:nvPr/>
        </p:nvSpPr>
        <p:spPr bwMode="auto">
          <a:xfrm>
            <a:off x="8316769" y="5056868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Oval 67"/>
          <p:cNvSpPr/>
          <p:nvPr/>
        </p:nvSpPr>
        <p:spPr>
          <a:xfrm>
            <a:off x="2836438" y="34667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Connector 68"/>
          <p:cNvCxnSpPr/>
          <p:nvPr/>
        </p:nvCxnSpPr>
        <p:spPr>
          <a:xfrm flipV="1">
            <a:off x="2890493" y="3578051"/>
            <a:ext cx="0" cy="146836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5641637" y="3459519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1" name="Straight Connector 70"/>
          <p:cNvCxnSpPr/>
          <p:nvPr/>
        </p:nvCxnSpPr>
        <p:spPr>
          <a:xfrm flipV="1">
            <a:off x="5686262" y="3570783"/>
            <a:ext cx="0" cy="1475637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8482502" y="3452254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3" name="Straight Connector 72"/>
          <p:cNvCxnSpPr/>
          <p:nvPr/>
        </p:nvCxnSpPr>
        <p:spPr>
          <a:xfrm flipV="1">
            <a:off x="8536560" y="3563512"/>
            <a:ext cx="0" cy="1483034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73"/>
          <p:cNvSpPr/>
          <p:nvPr/>
        </p:nvSpPr>
        <p:spPr>
          <a:xfrm>
            <a:off x="4226345" y="4216808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5" name="Straight Connector 74"/>
          <p:cNvCxnSpPr/>
          <p:nvPr/>
        </p:nvCxnSpPr>
        <p:spPr>
          <a:xfrm flipV="1">
            <a:off x="4280402" y="4328065"/>
            <a:ext cx="0" cy="728805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7042285" y="4219991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7" name="Straight Connector 76"/>
          <p:cNvCxnSpPr/>
          <p:nvPr/>
        </p:nvCxnSpPr>
        <p:spPr>
          <a:xfrm flipV="1">
            <a:off x="7096342" y="4331249"/>
            <a:ext cx="0" cy="715171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/>
          <p:cNvSpPr/>
          <p:nvPr/>
        </p:nvSpPr>
        <p:spPr>
          <a:xfrm>
            <a:off x="9913497" y="4224772"/>
            <a:ext cx="118498" cy="118528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 algn="just">
              <a:lnSpc>
                <a:spcPct val="120000"/>
              </a:lnSpc>
            </a:pPr>
            <a:endParaRPr lang="zh-CN" alt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79" name="Straight Connector 78"/>
          <p:cNvCxnSpPr/>
          <p:nvPr/>
        </p:nvCxnSpPr>
        <p:spPr>
          <a:xfrm flipV="1">
            <a:off x="9967553" y="4336027"/>
            <a:ext cx="0" cy="710389"/>
          </a:xfrm>
          <a:prstGeom prst="line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rgbClr val="C5C5C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3"/>
          <p:cNvSpPr>
            <a:spLocks noChangeArrowheads="1"/>
          </p:cNvSpPr>
          <p:nvPr/>
        </p:nvSpPr>
        <p:spPr bwMode="auto">
          <a:xfrm>
            <a:off x="9747563" y="5046544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3"/>
          <p:cNvSpPr>
            <a:spLocks noChangeArrowheads="1"/>
          </p:cNvSpPr>
          <p:nvPr/>
        </p:nvSpPr>
        <p:spPr bwMode="auto">
          <a:xfrm>
            <a:off x="6874913" y="5046417"/>
            <a:ext cx="439660" cy="606155"/>
          </a:xfrm>
          <a:custGeom>
            <a:avLst/>
            <a:gdLst>
              <a:gd name="T0" fmla="*/ 2416 w 2644"/>
              <a:gd name="T1" fmla="*/ 0 h 3645"/>
              <a:gd name="T2" fmla="*/ 2416 w 2644"/>
              <a:gd name="T3" fmla="*/ 0 h 3645"/>
              <a:gd name="T4" fmla="*/ 238 w 2644"/>
              <a:gd name="T5" fmla="*/ 0 h 3645"/>
              <a:gd name="T6" fmla="*/ 0 w 2644"/>
              <a:gd name="T7" fmla="*/ 238 h 3645"/>
              <a:gd name="T8" fmla="*/ 0 w 2644"/>
              <a:gd name="T9" fmla="*/ 3407 h 3645"/>
              <a:gd name="T10" fmla="*/ 238 w 2644"/>
              <a:gd name="T11" fmla="*/ 3644 h 3645"/>
              <a:gd name="T12" fmla="*/ 2416 w 2644"/>
              <a:gd name="T13" fmla="*/ 3644 h 3645"/>
              <a:gd name="T14" fmla="*/ 2643 w 2644"/>
              <a:gd name="T15" fmla="*/ 3407 h 3645"/>
              <a:gd name="T16" fmla="*/ 2643 w 2644"/>
              <a:gd name="T17" fmla="*/ 238 h 3645"/>
              <a:gd name="T18" fmla="*/ 2416 w 2644"/>
              <a:gd name="T19" fmla="*/ 0 h 3645"/>
              <a:gd name="T20" fmla="*/ 1321 w 2644"/>
              <a:gd name="T21" fmla="*/ 3551 h 3645"/>
              <a:gd name="T22" fmla="*/ 1321 w 2644"/>
              <a:gd name="T23" fmla="*/ 3551 h 3645"/>
              <a:gd name="T24" fmla="*/ 1177 w 2644"/>
              <a:gd name="T25" fmla="*/ 3407 h 3645"/>
              <a:gd name="T26" fmla="*/ 1321 w 2644"/>
              <a:gd name="T27" fmla="*/ 3272 h 3645"/>
              <a:gd name="T28" fmla="*/ 1466 w 2644"/>
              <a:gd name="T29" fmla="*/ 3407 h 3645"/>
              <a:gd name="T30" fmla="*/ 1321 w 2644"/>
              <a:gd name="T31" fmla="*/ 3551 h 3645"/>
              <a:gd name="T32" fmla="*/ 2364 w 2644"/>
              <a:gd name="T33" fmla="*/ 3128 h 3645"/>
              <a:gd name="T34" fmla="*/ 2364 w 2644"/>
              <a:gd name="T35" fmla="*/ 3128 h 3645"/>
              <a:gd name="T36" fmla="*/ 238 w 2644"/>
              <a:gd name="T37" fmla="*/ 3128 h 3645"/>
              <a:gd name="T38" fmla="*/ 238 w 2644"/>
              <a:gd name="T39" fmla="*/ 289 h 3645"/>
              <a:gd name="T40" fmla="*/ 2364 w 2644"/>
              <a:gd name="T41" fmla="*/ 289 h 3645"/>
              <a:gd name="T42" fmla="*/ 2364 w 2644"/>
              <a:gd name="T43" fmla="*/ 3128 h 3645"/>
              <a:gd name="T44" fmla="*/ 2364 w 2644"/>
              <a:gd name="T45" fmla="*/ 3128 h 3645"/>
              <a:gd name="T46" fmla="*/ 2364 w 2644"/>
              <a:gd name="T47" fmla="*/ 3128 h 3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644" h="3645">
                <a:moveTo>
                  <a:pt x="2416" y="0"/>
                </a:moveTo>
                <a:lnTo>
                  <a:pt x="2416" y="0"/>
                </a:lnTo>
                <a:cubicBezTo>
                  <a:pt x="238" y="0"/>
                  <a:pt x="238" y="0"/>
                  <a:pt x="238" y="0"/>
                </a:cubicBezTo>
                <a:cubicBezTo>
                  <a:pt x="93" y="0"/>
                  <a:pt x="0" y="144"/>
                  <a:pt x="0" y="238"/>
                </a:cubicBezTo>
                <a:cubicBezTo>
                  <a:pt x="0" y="3407"/>
                  <a:pt x="0" y="3407"/>
                  <a:pt x="0" y="3407"/>
                </a:cubicBezTo>
                <a:cubicBezTo>
                  <a:pt x="0" y="3551"/>
                  <a:pt x="93" y="3644"/>
                  <a:pt x="238" y="3644"/>
                </a:cubicBezTo>
                <a:cubicBezTo>
                  <a:pt x="2416" y="3644"/>
                  <a:pt x="2416" y="3644"/>
                  <a:pt x="2416" y="3644"/>
                </a:cubicBezTo>
                <a:cubicBezTo>
                  <a:pt x="2508" y="3644"/>
                  <a:pt x="2643" y="3551"/>
                  <a:pt x="2643" y="3407"/>
                </a:cubicBezTo>
                <a:cubicBezTo>
                  <a:pt x="2643" y="238"/>
                  <a:pt x="2643" y="238"/>
                  <a:pt x="2643" y="238"/>
                </a:cubicBezTo>
                <a:cubicBezTo>
                  <a:pt x="2643" y="144"/>
                  <a:pt x="2508" y="0"/>
                  <a:pt x="2416" y="0"/>
                </a:cubicBezTo>
                <a:close/>
                <a:moveTo>
                  <a:pt x="1321" y="3551"/>
                </a:moveTo>
                <a:lnTo>
                  <a:pt x="1321" y="3551"/>
                </a:lnTo>
                <a:cubicBezTo>
                  <a:pt x="1229" y="3551"/>
                  <a:pt x="1177" y="3500"/>
                  <a:pt x="1177" y="3407"/>
                </a:cubicBezTo>
                <a:cubicBezTo>
                  <a:pt x="1177" y="3314"/>
                  <a:pt x="1229" y="3272"/>
                  <a:pt x="1321" y="3272"/>
                </a:cubicBezTo>
                <a:cubicBezTo>
                  <a:pt x="1373" y="3272"/>
                  <a:pt x="1466" y="3314"/>
                  <a:pt x="1466" y="3407"/>
                </a:cubicBezTo>
                <a:cubicBezTo>
                  <a:pt x="1466" y="3500"/>
                  <a:pt x="1373" y="3551"/>
                  <a:pt x="1321" y="3551"/>
                </a:cubicBezTo>
                <a:close/>
                <a:moveTo>
                  <a:pt x="2364" y="3128"/>
                </a:moveTo>
                <a:lnTo>
                  <a:pt x="2364" y="3128"/>
                </a:lnTo>
                <a:cubicBezTo>
                  <a:pt x="238" y="3128"/>
                  <a:pt x="238" y="3128"/>
                  <a:pt x="238" y="3128"/>
                </a:cubicBezTo>
                <a:cubicBezTo>
                  <a:pt x="238" y="289"/>
                  <a:pt x="238" y="289"/>
                  <a:pt x="238" y="289"/>
                </a:cubicBezTo>
                <a:cubicBezTo>
                  <a:pt x="2364" y="289"/>
                  <a:pt x="2364" y="289"/>
                  <a:pt x="2364" y="289"/>
                </a:cubicBezTo>
                <a:lnTo>
                  <a:pt x="2364" y="3128"/>
                </a:lnTo>
                <a:close/>
                <a:moveTo>
                  <a:pt x="2364" y="3128"/>
                </a:moveTo>
                <a:lnTo>
                  <a:pt x="2364" y="3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lIns="111638" tIns="55819" rIns="111638" bIns="55819" anchor="ctr"/>
          <a:lstStyle/>
          <a:p>
            <a:pPr algn="just">
              <a:lnSpc>
                <a:spcPct val="120000"/>
              </a:lnSpc>
            </a:pPr>
            <a:endParaRPr lang="en-US" sz="69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Subtitle 21"/>
          <p:cNvSpPr txBox="1">
            <a:spLocks/>
          </p:cNvSpPr>
          <p:nvPr/>
        </p:nvSpPr>
        <p:spPr>
          <a:xfrm>
            <a:off x="3709201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Subtitle 21"/>
          <p:cNvSpPr txBox="1">
            <a:spLocks/>
          </p:cNvSpPr>
          <p:nvPr/>
        </p:nvSpPr>
        <p:spPr>
          <a:xfrm>
            <a:off x="5124970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Subtitle 21"/>
          <p:cNvSpPr txBox="1">
            <a:spLocks/>
          </p:cNvSpPr>
          <p:nvPr/>
        </p:nvSpPr>
        <p:spPr>
          <a:xfrm>
            <a:off x="6540739" y="5792322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Subtitle 21"/>
          <p:cNvSpPr txBox="1">
            <a:spLocks/>
          </p:cNvSpPr>
          <p:nvPr/>
        </p:nvSpPr>
        <p:spPr>
          <a:xfrm>
            <a:off x="7956508" y="5786506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Subtitle 21"/>
          <p:cNvSpPr txBox="1">
            <a:spLocks/>
          </p:cNvSpPr>
          <p:nvPr/>
        </p:nvSpPr>
        <p:spPr>
          <a:xfrm>
            <a:off x="9372278" y="5793180"/>
            <a:ext cx="1194122" cy="7250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chemeClr val="accent4"/>
                </a:solidFill>
                <a:latin typeface="Source Sans Pro Light"/>
                <a:ea typeface="+mn-ea"/>
                <a:cs typeface="Source Sans Pro Light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276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entagon 14"/>
          <p:cNvSpPr/>
          <p:nvPr/>
        </p:nvSpPr>
        <p:spPr>
          <a:xfrm>
            <a:off x="7206089" y="2754438"/>
            <a:ext cx="3278073" cy="93052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Parallelogram 15"/>
          <p:cNvSpPr/>
          <p:nvPr/>
        </p:nvSpPr>
        <p:spPr>
          <a:xfrm rot="5400000">
            <a:off x="7380741" y="2579617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080221" y="3219703"/>
            <a:ext cx="2870967" cy="93052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Parallelogram 10"/>
          <p:cNvSpPr/>
          <p:nvPr/>
        </p:nvSpPr>
        <p:spPr>
          <a:xfrm rot="5400000">
            <a:off x="6254871" y="3044882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54352" y="3685166"/>
            <a:ext cx="2870967" cy="9305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Parallelogram 8"/>
          <p:cNvSpPr/>
          <p:nvPr/>
        </p:nvSpPr>
        <p:spPr>
          <a:xfrm rot="5400000">
            <a:off x="5129002" y="3510146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28482" y="4149265"/>
            <a:ext cx="2870967" cy="9305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Parallelogram 5"/>
          <p:cNvSpPr/>
          <p:nvPr/>
        </p:nvSpPr>
        <p:spPr>
          <a:xfrm rot="5400000">
            <a:off x="4003132" y="3975411"/>
            <a:ext cx="1395794" cy="1745098"/>
          </a:xfrm>
          <a:prstGeom prst="parallelogram">
            <a:avLst>
              <a:gd name="adj" fmla="val 331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634883"/>
            <a:ext cx="5573580" cy="9305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52305" y="4366118"/>
            <a:ext cx="537529" cy="537529"/>
            <a:chOff x="8780463" y="1906588"/>
            <a:chExt cx="360363" cy="360363"/>
          </a:xfrm>
          <a:solidFill>
            <a:schemeClr val="bg1"/>
          </a:solidFill>
        </p:grpSpPr>
        <p:sp>
          <p:nvSpPr>
            <p:cNvPr id="23" name="Freeform 93"/>
            <p:cNvSpPr>
              <a:spLocks noEditPoints="1"/>
            </p:cNvSpPr>
            <p:nvPr/>
          </p:nvSpPr>
          <p:spPr bwMode="auto">
            <a:xfrm>
              <a:off x="8780463" y="1938338"/>
              <a:ext cx="328613" cy="328613"/>
            </a:xfrm>
            <a:custGeom>
              <a:avLst/>
              <a:gdLst/>
              <a:ahLst/>
              <a:cxnLst>
                <a:cxn ang="0">
                  <a:pos x="80" y="3"/>
                </a:cxn>
                <a:cxn ang="0">
                  <a:pos x="73" y="0"/>
                </a:cxn>
                <a:cxn ang="0">
                  <a:pos x="66" y="3"/>
                </a:cxn>
                <a:cxn ang="0">
                  <a:pos x="61" y="9"/>
                </a:cxn>
                <a:cxn ang="0">
                  <a:pos x="58" y="15"/>
                </a:cxn>
                <a:cxn ang="0">
                  <a:pos x="60" y="20"/>
                </a:cxn>
                <a:cxn ang="0">
                  <a:pos x="8" y="41"/>
                </a:cxn>
                <a:cxn ang="0">
                  <a:pos x="1" y="50"/>
                </a:cxn>
                <a:cxn ang="0">
                  <a:pos x="4" y="60"/>
                </a:cxn>
                <a:cxn ang="0">
                  <a:pos x="53" y="108"/>
                </a:cxn>
                <a:cxn ang="0">
                  <a:pos x="61" y="112"/>
                </a:cxn>
                <a:cxn ang="0">
                  <a:pos x="61" y="112"/>
                </a:cxn>
                <a:cxn ang="0">
                  <a:pos x="63" y="111"/>
                </a:cxn>
                <a:cxn ang="0">
                  <a:pos x="72" y="104"/>
                </a:cxn>
                <a:cxn ang="0">
                  <a:pos x="92" y="53"/>
                </a:cxn>
                <a:cxn ang="0">
                  <a:pos x="97" y="55"/>
                </a:cxn>
                <a:cxn ang="0">
                  <a:pos x="104" y="52"/>
                </a:cxn>
                <a:cxn ang="0">
                  <a:pos x="110" y="46"/>
                </a:cxn>
                <a:cxn ang="0">
                  <a:pos x="112" y="40"/>
                </a:cxn>
                <a:cxn ang="0">
                  <a:pos x="110" y="33"/>
                </a:cxn>
                <a:cxn ang="0">
                  <a:pos x="80" y="3"/>
                </a:cxn>
                <a:cxn ang="0">
                  <a:pos x="65" y="102"/>
                </a:cxn>
                <a:cxn ang="0">
                  <a:pos x="62" y="104"/>
                </a:cxn>
                <a:cxn ang="0">
                  <a:pos x="61" y="104"/>
                </a:cxn>
                <a:cxn ang="0">
                  <a:pos x="58" y="103"/>
                </a:cxn>
                <a:cxn ang="0">
                  <a:pos x="9" y="55"/>
                </a:cxn>
                <a:cxn ang="0">
                  <a:pos x="8" y="51"/>
                </a:cxn>
                <a:cxn ang="0">
                  <a:pos x="11" y="48"/>
                </a:cxn>
                <a:cxn ang="0">
                  <a:pos x="34" y="39"/>
                </a:cxn>
                <a:cxn ang="0">
                  <a:pos x="83" y="56"/>
                </a:cxn>
                <a:cxn ang="0">
                  <a:pos x="65" y="102"/>
                </a:cxn>
                <a:cxn ang="0">
                  <a:pos x="104" y="41"/>
                </a:cxn>
                <a:cxn ang="0">
                  <a:pos x="99" y="46"/>
                </a:cxn>
                <a:cxn ang="0">
                  <a:pos x="96" y="46"/>
                </a:cxn>
                <a:cxn ang="0">
                  <a:pos x="89" y="40"/>
                </a:cxn>
                <a:cxn ang="0">
                  <a:pos x="84" y="53"/>
                </a:cxn>
                <a:cxn ang="0">
                  <a:pos x="84" y="52"/>
                </a:cxn>
                <a:cxn ang="0">
                  <a:pos x="50" y="38"/>
                </a:cxn>
                <a:cxn ang="0">
                  <a:pos x="40" y="36"/>
                </a:cxn>
                <a:cxn ang="0">
                  <a:pos x="73" y="23"/>
                </a:cxn>
                <a:cxn ang="0">
                  <a:pos x="66" y="17"/>
                </a:cxn>
                <a:cxn ang="0">
                  <a:pos x="66" y="14"/>
                </a:cxn>
                <a:cxn ang="0">
                  <a:pos x="72" y="9"/>
                </a:cxn>
                <a:cxn ang="0">
                  <a:pos x="75" y="9"/>
                </a:cxn>
                <a:cxn ang="0">
                  <a:pos x="104" y="38"/>
                </a:cxn>
                <a:cxn ang="0">
                  <a:pos x="104" y="41"/>
                </a:cxn>
                <a:cxn ang="0">
                  <a:pos x="104" y="41"/>
                </a:cxn>
                <a:cxn ang="0">
                  <a:pos x="104" y="41"/>
                </a:cxn>
              </a:cxnLst>
              <a:rect l="0" t="0" r="r" b="b"/>
              <a:pathLst>
                <a:path w="112" h="112">
                  <a:moveTo>
                    <a:pt x="80" y="3"/>
                  </a:moveTo>
                  <a:cubicBezTo>
                    <a:pt x="78" y="1"/>
                    <a:pt x="76" y="0"/>
                    <a:pt x="73" y="0"/>
                  </a:cubicBezTo>
                  <a:cubicBezTo>
                    <a:pt x="71" y="0"/>
                    <a:pt x="68" y="1"/>
                    <a:pt x="66" y="3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59" y="10"/>
                    <a:pt x="58" y="13"/>
                    <a:pt x="58" y="15"/>
                  </a:cubicBezTo>
                  <a:cubicBezTo>
                    <a:pt x="58" y="17"/>
                    <a:pt x="59" y="19"/>
                    <a:pt x="60" y="2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3"/>
                    <a:pt x="2" y="46"/>
                    <a:pt x="1" y="50"/>
                  </a:cubicBezTo>
                  <a:cubicBezTo>
                    <a:pt x="0" y="53"/>
                    <a:pt x="1" y="57"/>
                    <a:pt x="4" y="60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5" y="110"/>
                    <a:pt x="58" y="112"/>
                    <a:pt x="61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7" y="111"/>
                    <a:pt x="70" y="108"/>
                    <a:pt x="72" y="104"/>
                  </a:cubicBezTo>
                  <a:cubicBezTo>
                    <a:pt x="92" y="53"/>
                    <a:pt x="92" y="53"/>
                    <a:pt x="92" y="53"/>
                  </a:cubicBezTo>
                  <a:cubicBezTo>
                    <a:pt x="94" y="54"/>
                    <a:pt x="95" y="55"/>
                    <a:pt x="97" y="55"/>
                  </a:cubicBezTo>
                  <a:cubicBezTo>
                    <a:pt x="100" y="55"/>
                    <a:pt x="102" y="54"/>
                    <a:pt x="104" y="52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11" y="45"/>
                    <a:pt x="112" y="42"/>
                    <a:pt x="112" y="40"/>
                  </a:cubicBezTo>
                  <a:cubicBezTo>
                    <a:pt x="112" y="37"/>
                    <a:pt x="111" y="35"/>
                    <a:pt x="110" y="33"/>
                  </a:cubicBezTo>
                  <a:lnTo>
                    <a:pt x="80" y="3"/>
                  </a:lnTo>
                  <a:close/>
                  <a:moveTo>
                    <a:pt x="65" y="102"/>
                  </a:moveTo>
                  <a:cubicBezTo>
                    <a:pt x="64" y="103"/>
                    <a:pt x="63" y="104"/>
                    <a:pt x="62" y="104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0" y="104"/>
                    <a:pt x="59" y="104"/>
                    <a:pt x="58" y="103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4"/>
                    <a:pt x="8" y="52"/>
                    <a:pt x="8" y="51"/>
                  </a:cubicBezTo>
                  <a:cubicBezTo>
                    <a:pt x="9" y="50"/>
                    <a:pt x="9" y="49"/>
                    <a:pt x="11" y="4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51" y="44"/>
                    <a:pt x="67" y="39"/>
                    <a:pt x="83" y="56"/>
                  </a:cubicBezTo>
                  <a:lnTo>
                    <a:pt x="65" y="102"/>
                  </a:lnTo>
                  <a:close/>
                  <a:moveTo>
                    <a:pt x="104" y="41"/>
                  </a:moveTo>
                  <a:cubicBezTo>
                    <a:pt x="99" y="46"/>
                    <a:pt x="99" y="46"/>
                    <a:pt x="99" y="46"/>
                  </a:cubicBezTo>
                  <a:cubicBezTo>
                    <a:pt x="98" y="47"/>
                    <a:pt x="97" y="47"/>
                    <a:pt x="96" y="46"/>
                  </a:cubicBezTo>
                  <a:cubicBezTo>
                    <a:pt x="89" y="40"/>
                    <a:pt x="89" y="40"/>
                    <a:pt x="89" y="40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2"/>
                    <a:pt x="84" y="52"/>
                    <a:pt x="84" y="52"/>
                  </a:cubicBezTo>
                  <a:cubicBezTo>
                    <a:pt x="73" y="41"/>
                    <a:pt x="61" y="39"/>
                    <a:pt x="50" y="38"/>
                  </a:cubicBezTo>
                  <a:cubicBezTo>
                    <a:pt x="47" y="38"/>
                    <a:pt x="44" y="37"/>
                    <a:pt x="40" y="36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5"/>
                    <a:pt x="66" y="14"/>
                  </a:cubicBezTo>
                  <a:cubicBezTo>
                    <a:pt x="72" y="9"/>
                    <a:pt x="72" y="9"/>
                    <a:pt x="72" y="9"/>
                  </a:cubicBezTo>
                  <a:cubicBezTo>
                    <a:pt x="73" y="8"/>
                    <a:pt x="74" y="8"/>
                    <a:pt x="75" y="9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5" y="39"/>
                    <a:pt x="105" y="40"/>
                    <a:pt x="104" y="41"/>
                  </a:cubicBezTo>
                  <a:close/>
                  <a:moveTo>
                    <a:pt x="104" y="41"/>
                  </a:moveTo>
                  <a:cubicBezTo>
                    <a:pt x="104" y="41"/>
                    <a:pt x="104" y="41"/>
                    <a:pt x="104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4"/>
            <p:cNvSpPr>
              <a:spLocks noEditPoints="1"/>
            </p:cNvSpPr>
            <p:nvPr/>
          </p:nvSpPr>
          <p:spPr bwMode="auto">
            <a:xfrm>
              <a:off x="8939213" y="2084388"/>
              <a:ext cx="55563" cy="57150"/>
            </a:xfrm>
            <a:custGeom>
              <a:avLst/>
              <a:gdLst/>
              <a:ahLst/>
              <a:cxnLst>
                <a:cxn ang="0">
                  <a:pos x="10" y="19"/>
                </a:cxn>
                <a:cxn ang="0">
                  <a:pos x="19" y="10"/>
                </a:cxn>
                <a:cxn ang="0">
                  <a:pos x="10" y="0"/>
                </a:cxn>
                <a:cxn ang="0">
                  <a:pos x="0" y="10"/>
                </a:cxn>
                <a:cxn ang="0">
                  <a:pos x="10" y="19"/>
                </a:cxn>
                <a:cxn ang="0">
                  <a:pos x="10" y="4"/>
                </a:cxn>
                <a:cxn ang="0">
                  <a:pos x="16" y="10"/>
                </a:cxn>
                <a:cxn ang="0">
                  <a:pos x="10" y="16"/>
                </a:cxn>
                <a:cxn ang="0">
                  <a:pos x="4" y="10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19">
                  <a:moveTo>
                    <a:pt x="10" y="19"/>
                  </a:moveTo>
                  <a:cubicBezTo>
                    <a:pt x="15" y="19"/>
                    <a:pt x="19" y="15"/>
                    <a:pt x="19" y="10"/>
                  </a:cubicBezTo>
                  <a:cubicBezTo>
                    <a:pt x="19" y="5"/>
                    <a:pt x="15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5"/>
            <p:cNvSpPr>
              <a:spLocks noEditPoints="1"/>
            </p:cNvSpPr>
            <p:nvPr/>
          </p:nvSpPr>
          <p:spPr bwMode="auto">
            <a:xfrm>
              <a:off x="9085263" y="1906588"/>
              <a:ext cx="55563" cy="5556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9"/>
                </a:cxn>
                <a:cxn ang="0">
                  <a:pos x="10" y="19"/>
                </a:cxn>
                <a:cxn ang="0">
                  <a:pos x="19" y="9"/>
                </a:cxn>
                <a:cxn ang="0">
                  <a:pos x="10" y="0"/>
                </a:cxn>
                <a:cxn ang="0">
                  <a:pos x="10" y="15"/>
                </a:cxn>
                <a:cxn ang="0">
                  <a:pos x="4" y="9"/>
                </a:cxn>
                <a:cxn ang="0">
                  <a:pos x="10" y="4"/>
                </a:cxn>
                <a:cxn ang="0">
                  <a:pos x="16" y="9"/>
                </a:cxn>
                <a:cxn ang="0">
                  <a:pos x="10" y="15"/>
                </a:cxn>
                <a:cxn ang="0">
                  <a:pos x="10" y="15"/>
                </a:cxn>
                <a:cxn ang="0">
                  <a:pos x="10" y="15"/>
                </a:cxn>
              </a:cxnLst>
              <a:rect l="0" t="0" r="r" b="b"/>
              <a:pathLst>
                <a:path w="19" h="19">
                  <a:moveTo>
                    <a:pt x="10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19" y="15"/>
                    <a:pt x="19" y="9"/>
                  </a:cubicBezTo>
                  <a:cubicBezTo>
                    <a:pt x="19" y="4"/>
                    <a:pt x="15" y="0"/>
                    <a:pt x="10" y="0"/>
                  </a:cubicBezTo>
                  <a:close/>
                  <a:moveTo>
                    <a:pt x="10" y="15"/>
                  </a:moveTo>
                  <a:cubicBezTo>
                    <a:pt x="7" y="15"/>
                    <a:pt x="4" y="13"/>
                    <a:pt x="4" y="9"/>
                  </a:cubicBezTo>
                  <a:cubicBezTo>
                    <a:pt x="4" y="6"/>
                    <a:pt x="7" y="4"/>
                    <a:pt x="10" y="4"/>
                  </a:cubicBezTo>
                  <a:cubicBezTo>
                    <a:pt x="13" y="4"/>
                    <a:pt x="16" y="6"/>
                    <a:pt x="16" y="9"/>
                  </a:cubicBezTo>
                  <a:cubicBezTo>
                    <a:pt x="16" y="13"/>
                    <a:pt x="13" y="15"/>
                    <a:pt x="10" y="15"/>
                  </a:cubicBezTo>
                  <a:close/>
                  <a:moveTo>
                    <a:pt x="10" y="15"/>
                  </a:moveTo>
                  <a:cubicBezTo>
                    <a:pt x="10" y="15"/>
                    <a:pt x="10" y="15"/>
                    <a:pt x="10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6"/>
            <p:cNvSpPr>
              <a:spLocks noEditPoints="1"/>
            </p:cNvSpPr>
            <p:nvPr/>
          </p:nvSpPr>
          <p:spPr bwMode="auto">
            <a:xfrm>
              <a:off x="8872538" y="2073276"/>
              <a:ext cx="46038" cy="4762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0" y="8"/>
                </a:cxn>
                <a:cxn ang="0">
                  <a:pos x="8" y="4"/>
                </a:cxn>
                <a:cxn ang="0">
                  <a:pos x="12" y="8"/>
                </a:cxn>
                <a:cxn ang="0">
                  <a:pos x="8" y="12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7"/>
            <p:cNvSpPr>
              <a:spLocks noEditPoints="1"/>
            </p:cNvSpPr>
            <p:nvPr/>
          </p:nvSpPr>
          <p:spPr bwMode="auto">
            <a:xfrm>
              <a:off x="8918575" y="2152651"/>
              <a:ext cx="20638" cy="23813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3" y="8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8">
                  <a:moveTo>
                    <a:pt x="7" y="4"/>
                  </a:moveTo>
                  <a:cubicBezTo>
                    <a:pt x="7" y="6"/>
                    <a:pt x="6" y="8"/>
                    <a:pt x="3" y="8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6" y="0"/>
                    <a:pt x="7" y="2"/>
                    <a:pt x="7" y="4"/>
                  </a:cubicBezTo>
                  <a:close/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8"/>
            <p:cNvSpPr>
              <a:spLocks noEditPoints="1"/>
            </p:cNvSpPr>
            <p:nvPr/>
          </p:nvSpPr>
          <p:spPr bwMode="auto">
            <a:xfrm>
              <a:off x="9096375" y="1985963"/>
              <a:ext cx="23813" cy="2063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7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8" h="7">
                  <a:moveTo>
                    <a:pt x="8" y="4"/>
                  </a:moveTo>
                  <a:cubicBezTo>
                    <a:pt x="8" y="6"/>
                    <a:pt x="6" y="7"/>
                    <a:pt x="4" y="7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6" y="0"/>
                    <a:pt x="8" y="1"/>
                    <a:pt x="8" y="4"/>
                  </a:cubicBezTo>
                  <a:close/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Freeform 131"/>
          <p:cNvSpPr>
            <a:spLocks noEditPoints="1"/>
          </p:cNvSpPr>
          <p:nvPr/>
        </p:nvSpPr>
        <p:spPr bwMode="auto">
          <a:xfrm>
            <a:off x="7097959" y="3917430"/>
            <a:ext cx="537529" cy="504376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8179115" y="3452165"/>
            <a:ext cx="537529" cy="504376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3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144"/>
          <p:cNvSpPr>
            <a:spLocks noEditPoints="1"/>
          </p:cNvSpPr>
          <p:nvPr/>
        </p:nvSpPr>
        <p:spPr bwMode="auto">
          <a:xfrm>
            <a:off x="3863413" y="4831383"/>
            <a:ext cx="549367" cy="537529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53" y="26"/>
              </a:cxn>
              <a:cxn ang="0">
                <a:pos x="53" y="26"/>
              </a:cxn>
              <a:cxn ang="0">
                <a:pos x="13" y="66"/>
              </a:cxn>
              <a:cxn ang="0">
                <a:pos x="0" y="106"/>
              </a:cxn>
              <a:cxn ang="0">
                <a:pos x="13" y="123"/>
              </a:cxn>
              <a:cxn ang="0">
                <a:pos x="50" y="114"/>
              </a:cxn>
              <a:cxn ang="0">
                <a:pos x="115" y="51"/>
              </a:cxn>
              <a:cxn ang="0">
                <a:pos x="61" y="91"/>
              </a:cxn>
              <a:cxn ang="0">
                <a:pos x="95" y="45"/>
              </a:cxn>
              <a:cxn ang="0">
                <a:pos x="91" y="64"/>
              </a:cxn>
              <a:cxn ang="0">
                <a:pos x="61" y="94"/>
              </a:cxn>
              <a:cxn ang="0">
                <a:pos x="56" y="78"/>
              </a:cxn>
              <a:cxn ang="0">
                <a:pos x="43" y="66"/>
              </a:cxn>
              <a:cxn ang="0">
                <a:pos x="88" y="34"/>
              </a:cxn>
              <a:cxn ang="0">
                <a:pos x="56" y="78"/>
              </a:cxn>
              <a:cxn ang="0">
                <a:pos x="29" y="61"/>
              </a:cxn>
              <a:cxn ang="0">
                <a:pos x="76" y="28"/>
              </a:cxn>
              <a:cxn ang="0">
                <a:pos x="16" y="115"/>
              </a:cxn>
              <a:cxn ang="0">
                <a:pos x="7" y="110"/>
              </a:cxn>
              <a:cxn ang="0">
                <a:pos x="12" y="93"/>
              </a:cxn>
              <a:cxn ang="0">
                <a:pos x="30" y="111"/>
              </a:cxn>
              <a:cxn ang="0">
                <a:pos x="34" y="110"/>
              </a:cxn>
              <a:cxn ang="0">
                <a:pos x="13" y="89"/>
              </a:cxn>
              <a:cxn ang="0">
                <a:pos x="18" y="72"/>
              </a:cxn>
              <a:cxn ang="0">
                <a:pos x="49" y="106"/>
              </a:cxn>
              <a:cxn ang="0">
                <a:pos x="34" y="110"/>
              </a:cxn>
              <a:cxn ang="0">
                <a:pos x="103" y="52"/>
              </a:cxn>
              <a:cxn ang="0">
                <a:pos x="93" y="29"/>
              </a:cxn>
              <a:cxn ang="0">
                <a:pos x="77" y="13"/>
              </a:cxn>
              <a:cxn ang="0">
                <a:pos x="107" y="16"/>
              </a:cxn>
              <a:cxn ang="0">
                <a:pos x="110" y="45"/>
              </a:cxn>
              <a:cxn ang="0">
                <a:pos x="110" y="45"/>
              </a:cxn>
            </a:cxnLst>
            <a:rect l="0" t="0" r="r" b="b"/>
            <a:pathLst>
              <a:path w="126" h="123">
                <a:moveTo>
                  <a:pt x="112" y="10"/>
                </a:moveTo>
                <a:cubicBezTo>
                  <a:pt x="106" y="4"/>
                  <a:pt x="98" y="0"/>
                  <a:pt x="90" y="0"/>
                </a:cubicBezTo>
                <a:cubicBezTo>
                  <a:pt x="83" y="0"/>
                  <a:pt x="76" y="3"/>
                  <a:pt x="72" y="7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13" y="66"/>
                  <a:pt x="13" y="66"/>
                  <a:pt x="13" y="66"/>
                </a:cubicBezTo>
                <a:cubicBezTo>
                  <a:pt x="11" y="68"/>
                  <a:pt x="10" y="70"/>
                  <a:pt x="9" y="73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8"/>
                  <a:pt x="0" y="110"/>
                </a:cubicBezTo>
                <a:cubicBezTo>
                  <a:pt x="0" y="117"/>
                  <a:pt x="6" y="123"/>
                  <a:pt x="13" y="123"/>
                </a:cubicBezTo>
                <a:cubicBezTo>
                  <a:pt x="15" y="123"/>
                  <a:pt x="17" y="122"/>
                  <a:pt x="18" y="122"/>
                </a:cubicBezTo>
                <a:cubicBezTo>
                  <a:pt x="50" y="114"/>
                  <a:pt x="50" y="114"/>
                  <a:pt x="50" y="114"/>
                </a:cubicBezTo>
                <a:cubicBezTo>
                  <a:pt x="52" y="113"/>
                  <a:pt x="55" y="112"/>
                  <a:pt x="57" y="110"/>
                </a:cubicBezTo>
                <a:cubicBezTo>
                  <a:pt x="115" y="51"/>
                  <a:pt x="115" y="51"/>
                  <a:pt x="115" y="51"/>
                </a:cubicBezTo>
                <a:cubicBezTo>
                  <a:pt x="126" y="40"/>
                  <a:pt x="125" y="22"/>
                  <a:pt x="112" y="10"/>
                </a:cubicBezTo>
                <a:close/>
                <a:moveTo>
                  <a:pt x="61" y="91"/>
                </a:moveTo>
                <a:cubicBezTo>
                  <a:pt x="61" y="88"/>
                  <a:pt x="60" y="85"/>
                  <a:pt x="58" y="81"/>
                </a:cubicBezTo>
                <a:cubicBezTo>
                  <a:pt x="95" y="45"/>
                  <a:pt x="95" y="45"/>
                  <a:pt x="95" y="45"/>
                </a:cubicBezTo>
                <a:cubicBezTo>
                  <a:pt x="97" y="52"/>
                  <a:pt x="96" y="59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91" y="64"/>
                  <a:pt x="91" y="64"/>
                  <a:pt x="91" y="64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3"/>
                  <a:pt x="61" y="92"/>
                  <a:pt x="61" y="91"/>
                </a:cubicBezTo>
                <a:close/>
                <a:moveTo>
                  <a:pt x="56" y="78"/>
                </a:moveTo>
                <a:cubicBezTo>
                  <a:pt x="55" y="76"/>
                  <a:pt x="53" y="73"/>
                  <a:pt x="51" y="71"/>
                </a:cubicBezTo>
                <a:cubicBezTo>
                  <a:pt x="49" y="69"/>
                  <a:pt x="46" y="67"/>
                  <a:pt x="43" y="66"/>
                </a:cubicBezTo>
                <a:cubicBezTo>
                  <a:pt x="80" y="29"/>
                  <a:pt x="80" y="29"/>
                  <a:pt x="80" y="29"/>
                </a:cubicBezTo>
                <a:cubicBezTo>
                  <a:pt x="83" y="30"/>
                  <a:pt x="86" y="32"/>
                  <a:pt x="88" y="34"/>
                </a:cubicBezTo>
                <a:cubicBezTo>
                  <a:pt x="90" y="37"/>
                  <a:pt x="92" y="39"/>
                  <a:pt x="93" y="41"/>
                </a:cubicBezTo>
                <a:lnTo>
                  <a:pt x="56" y="78"/>
                </a:lnTo>
                <a:close/>
                <a:moveTo>
                  <a:pt x="40" y="64"/>
                </a:moveTo>
                <a:cubicBezTo>
                  <a:pt x="36" y="62"/>
                  <a:pt x="33" y="61"/>
                  <a:pt x="29" y="61"/>
                </a:cubicBezTo>
                <a:cubicBezTo>
                  <a:pt x="58" y="32"/>
                  <a:pt x="58" y="32"/>
                  <a:pt x="58" y="32"/>
                </a:cubicBezTo>
                <a:cubicBezTo>
                  <a:pt x="63" y="27"/>
                  <a:pt x="69" y="26"/>
                  <a:pt x="76" y="28"/>
                </a:cubicBezTo>
                <a:lnTo>
                  <a:pt x="40" y="64"/>
                </a:lnTo>
                <a:close/>
                <a:moveTo>
                  <a:pt x="16" y="115"/>
                </a:moveTo>
                <a:cubicBezTo>
                  <a:pt x="15" y="115"/>
                  <a:pt x="14" y="115"/>
                  <a:pt x="13" y="115"/>
                </a:cubicBezTo>
                <a:cubicBezTo>
                  <a:pt x="10" y="115"/>
                  <a:pt x="7" y="113"/>
                  <a:pt x="7" y="110"/>
                </a:cubicBezTo>
                <a:cubicBezTo>
                  <a:pt x="7" y="109"/>
                  <a:pt x="8" y="108"/>
                  <a:pt x="8" y="107"/>
                </a:cubicBezTo>
                <a:cubicBezTo>
                  <a:pt x="12" y="93"/>
                  <a:pt x="12" y="93"/>
                  <a:pt x="12" y="93"/>
                </a:cubicBezTo>
                <a:cubicBezTo>
                  <a:pt x="16" y="93"/>
                  <a:pt x="21" y="94"/>
                  <a:pt x="25" y="98"/>
                </a:cubicBezTo>
                <a:cubicBezTo>
                  <a:pt x="28" y="102"/>
                  <a:pt x="30" y="107"/>
                  <a:pt x="30" y="111"/>
                </a:cubicBezTo>
                <a:lnTo>
                  <a:pt x="16" y="115"/>
                </a:lnTo>
                <a:close/>
                <a:moveTo>
                  <a:pt x="34" y="110"/>
                </a:moveTo>
                <a:cubicBezTo>
                  <a:pt x="34" y="105"/>
                  <a:pt x="31" y="100"/>
                  <a:pt x="27" y="95"/>
                </a:cubicBezTo>
                <a:cubicBezTo>
                  <a:pt x="23" y="91"/>
                  <a:pt x="18" y="89"/>
                  <a:pt x="13" y="89"/>
                </a:cubicBezTo>
                <a:cubicBezTo>
                  <a:pt x="17" y="75"/>
                  <a:pt x="17" y="75"/>
                  <a:pt x="17" y="75"/>
                </a:cubicBezTo>
                <a:cubicBezTo>
                  <a:pt x="17" y="74"/>
                  <a:pt x="17" y="73"/>
                  <a:pt x="18" y="72"/>
                </a:cubicBezTo>
                <a:cubicBezTo>
                  <a:pt x="26" y="67"/>
                  <a:pt x="38" y="68"/>
                  <a:pt x="46" y="77"/>
                </a:cubicBezTo>
                <a:cubicBezTo>
                  <a:pt x="55" y="85"/>
                  <a:pt x="56" y="98"/>
                  <a:pt x="49" y="106"/>
                </a:cubicBezTo>
                <a:cubicBezTo>
                  <a:pt x="49" y="106"/>
                  <a:pt x="48" y="106"/>
                  <a:pt x="48" y="106"/>
                </a:cubicBezTo>
                <a:lnTo>
                  <a:pt x="34" y="110"/>
                </a:lnTo>
                <a:close/>
                <a:moveTo>
                  <a:pt x="110" y="45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51"/>
                  <a:pt x="103" y="50"/>
                  <a:pt x="103" y="49"/>
                </a:cubicBezTo>
                <a:cubicBezTo>
                  <a:pt x="103" y="42"/>
                  <a:pt x="99" y="35"/>
                  <a:pt x="93" y="29"/>
                </a:cubicBezTo>
                <a:cubicBezTo>
                  <a:pt x="87" y="23"/>
                  <a:pt x="79" y="19"/>
                  <a:pt x="71" y="19"/>
                </a:cubicBezTo>
                <a:cubicBezTo>
                  <a:pt x="77" y="13"/>
                  <a:pt x="77" y="13"/>
                  <a:pt x="77" y="13"/>
                </a:cubicBezTo>
                <a:cubicBezTo>
                  <a:pt x="80" y="10"/>
                  <a:pt x="85" y="8"/>
                  <a:pt x="90" y="8"/>
                </a:cubicBezTo>
                <a:cubicBezTo>
                  <a:pt x="96" y="8"/>
                  <a:pt x="102" y="11"/>
                  <a:pt x="107" y="16"/>
                </a:cubicBezTo>
                <a:cubicBezTo>
                  <a:pt x="112" y="20"/>
                  <a:pt x="114" y="26"/>
                  <a:pt x="115" y="32"/>
                </a:cubicBezTo>
                <a:cubicBezTo>
                  <a:pt x="115" y="37"/>
                  <a:pt x="113" y="42"/>
                  <a:pt x="110" y="45"/>
                </a:cubicBezTo>
                <a:close/>
                <a:moveTo>
                  <a:pt x="110" y="45"/>
                </a:moveTo>
                <a:cubicBezTo>
                  <a:pt x="110" y="45"/>
                  <a:pt x="110" y="45"/>
                  <a:pt x="110" y="45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72"/>
          <p:cNvSpPr>
            <a:spLocks noEditPoints="1"/>
          </p:cNvSpPr>
          <p:nvPr/>
        </p:nvSpPr>
        <p:spPr bwMode="auto">
          <a:xfrm>
            <a:off x="9379634" y="2970323"/>
            <a:ext cx="537529" cy="53752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2878513" y="5675920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6828038" y="4859786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2088555" y="3405249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4391933" y="2454353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3"/>
          <p:cNvSpPr txBox="1">
            <a:spLocks/>
          </p:cNvSpPr>
          <p:nvPr/>
        </p:nvSpPr>
        <p:spPr>
          <a:xfrm>
            <a:off x="7495606" y="2005487"/>
            <a:ext cx="2123149" cy="429605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7" name="任意多边形 3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000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00"/>
                            </p:stCondLst>
                            <p:childTnLst>
                              <p:par>
                                <p:cTn id="8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1" grpId="0" animBg="1"/>
      <p:bldP spid="8" grpId="0" animBg="1"/>
      <p:bldP spid="9" grpId="0" animBg="1"/>
      <p:bldP spid="7" grpId="0" animBg="1"/>
      <p:bldP spid="6" grpId="0" animBg="1"/>
      <p:bldP spid="5" grpId="0" animBg="1"/>
      <p:bldP spid="32" grpId="0" animBg="1"/>
      <p:bldP spid="46" grpId="0" animBg="1"/>
      <p:bldP spid="47" grpId="0" animBg="1"/>
      <p:bldP spid="49" grpId="0"/>
      <p:bldP spid="50" grpId="0"/>
      <p:bldP spid="51" grpId="0"/>
      <p:bldP spid="53" grpId="0"/>
      <p:bldP spid="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517117" y="2580752"/>
            <a:ext cx="4244411" cy="3734510"/>
            <a:chOff x="2187184" y="1723730"/>
            <a:chExt cx="3475701" cy="3058149"/>
          </a:xfrm>
        </p:grpSpPr>
        <p:grpSp>
          <p:nvGrpSpPr>
            <p:cNvPr id="10" name="Group 9"/>
            <p:cNvGrpSpPr/>
            <p:nvPr/>
          </p:nvGrpSpPr>
          <p:grpSpPr>
            <a:xfrm rot="213443">
              <a:off x="2187184" y="3362127"/>
              <a:ext cx="1677010" cy="1419752"/>
              <a:chOff x="2955668" y="2969079"/>
              <a:chExt cx="1677010" cy="1419752"/>
            </a:xfrm>
          </p:grpSpPr>
          <p:sp>
            <p:nvSpPr>
              <p:cNvPr id="4" name="Freeform 3"/>
              <p:cNvSpPr>
                <a:spLocks/>
              </p:cNvSpPr>
              <p:nvPr/>
            </p:nvSpPr>
            <p:spPr bwMode="auto">
              <a:xfrm>
                <a:off x="3195729" y="2969079"/>
                <a:ext cx="1436949" cy="1419752"/>
              </a:xfrm>
              <a:custGeom>
                <a:avLst/>
                <a:gdLst/>
                <a:ahLst/>
                <a:cxnLst>
                  <a:cxn ang="0">
                    <a:pos x="32" y="500"/>
                  </a:cxn>
                  <a:cxn ang="0">
                    <a:pos x="14" y="489"/>
                  </a:cxn>
                  <a:cxn ang="0">
                    <a:pos x="15" y="436"/>
                  </a:cxn>
                  <a:cxn ang="0">
                    <a:pos x="441" y="15"/>
                  </a:cxn>
                  <a:cxn ang="0">
                    <a:pos x="495" y="15"/>
                  </a:cxn>
                  <a:cxn ang="0">
                    <a:pos x="494" y="69"/>
                  </a:cxn>
                  <a:cxn ang="0">
                    <a:pos x="68" y="490"/>
                  </a:cxn>
                  <a:cxn ang="0">
                    <a:pos x="32" y="500"/>
                  </a:cxn>
                </a:cxnLst>
                <a:rect l="0" t="0" r="r" b="b"/>
                <a:pathLst>
                  <a:path w="509" h="503">
                    <a:moveTo>
                      <a:pt x="32" y="500"/>
                    </a:moveTo>
                    <a:cubicBezTo>
                      <a:pt x="26" y="498"/>
                      <a:pt x="19" y="495"/>
                      <a:pt x="14" y="489"/>
                    </a:cubicBezTo>
                    <a:cubicBezTo>
                      <a:pt x="0" y="475"/>
                      <a:pt x="0" y="450"/>
                      <a:pt x="15" y="436"/>
                    </a:cubicBezTo>
                    <a:cubicBezTo>
                      <a:pt x="441" y="15"/>
                      <a:pt x="441" y="15"/>
                      <a:pt x="441" y="15"/>
                    </a:cubicBezTo>
                    <a:cubicBezTo>
                      <a:pt x="456" y="0"/>
                      <a:pt x="480" y="0"/>
                      <a:pt x="495" y="15"/>
                    </a:cubicBezTo>
                    <a:cubicBezTo>
                      <a:pt x="509" y="30"/>
                      <a:pt x="509" y="54"/>
                      <a:pt x="494" y="69"/>
                    </a:cubicBezTo>
                    <a:cubicBezTo>
                      <a:pt x="68" y="490"/>
                      <a:pt x="68" y="490"/>
                      <a:pt x="68" y="490"/>
                    </a:cubicBezTo>
                    <a:cubicBezTo>
                      <a:pt x="58" y="499"/>
                      <a:pt x="44" y="503"/>
                      <a:pt x="3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ound Same Side Corner Rectangle 4"/>
              <p:cNvSpPr>
                <a:spLocks/>
              </p:cNvSpPr>
              <p:nvPr/>
            </p:nvSpPr>
            <p:spPr bwMode="auto">
              <a:xfrm rot="13500000">
                <a:off x="3568110" y="3071025"/>
                <a:ext cx="343555" cy="1568440"/>
              </a:xfrm>
              <a:prstGeom prst="round2SameRect">
                <a:avLst>
                  <a:gd name="adj1" fmla="val 16667"/>
                  <a:gd name="adj2" fmla="val 22024"/>
                </a:avLst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3488641" y="1723730"/>
              <a:ext cx="2174244" cy="2174244"/>
              <a:chOff x="4220769" y="1605276"/>
              <a:chExt cx="1739904" cy="1739904"/>
            </a:xfrm>
          </p:grpSpPr>
          <p:sp>
            <p:nvSpPr>
              <p:cNvPr id="9" name="Donut 8"/>
              <p:cNvSpPr/>
              <p:nvPr/>
            </p:nvSpPr>
            <p:spPr>
              <a:xfrm>
                <a:off x="4338879" y="1723386"/>
                <a:ext cx="1503684" cy="1503684"/>
              </a:xfrm>
              <a:prstGeom prst="donut">
                <a:avLst>
                  <a:gd name="adj" fmla="val 7174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13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Donut 7"/>
              <p:cNvSpPr/>
              <p:nvPr/>
            </p:nvSpPr>
            <p:spPr>
              <a:xfrm>
                <a:off x="4220769" y="1605276"/>
                <a:ext cx="1739904" cy="1739904"/>
              </a:xfrm>
              <a:prstGeom prst="donut">
                <a:avLst>
                  <a:gd name="adj" fmla="val 9286"/>
                </a:avLst>
              </a:prstGeom>
              <a:gradFill>
                <a:gsLst>
                  <a:gs pos="0">
                    <a:schemeClr val="bg2">
                      <a:lumMod val="75000"/>
                    </a:schemeClr>
                  </a:gs>
                  <a:gs pos="50000">
                    <a:schemeClr val="bg2">
                      <a:lumMod val="85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Group 39"/>
          <p:cNvGrpSpPr/>
          <p:nvPr/>
        </p:nvGrpSpPr>
        <p:grpSpPr>
          <a:xfrm>
            <a:off x="5641056" y="5060788"/>
            <a:ext cx="889183" cy="889181"/>
            <a:chOff x="3926454" y="3754605"/>
            <a:chExt cx="728142" cy="728140"/>
          </a:xfrm>
        </p:grpSpPr>
        <p:sp>
          <p:nvSpPr>
            <p:cNvPr id="15" name="Oval 14"/>
            <p:cNvSpPr/>
            <p:nvPr/>
          </p:nvSpPr>
          <p:spPr>
            <a:xfrm rot="20300499">
              <a:off x="3926454" y="3754605"/>
              <a:ext cx="728142" cy="7281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70"/>
            <p:cNvSpPr>
              <a:spLocks noEditPoints="1"/>
            </p:cNvSpPr>
            <p:nvPr/>
          </p:nvSpPr>
          <p:spPr bwMode="auto">
            <a:xfrm>
              <a:off x="4134391" y="3986705"/>
              <a:ext cx="312266" cy="263940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287327" y="2460832"/>
            <a:ext cx="889183" cy="889181"/>
            <a:chOff x="5274567" y="1625529"/>
            <a:chExt cx="728142" cy="728140"/>
          </a:xfrm>
        </p:grpSpPr>
        <p:sp>
          <p:nvSpPr>
            <p:cNvPr id="13" name="Oval 12"/>
            <p:cNvSpPr/>
            <p:nvPr/>
          </p:nvSpPr>
          <p:spPr>
            <a:xfrm rot="20300499">
              <a:off x="5274567" y="1625529"/>
              <a:ext cx="728142" cy="7281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3"/>
            <p:cNvSpPr>
              <a:spLocks noEditPoints="1"/>
            </p:cNvSpPr>
            <p:nvPr/>
          </p:nvSpPr>
          <p:spPr bwMode="auto">
            <a:xfrm>
              <a:off x="5482504" y="1832846"/>
              <a:ext cx="312266" cy="31350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24" y="128"/>
                </a:cxn>
                <a:cxn ang="0">
                  <a:pos x="128" y="128"/>
                </a:cxn>
                <a:cxn ang="0">
                  <a:pos x="128" y="24"/>
                </a:cxn>
                <a:cxn ang="0">
                  <a:pos x="24" y="128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24" y="128"/>
                  </a:moveTo>
                  <a:cubicBezTo>
                    <a:pt x="128" y="128"/>
                    <a:pt x="128" y="128"/>
                    <a:pt x="128" y="128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71" y="24"/>
                    <a:pt x="24" y="71"/>
                    <a:pt x="24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408681" y="4358853"/>
            <a:ext cx="889183" cy="889181"/>
            <a:chOff x="5373943" y="3179798"/>
            <a:chExt cx="728142" cy="728140"/>
          </a:xfrm>
        </p:grpSpPr>
        <p:sp>
          <p:nvSpPr>
            <p:cNvPr id="14" name="Oval 13"/>
            <p:cNvSpPr/>
            <p:nvPr/>
          </p:nvSpPr>
          <p:spPr>
            <a:xfrm rot="20300499">
              <a:off x="5373943" y="3179798"/>
              <a:ext cx="728142" cy="7281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2"/>
            <p:cNvSpPr>
              <a:spLocks noEditPoints="1"/>
            </p:cNvSpPr>
            <p:nvPr/>
          </p:nvSpPr>
          <p:spPr bwMode="auto">
            <a:xfrm>
              <a:off x="5581880" y="3387734"/>
              <a:ext cx="312266" cy="312266"/>
            </a:xfrm>
            <a:custGeom>
              <a:avLst/>
              <a:gdLst/>
              <a:ahLst/>
              <a:cxnLst>
                <a:cxn ang="0">
                  <a:pos x="128" y="256"/>
                </a:cxn>
                <a:cxn ang="0">
                  <a:pos x="0" y="128"/>
                </a:cxn>
                <a:cxn ang="0">
                  <a:pos x="128" y="0"/>
                </a:cxn>
                <a:cxn ang="0">
                  <a:pos x="256" y="128"/>
                </a:cxn>
                <a:cxn ang="0">
                  <a:pos x="128" y="256"/>
                </a:cxn>
                <a:cxn ang="0">
                  <a:pos x="128" y="24"/>
                </a:cxn>
                <a:cxn ang="0">
                  <a:pos x="24" y="128"/>
                </a:cxn>
                <a:cxn ang="0">
                  <a:pos x="128" y="232"/>
                </a:cxn>
                <a:cxn ang="0">
                  <a:pos x="232" y="128"/>
                </a:cxn>
                <a:cxn ang="0">
                  <a:pos x="128" y="24"/>
                </a:cxn>
                <a:cxn ang="0">
                  <a:pos x="180" y="140"/>
                </a:cxn>
                <a:cxn ang="0">
                  <a:pos x="156" y="140"/>
                </a:cxn>
                <a:cxn ang="0">
                  <a:pos x="140" y="140"/>
                </a:cxn>
                <a:cxn ang="0">
                  <a:pos x="128" y="140"/>
                </a:cxn>
                <a:cxn ang="0">
                  <a:pos x="116" y="128"/>
                </a:cxn>
                <a:cxn ang="0">
                  <a:pos x="116" y="56"/>
                </a:cxn>
                <a:cxn ang="0">
                  <a:pos x="128" y="44"/>
                </a:cxn>
                <a:cxn ang="0">
                  <a:pos x="140" y="56"/>
                </a:cxn>
                <a:cxn ang="0">
                  <a:pos x="140" y="116"/>
                </a:cxn>
                <a:cxn ang="0">
                  <a:pos x="156" y="116"/>
                </a:cxn>
                <a:cxn ang="0">
                  <a:pos x="180" y="116"/>
                </a:cxn>
                <a:cxn ang="0">
                  <a:pos x="192" y="128"/>
                </a:cxn>
                <a:cxn ang="0">
                  <a:pos x="180" y="140"/>
                </a:cxn>
              </a:cxnLst>
              <a:rect l="0" t="0" r="r" b="b"/>
              <a:pathLst>
                <a:path w="256" h="256">
                  <a:moveTo>
                    <a:pt x="128" y="256"/>
                  </a:moveTo>
                  <a:cubicBezTo>
                    <a:pt x="57" y="256"/>
                    <a:pt x="0" y="199"/>
                    <a:pt x="0" y="128"/>
                  </a:cubicBezTo>
                  <a:cubicBezTo>
                    <a:pt x="0" y="57"/>
                    <a:pt x="57" y="0"/>
                    <a:pt x="128" y="0"/>
                  </a:cubicBezTo>
                  <a:cubicBezTo>
                    <a:pt x="199" y="0"/>
                    <a:pt x="256" y="57"/>
                    <a:pt x="256" y="128"/>
                  </a:cubicBezTo>
                  <a:cubicBezTo>
                    <a:pt x="256" y="199"/>
                    <a:pt x="199" y="256"/>
                    <a:pt x="128" y="256"/>
                  </a:cubicBezTo>
                  <a:moveTo>
                    <a:pt x="128" y="24"/>
                  </a:moveTo>
                  <a:cubicBezTo>
                    <a:pt x="71" y="24"/>
                    <a:pt x="24" y="71"/>
                    <a:pt x="24" y="128"/>
                  </a:cubicBezTo>
                  <a:cubicBezTo>
                    <a:pt x="24" y="185"/>
                    <a:pt x="71" y="232"/>
                    <a:pt x="128" y="232"/>
                  </a:cubicBezTo>
                  <a:cubicBezTo>
                    <a:pt x="185" y="232"/>
                    <a:pt x="232" y="185"/>
                    <a:pt x="232" y="128"/>
                  </a:cubicBezTo>
                  <a:cubicBezTo>
                    <a:pt x="232" y="71"/>
                    <a:pt x="185" y="24"/>
                    <a:pt x="128" y="24"/>
                  </a:cubicBezTo>
                  <a:moveTo>
                    <a:pt x="180" y="140"/>
                  </a:moveTo>
                  <a:cubicBezTo>
                    <a:pt x="156" y="140"/>
                    <a:pt x="156" y="140"/>
                    <a:pt x="156" y="140"/>
                  </a:cubicBezTo>
                  <a:cubicBezTo>
                    <a:pt x="140" y="140"/>
                    <a:pt x="140" y="140"/>
                    <a:pt x="140" y="140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1" y="140"/>
                    <a:pt x="116" y="135"/>
                    <a:pt x="116" y="128"/>
                  </a:cubicBezTo>
                  <a:cubicBezTo>
                    <a:pt x="116" y="56"/>
                    <a:pt x="116" y="56"/>
                    <a:pt x="116" y="56"/>
                  </a:cubicBezTo>
                  <a:cubicBezTo>
                    <a:pt x="116" y="49"/>
                    <a:pt x="121" y="44"/>
                    <a:pt x="128" y="44"/>
                  </a:cubicBezTo>
                  <a:cubicBezTo>
                    <a:pt x="135" y="44"/>
                    <a:pt x="140" y="49"/>
                    <a:pt x="140" y="56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7" y="116"/>
                    <a:pt x="192" y="121"/>
                    <a:pt x="192" y="128"/>
                  </a:cubicBezTo>
                  <a:cubicBezTo>
                    <a:pt x="192" y="135"/>
                    <a:pt x="187" y="140"/>
                    <a:pt x="180" y="14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44701" y="1989725"/>
            <a:ext cx="889183" cy="889181"/>
            <a:chOff x="3765661" y="1239745"/>
            <a:chExt cx="728142" cy="728140"/>
          </a:xfrm>
        </p:grpSpPr>
        <p:sp>
          <p:nvSpPr>
            <p:cNvPr id="12" name="Oval 11"/>
            <p:cNvSpPr/>
            <p:nvPr/>
          </p:nvSpPr>
          <p:spPr>
            <a:xfrm rot="20300499">
              <a:off x="3765661" y="1239745"/>
              <a:ext cx="728142" cy="7281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21"/>
            <p:cNvSpPr>
              <a:spLocks noEditPoints="1"/>
            </p:cNvSpPr>
            <p:nvPr/>
          </p:nvSpPr>
          <p:spPr bwMode="auto">
            <a:xfrm>
              <a:off x="4012631" y="1447681"/>
              <a:ext cx="234200" cy="312266"/>
            </a:xfrm>
            <a:custGeom>
              <a:avLst/>
              <a:gdLst/>
              <a:ahLst/>
              <a:cxnLst>
                <a:cxn ang="0">
                  <a:pos x="96" y="256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96" y="256"/>
                </a:cxn>
                <a:cxn ang="0">
                  <a:pos x="96" y="32"/>
                </a:cxn>
                <a:cxn ang="0">
                  <a:pos x="32" y="96"/>
                </a:cxn>
                <a:cxn ang="0">
                  <a:pos x="96" y="160"/>
                </a:cxn>
                <a:cxn ang="0">
                  <a:pos x="160" y="96"/>
                </a:cxn>
                <a:cxn ang="0">
                  <a:pos x="96" y="32"/>
                </a:cxn>
                <a:cxn ang="0">
                  <a:pos x="96" y="128"/>
                </a:cxn>
                <a:cxn ang="0">
                  <a:pos x="64" y="96"/>
                </a:cxn>
                <a:cxn ang="0">
                  <a:pos x="96" y="64"/>
                </a:cxn>
                <a:cxn ang="0">
                  <a:pos x="128" y="96"/>
                </a:cxn>
                <a:cxn ang="0">
                  <a:pos x="96" y="128"/>
                </a:cxn>
              </a:cxnLst>
              <a:rect l="0" t="0" r="r" b="b"/>
              <a:pathLst>
                <a:path w="192" h="256">
                  <a:moveTo>
                    <a:pt x="96" y="256"/>
                  </a:moveTo>
                  <a:cubicBezTo>
                    <a:pt x="96" y="256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49"/>
                    <a:pt x="96" y="256"/>
                    <a:pt x="96" y="256"/>
                  </a:cubicBezTo>
                  <a:moveTo>
                    <a:pt x="96" y="32"/>
                  </a:moveTo>
                  <a:cubicBezTo>
                    <a:pt x="61" y="32"/>
                    <a:pt x="32" y="61"/>
                    <a:pt x="32" y="96"/>
                  </a:cubicBezTo>
                  <a:cubicBezTo>
                    <a:pt x="32" y="131"/>
                    <a:pt x="61" y="160"/>
                    <a:pt x="96" y="160"/>
                  </a:cubicBezTo>
                  <a:cubicBezTo>
                    <a:pt x="131" y="160"/>
                    <a:pt x="160" y="131"/>
                    <a:pt x="160" y="96"/>
                  </a:cubicBezTo>
                  <a:cubicBezTo>
                    <a:pt x="160" y="61"/>
                    <a:pt x="131" y="32"/>
                    <a:pt x="96" y="32"/>
                  </a:cubicBezTo>
                  <a:moveTo>
                    <a:pt x="96" y="128"/>
                  </a:moveTo>
                  <a:cubicBezTo>
                    <a:pt x="78" y="128"/>
                    <a:pt x="64" y="114"/>
                    <a:pt x="64" y="96"/>
                  </a:cubicBezTo>
                  <a:cubicBezTo>
                    <a:pt x="64" y="78"/>
                    <a:pt x="78" y="64"/>
                    <a:pt x="96" y="64"/>
                  </a:cubicBezTo>
                  <a:cubicBezTo>
                    <a:pt x="114" y="64"/>
                    <a:pt x="128" y="78"/>
                    <a:pt x="128" y="96"/>
                  </a:cubicBezTo>
                  <a:cubicBezTo>
                    <a:pt x="128" y="114"/>
                    <a:pt x="114" y="128"/>
                    <a:pt x="96" y="128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27249" y="3596586"/>
            <a:ext cx="889183" cy="889181"/>
            <a:chOff x="2932481" y="2555586"/>
            <a:chExt cx="728142" cy="728140"/>
          </a:xfrm>
        </p:grpSpPr>
        <p:sp>
          <p:nvSpPr>
            <p:cNvPr id="16" name="Oval 15"/>
            <p:cNvSpPr/>
            <p:nvPr/>
          </p:nvSpPr>
          <p:spPr>
            <a:xfrm rot="20300499">
              <a:off x="2932481" y="2555586"/>
              <a:ext cx="728142" cy="728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6"/>
            <p:cNvSpPr>
              <a:spLocks noEditPoints="1"/>
            </p:cNvSpPr>
            <p:nvPr/>
          </p:nvSpPr>
          <p:spPr bwMode="auto">
            <a:xfrm>
              <a:off x="3136701" y="2819903"/>
              <a:ext cx="319702" cy="199504"/>
            </a:xfrm>
            <a:custGeom>
              <a:avLst/>
              <a:gdLst/>
              <a:ahLst/>
              <a:cxnLst>
                <a:cxn ang="0">
                  <a:pos x="244" y="160"/>
                </a:cxn>
                <a:cxn ang="0">
                  <a:pos x="232" y="160"/>
                </a:cxn>
                <a:cxn ang="0">
                  <a:pos x="24" y="160"/>
                </a:cxn>
                <a:cxn ang="0">
                  <a:pos x="12" y="160"/>
                </a:cxn>
                <a:cxn ang="0">
                  <a:pos x="0" y="148"/>
                </a:cxn>
                <a:cxn ang="0">
                  <a:pos x="0" y="128"/>
                </a:cxn>
                <a:cxn ang="0">
                  <a:pos x="24" y="128"/>
                </a:cxn>
                <a:cxn ang="0">
                  <a:pos x="24" y="12"/>
                </a:cxn>
                <a:cxn ang="0">
                  <a:pos x="36" y="0"/>
                </a:cxn>
                <a:cxn ang="0">
                  <a:pos x="220" y="0"/>
                </a:cxn>
                <a:cxn ang="0">
                  <a:pos x="232" y="12"/>
                </a:cxn>
                <a:cxn ang="0">
                  <a:pos x="232" y="128"/>
                </a:cxn>
                <a:cxn ang="0">
                  <a:pos x="256" y="128"/>
                </a:cxn>
                <a:cxn ang="0">
                  <a:pos x="256" y="148"/>
                </a:cxn>
                <a:cxn ang="0">
                  <a:pos x="244" y="160"/>
                </a:cxn>
                <a:cxn ang="0">
                  <a:pos x="100" y="148"/>
                </a:cxn>
                <a:cxn ang="0">
                  <a:pos x="156" y="148"/>
                </a:cxn>
                <a:cxn ang="0">
                  <a:pos x="156" y="140"/>
                </a:cxn>
                <a:cxn ang="0">
                  <a:pos x="100" y="140"/>
                </a:cxn>
                <a:cxn ang="0">
                  <a:pos x="100" y="148"/>
                </a:cxn>
                <a:cxn ang="0">
                  <a:pos x="216" y="16"/>
                </a:cxn>
                <a:cxn ang="0">
                  <a:pos x="40" y="16"/>
                </a:cxn>
                <a:cxn ang="0">
                  <a:pos x="40" y="120"/>
                </a:cxn>
                <a:cxn ang="0">
                  <a:pos x="216" y="120"/>
                </a:cxn>
                <a:cxn ang="0">
                  <a:pos x="216" y="16"/>
                </a:cxn>
              </a:cxnLst>
              <a:rect l="0" t="0" r="r" b="b"/>
              <a:pathLst>
                <a:path w="256" h="160">
                  <a:moveTo>
                    <a:pt x="244" y="160"/>
                  </a:moveTo>
                  <a:cubicBezTo>
                    <a:pt x="232" y="160"/>
                    <a:pt x="232" y="160"/>
                    <a:pt x="232" y="160"/>
                  </a:cubicBezTo>
                  <a:cubicBezTo>
                    <a:pt x="24" y="160"/>
                    <a:pt x="24" y="160"/>
                    <a:pt x="24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5" y="160"/>
                    <a:pt x="0" y="155"/>
                    <a:pt x="0" y="14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5"/>
                    <a:pt x="29" y="0"/>
                    <a:pt x="36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7" y="0"/>
                    <a:pt x="232" y="5"/>
                    <a:pt x="232" y="12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55"/>
                    <a:pt x="251" y="160"/>
                    <a:pt x="244" y="160"/>
                  </a:cubicBezTo>
                  <a:moveTo>
                    <a:pt x="100" y="148"/>
                  </a:moveTo>
                  <a:cubicBezTo>
                    <a:pt x="156" y="148"/>
                    <a:pt x="156" y="148"/>
                    <a:pt x="156" y="148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00" y="140"/>
                    <a:pt x="100" y="140"/>
                    <a:pt x="100" y="140"/>
                  </a:cubicBezTo>
                  <a:lnTo>
                    <a:pt x="100" y="148"/>
                  </a:lnTo>
                  <a:close/>
                  <a:moveTo>
                    <a:pt x="216" y="16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216" y="120"/>
                    <a:pt x="216" y="120"/>
                    <a:pt x="216" y="120"/>
                  </a:cubicBezTo>
                  <a:lnTo>
                    <a:pt x="21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ooter Text"/>
          <p:cNvSpPr txBox="1"/>
          <p:nvPr/>
        </p:nvSpPr>
        <p:spPr>
          <a:xfrm flipH="1">
            <a:off x="1701927" y="3737618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9" name="Footer Text"/>
          <p:cNvSpPr txBox="1"/>
          <p:nvPr/>
        </p:nvSpPr>
        <p:spPr>
          <a:xfrm flipH="1">
            <a:off x="5746174" y="3437773"/>
            <a:ext cx="1351312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0" name="Footer Text"/>
          <p:cNvSpPr txBox="1"/>
          <p:nvPr/>
        </p:nvSpPr>
        <p:spPr>
          <a:xfrm flipH="1">
            <a:off x="2756967" y="2123994"/>
            <a:ext cx="240104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Footer Text"/>
          <p:cNvSpPr txBox="1"/>
          <p:nvPr/>
        </p:nvSpPr>
        <p:spPr>
          <a:xfrm flipH="1">
            <a:off x="8412535" y="2555750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2" name="Footer Text"/>
          <p:cNvSpPr txBox="1"/>
          <p:nvPr/>
        </p:nvSpPr>
        <p:spPr>
          <a:xfrm flipH="1">
            <a:off x="8483812" y="4537833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3" name="Footer Text"/>
          <p:cNvSpPr txBox="1"/>
          <p:nvPr/>
        </p:nvSpPr>
        <p:spPr>
          <a:xfrm flipH="1">
            <a:off x="6746170" y="5368384"/>
            <a:ext cx="233805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686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任意多边形 4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459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/>
          <p:cNvGrpSpPr/>
          <p:nvPr/>
        </p:nvGrpSpPr>
        <p:grpSpPr>
          <a:xfrm>
            <a:off x="2672821" y="2485515"/>
            <a:ext cx="540187" cy="666913"/>
            <a:chOff x="1994399" y="2158871"/>
            <a:chExt cx="589804" cy="728170"/>
          </a:xfrm>
        </p:grpSpPr>
        <p:sp>
          <p:nvSpPr>
            <p:cNvPr id="120" name="Freeform 5"/>
            <p:cNvSpPr>
              <a:spLocks/>
            </p:cNvSpPr>
            <p:nvPr/>
          </p:nvSpPr>
          <p:spPr bwMode="auto">
            <a:xfrm>
              <a:off x="1994399" y="2158871"/>
              <a:ext cx="459824" cy="728170"/>
            </a:xfrm>
            <a:custGeom>
              <a:avLst/>
              <a:gdLst>
                <a:gd name="T0" fmla="*/ 139 w 139"/>
                <a:gd name="T1" fmla="*/ 218 h 218"/>
                <a:gd name="T2" fmla="*/ 139 w 139"/>
                <a:gd name="T3" fmla="*/ 0 h 218"/>
                <a:gd name="T4" fmla="*/ 109 w 139"/>
                <a:gd name="T5" fmla="*/ 0 h 218"/>
                <a:gd name="T6" fmla="*/ 0 w 139"/>
                <a:gd name="T7" fmla="*/ 109 h 218"/>
                <a:gd name="T8" fmla="*/ 0 w 139"/>
                <a:gd name="T9" fmla="*/ 109 h 218"/>
                <a:gd name="T10" fmla="*/ 109 w 139"/>
                <a:gd name="T11" fmla="*/ 218 h 218"/>
                <a:gd name="T12" fmla="*/ 139 w 139"/>
                <a:gd name="T13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218">
                  <a:moveTo>
                    <a:pt x="139" y="218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49" y="0"/>
                    <a:pt x="0" y="49"/>
                    <a:pt x="0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lnTo>
                    <a:pt x="139" y="218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Rectangle 6"/>
            <p:cNvSpPr>
              <a:spLocks noChangeArrowheads="1"/>
            </p:cNvSpPr>
            <p:nvPr/>
          </p:nvSpPr>
          <p:spPr bwMode="auto">
            <a:xfrm>
              <a:off x="2417884" y="2158871"/>
              <a:ext cx="166319" cy="72817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9"/>
            <p:cNvSpPr>
              <a:spLocks/>
            </p:cNvSpPr>
            <p:nvPr/>
          </p:nvSpPr>
          <p:spPr bwMode="auto">
            <a:xfrm>
              <a:off x="1994399" y="2523655"/>
              <a:ext cx="585611" cy="363386"/>
            </a:xfrm>
            <a:custGeom>
              <a:avLst/>
              <a:gdLst>
                <a:gd name="T0" fmla="*/ 0 w 177"/>
                <a:gd name="T1" fmla="*/ 0 h 109"/>
                <a:gd name="T2" fmla="*/ 177 w 177"/>
                <a:gd name="T3" fmla="*/ 0 h 109"/>
                <a:gd name="T4" fmla="*/ 177 w 177"/>
                <a:gd name="T5" fmla="*/ 109 h 109"/>
                <a:gd name="T6" fmla="*/ 139 w 177"/>
                <a:gd name="T7" fmla="*/ 109 h 109"/>
                <a:gd name="T8" fmla="*/ 128 w 177"/>
                <a:gd name="T9" fmla="*/ 109 h 109"/>
                <a:gd name="T10" fmla="*/ 109 w 177"/>
                <a:gd name="T11" fmla="*/ 109 h 109"/>
                <a:gd name="T12" fmla="*/ 0 w 177"/>
                <a:gd name="T13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09">
                  <a:moveTo>
                    <a:pt x="0" y="0"/>
                  </a:moveTo>
                  <a:cubicBezTo>
                    <a:pt x="177" y="0"/>
                    <a:pt x="177" y="0"/>
                    <a:pt x="177" y="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28" y="109"/>
                    <a:pt x="128" y="109"/>
                    <a:pt x="128" y="109"/>
                  </a:cubicBezTo>
                  <a:cubicBezTo>
                    <a:pt x="109" y="109"/>
                    <a:pt x="109" y="109"/>
                    <a:pt x="109" y="109"/>
                  </a:cubicBezTo>
                  <a:cubicBezTo>
                    <a:pt x="49" y="109"/>
                    <a:pt x="0" y="60"/>
                    <a:pt x="0" y="0"/>
                  </a:cubicBez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213006" y="2485515"/>
            <a:ext cx="928146" cy="666913"/>
            <a:chOff x="4530194" y="4285619"/>
            <a:chExt cx="382215" cy="532444"/>
          </a:xfrm>
        </p:grpSpPr>
        <p:sp>
          <p:nvSpPr>
            <p:cNvPr id="124" name="Rectangle 7"/>
            <p:cNvSpPr>
              <a:spLocks noChangeArrowheads="1"/>
            </p:cNvSpPr>
            <p:nvPr/>
          </p:nvSpPr>
          <p:spPr bwMode="auto">
            <a:xfrm>
              <a:off x="4530194" y="4285619"/>
              <a:ext cx="382215" cy="5324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2010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Rectangle 8"/>
            <p:cNvSpPr>
              <a:spLocks noChangeArrowheads="1"/>
            </p:cNvSpPr>
            <p:nvPr/>
          </p:nvSpPr>
          <p:spPr bwMode="auto">
            <a:xfrm>
              <a:off x="4530194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141151" y="2485515"/>
            <a:ext cx="1303787" cy="666913"/>
            <a:chOff x="4912409" y="4285619"/>
            <a:chExt cx="382215" cy="532444"/>
          </a:xfrm>
        </p:grpSpPr>
        <p:sp>
          <p:nvSpPr>
            <p:cNvPr id="127" name="Rectangle 10"/>
            <p:cNvSpPr>
              <a:spLocks noChangeArrowheads="1"/>
            </p:cNvSpPr>
            <p:nvPr/>
          </p:nvSpPr>
          <p:spPr bwMode="auto">
            <a:xfrm>
              <a:off x="4912409" y="4285619"/>
              <a:ext cx="382215" cy="53244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Rectangle 11"/>
            <p:cNvSpPr>
              <a:spLocks noChangeArrowheads="1"/>
            </p:cNvSpPr>
            <p:nvPr/>
          </p:nvSpPr>
          <p:spPr bwMode="auto">
            <a:xfrm>
              <a:off x="4912409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444940" y="2485515"/>
            <a:ext cx="1915184" cy="666913"/>
            <a:chOff x="5294624" y="4285619"/>
            <a:chExt cx="383237" cy="532444"/>
          </a:xfrm>
        </p:grpSpPr>
        <p:sp>
          <p:nvSpPr>
            <p:cNvPr id="130" name="Rectangle 12"/>
            <p:cNvSpPr>
              <a:spLocks noChangeArrowheads="1"/>
            </p:cNvSpPr>
            <p:nvPr/>
          </p:nvSpPr>
          <p:spPr bwMode="auto">
            <a:xfrm>
              <a:off x="5294624" y="4285619"/>
              <a:ext cx="383237" cy="53244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Rectangle 13"/>
            <p:cNvSpPr>
              <a:spLocks noChangeArrowheads="1"/>
            </p:cNvSpPr>
            <p:nvPr/>
          </p:nvSpPr>
          <p:spPr bwMode="auto">
            <a:xfrm>
              <a:off x="5294624" y="4552352"/>
              <a:ext cx="383237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360123" y="2485515"/>
            <a:ext cx="1291596" cy="666913"/>
            <a:chOff x="5677862" y="4285619"/>
            <a:chExt cx="382215" cy="532444"/>
          </a:xfrm>
        </p:grpSpPr>
        <p:sp>
          <p:nvSpPr>
            <p:cNvPr id="133" name="Rectangle 14"/>
            <p:cNvSpPr>
              <a:spLocks noChangeArrowheads="1"/>
            </p:cNvSpPr>
            <p:nvPr/>
          </p:nvSpPr>
          <p:spPr bwMode="auto">
            <a:xfrm>
              <a:off x="5677862" y="4285619"/>
              <a:ext cx="382215" cy="53244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Rectangle 15"/>
            <p:cNvSpPr>
              <a:spLocks noChangeArrowheads="1"/>
            </p:cNvSpPr>
            <p:nvPr/>
          </p:nvSpPr>
          <p:spPr bwMode="auto">
            <a:xfrm>
              <a:off x="5677862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651718" y="2485515"/>
            <a:ext cx="928146" cy="666913"/>
            <a:chOff x="6060077" y="4285619"/>
            <a:chExt cx="382215" cy="532444"/>
          </a:xfrm>
        </p:grpSpPr>
        <p:sp>
          <p:nvSpPr>
            <p:cNvPr id="136" name="Rectangle 16"/>
            <p:cNvSpPr>
              <a:spLocks noChangeArrowheads="1"/>
            </p:cNvSpPr>
            <p:nvPr/>
          </p:nvSpPr>
          <p:spPr bwMode="auto">
            <a:xfrm>
              <a:off x="6060077" y="4285619"/>
              <a:ext cx="382215" cy="53244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201N</a:t>
              </a:r>
              <a:endParaRPr lang="id-ID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Rectangle 17"/>
            <p:cNvSpPr>
              <a:spLocks noChangeArrowheads="1"/>
            </p:cNvSpPr>
            <p:nvPr/>
          </p:nvSpPr>
          <p:spPr bwMode="auto">
            <a:xfrm>
              <a:off x="6060077" y="4552352"/>
              <a:ext cx="382215" cy="265711"/>
            </a:xfrm>
            <a:prstGeom prst="rect">
              <a:avLst/>
            </a:pr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9579864" y="2485515"/>
            <a:ext cx="606066" cy="666913"/>
            <a:chOff x="7739063" y="3990975"/>
            <a:chExt cx="414338" cy="827088"/>
          </a:xfrm>
        </p:grpSpPr>
        <p:sp>
          <p:nvSpPr>
            <p:cNvPr id="139" name="Freeform 18"/>
            <p:cNvSpPr>
              <a:spLocks/>
            </p:cNvSpPr>
            <p:nvPr/>
          </p:nvSpPr>
          <p:spPr bwMode="auto">
            <a:xfrm>
              <a:off x="7739063" y="3990975"/>
              <a:ext cx="414338" cy="827088"/>
            </a:xfrm>
            <a:custGeom>
              <a:avLst/>
              <a:gdLst>
                <a:gd name="T0" fmla="*/ 261 w 261"/>
                <a:gd name="T1" fmla="*/ 261 h 521"/>
                <a:gd name="T2" fmla="*/ 0 w 261"/>
                <a:gd name="T3" fmla="*/ 0 h 521"/>
                <a:gd name="T4" fmla="*/ 0 w 261"/>
                <a:gd name="T5" fmla="*/ 521 h 521"/>
                <a:gd name="T6" fmla="*/ 261 w 261"/>
                <a:gd name="T7" fmla="*/ 261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521">
                  <a:moveTo>
                    <a:pt x="261" y="261"/>
                  </a:moveTo>
                  <a:lnTo>
                    <a:pt x="0" y="0"/>
                  </a:lnTo>
                  <a:lnTo>
                    <a:pt x="0" y="521"/>
                  </a:lnTo>
                  <a:lnTo>
                    <a:pt x="261" y="261"/>
                  </a:lnTo>
                  <a:close/>
                </a:path>
              </a:pathLst>
            </a:custGeom>
            <a:solidFill>
              <a:srgbClr val="ECA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19"/>
            <p:cNvSpPr>
              <a:spLocks/>
            </p:cNvSpPr>
            <p:nvPr/>
          </p:nvSpPr>
          <p:spPr bwMode="auto">
            <a:xfrm>
              <a:off x="8027988" y="4283075"/>
              <a:ext cx="125413" cy="242888"/>
            </a:xfrm>
            <a:custGeom>
              <a:avLst/>
              <a:gdLst>
                <a:gd name="T0" fmla="*/ 79 w 79"/>
                <a:gd name="T1" fmla="*/ 77 h 153"/>
                <a:gd name="T2" fmla="*/ 0 w 79"/>
                <a:gd name="T3" fmla="*/ 153 h 153"/>
                <a:gd name="T4" fmla="*/ 0 w 79"/>
                <a:gd name="T5" fmla="*/ 0 h 153"/>
                <a:gd name="T6" fmla="*/ 0 w 79"/>
                <a:gd name="T7" fmla="*/ 0 h 153"/>
                <a:gd name="T8" fmla="*/ 79 w 79"/>
                <a:gd name="T9" fmla="*/ 7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53">
                  <a:moveTo>
                    <a:pt x="79" y="77"/>
                  </a:moveTo>
                  <a:lnTo>
                    <a:pt x="0" y="153"/>
                  </a:lnTo>
                  <a:lnTo>
                    <a:pt x="0" y="0"/>
                  </a:lnTo>
                  <a:lnTo>
                    <a:pt x="0" y="0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7739063" y="4405313"/>
              <a:ext cx="414338" cy="412750"/>
            </a:xfrm>
            <a:custGeom>
              <a:avLst/>
              <a:gdLst>
                <a:gd name="T0" fmla="*/ 261 w 261"/>
                <a:gd name="T1" fmla="*/ 0 h 260"/>
                <a:gd name="T2" fmla="*/ 0 w 261"/>
                <a:gd name="T3" fmla="*/ 260 h 260"/>
                <a:gd name="T4" fmla="*/ 0 w 261"/>
                <a:gd name="T5" fmla="*/ 0 h 260"/>
                <a:gd name="T6" fmla="*/ 261 w 261"/>
                <a:gd name="T7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60">
                  <a:moveTo>
                    <a:pt x="261" y="0"/>
                  </a:moveTo>
                  <a:lnTo>
                    <a:pt x="0" y="260"/>
                  </a:lnTo>
                  <a:lnTo>
                    <a:pt x="0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333333">
                <a:alpha val="10000"/>
              </a:srgbClr>
            </a:solidFill>
            <a:ln>
              <a:noFill/>
            </a:ln>
          </p:spPr>
          <p:txBody>
            <a:bodyPr vert="horz" wrap="square" lIns="83748" tIns="41874" rIns="83748" bIns="41874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id-ID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381368" y="3218005"/>
            <a:ext cx="505556" cy="747969"/>
            <a:chOff x="2768028" y="2732605"/>
            <a:chExt cx="551992" cy="816671"/>
          </a:xfrm>
        </p:grpSpPr>
        <p:cxnSp>
          <p:nvCxnSpPr>
            <p:cNvPr id="143" name="Straight Connector 142"/>
            <p:cNvCxnSpPr/>
            <p:nvPr/>
          </p:nvCxnSpPr>
          <p:spPr>
            <a:xfrm rot="10800000">
              <a:off x="3044025" y="2732605"/>
              <a:ext cx="0" cy="360191"/>
            </a:xfrm>
            <a:prstGeom prst="line">
              <a:avLst/>
            </a:prstGeom>
            <a:ln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/>
            <p:cNvSpPr>
              <a:spLocks noChangeAspect="1"/>
            </p:cNvSpPr>
            <p:nvPr/>
          </p:nvSpPr>
          <p:spPr>
            <a:xfrm>
              <a:off x="2768028" y="2997284"/>
              <a:ext cx="551992" cy="55199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5" name="Text Placeholder 32"/>
          <p:cNvSpPr txBox="1">
            <a:spLocks/>
          </p:cNvSpPr>
          <p:nvPr/>
        </p:nvSpPr>
        <p:spPr>
          <a:xfrm>
            <a:off x="2931040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46" name="Text Placeholder 33"/>
          <p:cNvSpPr txBox="1">
            <a:spLocks/>
          </p:cNvSpPr>
          <p:nvPr/>
        </p:nvSpPr>
        <p:spPr>
          <a:xfrm>
            <a:off x="2918895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19633" y="3218005"/>
            <a:ext cx="505556" cy="747969"/>
            <a:chOff x="5757807" y="2732605"/>
            <a:chExt cx="551992" cy="816671"/>
          </a:xfrm>
        </p:grpSpPr>
        <p:cxnSp>
          <p:nvCxnSpPr>
            <p:cNvPr id="148" name="Straight Connector 147"/>
            <p:cNvCxnSpPr/>
            <p:nvPr/>
          </p:nvCxnSpPr>
          <p:spPr>
            <a:xfrm rot="10800000">
              <a:off x="6033804" y="2732605"/>
              <a:ext cx="0" cy="360191"/>
            </a:xfrm>
            <a:prstGeom prst="line">
              <a:avLst/>
            </a:prstGeom>
            <a:ln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Oval 148"/>
            <p:cNvSpPr>
              <a:spLocks noChangeAspect="1"/>
            </p:cNvSpPr>
            <p:nvPr/>
          </p:nvSpPr>
          <p:spPr>
            <a:xfrm>
              <a:off x="5757807" y="2997284"/>
              <a:ext cx="551992" cy="55199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0" name="Text Placeholder 32"/>
          <p:cNvSpPr txBox="1">
            <a:spLocks/>
          </p:cNvSpPr>
          <p:nvPr/>
        </p:nvSpPr>
        <p:spPr>
          <a:xfrm>
            <a:off x="5669305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1" name="Text Placeholder 33"/>
          <p:cNvSpPr txBox="1">
            <a:spLocks/>
          </p:cNvSpPr>
          <p:nvPr/>
        </p:nvSpPr>
        <p:spPr>
          <a:xfrm>
            <a:off x="5657159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553908" y="3218006"/>
            <a:ext cx="505556" cy="1991870"/>
            <a:chOff x="4048268" y="2732606"/>
            <a:chExt cx="551992" cy="2174827"/>
          </a:xfrm>
        </p:grpSpPr>
        <p:cxnSp>
          <p:nvCxnSpPr>
            <p:cNvPr id="153" name="Straight Connector 152"/>
            <p:cNvCxnSpPr/>
            <p:nvPr/>
          </p:nvCxnSpPr>
          <p:spPr>
            <a:xfrm flipV="1">
              <a:off x="4324265" y="2732606"/>
              <a:ext cx="0" cy="1848567"/>
            </a:xfrm>
            <a:prstGeom prst="line">
              <a:avLst/>
            </a:prstGeom>
            <a:ln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Oval 153"/>
            <p:cNvSpPr>
              <a:spLocks noChangeAspect="1"/>
            </p:cNvSpPr>
            <p:nvPr/>
          </p:nvSpPr>
          <p:spPr>
            <a:xfrm>
              <a:off x="4048268" y="4355441"/>
              <a:ext cx="551992" cy="5519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5" name="Text Placeholder 32"/>
          <p:cNvSpPr txBox="1">
            <a:spLocks/>
          </p:cNvSpPr>
          <p:nvPr/>
        </p:nvSpPr>
        <p:spPr>
          <a:xfrm>
            <a:off x="4103580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56" name="Text Placeholder 33"/>
          <p:cNvSpPr txBox="1">
            <a:spLocks/>
          </p:cNvSpPr>
          <p:nvPr/>
        </p:nvSpPr>
        <p:spPr>
          <a:xfrm>
            <a:off x="4091435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752292" y="3218006"/>
            <a:ext cx="505556" cy="1991870"/>
            <a:chOff x="7540429" y="2732606"/>
            <a:chExt cx="551992" cy="2174827"/>
          </a:xfrm>
        </p:grpSpPr>
        <p:cxnSp>
          <p:nvCxnSpPr>
            <p:cNvPr id="158" name="Straight Connector 157"/>
            <p:cNvCxnSpPr/>
            <p:nvPr/>
          </p:nvCxnSpPr>
          <p:spPr>
            <a:xfrm flipV="1">
              <a:off x="7816426" y="2732606"/>
              <a:ext cx="0" cy="1848567"/>
            </a:xfrm>
            <a:prstGeom prst="line">
              <a:avLst/>
            </a:prstGeom>
            <a:ln>
              <a:solidFill>
                <a:schemeClr val="accent5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Oval 158"/>
            <p:cNvSpPr>
              <a:spLocks noChangeAspect="1"/>
            </p:cNvSpPr>
            <p:nvPr/>
          </p:nvSpPr>
          <p:spPr>
            <a:xfrm>
              <a:off x="7540429" y="4355441"/>
              <a:ext cx="551992" cy="55199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AU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0" name="Text Placeholder 32"/>
          <p:cNvSpPr txBox="1">
            <a:spLocks/>
          </p:cNvSpPr>
          <p:nvPr/>
        </p:nvSpPr>
        <p:spPr>
          <a:xfrm>
            <a:off x="7301964" y="5632895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1" name="Text Placeholder 33"/>
          <p:cNvSpPr txBox="1">
            <a:spLocks/>
          </p:cNvSpPr>
          <p:nvPr/>
        </p:nvSpPr>
        <p:spPr>
          <a:xfrm>
            <a:off x="7289818" y="54141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857897" y="3218005"/>
            <a:ext cx="505556" cy="747969"/>
            <a:chOff x="8747586" y="2732605"/>
            <a:chExt cx="551992" cy="816671"/>
          </a:xfrm>
        </p:grpSpPr>
        <p:cxnSp>
          <p:nvCxnSpPr>
            <p:cNvPr id="163" name="Straight Connector 162"/>
            <p:cNvCxnSpPr/>
            <p:nvPr/>
          </p:nvCxnSpPr>
          <p:spPr>
            <a:xfrm rot="10800000">
              <a:off x="9023583" y="2732605"/>
              <a:ext cx="0" cy="360191"/>
            </a:xfrm>
            <a:prstGeom prst="line">
              <a:avLst/>
            </a:prstGeom>
            <a:ln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4" name="Oval 163"/>
            <p:cNvSpPr>
              <a:spLocks noChangeAspect="1"/>
            </p:cNvSpPr>
            <p:nvPr/>
          </p:nvSpPr>
          <p:spPr>
            <a:xfrm>
              <a:off x="8747586" y="2997284"/>
              <a:ext cx="551992" cy="55199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1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US" sz="10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5" name="Text Placeholder 32"/>
          <p:cNvSpPr txBox="1">
            <a:spLocks/>
          </p:cNvSpPr>
          <p:nvPr/>
        </p:nvSpPr>
        <p:spPr>
          <a:xfrm>
            <a:off x="8407569" y="4388994"/>
            <a:ext cx="1482938" cy="5909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66" name="Text Placeholder 33"/>
          <p:cNvSpPr txBox="1">
            <a:spLocks/>
          </p:cNvSpPr>
          <p:nvPr/>
        </p:nvSpPr>
        <p:spPr>
          <a:xfrm>
            <a:off x="8395424" y="4170202"/>
            <a:ext cx="1414589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044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/>
      <p:bldP spid="146" grpId="0"/>
      <p:bldP spid="150" grpId="0"/>
      <p:bldP spid="151" grpId="0"/>
      <p:bldP spid="155" grpId="0"/>
      <p:bldP spid="156" grpId="0"/>
      <p:bldP spid="160" grpId="0"/>
      <p:bldP spid="161" grpId="0"/>
      <p:bldP spid="165" grpId="0"/>
      <p:bldP spid="1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AutoShape 5"/>
          <p:cNvSpPr>
            <a:spLocks/>
          </p:cNvSpPr>
          <p:nvPr/>
        </p:nvSpPr>
        <p:spPr bwMode="auto">
          <a:xfrm>
            <a:off x="1420095" y="3467319"/>
            <a:ext cx="2366517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0" name="Group 6"/>
          <p:cNvGrpSpPr>
            <a:grpSpLocks/>
          </p:cNvGrpSpPr>
          <p:nvPr/>
        </p:nvGrpSpPr>
        <p:grpSpPr bwMode="auto">
          <a:xfrm>
            <a:off x="1420096" y="2494595"/>
            <a:ext cx="838786" cy="838786"/>
            <a:chOff x="0" y="0"/>
            <a:chExt cx="1591420" cy="1591420"/>
          </a:xfrm>
        </p:grpSpPr>
        <p:sp>
          <p:nvSpPr>
            <p:cNvPr id="62471" name="AutoShape 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2" name="AutoShape 8"/>
            <p:cNvSpPr>
              <a:spLocks/>
            </p:cNvSpPr>
            <p:nvPr/>
          </p:nvSpPr>
          <p:spPr bwMode="auto">
            <a:xfrm>
              <a:off x="0" y="547945"/>
              <a:ext cx="1591420" cy="49553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algn="ctr" eaLnBrk="1">
                <a:lnSpc>
                  <a:spcPct val="120000"/>
                </a:lnSpc>
              </a:pPr>
              <a:r>
                <a:rPr lang="es-ES" altLang="zh-CN" sz="1400" b="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</a:p>
          </p:txBody>
        </p:sp>
      </p:grpSp>
      <p:sp>
        <p:nvSpPr>
          <p:cNvPr id="62473" name="AutoShape 9"/>
          <p:cNvSpPr>
            <a:spLocks/>
          </p:cNvSpPr>
          <p:nvPr/>
        </p:nvSpPr>
        <p:spPr bwMode="auto">
          <a:xfrm>
            <a:off x="1736524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4" name="AutoShape 10"/>
          <p:cNvSpPr>
            <a:spLocks/>
          </p:cNvSpPr>
          <p:nvPr/>
        </p:nvSpPr>
        <p:spPr bwMode="auto">
          <a:xfrm>
            <a:off x="3954035" y="3661529"/>
            <a:ext cx="2367353" cy="87059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475" name="Group 11"/>
          <p:cNvGrpSpPr>
            <a:grpSpLocks/>
          </p:cNvGrpSpPr>
          <p:nvPr/>
        </p:nvGrpSpPr>
        <p:grpSpPr bwMode="auto">
          <a:xfrm>
            <a:off x="3954034" y="4666064"/>
            <a:ext cx="839623" cy="839624"/>
            <a:chOff x="0" y="0"/>
            <a:chExt cx="1591420" cy="1591420"/>
          </a:xfrm>
        </p:grpSpPr>
        <p:sp>
          <p:nvSpPr>
            <p:cNvPr id="62476" name="AutoShape 1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77" name="AutoShape 1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2013</a:t>
              </a:r>
            </a:p>
          </p:txBody>
        </p:sp>
      </p:grpSp>
      <p:sp>
        <p:nvSpPr>
          <p:cNvPr id="62478" name="AutoShape 14"/>
          <p:cNvSpPr>
            <a:spLocks/>
          </p:cNvSpPr>
          <p:nvPr/>
        </p:nvSpPr>
        <p:spPr bwMode="auto">
          <a:xfrm>
            <a:off x="4286368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79" name="AutoShape 15"/>
          <p:cNvSpPr>
            <a:spLocks/>
          </p:cNvSpPr>
          <p:nvPr/>
        </p:nvSpPr>
        <p:spPr bwMode="auto">
          <a:xfrm>
            <a:off x="6462023" y="3467319"/>
            <a:ext cx="2366516" cy="870597"/>
          </a:xfrm>
          <a:custGeom>
            <a:avLst/>
            <a:gdLst>
              <a:gd name="T0" fmla="*/ 2243931 w 21600"/>
              <a:gd name="T1" fmla="*/ 825500 h 21600"/>
              <a:gd name="T2" fmla="*/ 2243931 w 21600"/>
              <a:gd name="T3" fmla="*/ 825500 h 21600"/>
              <a:gd name="T4" fmla="*/ 2243931 w 21600"/>
              <a:gd name="T5" fmla="*/ 825500 h 21600"/>
              <a:gd name="T6" fmla="*/ 2243931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846" y="0"/>
                </a:moveTo>
                <a:lnTo>
                  <a:pt x="2625" y="4984"/>
                </a:lnTo>
                <a:lnTo>
                  <a:pt x="305" y="4984"/>
                </a:lnTo>
                <a:cubicBezTo>
                  <a:pt x="136" y="4984"/>
                  <a:pt x="0" y="5356"/>
                  <a:pt x="0" y="5815"/>
                </a:cubicBezTo>
                <a:lnTo>
                  <a:pt x="0" y="20769"/>
                </a:lnTo>
                <a:cubicBezTo>
                  <a:pt x="0" y="21228"/>
                  <a:pt x="136" y="21599"/>
                  <a:pt x="305" y="21599"/>
                </a:cubicBezTo>
                <a:lnTo>
                  <a:pt x="21294" y="21599"/>
                </a:lnTo>
                <a:cubicBezTo>
                  <a:pt x="21463" y="21599"/>
                  <a:pt x="21599" y="21228"/>
                  <a:pt x="21599" y="20769"/>
                </a:cubicBezTo>
                <a:lnTo>
                  <a:pt x="21599" y="5815"/>
                </a:lnTo>
                <a:cubicBezTo>
                  <a:pt x="21600" y="5356"/>
                  <a:pt x="21463" y="4984"/>
                  <a:pt x="21294" y="4984"/>
                </a:cubicBezTo>
                <a:lnTo>
                  <a:pt x="5068" y="4984"/>
                </a:lnTo>
                <a:lnTo>
                  <a:pt x="3846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0" name="Group 16"/>
          <p:cNvGrpSpPr>
            <a:grpSpLocks/>
          </p:cNvGrpSpPr>
          <p:nvPr/>
        </p:nvGrpSpPr>
        <p:grpSpPr bwMode="auto">
          <a:xfrm>
            <a:off x="6462023" y="2494595"/>
            <a:ext cx="838786" cy="838786"/>
            <a:chOff x="0" y="0"/>
            <a:chExt cx="1591420" cy="1591420"/>
          </a:xfrm>
        </p:grpSpPr>
        <p:sp>
          <p:nvSpPr>
            <p:cNvPr id="62481" name="AutoShape 17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2" name="AutoShape 18"/>
            <p:cNvSpPr>
              <a:spLocks/>
            </p:cNvSpPr>
            <p:nvPr/>
          </p:nvSpPr>
          <p:spPr bwMode="auto">
            <a:xfrm>
              <a:off x="0" y="554297"/>
              <a:ext cx="1591420" cy="4828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2014</a:t>
              </a:r>
            </a:p>
          </p:txBody>
        </p:sp>
      </p:grpSp>
      <p:sp>
        <p:nvSpPr>
          <p:cNvPr id="62483" name="AutoShape 19"/>
          <p:cNvSpPr>
            <a:spLocks/>
          </p:cNvSpPr>
          <p:nvPr/>
        </p:nvSpPr>
        <p:spPr bwMode="auto">
          <a:xfrm>
            <a:off x="6821143" y="3880724"/>
            <a:ext cx="1675062" cy="227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8763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763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00000"/>
              </a:lnSpc>
            </a:pPr>
            <a:r>
              <a:rPr lang="zh-CN" altLang="en-US" sz="1476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4" name="AutoShape 20"/>
          <p:cNvSpPr>
            <a:spLocks/>
          </p:cNvSpPr>
          <p:nvPr/>
        </p:nvSpPr>
        <p:spPr bwMode="auto">
          <a:xfrm>
            <a:off x="8995961" y="3661529"/>
            <a:ext cx="2367353" cy="870597"/>
          </a:xfrm>
          <a:custGeom>
            <a:avLst/>
            <a:gdLst>
              <a:gd name="T0" fmla="*/ 2244725 w 21600"/>
              <a:gd name="T1" fmla="*/ 825500 h 21600"/>
              <a:gd name="T2" fmla="*/ 2244725 w 21600"/>
              <a:gd name="T3" fmla="*/ 825500 h 21600"/>
              <a:gd name="T4" fmla="*/ 2244725 w 21600"/>
              <a:gd name="T5" fmla="*/ 825500 h 21600"/>
              <a:gd name="T6" fmla="*/ 2244725 w 21600"/>
              <a:gd name="T7" fmla="*/ 825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305" y="0"/>
                </a:moveTo>
                <a:cubicBezTo>
                  <a:pt x="136" y="0"/>
                  <a:pt x="0" y="371"/>
                  <a:pt x="0" y="830"/>
                </a:cubicBezTo>
                <a:lnTo>
                  <a:pt x="0" y="15784"/>
                </a:lnTo>
                <a:cubicBezTo>
                  <a:pt x="0" y="16243"/>
                  <a:pt x="136" y="16615"/>
                  <a:pt x="305" y="16615"/>
                </a:cubicBezTo>
                <a:lnTo>
                  <a:pt x="2627" y="16615"/>
                </a:lnTo>
                <a:lnTo>
                  <a:pt x="3849" y="21599"/>
                </a:lnTo>
                <a:lnTo>
                  <a:pt x="5072" y="16615"/>
                </a:lnTo>
                <a:lnTo>
                  <a:pt x="21294" y="16615"/>
                </a:lnTo>
                <a:cubicBezTo>
                  <a:pt x="21463" y="16615"/>
                  <a:pt x="21599" y="16243"/>
                  <a:pt x="21599" y="15784"/>
                </a:cubicBezTo>
                <a:lnTo>
                  <a:pt x="21599" y="830"/>
                </a:lnTo>
                <a:cubicBezTo>
                  <a:pt x="21600" y="371"/>
                  <a:pt x="21463" y="0"/>
                  <a:pt x="21294" y="0"/>
                </a:cubicBezTo>
                <a:lnTo>
                  <a:pt x="305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 anchor="ctr"/>
          <a:lstStyle/>
          <a:p>
            <a:pPr>
              <a:defRPr/>
            </a:pPr>
            <a:endParaRPr lang="es-ES">
              <a:latin typeface="Arial" panose="020B0604020202020204" pitchFamily="34" charset="0"/>
              <a:ea typeface="微软雅黑" panose="020B0503020204020204" pitchFamily="34" charset="-122"/>
              <a:cs typeface="ＭＳ Ｐゴシック" charset="0"/>
              <a:sym typeface="Arial" panose="020B0604020202020204" pitchFamily="34" charset="0"/>
            </a:endParaRPr>
          </a:p>
        </p:txBody>
      </p:sp>
      <p:grpSp>
        <p:nvGrpSpPr>
          <p:cNvPr id="62485" name="Group 21"/>
          <p:cNvGrpSpPr>
            <a:grpSpLocks/>
          </p:cNvGrpSpPr>
          <p:nvPr/>
        </p:nvGrpSpPr>
        <p:grpSpPr bwMode="auto">
          <a:xfrm>
            <a:off x="8995962" y="4666064"/>
            <a:ext cx="838786" cy="839624"/>
            <a:chOff x="0" y="0"/>
            <a:chExt cx="1591420" cy="1591420"/>
          </a:xfrm>
        </p:grpSpPr>
        <p:sp>
          <p:nvSpPr>
            <p:cNvPr id="62486" name="AutoShape 22"/>
            <p:cNvSpPr>
              <a:spLocks/>
            </p:cNvSpPr>
            <p:nvPr/>
          </p:nvSpPr>
          <p:spPr bwMode="auto">
            <a:xfrm>
              <a:off x="0" y="0"/>
              <a:ext cx="1591420" cy="1591420"/>
            </a:xfrm>
            <a:custGeom>
              <a:avLst/>
              <a:gdLst>
                <a:gd name="T0" fmla="*/ 795670 w 19679"/>
                <a:gd name="T1" fmla="*/ 873385 h 19679"/>
                <a:gd name="T2" fmla="*/ 795670 w 19679"/>
                <a:gd name="T3" fmla="*/ 873385 h 19679"/>
                <a:gd name="T4" fmla="*/ 795670 w 19679"/>
                <a:gd name="T5" fmla="*/ 873385 h 19679"/>
                <a:gd name="T6" fmla="*/ 795670 w 19679"/>
                <a:gd name="T7" fmla="*/ 87338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487" name="AutoShape 23"/>
            <p:cNvSpPr>
              <a:spLocks/>
            </p:cNvSpPr>
            <p:nvPr/>
          </p:nvSpPr>
          <p:spPr bwMode="auto">
            <a:xfrm>
              <a:off x="0" y="553745"/>
              <a:ext cx="1591420" cy="4839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es-E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Lato" charset="0"/>
                  <a:sym typeface="Arial" panose="020B0604020202020204" pitchFamily="34" charset="0"/>
                </a:rPr>
                <a:t>201N</a:t>
              </a:r>
            </a:p>
          </p:txBody>
        </p:sp>
      </p:grpSp>
      <p:sp>
        <p:nvSpPr>
          <p:cNvPr id="62488" name="AutoShape 24"/>
          <p:cNvSpPr>
            <a:spLocks/>
          </p:cNvSpPr>
          <p:nvPr/>
        </p:nvSpPr>
        <p:spPr bwMode="auto">
          <a:xfrm>
            <a:off x="9355083" y="3872548"/>
            <a:ext cx="1675899" cy="2434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defTabSz="482163" eaLnBrk="1"/>
            <a:r>
              <a:rPr lang="zh-CN" altLang="en-US" sz="1582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318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89" name="AutoShape 25"/>
          <p:cNvSpPr>
            <a:spLocks/>
          </p:cNvSpPr>
          <p:nvPr/>
        </p:nvSpPr>
        <p:spPr bwMode="auto">
          <a:xfrm>
            <a:off x="1496273" y="4551264"/>
            <a:ext cx="1279944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0" name="AutoShape 26"/>
          <p:cNvSpPr>
            <a:spLocks/>
          </p:cNvSpPr>
          <p:nvPr/>
        </p:nvSpPr>
        <p:spPr bwMode="auto">
          <a:xfrm>
            <a:off x="1512177" y="4819255"/>
            <a:ext cx="224764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1" name="AutoShape 27"/>
          <p:cNvSpPr>
            <a:spLocks/>
          </p:cNvSpPr>
          <p:nvPr/>
        </p:nvSpPr>
        <p:spPr bwMode="auto">
          <a:xfrm>
            <a:off x="4016817" y="2747287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2" name="AutoShape 28"/>
          <p:cNvSpPr>
            <a:spLocks/>
          </p:cNvSpPr>
          <p:nvPr/>
        </p:nvSpPr>
        <p:spPr bwMode="auto">
          <a:xfrm>
            <a:off x="4032723" y="2980957"/>
            <a:ext cx="224848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3" name="AutoShape 29"/>
          <p:cNvSpPr>
            <a:spLocks/>
          </p:cNvSpPr>
          <p:nvPr/>
        </p:nvSpPr>
        <p:spPr bwMode="auto">
          <a:xfrm>
            <a:off x="6631956" y="4598980"/>
            <a:ext cx="1279945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4" name="AutoShape 30"/>
          <p:cNvSpPr>
            <a:spLocks/>
          </p:cNvSpPr>
          <p:nvPr/>
        </p:nvSpPr>
        <p:spPr bwMode="auto">
          <a:xfrm>
            <a:off x="6647862" y="486111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5" name="AutoShape 31"/>
          <p:cNvSpPr>
            <a:spLocks/>
          </p:cNvSpPr>
          <p:nvPr/>
        </p:nvSpPr>
        <p:spPr bwMode="auto">
          <a:xfrm>
            <a:off x="9123202" y="2730545"/>
            <a:ext cx="2086921" cy="2154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/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496" name="AutoShape 32"/>
          <p:cNvSpPr>
            <a:spLocks/>
          </p:cNvSpPr>
          <p:nvPr/>
        </p:nvSpPr>
        <p:spPr bwMode="auto">
          <a:xfrm>
            <a:off x="9127388" y="2994351"/>
            <a:ext cx="2086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917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2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3" presetClass="entr" presetSubtype="16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2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2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2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2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62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2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62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62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 animBg="1"/>
      <p:bldP spid="62473" grpId="0" autoUpdateAnimBg="0"/>
      <p:bldP spid="62474" grpId="0" animBg="1"/>
      <p:bldP spid="62478" grpId="0" autoUpdateAnimBg="0"/>
      <p:bldP spid="62483" grpId="0" autoUpdateAnimBg="0"/>
      <p:bldP spid="62488" grpId="0" autoUpdateAnimBg="0"/>
      <p:bldP spid="62489" grpId="0" autoUpdateAnimBg="0"/>
      <p:bldP spid="62490" grpId="0" autoUpdateAnimBg="0"/>
      <p:bldP spid="62491" grpId="0" autoUpdateAnimBg="0"/>
      <p:bldP spid="62492" grpId="0" autoUpdateAnimBg="0"/>
      <p:bldP spid="62493" grpId="0" autoUpdateAnimBg="0"/>
      <p:bldP spid="62494" grpId="0" autoUpdateAnimBg="0"/>
      <p:bldP spid="62495" grpId="0" autoUpdateAnimBg="0"/>
      <p:bldP spid="6249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54021" r="-54021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864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>
            <a:spLocks noChangeAspect="1"/>
          </p:cNvSpPr>
          <p:nvPr/>
        </p:nvSpPr>
        <p:spPr>
          <a:xfrm>
            <a:off x="3275289" y="3228779"/>
            <a:ext cx="1879574" cy="1879574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747125" y="3228779"/>
            <a:ext cx="1879574" cy="1879574"/>
          </a:xfrm>
          <a:prstGeom prst="ellips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7690797" y="3228779"/>
            <a:ext cx="1879574" cy="1879574"/>
          </a:xfrm>
          <a:prstGeom prst="ellipse">
            <a:avLst/>
          </a:prstGeom>
          <a:solidFill>
            <a:schemeClr val="accent4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Oval 34"/>
          <p:cNvSpPr>
            <a:spLocks noChangeAspect="1"/>
          </p:cNvSpPr>
          <p:nvPr/>
        </p:nvSpPr>
        <p:spPr>
          <a:xfrm>
            <a:off x="6218960" y="3228779"/>
            <a:ext cx="1879574" cy="1879574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3787296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5271969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itle 1"/>
          <p:cNvSpPr txBox="1">
            <a:spLocks/>
          </p:cNvSpPr>
          <p:nvPr/>
        </p:nvSpPr>
        <p:spPr>
          <a:xfrm>
            <a:off x="6743805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itle 1"/>
          <p:cNvSpPr txBox="1">
            <a:spLocks/>
          </p:cNvSpPr>
          <p:nvPr/>
        </p:nvSpPr>
        <p:spPr>
          <a:xfrm>
            <a:off x="8215644" y="3955489"/>
            <a:ext cx="829882" cy="494751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3" name="Elbow Connector 42"/>
          <p:cNvCxnSpPr/>
          <p:nvPr/>
        </p:nvCxnSpPr>
        <p:spPr>
          <a:xfrm flipH="1" flipV="1">
            <a:off x="3141034" y="2502286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 Placeholder 10"/>
          <p:cNvSpPr txBox="1">
            <a:spLocks/>
          </p:cNvSpPr>
          <p:nvPr/>
        </p:nvSpPr>
        <p:spPr>
          <a:xfrm>
            <a:off x="1376417" y="2125843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11"/>
          <p:cNvSpPr txBox="1">
            <a:spLocks/>
          </p:cNvSpPr>
          <p:nvPr/>
        </p:nvSpPr>
        <p:spPr>
          <a:xfrm>
            <a:off x="1376417" y="2386060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 rot="5400000">
            <a:off x="4048717" y="4200666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10"/>
          <p:cNvSpPr txBox="1">
            <a:spLocks/>
          </p:cNvSpPr>
          <p:nvPr/>
        </p:nvSpPr>
        <p:spPr>
          <a:xfrm>
            <a:off x="1376417" y="5525559"/>
            <a:ext cx="1680212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11"/>
          <p:cNvSpPr txBox="1">
            <a:spLocks/>
          </p:cNvSpPr>
          <p:nvPr/>
        </p:nvSpPr>
        <p:spPr>
          <a:xfrm>
            <a:off x="1376417" y="5785775"/>
            <a:ext cx="1680211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flipV="1">
            <a:off x="8633977" y="2500523"/>
            <a:ext cx="1057310" cy="728256"/>
          </a:xfrm>
          <a:prstGeom prst="bentConnector3">
            <a:avLst>
              <a:gd name="adj1" fmla="val -2255"/>
            </a:avLst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Placeholder 10"/>
          <p:cNvSpPr txBox="1">
            <a:spLocks/>
          </p:cNvSpPr>
          <p:nvPr/>
        </p:nvSpPr>
        <p:spPr>
          <a:xfrm>
            <a:off x="9888234" y="2125843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11"/>
          <p:cNvSpPr txBox="1">
            <a:spLocks/>
          </p:cNvSpPr>
          <p:nvPr/>
        </p:nvSpPr>
        <p:spPr>
          <a:xfrm>
            <a:off x="9888235" y="2386059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3" name="Elbow Connector 52"/>
          <p:cNvCxnSpPr/>
          <p:nvPr/>
        </p:nvCxnSpPr>
        <p:spPr>
          <a:xfrm rot="16200000" flipH="1">
            <a:off x="7995472" y="4199344"/>
            <a:ext cx="730505" cy="2545879"/>
          </a:xfrm>
          <a:prstGeom prst="bentConnector2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10"/>
          <p:cNvSpPr txBox="1">
            <a:spLocks/>
          </p:cNvSpPr>
          <p:nvPr/>
        </p:nvSpPr>
        <p:spPr>
          <a:xfrm>
            <a:off x="9830611" y="5526344"/>
            <a:ext cx="1692256" cy="236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 Placeholder 11"/>
          <p:cNvSpPr txBox="1">
            <a:spLocks/>
          </p:cNvSpPr>
          <p:nvPr/>
        </p:nvSpPr>
        <p:spPr>
          <a:xfrm>
            <a:off x="9830611" y="5786560"/>
            <a:ext cx="1692255" cy="577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Roboto" panose="02000000000000000000" pitchFamily="2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194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2" grpId="0" animBg="1"/>
      <p:bldP spid="29" grpId="0" animBg="1"/>
      <p:bldP spid="35" grpId="0" animBg="1"/>
      <p:bldP spid="39" grpId="0"/>
      <p:bldP spid="40" grpId="0"/>
      <p:bldP spid="41" grpId="0"/>
      <p:bldP spid="42" grpId="0"/>
      <p:bldP spid="44" grpId="0" build="p"/>
      <p:bldP spid="45" grpId="0" build="p"/>
      <p:bldP spid="47" grpId="0" build="p"/>
      <p:bldP spid="48" grpId="0" build="p"/>
      <p:bldP spid="50" grpId="0" build="p"/>
      <p:bldP spid="51" grpId="0" build="p"/>
      <p:bldP spid="54" grpId="0" build="p"/>
      <p:bldP spid="5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315128" y="2248173"/>
            <a:ext cx="2228493" cy="2735839"/>
            <a:chOff x="4815811" y="1544854"/>
            <a:chExt cx="2306611" cy="2831742"/>
          </a:xfrm>
        </p:grpSpPr>
        <p:cxnSp>
          <p:nvCxnSpPr>
            <p:cNvPr id="120" name="Straight Connector 119"/>
            <p:cNvCxnSpPr/>
            <p:nvPr/>
          </p:nvCxnSpPr>
          <p:spPr>
            <a:xfrm flipV="1">
              <a:off x="6567142" y="2875576"/>
              <a:ext cx="555280" cy="2660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>
              <a:off x="4973177" y="3240628"/>
              <a:ext cx="349354" cy="7367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/>
            <p:cNvCxnSpPr/>
            <p:nvPr/>
          </p:nvCxnSpPr>
          <p:spPr>
            <a:xfrm>
              <a:off x="5490256" y="2946817"/>
              <a:ext cx="61411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flipH="1">
              <a:off x="6845536" y="2890351"/>
              <a:ext cx="261556" cy="53585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 flipH="1">
              <a:off x="6636373" y="3394234"/>
              <a:ext cx="225677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/>
            <p:cNvCxnSpPr/>
            <p:nvPr/>
          </p:nvCxnSpPr>
          <p:spPr>
            <a:xfrm flipH="1">
              <a:off x="6346222" y="3146516"/>
              <a:ext cx="225675" cy="5086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/>
            <p:cNvCxnSpPr/>
            <p:nvPr/>
          </p:nvCxnSpPr>
          <p:spPr>
            <a:xfrm flipH="1">
              <a:off x="6578790" y="3844363"/>
              <a:ext cx="57583" cy="45800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126"/>
            <p:cNvCxnSpPr/>
            <p:nvPr/>
          </p:nvCxnSpPr>
          <p:spPr>
            <a:xfrm>
              <a:off x="5322532" y="3969216"/>
              <a:ext cx="113793" cy="40738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>
            <a:xfrm>
              <a:off x="7056315" y="2229057"/>
              <a:ext cx="41725" cy="66129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/>
            <p:cNvCxnSpPr/>
            <p:nvPr/>
          </p:nvCxnSpPr>
          <p:spPr>
            <a:xfrm>
              <a:off x="6687343" y="1812146"/>
              <a:ext cx="389834" cy="4169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6074263" y="1545097"/>
              <a:ext cx="613080" cy="26704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>
            <a:xfrm flipV="1">
              <a:off x="5424178" y="1545097"/>
              <a:ext cx="650086" cy="14718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>
            <a:xfrm flipV="1">
              <a:off x="5027800" y="1678621"/>
              <a:ext cx="396378" cy="319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/>
            <p:cNvCxnSpPr/>
            <p:nvPr/>
          </p:nvCxnSpPr>
          <p:spPr>
            <a:xfrm flipH="1">
              <a:off x="4824863" y="2038040"/>
              <a:ext cx="182074" cy="471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>
            <a:xfrm>
              <a:off x="4815811" y="2509078"/>
              <a:ext cx="157366" cy="7315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>
            <a:xfrm flipV="1">
              <a:off x="4864987" y="2460205"/>
              <a:ext cx="501063" cy="4887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flipV="1">
              <a:off x="5140569" y="2460205"/>
              <a:ext cx="231736" cy="3332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>
              <a:off x="4840215" y="2538060"/>
              <a:ext cx="625436" cy="15383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 flipV="1">
              <a:off x="4997581" y="2791703"/>
              <a:ext cx="150273" cy="43266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/>
            <p:cNvCxnSpPr/>
            <p:nvPr/>
          </p:nvCxnSpPr>
          <p:spPr>
            <a:xfrm>
              <a:off x="4826929" y="2521803"/>
              <a:ext cx="324406" cy="26990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/>
            <p:cNvCxnSpPr/>
            <p:nvPr/>
          </p:nvCxnSpPr>
          <p:spPr>
            <a:xfrm>
              <a:off x="5460687" y="2691892"/>
              <a:ext cx="45250" cy="2957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/>
            <p:cNvCxnSpPr/>
            <p:nvPr/>
          </p:nvCxnSpPr>
          <p:spPr>
            <a:xfrm flipH="1" flipV="1">
              <a:off x="5046450" y="1998261"/>
              <a:ext cx="331494" cy="46194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/>
            <p:cNvCxnSpPr/>
            <p:nvPr/>
          </p:nvCxnSpPr>
          <p:spPr>
            <a:xfrm flipH="1">
              <a:off x="5358269" y="1728362"/>
              <a:ext cx="38326" cy="7318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/>
            <p:cNvCxnSpPr/>
            <p:nvPr/>
          </p:nvCxnSpPr>
          <p:spPr>
            <a:xfrm flipV="1">
              <a:off x="5369214" y="2176842"/>
              <a:ext cx="436907" cy="28336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Straight Connector 143"/>
            <p:cNvCxnSpPr/>
            <p:nvPr/>
          </p:nvCxnSpPr>
          <p:spPr>
            <a:xfrm>
              <a:off x="5442741" y="1721262"/>
              <a:ext cx="361776" cy="46799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flipH="1">
              <a:off x="5791453" y="1545097"/>
              <a:ext cx="272787" cy="63150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>
            <a:xfrm>
              <a:off x="6078550" y="1544854"/>
              <a:ext cx="165859" cy="58311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>
            <a:xfrm flipH="1">
              <a:off x="6268895" y="1812146"/>
              <a:ext cx="432758" cy="3158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>
            <a:xfrm flipH="1" flipV="1">
              <a:off x="6222965" y="2127970"/>
              <a:ext cx="838390" cy="1010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>
            <a:xfrm>
              <a:off x="5951453" y="2626814"/>
              <a:ext cx="315891" cy="5838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 flipV="1">
              <a:off x="5955481" y="2142494"/>
              <a:ext cx="297384" cy="4843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flipV="1">
              <a:off x="5823080" y="2142494"/>
              <a:ext cx="413894" cy="341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6258929" y="2137145"/>
              <a:ext cx="518246" cy="31431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 flipH="1">
              <a:off x="6796760" y="2229057"/>
              <a:ext cx="279115" cy="21314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6763857" y="2464323"/>
              <a:ext cx="297497" cy="4260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 flipV="1">
              <a:off x="6468879" y="2453261"/>
              <a:ext cx="308910" cy="25657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Straight Connector 155"/>
            <p:cNvCxnSpPr/>
            <p:nvPr/>
          </p:nvCxnSpPr>
          <p:spPr>
            <a:xfrm>
              <a:off x="6267344" y="2150093"/>
              <a:ext cx="191716" cy="55974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/>
            <p:cNvCxnSpPr/>
            <p:nvPr/>
          </p:nvCxnSpPr>
          <p:spPr>
            <a:xfrm flipH="1" flipV="1">
              <a:off x="5800527" y="2172490"/>
              <a:ext cx="163662" cy="44248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/>
            <p:cNvCxnSpPr/>
            <p:nvPr/>
          </p:nvCxnSpPr>
          <p:spPr>
            <a:xfrm flipV="1">
              <a:off x="5443793" y="2638651"/>
              <a:ext cx="493125" cy="5883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/>
            <p:cNvCxnSpPr/>
            <p:nvPr/>
          </p:nvCxnSpPr>
          <p:spPr>
            <a:xfrm>
              <a:off x="5354198" y="2464323"/>
              <a:ext cx="562090" cy="16016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/>
            <p:cNvCxnSpPr/>
            <p:nvPr/>
          </p:nvCxnSpPr>
          <p:spPr>
            <a:xfrm flipV="1">
              <a:off x="5981770" y="2458732"/>
              <a:ext cx="767441" cy="1798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/>
            <p:cNvCxnSpPr/>
            <p:nvPr/>
          </p:nvCxnSpPr>
          <p:spPr>
            <a:xfrm>
              <a:off x="5971041" y="2650381"/>
              <a:ext cx="492339" cy="6672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Straight Connector 161"/>
            <p:cNvCxnSpPr/>
            <p:nvPr/>
          </p:nvCxnSpPr>
          <p:spPr>
            <a:xfrm flipH="1" flipV="1">
              <a:off x="5170294" y="2791703"/>
              <a:ext cx="350013" cy="1936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Connector 162"/>
            <p:cNvCxnSpPr/>
            <p:nvPr/>
          </p:nvCxnSpPr>
          <p:spPr>
            <a:xfrm flipV="1">
              <a:off x="4984068" y="2982116"/>
              <a:ext cx="502232" cy="27325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/>
            <p:cNvCxnSpPr/>
            <p:nvPr/>
          </p:nvCxnSpPr>
          <p:spPr>
            <a:xfrm>
              <a:off x="5009678" y="3255367"/>
              <a:ext cx="579969" cy="25190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flipV="1">
              <a:off x="5312063" y="3507272"/>
              <a:ext cx="253114" cy="418062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flipH="1" flipV="1">
              <a:off x="5568935" y="3508706"/>
              <a:ext cx="143924" cy="51931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flipV="1">
              <a:off x="5436326" y="4028019"/>
              <a:ext cx="285930" cy="33677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>
              <a:off x="5731751" y="4040560"/>
              <a:ext cx="271109" cy="33603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flipV="1">
              <a:off x="5980145" y="3646755"/>
              <a:ext cx="0" cy="7180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5964189" y="2638543"/>
              <a:ext cx="0" cy="5858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Straight Connector 170"/>
            <p:cNvCxnSpPr/>
            <p:nvPr/>
          </p:nvCxnSpPr>
          <p:spPr>
            <a:xfrm>
              <a:off x="5505937" y="2982116"/>
              <a:ext cx="496924" cy="66463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Straight Connector 171"/>
            <p:cNvCxnSpPr/>
            <p:nvPr/>
          </p:nvCxnSpPr>
          <p:spPr>
            <a:xfrm flipH="1" flipV="1">
              <a:off x="5971041" y="3212073"/>
              <a:ext cx="20698" cy="43228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>
              <a:off x="6485274" y="2728943"/>
              <a:ext cx="96764" cy="42933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Connector 173"/>
            <p:cNvCxnSpPr/>
            <p:nvPr/>
          </p:nvCxnSpPr>
          <p:spPr>
            <a:xfrm flipV="1">
              <a:off x="6578656" y="2451459"/>
              <a:ext cx="193124" cy="70682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/>
            <p:cNvCxnSpPr/>
            <p:nvPr/>
          </p:nvCxnSpPr>
          <p:spPr>
            <a:xfrm flipV="1">
              <a:off x="6276482" y="2728943"/>
              <a:ext cx="190780" cy="4954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/>
            <p:cNvCxnSpPr/>
            <p:nvPr/>
          </p:nvCxnSpPr>
          <p:spPr>
            <a:xfrm flipV="1">
              <a:off x="5523949" y="2708886"/>
              <a:ext cx="930829" cy="25995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flipH="1" flipV="1">
              <a:off x="5961667" y="3619808"/>
              <a:ext cx="384555" cy="44451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flipV="1">
              <a:off x="6007431" y="4049017"/>
              <a:ext cx="341269" cy="30866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/>
            <p:cNvCxnSpPr/>
            <p:nvPr/>
          </p:nvCxnSpPr>
          <p:spPr>
            <a:xfrm>
              <a:off x="6338757" y="3659296"/>
              <a:ext cx="299586" cy="181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Straight Connector 179"/>
            <p:cNvCxnSpPr/>
            <p:nvPr/>
          </p:nvCxnSpPr>
          <p:spPr>
            <a:xfrm flipH="1">
              <a:off x="6338757" y="3668444"/>
              <a:ext cx="9943" cy="3945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>
              <a:off x="6263895" y="3228456"/>
              <a:ext cx="90999" cy="43998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flipV="1">
              <a:off x="5580713" y="3232828"/>
              <a:ext cx="390290" cy="26658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>
              <a:off x="5496539" y="2984830"/>
              <a:ext cx="492359" cy="2517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>
              <a:off x="5979171" y="3220748"/>
              <a:ext cx="286190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flipV="1">
              <a:off x="6002860" y="3210639"/>
              <a:ext cx="273622" cy="42232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flipV="1">
              <a:off x="5724992" y="3636725"/>
              <a:ext cx="235599" cy="40908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flipV="1">
              <a:off x="5304451" y="3615724"/>
              <a:ext cx="672942" cy="34693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>
              <a:off x="5320956" y="3971950"/>
              <a:ext cx="1022510" cy="923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flipH="1">
              <a:off x="6346222" y="3414241"/>
              <a:ext cx="499314" cy="27052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flipV="1">
              <a:off x="5579511" y="3432465"/>
              <a:ext cx="1273491" cy="706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Straight Connector 190"/>
            <p:cNvCxnSpPr/>
            <p:nvPr/>
          </p:nvCxnSpPr>
          <p:spPr>
            <a:xfrm>
              <a:off x="5447581" y="4356121"/>
              <a:ext cx="544159" cy="1002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Straight Connector 191"/>
            <p:cNvCxnSpPr/>
            <p:nvPr/>
          </p:nvCxnSpPr>
          <p:spPr>
            <a:xfrm>
              <a:off x="5998499" y="4360458"/>
              <a:ext cx="326678" cy="1055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Straight Connector 192"/>
            <p:cNvCxnSpPr/>
            <p:nvPr/>
          </p:nvCxnSpPr>
          <p:spPr>
            <a:xfrm flipV="1">
              <a:off x="6327763" y="4312160"/>
              <a:ext cx="264162" cy="6318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/>
            <p:cNvCxnSpPr/>
            <p:nvPr/>
          </p:nvCxnSpPr>
          <p:spPr>
            <a:xfrm flipH="1">
              <a:off x="6325177" y="4049017"/>
              <a:ext cx="12393" cy="31712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Straight Connector 194"/>
            <p:cNvCxnSpPr/>
            <p:nvPr/>
          </p:nvCxnSpPr>
          <p:spPr>
            <a:xfrm>
              <a:off x="6339518" y="4050282"/>
              <a:ext cx="233863" cy="26187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Straight Connector 195"/>
            <p:cNvCxnSpPr/>
            <p:nvPr/>
          </p:nvCxnSpPr>
          <p:spPr>
            <a:xfrm flipV="1">
              <a:off x="6359970" y="3854229"/>
              <a:ext cx="290379" cy="2030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5481501" y="2188096"/>
            <a:ext cx="2069778" cy="2859731"/>
            <a:chOff x="5330055" y="2173721"/>
            <a:chExt cx="1400918" cy="1935594"/>
          </a:xfrm>
          <a:solidFill>
            <a:schemeClr val="bg1">
              <a:lumMod val="75000"/>
            </a:schemeClr>
          </a:solidFill>
        </p:grpSpPr>
        <p:sp>
          <p:nvSpPr>
            <p:cNvPr id="89" name="Oval 88"/>
            <p:cNvSpPr>
              <a:spLocks noChangeAspect="1"/>
            </p:cNvSpPr>
            <p:nvPr/>
          </p:nvSpPr>
          <p:spPr>
            <a:xfrm>
              <a:off x="6636808" y="2620714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Oval 89"/>
            <p:cNvSpPr>
              <a:spLocks noChangeAspect="1"/>
            </p:cNvSpPr>
            <p:nvPr/>
          </p:nvSpPr>
          <p:spPr>
            <a:xfrm>
              <a:off x="5549460" y="2274670"/>
              <a:ext cx="117706" cy="11770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1" name="Oval 90"/>
            <p:cNvSpPr>
              <a:spLocks noChangeAspect="1"/>
            </p:cNvSpPr>
            <p:nvPr/>
          </p:nvSpPr>
          <p:spPr>
            <a:xfrm>
              <a:off x="6516818" y="3385440"/>
              <a:ext cx="94165" cy="9416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Oval 92"/>
            <p:cNvSpPr>
              <a:spLocks noChangeAspect="1"/>
            </p:cNvSpPr>
            <p:nvPr/>
          </p:nvSpPr>
          <p:spPr>
            <a:xfrm>
              <a:off x="6014356" y="217372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Oval 93"/>
            <p:cNvSpPr>
              <a:spLocks noChangeAspect="1"/>
            </p:cNvSpPr>
            <p:nvPr/>
          </p:nvSpPr>
          <p:spPr>
            <a:xfrm>
              <a:off x="6274957" y="401878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Oval 94"/>
            <p:cNvSpPr>
              <a:spLocks noChangeAspect="1"/>
            </p:cNvSpPr>
            <p:nvPr/>
          </p:nvSpPr>
          <p:spPr>
            <a:xfrm>
              <a:off x="5330055" y="247005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6" name="Oval 95"/>
            <p:cNvSpPr>
              <a:spLocks noChangeAspect="1"/>
            </p:cNvSpPr>
            <p:nvPr/>
          </p:nvSpPr>
          <p:spPr>
            <a:xfrm>
              <a:off x="6401522" y="233826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Oval 97"/>
            <p:cNvSpPr>
              <a:spLocks noChangeAspect="1"/>
            </p:cNvSpPr>
            <p:nvPr/>
          </p:nvSpPr>
          <p:spPr>
            <a:xfrm>
              <a:off x="5591599" y="4017582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</a:t>
              </a:r>
            </a:p>
          </p:txBody>
        </p:sp>
        <p:sp>
          <p:nvSpPr>
            <p:cNvPr id="99" name="Oval 98"/>
            <p:cNvSpPr>
              <a:spLocks noChangeAspect="1"/>
            </p:cNvSpPr>
            <p:nvPr/>
          </p:nvSpPr>
          <p:spPr>
            <a:xfrm>
              <a:off x="5503887" y="3754166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Oval 99"/>
            <p:cNvSpPr>
              <a:spLocks noChangeAspect="1"/>
            </p:cNvSpPr>
            <p:nvPr/>
          </p:nvSpPr>
          <p:spPr>
            <a:xfrm>
              <a:off x="5897899" y="2844911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Oval 100"/>
            <p:cNvSpPr>
              <a:spLocks noChangeAspect="1"/>
            </p:cNvSpPr>
            <p:nvPr/>
          </p:nvSpPr>
          <p:spPr>
            <a:xfrm>
              <a:off x="5644638" y="3115561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5606319" y="2923635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Oval 102"/>
            <p:cNvSpPr>
              <a:spLocks noChangeAspect="1"/>
            </p:cNvSpPr>
            <p:nvPr/>
          </p:nvSpPr>
          <p:spPr>
            <a:xfrm>
              <a:off x="6134075" y="3275461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Oval 103"/>
            <p:cNvSpPr>
              <a:spLocks noChangeAspect="1"/>
            </p:cNvSpPr>
            <p:nvPr/>
          </p:nvSpPr>
          <p:spPr>
            <a:xfrm>
              <a:off x="6265177" y="2949207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>
              <a:spLocks noChangeAspect="1"/>
            </p:cNvSpPr>
            <p:nvPr/>
          </p:nvSpPr>
          <p:spPr>
            <a:xfrm>
              <a:off x="5857077" y="2586833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Oval 105"/>
            <p:cNvSpPr>
              <a:spLocks noChangeAspect="1"/>
            </p:cNvSpPr>
            <p:nvPr/>
          </p:nvSpPr>
          <p:spPr>
            <a:xfrm>
              <a:off x="6108690" y="4033019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5935251" y="4007493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Oval 107"/>
            <p:cNvSpPr>
              <a:spLocks noChangeAspect="1"/>
            </p:cNvSpPr>
            <p:nvPr/>
          </p:nvSpPr>
          <p:spPr>
            <a:xfrm>
              <a:off x="6179055" y="3805077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Oval 108"/>
            <p:cNvSpPr>
              <a:spLocks noChangeAspect="1"/>
            </p:cNvSpPr>
            <p:nvPr/>
          </p:nvSpPr>
          <p:spPr>
            <a:xfrm>
              <a:off x="5911609" y="3481568"/>
              <a:ext cx="154645" cy="1546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Oval 109"/>
            <p:cNvSpPr>
              <a:spLocks noChangeAspect="1"/>
            </p:cNvSpPr>
            <p:nvPr/>
          </p:nvSpPr>
          <p:spPr>
            <a:xfrm>
              <a:off x="5935503" y="3250249"/>
              <a:ext cx="106856" cy="1068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5407378" y="2990029"/>
              <a:ext cx="81644" cy="816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Oval 112"/>
            <p:cNvSpPr>
              <a:spLocks noChangeAspect="1"/>
            </p:cNvSpPr>
            <p:nvPr/>
          </p:nvSpPr>
          <p:spPr>
            <a:xfrm>
              <a:off x="5554798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" name="Oval 113"/>
            <p:cNvSpPr>
              <a:spLocks noChangeAspect="1"/>
            </p:cNvSpPr>
            <p:nvPr/>
          </p:nvSpPr>
          <p:spPr>
            <a:xfrm>
              <a:off x="6103821" y="254481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Oval 114"/>
            <p:cNvSpPr>
              <a:spLocks noChangeAspect="1"/>
            </p:cNvSpPr>
            <p:nvPr/>
          </p:nvSpPr>
          <p:spPr>
            <a:xfrm>
              <a:off x="6462121" y="2762041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Oval 115"/>
            <p:cNvSpPr>
              <a:spLocks noChangeAspect="1"/>
            </p:cNvSpPr>
            <p:nvPr/>
          </p:nvSpPr>
          <p:spPr>
            <a:xfrm>
              <a:off x="6327312" y="3210835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5686778" y="3434014"/>
              <a:ext cx="101822" cy="10182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Oval 117"/>
            <p:cNvSpPr>
              <a:spLocks noChangeAspect="1"/>
            </p:cNvSpPr>
            <p:nvPr/>
          </p:nvSpPr>
          <p:spPr>
            <a:xfrm>
              <a:off x="6196862" y="3546740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Oval 118"/>
            <p:cNvSpPr>
              <a:spLocks noChangeAspect="1"/>
            </p:cNvSpPr>
            <p:nvPr/>
          </p:nvSpPr>
          <p:spPr>
            <a:xfrm>
              <a:off x="5792191" y="3805077"/>
              <a:ext cx="66207" cy="66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87726" y="5114703"/>
            <a:ext cx="1095992" cy="1002650"/>
            <a:chOff x="5408480" y="4511869"/>
            <a:chExt cx="1134411" cy="1037797"/>
          </a:xfrm>
          <a:solidFill>
            <a:schemeClr val="bg1">
              <a:lumMod val="75000"/>
            </a:schemeClr>
          </a:solidFill>
        </p:grpSpPr>
        <p:sp>
          <p:nvSpPr>
            <p:cNvPr id="82" name="Freeform 81"/>
            <p:cNvSpPr/>
            <p:nvPr/>
          </p:nvSpPr>
          <p:spPr>
            <a:xfrm>
              <a:off x="5464289" y="4511869"/>
              <a:ext cx="1028142" cy="964410"/>
            </a:xfrm>
            <a:custGeom>
              <a:avLst/>
              <a:gdLst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13 w 672200"/>
                <a:gd name="connsiteY7" fmla="*/ 53019 h 630649"/>
                <a:gd name="connsiteX0" fmla="*/ 0 w 672200"/>
                <a:gd name="connsiteY0" fmla="*/ 0 h 630649"/>
                <a:gd name="connsiteX1" fmla="*/ 671846 w 672200"/>
                <a:gd name="connsiteY1" fmla="*/ 0 h 630649"/>
                <a:gd name="connsiteX2" fmla="*/ 672200 w 672200"/>
                <a:gd name="connsiteY2" fmla="*/ 32054 h 630649"/>
                <a:gd name="connsiteX3" fmla="*/ 657576 w 672200"/>
                <a:gd name="connsiteY3" fmla="*/ 470997 h 630649"/>
                <a:gd name="connsiteX4" fmla="*/ 493887 w 672200"/>
                <a:gd name="connsiteY4" fmla="*/ 626220 h 630649"/>
                <a:gd name="connsiteX5" fmla="*/ 200376 w 672200"/>
                <a:gd name="connsiteY5" fmla="*/ 629042 h 630649"/>
                <a:gd name="connsiteX6" fmla="*/ 31043 w 672200"/>
                <a:gd name="connsiteY6" fmla="*/ 487931 h 630649"/>
                <a:gd name="connsiteX7" fmla="*/ 231194 w 672200"/>
                <a:gd name="connsiteY7" fmla="*/ 129219 h 630649"/>
                <a:gd name="connsiteX8" fmla="*/ 0 w 672200"/>
                <a:gd name="connsiteY8" fmla="*/ 0 h 630649"/>
                <a:gd name="connsiteX0" fmla="*/ 46884 w 719084"/>
                <a:gd name="connsiteY0" fmla="*/ 0 h 630649"/>
                <a:gd name="connsiteX1" fmla="*/ 718730 w 719084"/>
                <a:gd name="connsiteY1" fmla="*/ 0 h 630649"/>
                <a:gd name="connsiteX2" fmla="*/ 719084 w 719084"/>
                <a:gd name="connsiteY2" fmla="*/ 32054 h 630649"/>
                <a:gd name="connsiteX3" fmla="*/ 704460 w 719084"/>
                <a:gd name="connsiteY3" fmla="*/ 470997 h 630649"/>
                <a:gd name="connsiteX4" fmla="*/ 540771 w 719084"/>
                <a:gd name="connsiteY4" fmla="*/ 626220 h 630649"/>
                <a:gd name="connsiteX5" fmla="*/ 247260 w 719084"/>
                <a:gd name="connsiteY5" fmla="*/ 629042 h 630649"/>
                <a:gd name="connsiteX6" fmla="*/ 77927 w 719084"/>
                <a:gd name="connsiteY6" fmla="*/ 487931 h 630649"/>
                <a:gd name="connsiteX7" fmla="*/ 46884 w 719084"/>
                <a:gd name="connsiteY7" fmla="*/ 0 h 630649"/>
                <a:gd name="connsiteX0" fmla="*/ 756 w 672956"/>
                <a:gd name="connsiteY0" fmla="*/ 0 h 630649"/>
                <a:gd name="connsiteX1" fmla="*/ 672602 w 672956"/>
                <a:gd name="connsiteY1" fmla="*/ 0 h 630649"/>
                <a:gd name="connsiteX2" fmla="*/ 672956 w 672956"/>
                <a:gd name="connsiteY2" fmla="*/ 32054 h 630649"/>
                <a:gd name="connsiteX3" fmla="*/ 658332 w 672956"/>
                <a:gd name="connsiteY3" fmla="*/ 470997 h 630649"/>
                <a:gd name="connsiteX4" fmla="*/ 494643 w 672956"/>
                <a:gd name="connsiteY4" fmla="*/ 626220 h 630649"/>
                <a:gd name="connsiteX5" fmla="*/ 201132 w 672956"/>
                <a:gd name="connsiteY5" fmla="*/ 629042 h 630649"/>
                <a:gd name="connsiteX6" fmla="*/ 31799 w 672956"/>
                <a:gd name="connsiteY6" fmla="*/ 487931 h 630649"/>
                <a:gd name="connsiteX7" fmla="*/ 756 w 672956"/>
                <a:gd name="connsiteY7" fmla="*/ 0 h 630649"/>
                <a:gd name="connsiteX0" fmla="*/ 124 w 672324"/>
                <a:gd name="connsiteY0" fmla="*/ 0 h 630649"/>
                <a:gd name="connsiteX1" fmla="*/ 671970 w 672324"/>
                <a:gd name="connsiteY1" fmla="*/ 0 h 630649"/>
                <a:gd name="connsiteX2" fmla="*/ 672324 w 672324"/>
                <a:gd name="connsiteY2" fmla="*/ 32054 h 630649"/>
                <a:gd name="connsiteX3" fmla="*/ 657700 w 672324"/>
                <a:gd name="connsiteY3" fmla="*/ 470997 h 630649"/>
                <a:gd name="connsiteX4" fmla="*/ 494011 w 672324"/>
                <a:gd name="connsiteY4" fmla="*/ 626220 h 630649"/>
                <a:gd name="connsiteX5" fmla="*/ 200500 w 672324"/>
                <a:gd name="connsiteY5" fmla="*/ 629042 h 630649"/>
                <a:gd name="connsiteX6" fmla="*/ 31167 w 672324"/>
                <a:gd name="connsiteY6" fmla="*/ 487931 h 630649"/>
                <a:gd name="connsiteX7" fmla="*/ 124 w 672324"/>
                <a:gd name="connsiteY7" fmla="*/ 0 h 630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2324" h="630649">
                  <a:moveTo>
                    <a:pt x="124" y="0"/>
                  </a:moveTo>
                  <a:lnTo>
                    <a:pt x="671970" y="0"/>
                  </a:lnTo>
                  <a:lnTo>
                    <a:pt x="672324" y="32054"/>
                  </a:lnTo>
                  <a:cubicBezTo>
                    <a:pt x="671950" y="155680"/>
                    <a:pt x="661404" y="375100"/>
                    <a:pt x="657700" y="470997"/>
                  </a:cubicBezTo>
                  <a:cubicBezTo>
                    <a:pt x="594200" y="541082"/>
                    <a:pt x="561744" y="571657"/>
                    <a:pt x="494011" y="626220"/>
                  </a:cubicBezTo>
                  <a:cubicBezTo>
                    <a:pt x="406522" y="621517"/>
                    <a:pt x="294575" y="635157"/>
                    <a:pt x="200500" y="629042"/>
                  </a:cubicBezTo>
                  <a:cubicBezTo>
                    <a:pt x="134647" y="580594"/>
                    <a:pt x="89963" y="547669"/>
                    <a:pt x="31167" y="487931"/>
                  </a:cubicBezTo>
                  <a:cubicBezTo>
                    <a:pt x="21583" y="380710"/>
                    <a:pt x="-1901" y="109897"/>
                    <a:pt x="124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ounded Rectangle 82"/>
            <p:cNvSpPr/>
            <p:nvPr/>
          </p:nvSpPr>
          <p:spPr>
            <a:xfrm>
              <a:off x="5408480" y="4647679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Rounded Rectangle 83"/>
            <p:cNvSpPr/>
            <p:nvPr/>
          </p:nvSpPr>
          <p:spPr>
            <a:xfrm>
              <a:off x="5408480" y="4781032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Rounded Rectangle 84"/>
            <p:cNvSpPr/>
            <p:nvPr/>
          </p:nvSpPr>
          <p:spPr>
            <a:xfrm>
              <a:off x="5408480" y="4925056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Rounded Rectangle 85"/>
            <p:cNvSpPr/>
            <p:nvPr/>
          </p:nvSpPr>
          <p:spPr>
            <a:xfrm>
              <a:off x="5408480" y="5065557"/>
              <a:ext cx="1134411" cy="107262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Oval 86"/>
            <p:cNvSpPr/>
            <p:nvPr/>
          </p:nvSpPr>
          <p:spPr>
            <a:xfrm>
              <a:off x="5806853" y="5368691"/>
              <a:ext cx="371880" cy="18097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  </a:t>
              </a:r>
              <a:endParaRPr lang="id-ID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Text Placeholder 32"/>
          <p:cNvSpPr txBox="1">
            <a:spLocks/>
          </p:cNvSpPr>
          <p:nvPr/>
        </p:nvSpPr>
        <p:spPr>
          <a:xfrm>
            <a:off x="2239186" y="3388008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 Placeholder 33"/>
          <p:cNvSpPr txBox="1">
            <a:spLocks/>
          </p:cNvSpPr>
          <p:nvPr/>
        </p:nvSpPr>
        <p:spPr>
          <a:xfrm>
            <a:off x="2239188" y="3133674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2691081" y="2299518"/>
            <a:ext cx="683400" cy="683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1" name="Elbow Connector 40"/>
          <p:cNvCxnSpPr/>
          <p:nvPr/>
        </p:nvCxnSpPr>
        <p:spPr>
          <a:xfrm rot="10800000" flipV="1">
            <a:off x="3195076" y="3207740"/>
            <a:ext cx="1920192" cy="1832150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/>
          <p:nvPr/>
        </p:nvCxnSpPr>
        <p:spPr>
          <a:xfrm rot="10800000">
            <a:off x="3535478" y="2648999"/>
            <a:ext cx="1723376" cy="123359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 Placeholder 32"/>
          <p:cNvSpPr txBox="1">
            <a:spLocks/>
          </p:cNvSpPr>
          <p:nvPr/>
        </p:nvSpPr>
        <p:spPr>
          <a:xfrm flipH="1">
            <a:off x="9083258" y="3415244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Text Placeholder 33"/>
          <p:cNvSpPr txBox="1">
            <a:spLocks/>
          </p:cNvSpPr>
          <p:nvPr/>
        </p:nvSpPr>
        <p:spPr>
          <a:xfrm flipH="1">
            <a:off x="9083260" y="3160912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>
            <a:spLocks noChangeAspect="1"/>
          </p:cNvSpPr>
          <p:nvPr/>
        </p:nvSpPr>
        <p:spPr>
          <a:xfrm flipH="1">
            <a:off x="9538783" y="2355311"/>
            <a:ext cx="683400" cy="683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6" name="Elbow Connector 45"/>
          <p:cNvCxnSpPr/>
          <p:nvPr/>
        </p:nvCxnSpPr>
        <p:spPr>
          <a:xfrm>
            <a:off x="7738794" y="3579611"/>
            <a:ext cx="2153338" cy="1384619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/>
          <p:nvPr/>
        </p:nvCxnSpPr>
        <p:spPr>
          <a:xfrm flipV="1">
            <a:off x="7304501" y="2707809"/>
            <a:ext cx="2068338" cy="1769603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 Placeholder 32"/>
          <p:cNvSpPr txBox="1">
            <a:spLocks/>
          </p:cNvSpPr>
          <p:nvPr/>
        </p:nvSpPr>
        <p:spPr>
          <a:xfrm>
            <a:off x="1914998" y="579262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77" name="Text Placeholder 33"/>
          <p:cNvSpPr txBox="1">
            <a:spLocks/>
          </p:cNvSpPr>
          <p:nvPr/>
        </p:nvSpPr>
        <p:spPr>
          <a:xfrm>
            <a:off x="1915000" y="553828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Oval 77"/>
          <p:cNvSpPr>
            <a:spLocks noChangeAspect="1"/>
          </p:cNvSpPr>
          <p:nvPr/>
        </p:nvSpPr>
        <p:spPr>
          <a:xfrm>
            <a:off x="2367216" y="4701993"/>
            <a:ext cx="683400" cy="683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 Placeholder 32"/>
          <p:cNvSpPr txBox="1">
            <a:spLocks/>
          </p:cNvSpPr>
          <p:nvPr/>
        </p:nvSpPr>
        <p:spPr>
          <a:xfrm>
            <a:off x="9601360" y="5686213"/>
            <a:ext cx="1759003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0" name="Text Placeholder 33"/>
          <p:cNvSpPr txBox="1">
            <a:spLocks/>
          </p:cNvSpPr>
          <p:nvPr/>
        </p:nvSpPr>
        <p:spPr>
          <a:xfrm>
            <a:off x="9601362" y="5431879"/>
            <a:ext cx="1594446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>
            <a:spLocks noChangeAspect="1"/>
          </p:cNvSpPr>
          <p:nvPr/>
        </p:nvSpPr>
        <p:spPr>
          <a:xfrm>
            <a:off x="10056885" y="4619299"/>
            <a:ext cx="683400" cy="683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5" name="Oval 204"/>
          <p:cNvSpPr>
            <a:spLocks noChangeAspect="1"/>
          </p:cNvSpPr>
          <p:nvPr/>
        </p:nvSpPr>
        <p:spPr>
          <a:xfrm>
            <a:off x="7388183" y="3458594"/>
            <a:ext cx="243465" cy="24346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6" name="Oval 205"/>
          <p:cNvSpPr>
            <a:spLocks noChangeAspect="1"/>
          </p:cNvSpPr>
          <p:nvPr/>
        </p:nvSpPr>
        <p:spPr>
          <a:xfrm>
            <a:off x="6973887" y="4366501"/>
            <a:ext cx="243465" cy="2434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7" name="Oval 206"/>
          <p:cNvSpPr>
            <a:spLocks noChangeAspect="1"/>
          </p:cNvSpPr>
          <p:nvPr/>
        </p:nvSpPr>
        <p:spPr>
          <a:xfrm>
            <a:off x="5367261" y="3772277"/>
            <a:ext cx="228479" cy="22847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8" name="Oval 207"/>
          <p:cNvSpPr>
            <a:spLocks noChangeAspect="1"/>
          </p:cNvSpPr>
          <p:nvPr/>
        </p:nvSpPr>
        <p:spPr>
          <a:xfrm>
            <a:off x="5223159" y="3104522"/>
            <a:ext cx="229553" cy="229553"/>
          </a:xfrm>
          <a:prstGeom prst="ellipse">
            <a:avLst/>
          </a:prstGeom>
          <a:solidFill>
            <a:schemeClr val="accent1"/>
          </a:solidFill>
          <a:ln w="12700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7" name="任意多边形 196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8" name="任意多边形 197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9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9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 animBg="1"/>
      <p:bldP spid="43" grpId="0"/>
      <p:bldP spid="44" grpId="0"/>
      <p:bldP spid="45" grpId="0" animBg="1"/>
      <p:bldP spid="48" grpId="0"/>
      <p:bldP spid="77" grpId="0"/>
      <p:bldP spid="78" grpId="0" animBg="1"/>
      <p:bldP spid="79" grpId="0"/>
      <p:bldP spid="80" grpId="0"/>
      <p:bldP spid="81" grpId="0" animBg="1"/>
      <p:bldP spid="205" grpId="0" animBg="1"/>
      <p:bldP spid="206" grpId="0" animBg="1"/>
      <p:bldP spid="207" grpId="0" animBg="1"/>
      <p:bldP spid="2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2505" r="-32505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290596" y="2152650"/>
            <a:ext cx="1224136" cy="2913062"/>
          </a:xfrm>
          <a:prstGeom prst="rect">
            <a:avLst/>
          </a:prstGeom>
          <a:solidFill>
            <a:srgbClr val="BFBFBF">
              <a:alpha val="89804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20107" y="21590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20105" y="21771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20107" y="31115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20105" y="31296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20107" y="40640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20105" y="40821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720107" y="5054625"/>
            <a:ext cx="3198311" cy="5648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 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20105" y="5072756"/>
            <a:ext cx="555041" cy="52863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148"/>
          <p:cNvSpPr txBox="1"/>
          <p:nvPr/>
        </p:nvSpPr>
        <p:spPr>
          <a:xfrm>
            <a:off x="3236317" y="2608262"/>
            <a:ext cx="1298432" cy="20018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6600" cap="all" spc="3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目录</a:t>
            </a:r>
            <a:endParaRPr lang="en-US" altLang="zh-CN" sz="6600" cap="all" spc="3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028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9" grpId="0"/>
      <p:bldP spid="20" grpId="0" animBg="1"/>
      <p:bldP spid="21" grpId="0"/>
      <p:bldP spid="33" grpId="0" animBg="1"/>
      <p:bldP spid="34" grpId="0"/>
      <p:bldP spid="35" grpId="0" animBg="1"/>
      <p:bldP spid="36" grpId="0"/>
      <p:bldP spid="37" grpId="0" animBg="1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Straight Arrow Connector 48"/>
          <p:cNvCxnSpPr/>
          <p:nvPr/>
        </p:nvCxnSpPr>
        <p:spPr>
          <a:xfrm>
            <a:off x="353" y="3844568"/>
            <a:ext cx="11793238" cy="0"/>
          </a:xfrm>
          <a:prstGeom prst="straightConnector1">
            <a:avLst/>
          </a:prstGeom>
          <a:ln w="11430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7555209" y="3403666"/>
            <a:ext cx="2385939" cy="268545"/>
            <a:chOff x="7163516" y="3227357"/>
            <a:chExt cx="2262348" cy="254634"/>
          </a:xfrm>
          <a:solidFill>
            <a:schemeClr val="accent4"/>
          </a:solidFill>
        </p:grpSpPr>
        <p:sp>
          <p:nvSpPr>
            <p:cNvPr id="52" name="Rectangle 51"/>
            <p:cNvSpPr/>
            <p:nvPr/>
          </p:nvSpPr>
          <p:spPr>
            <a:xfrm>
              <a:off x="7163516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Oval 57"/>
            <p:cNvSpPr/>
            <p:nvPr/>
          </p:nvSpPr>
          <p:spPr>
            <a:xfrm>
              <a:off x="9171230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9" name="Text Placeholder 32"/>
          <p:cNvSpPr txBox="1">
            <a:spLocks/>
          </p:cNvSpPr>
          <p:nvPr/>
        </p:nvSpPr>
        <p:spPr>
          <a:xfrm>
            <a:off x="21747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0" name="Text Placeholder 33"/>
          <p:cNvSpPr txBox="1">
            <a:spLocks/>
          </p:cNvSpPr>
          <p:nvPr/>
        </p:nvSpPr>
        <p:spPr>
          <a:xfrm>
            <a:off x="21747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2753964" y="1768141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 Placeholder 32"/>
          <p:cNvSpPr txBox="1">
            <a:spLocks/>
          </p:cNvSpPr>
          <p:nvPr/>
        </p:nvSpPr>
        <p:spPr>
          <a:xfrm>
            <a:off x="4433294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3" name="Text Placeholder 33"/>
          <p:cNvSpPr txBox="1">
            <a:spLocks/>
          </p:cNvSpPr>
          <p:nvPr/>
        </p:nvSpPr>
        <p:spPr>
          <a:xfrm>
            <a:off x="4433295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5012469" y="1768141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 Placeholder 32"/>
          <p:cNvSpPr txBox="1">
            <a:spLocks/>
          </p:cNvSpPr>
          <p:nvPr/>
        </p:nvSpPr>
        <p:spPr>
          <a:xfrm>
            <a:off x="6675989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675990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Oval 66"/>
          <p:cNvSpPr>
            <a:spLocks noChangeAspect="1"/>
          </p:cNvSpPr>
          <p:nvPr/>
        </p:nvSpPr>
        <p:spPr>
          <a:xfrm>
            <a:off x="7255164" y="1768141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>
            <a:spLocks/>
          </p:cNvSpPr>
          <p:nvPr/>
        </p:nvSpPr>
        <p:spPr>
          <a:xfrm>
            <a:off x="8934493" y="2769351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8934494" y="2485946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Oval 69"/>
          <p:cNvSpPr>
            <a:spLocks noChangeAspect="1"/>
          </p:cNvSpPr>
          <p:nvPr/>
        </p:nvSpPr>
        <p:spPr>
          <a:xfrm>
            <a:off x="9513668" y="1768141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555209" y="4044443"/>
            <a:ext cx="2385939" cy="268545"/>
            <a:chOff x="7163516" y="3834942"/>
            <a:chExt cx="2262348" cy="254634"/>
          </a:xfrm>
          <a:solidFill>
            <a:schemeClr val="accent4"/>
          </a:solidFill>
        </p:grpSpPr>
        <p:sp>
          <p:nvSpPr>
            <p:cNvPr id="73" name="Rectangle 72"/>
            <p:cNvSpPr/>
            <p:nvPr/>
          </p:nvSpPr>
          <p:spPr>
            <a:xfrm>
              <a:off x="7163516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Oval 78"/>
            <p:cNvSpPr/>
            <p:nvPr/>
          </p:nvSpPr>
          <p:spPr>
            <a:xfrm>
              <a:off x="9171230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0" name="Text Placeholder 32"/>
          <p:cNvSpPr txBox="1">
            <a:spLocks/>
          </p:cNvSpPr>
          <p:nvPr/>
        </p:nvSpPr>
        <p:spPr>
          <a:xfrm>
            <a:off x="21747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1" name="Text Placeholder 33"/>
          <p:cNvSpPr txBox="1">
            <a:spLocks/>
          </p:cNvSpPr>
          <p:nvPr/>
        </p:nvSpPr>
        <p:spPr>
          <a:xfrm>
            <a:off x="21747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Oval 81"/>
          <p:cNvSpPr>
            <a:spLocks noChangeAspect="1"/>
          </p:cNvSpPr>
          <p:nvPr/>
        </p:nvSpPr>
        <p:spPr>
          <a:xfrm>
            <a:off x="2753964" y="4676104"/>
            <a:ext cx="582147" cy="5821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 Placeholder 32"/>
          <p:cNvSpPr txBox="1">
            <a:spLocks/>
          </p:cNvSpPr>
          <p:nvPr/>
        </p:nvSpPr>
        <p:spPr>
          <a:xfrm>
            <a:off x="4433294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4" name="Text Placeholder 33"/>
          <p:cNvSpPr txBox="1">
            <a:spLocks/>
          </p:cNvSpPr>
          <p:nvPr/>
        </p:nvSpPr>
        <p:spPr>
          <a:xfrm>
            <a:off x="4433295" y="5393910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Oval 84"/>
          <p:cNvSpPr>
            <a:spLocks noChangeAspect="1"/>
          </p:cNvSpPr>
          <p:nvPr/>
        </p:nvSpPr>
        <p:spPr>
          <a:xfrm>
            <a:off x="5012469" y="4676104"/>
            <a:ext cx="582147" cy="58214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 Placeholder 32"/>
          <p:cNvSpPr txBox="1">
            <a:spLocks/>
          </p:cNvSpPr>
          <p:nvPr/>
        </p:nvSpPr>
        <p:spPr>
          <a:xfrm>
            <a:off x="6675989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87" name="Text Placeholder 33"/>
          <p:cNvSpPr txBox="1">
            <a:spLocks/>
          </p:cNvSpPr>
          <p:nvPr/>
        </p:nvSpPr>
        <p:spPr>
          <a:xfrm>
            <a:off x="6675990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Oval 87"/>
          <p:cNvSpPr>
            <a:spLocks noChangeAspect="1"/>
          </p:cNvSpPr>
          <p:nvPr/>
        </p:nvSpPr>
        <p:spPr>
          <a:xfrm>
            <a:off x="7255164" y="4676104"/>
            <a:ext cx="582147" cy="58214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2"/>
          <p:cNvSpPr txBox="1">
            <a:spLocks/>
          </p:cNvSpPr>
          <p:nvPr/>
        </p:nvSpPr>
        <p:spPr>
          <a:xfrm>
            <a:off x="8934493" y="5663246"/>
            <a:ext cx="1740497" cy="44319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90" name="Text Placeholder 33"/>
          <p:cNvSpPr txBox="1">
            <a:spLocks/>
          </p:cNvSpPr>
          <p:nvPr/>
        </p:nvSpPr>
        <p:spPr>
          <a:xfrm>
            <a:off x="8934494" y="5393909"/>
            <a:ext cx="1311305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Oval 90"/>
          <p:cNvSpPr>
            <a:spLocks noChangeAspect="1"/>
          </p:cNvSpPr>
          <p:nvPr/>
        </p:nvSpPr>
        <p:spPr>
          <a:xfrm>
            <a:off x="9513668" y="4676104"/>
            <a:ext cx="582147" cy="58214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1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US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303542" y="3403666"/>
            <a:ext cx="2385939" cy="268545"/>
            <a:chOff x="5028485" y="3227357"/>
            <a:chExt cx="2262348" cy="254634"/>
          </a:xfrm>
          <a:solidFill>
            <a:schemeClr val="accent3"/>
          </a:solidFill>
        </p:grpSpPr>
        <p:sp>
          <p:nvSpPr>
            <p:cNvPr id="51" name="Rectangle 50"/>
            <p:cNvSpPr/>
            <p:nvPr/>
          </p:nvSpPr>
          <p:spPr>
            <a:xfrm>
              <a:off x="5028485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7036199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303542" y="4044443"/>
            <a:ext cx="2385939" cy="268545"/>
            <a:chOff x="5028485" y="3834942"/>
            <a:chExt cx="2262348" cy="254634"/>
          </a:xfrm>
          <a:solidFill>
            <a:schemeClr val="accent3"/>
          </a:solidFill>
        </p:grpSpPr>
        <p:sp>
          <p:nvSpPr>
            <p:cNvPr id="72" name="Rectangle 71"/>
            <p:cNvSpPr/>
            <p:nvPr/>
          </p:nvSpPr>
          <p:spPr>
            <a:xfrm>
              <a:off x="5028485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Oval 77"/>
            <p:cNvSpPr/>
            <p:nvPr/>
          </p:nvSpPr>
          <p:spPr>
            <a:xfrm>
              <a:off x="7036199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135448" y="3403666"/>
            <a:ext cx="2302366" cy="268545"/>
            <a:chOff x="2972698" y="3227357"/>
            <a:chExt cx="2183104" cy="254634"/>
          </a:xfrm>
          <a:solidFill>
            <a:schemeClr val="accent2"/>
          </a:solidFill>
        </p:grpSpPr>
        <p:sp>
          <p:nvSpPr>
            <p:cNvPr id="54" name="Rectangle 53"/>
            <p:cNvSpPr/>
            <p:nvPr/>
          </p:nvSpPr>
          <p:spPr>
            <a:xfrm>
              <a:off x="2972698" y="3300674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4901168" y="3227357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3" y="3403666"/>
            <a:ext cx="3185795" cy="268545"/>
            <a:chOff x="0" y="3227357"/>
            <a:chExt cx="3020771" cy="254634"/>
          </a:xfrm>
        </p:grpSpPr>
        <p:sp>
          <p:nvSpPr>
            <p:cNvPr id="53" name="Rectangle 52"/>
            <p:cNvSpPr/>
            <p:nvPr/>
          </p:nvSpPr>
          <p:spPr>
            <a:xfrm>
              <a:off x="0" y="3300674"/>
              <a:ext cx="28829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2766137" y="3227357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135448" y="4044443"/>
            <a:ext cx="2302366" cy="268545"/>
            <a:chOff x="2972698" y="3834942"/>
            <a:chExt cx="2183104" cy="254634"/>
          </a:xfrm>
          <a:solidFill>
            <a:schemeClr val="accent2"/>
          </a:solidFill>
        </p:grpSpPr>
        <p:sp>
          <p:nvSpPr>
            <p:cNvPr id="75" name="Rectangle 74"/>
            <p:cNvSpPr/>
            <p:nvPr/>
          </p:nvSpPr>
          <p:spPr>
            <a:xfrm>
              <a:off x="2972698" y="3908259"/>
              <a:ext cx="2097777" cy="10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Oval 75"/>
            <p:cNvSpPr/>
            <p:nvPr/>
          </p:nvSpPr>
          <p:spPr>
            <a:xfrm>
              <a:off x="4901168" y="3834942"/>
              <a:ext cx="254634" cy="2546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53" y="4044443"/>
            <a:ext cx="3185795" cy="268545"/>
            <a:chOff x="0" y="3834942"/>
            <a:chExt cx="3020771" cy="254634"/>
          </a:xfrm>
        </p:grpSpPr>
        <p:sp>
          <p:nvSpPr>
            <p:cNvPr id="74" name="Rectangle 73"/>
            <p:cNvSpPr/>
            <p:nvPr/>
          </p:nvSpPr>
          <p:spPr>
            <a:xfrm>
              <a:off x="0" y="3908259"/>
              <a:ext cx="2924175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2766137" y="3834942"/>
              <a:ext cx="254634" cy="2546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1" name="任意多边形 7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" name="任意多边形 9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94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 animBg="1"/>
      <p:bldP spid="62" grpId="0"/>
      <p:bldP spid="63" grpId="0"/>
      <p:bldP spid="64" grpId="0" animBg="1"/>
      <p:bldP spid="65" grpId="0"/>
      <p:bldP spid="66" grpId="0"/>
      <p:bldP spid="67" grpId="0" animBg="1"/>
      <p:bldP spid="68" grpId="0"/>
      <p:bldP spid="69" grpId="0"/>
      <p:bldP spid="70" grpId="0" animBg="1"/>
      <p:bldP spid="80" grpId="0"/>
      <p:bldP spid="81" grpId="0"/>
      <p:bldP spid="82" grpId="0" animBg="1"/>
      <p:bldP spid="83" grpId="0"/>
      <p:bldP spid="84" grpId="0"/>
      <p:bldP spid="85" grpId="0" animBg="1"/>
      <p:bldP spid="86" grpId="0"/>
      <p:bldP spid="87" grpId="0"/>
      <p:bldP spid="88" grpId="0" animBg="1"/>
      <p:bldP spid="89" grpId="0"/>
      <p:bldP spid="90" grpId="0"/>
      <p:bldP spid="9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3"/>
          <p:cNvGrpSpPr/>
          <p:nvPr/>
        </p:nvGrpSpPr>
        <p:grpSpPr>
          <a:xfrm>
            <a:off x="4768353" y="2563753"/>
            <a:ext cx="490518" cy="229623"/>
            <a:chOff x="3366566" y="1459073"/>
            <a:chExt cx="465169" cy="221445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>
              <a:off x="3366566" y="1459073"/>
              <a:ext cx="226116" cy="0"/>
            </a:xfrm>
            <a:prstGeom prst="line">
              <a:avLst/>
            </a:prstGeom>
            <a:ln w="19050" cap="rnd">
              <a:solidFill>
                <a:schemeClr val="accent2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74"/>
          <p:cNvGrpSpPr/>
          <p:nvPr/>
        </p:nvGrpSpPr>
        <p:grpSpPr>
          <a:xfrm flipH="1">
            <a:off x="7528356" y="2561852"/>
            <a:ext cx="541166" cy="233426"/>
            <a:chOff x="3318534" y="1459155"/>
            <a:chExt cx="513201" cy="221363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>
              <a:off x="3318534" y="1459155"/>
              <a:ext cx="274147" cy="0"/>
            </a:xfrm>
            <a:prstGeom prst="line">
              <a:avLst/>
            </a:prstGeom>
            <a:ln w="19050" cap="rnd">
              <a:solidFill>
                <a:schemeClr val="accent3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81"/>
          <p:cNvGrpSpPr/>
          <p:nvPr/>
        </p:nvGrpSpPr>
        <p:grpSpPr>
          <a:xfrm flipV="1">
            <a:off x="4768354" y="5114901"/>
            <a:ext cx="480061" cy="229623"/>
            <a:chOff x="3376482" y="1459073"/>
            <a:chExt cx="455253" cy="221445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flipH="1" flipV="1">
              <a:off x="3376482" y="1459073"/>
              <a:ext cx="216200" cy="0"/>
            </a:xfrm>
            <a:prstGeom prst="line">
              <a:avLst/>
            </a:prstGeom>
            <a:ln w="19050" cap="rnd">
              <a:solidFill>
                <a:schemeClr val="accent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84"/>
          <p:cNvGrpSpPr/>
          <p:nvPr/>
        </p:nvGrpSpPr>
        <p:grpSpPr>
          <a:xfrm flipH="1" flipV="1">
            <a:off x="7550345" y="5113000"/>
            <a:ext cx="519177" cy="233426"/>
            <a:chOff x="3339387" y="1459155"/>
            <a:chExt cx="492348" cy="221363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3339387" y="1459155"/>
              <a:ext cx="253294" cy="0"/>
            </a:xfrm>
            <a:prstGeom prst="line">
              <a:avLst/>
            </a:prstGeom>
            <a:ln w="19050" cap="rnd">
              <a:solidFill>
                <a:schemeClr val="accent4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9" name="Freeform 5"/>
          <p:cNvSpPr>
            <a:spLocks/>
          </p:cNvSpPr>
          <p:nvPr/>
        </p:nvSpPr>
        <p:spPr bwMode="auto">
          <a:xfrm>
            <a:off x="4460745" y="3352048"/>
            <a:ext cx="1966958" cy="2360349"/>
          </a:xfrm>
          <a:custGeom>
            <a:avLst/>
            <a:gdLst/>
            <a:ahLst/>
            <a:cxnLst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  <a:cxn ang="0">
                <a:pos x="321" y="335"/>
              </a:cxn>
              <a:cxn ang="0">
                <a:pos x="437" y="401"/>
              </a:cxn>
              <a:cxn ang="0">
                <a:pos x="496" y="408"/>
              </a:cxn>
              <a:cxn ang="0">
                <a:pos x="496" y="595"/>
              </a:cxn>
              <a:cxn ang="0">
                <a:pos x="430" y="591"/>
              </a:cxn>
              <a:cxn ang="0">
                <a:pos x="189" y="468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</a:cxnLst>
            <a:rect l="0" t="0" r="r" b="b"/>
            <a:pathLst>
              <a:path w="496" h="595">
                <a:moveTo>
                  <a:pt x="248" y="158"/>
                </a:move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ubicBezTo>
                  <a:pt x="257" y="247"/>
                  <a:pt x="281" y="295"/>
                  <a:pt x="321" y="335"/>
                </a:cubicBezTo>
                <a:cubicBezTo>
                  <a:pt x="355" y="369"/>
                  <a:pt x="393" y="391"/>
                  <a:pt x="437" y="401"/>
                </a:cubicBezTo>
                <a:cubicBezTo>
                  <a:pt x="456" y="406"/>
                  <a:pt x="475" y="408"/>
                  <a:pt x="496" y="408"/>
                </a:cubicBezTo>
                <a:cubicBezTo>
                  <a:pt x="496" y="595"/>
                  <a:pt x="496" y="595"/>
                  <a:pt x="496" y="595"/>
                </a:cubicBezTo>
                <a:cubicBezTo>
                  <a:pt x="474" y="595"/>
                  <a:pt x="452" y="594"/>
                  <a:pt x="430" y="591"/>
                </a:cubicBezTo>
                <a:cubicBezTo>
                  <a:pt x="338" y="578"/>
                  <a:pt x="258" y="537"/>
                  <a:pt x="189" y="468"/>
                </a:cubicBezTo>
                <a:cubicBezTo>
                  <a:pt x="112" y="390"/>
                  <a:pt x="69" y="299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lnTo>
                  <a:pt x="248" y="15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5793253" y="3978126"/>
            <a:ext cx="2367046" cy="1971980"/>
          </a:xfrm>
          <a:custGeom>
            <a:avLst/>
            <a:gdLst/>
            <a:ahLst/>
            <a:cxnLst>
              <a:cxn ang="0">
                <a:pos x="403" y="61"/>
              </a:cxn>
              <a:cxn ang="0">
                <a:pos x="410" y="2"/>
              </a:cxn>
              <a:cxn ang="0">
                <a:pos x="410" y="0"/>
              </a:cxn>
              <a:cxn ang="0">
                <a:pos x="597" y="0"/>
              </a:cxn>
              <a:cxn ang="0">
                <a:pos x="597" y="2"/>
              </a:cxn>
              <a:cxn ang="0">
                <a:pos x="592" y="68"/>
              </a:cxn>
              <a:cxn ang="0">
                <a:pos x="469" y="310"/>
              </a:cxn>
              <a:cxn ang="0">
                <a:pos x="161" y="437"/>
              </a:cxn>
              <a:cxn ang="0">
                <a:pos x="160" y="437"/>
              </a:cxn>
              <a:cxn ang="0">
                <a:pos x="160" y="497"/>
              </a:cxn>
              <a:cxn ang="0">
                <a:pos x="0" y="341"/>
              </a:cxn>
              <a:cxn ang="0">
                <a:pos x="160" y="185"/>
              </a:cxn>
              <a:cxn ang="0">
                <a:pos x="160" y="250"/>
              </a:cxn>
              <a:cxn ang="0">
                <a:pos x="161" y="250"/>
              </a:cxn>
              <a:cxn ang="0">
                <a:pos x="337" y="177"/>
              </a:cxn>
              <a:cxn ang="0">
                <a:pos x="403" y="61"/>
              </a:cxn>
            </a:cxnLst>
            <a:rect l="0" t="0" r="r" b="b"/>
            <a:pathLst>
              <a:path w="597" h="497">
                <a:moveTo>
                  <a:pt x="403" y="61"/>
                </a:moveTo>
                <a:cubicBezTo>
                  <a:pt x="408" y="42"/>
                  <a:pt x="410" y="22"/>
                  <a:pt x="410" y="2"/>
                </a:cubicBezTo>
                <a:cubicBezTo>
                  <a:pt x="410" y="1"/>
                  <a:pt x="410" y="0"/>
                  <a:pt x="410" y="0"/>
                </a:cubicBezTo>
                <a:cubicBezTo>
                  <a:pt x="597" y="0"/>
                  <a:pt x="597" y="0"/>
                  <a:pt x="597" y="0"/>
                </a:cubicBezTo>
                <a:cubicBezTo>
                  <a:pt x="597" y="0"/>
                  <a:pt x="597" y="1"/>
                  <a:pt x="597" y="2"/>
                </a:cubicBezTo>
                <a:cubicBezTo>
                  <a:pt x="597" y="24"/>
                  <a:pt x="595" y="46"/>
                  <a:pt x="592" y="68"/>
                </a:cubicBezTo>
                <a:cubicBezTo>
                  <a:pt x="579" y="160"/>
                  <a:pt x="538" y="241"/>
                  <a:pt x="469" y="310"/>
                </a:cubicBezTo>
                <a:cubicBezTo>
                  <a:pt x="384" y="395"/>
                  <a:pt x="281" y="437"/>
                  <a:pt x="161" y="437"/>
                </a:cubicBezTo>
                <a:cubicBezTo>
                  <a:pt x="161" y="437"/>
                  <a:pt x="160" y="437"/>
                  <a:pt x="160" y="437"/>
                </a:cubicBezTo>
                <a:cubicBezTo>
                  <a:pt x="160" y="497"/>
                  <a:pt x="160" y="497"/>
                  <a:pt x="160" y="497"/>
                </a:cubicBezTo>
                <a:cubicBezTo>
                  <a:pt x="0" y="341"/>
                  <a:pt x="0" y="341"/>
                  <a:pt x="0" y="341"/>
                </a:cubicBezTo>
                <a:cubicBezTo>
                  <a:pt x="160" y="185"/>
                  <a:pt x="160" y="185"/>
                  <a:pt x="160" y="185"/>
                </a:cubicBezTo>
                <a:cubicBezTo>
                  <a:pt x="160" y="250"/>
                  <a:pt x="160" y="250"/>
                  <a:pt x="160" y="250"/>
                </a:cubicBezTo>
                <a:cubicBezTo>
                  <a:pt x="160" y="250"/>
                  <a:pt x="161" y="250"/>
                  <a:pt x="161" y="250"/>
                </a:cubicBezTo>
                <a:cubicBezTo>
                  <a:pt x="230" y="250"/>
                  <a:pt x="288" y="226"/>
                  <a:pt x="337" y="177"/>
                </a:cubicBezTo>
                <a:cubicBezTo>
                  <a:pt x="371" y="143"/>
                  <a:pt x="393" y="104"/>
                  <a:pt x="403" y="61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6427703" y="2252227"/>
            <a:ext cx="1973654" cy="2368719"/>
          </a:xfrm>
          <a:custGeom>
            <a:avLst/>
            <a:gdLst/>
            <a:ahLst/>
            <a:cxnLst>
              <a:cxn ang="0">
                <a:pos x="67" y="5"/>
              </a:cxn>
              <a:cxn ang="0">
                <a:pos x="309" y="129"/>
              </a:cxn>
              <a:cxn ang="0">
                <a:pos x="437" y="435"/>
              </a:cxn>
              <a:cxn ang="0">
                <a:pos x="498" y="435"/>
              </a:cxn>
              <a:cxn ang="0">
                <a:pos x="341" y="597"/>
              </a:cxn>
              <a:cxn ang="0">
                <a:pos x="184" y="435"/>
              </a:cxn>
              <a:cxn ang="0">
                <a:pos x="250" y="435"/>
              </a:cxn>
              <a:cxn ang="0">
                <a:pos x="177" y="261"/>
              </a:cxn>
              <a:cxn ang="0">
                <a:pos x="60" y="194"/>
              </a:cxn>
              <a:cxn ang="0">
                <a:pos x="1" y="188"/>
              </a:cxn>
              <a:cxn ang="0">
                <a:pos x="0" y="188"/>
              </a:cxn>
              <a:cxn ang="0">
                <a:pos x="0" y="0"/>
              </a:cxn>
              <a:cxn ang="0">
                <a:pos x="1" y="0"/>
              </a:cxn>
              <a:cxn ang="0">
                <a:pos x="67" y="5"/>
              </a:cxn>
            </a:cxnLst>
            <a:rect l="0" t="0" r="r" b="b"/>
            <a:pathLst>
              <a:path w="498" h="597">
                <a:moveTo>
                  <a:pt x="67" y="5"/>
                </a:moveTo>
                <a:cubicBezTo>
                  <a:pt x="159" y="18"/>
                  <a:pt x="240" y="59"/>
                  <a:pt x="309" y="129"/>
                </a:cubicBezTo>
                <a:cubicBezTo>
                  <a:pt x="394" y="213"/>
                  <a:pt x="436" y="315"/>
                  <a:pt x="437" y="435"/>
                </a:cubicBezTo>
                <a:cubicBezTo>
                  <a:pt x="498" y="435"/>
                  <a:pt x="498" y="435"/>
                  <a:pt x="498" y="435"/>
                </a:cubicBezTo>
                <a:cubicBezTo>
                  <a:pt x="341" y="597"/>
                  <a:pt x="341" y="597"/>
                  <a:pt x="341" y="597"/>
                </a:cubicBezTo>
                <a:cubicBezTo>
                  <a:pt x="184" y="435"/>
                  <a:pt x="184" y="435"/>
                  <a:pt x="184" y="435"/>
                </a:cubicBezTo>
                <a:cubicBezTo>
                  <a:pt x="250" y="435"/>
                  <a:pt x="250" y="435"/>
                  <a:pt x="250" y="435"/>
                </a:cubicBezTo>
                <a:cubicBezTo>
                  <a:pt x="249" y="367"/>
                  <a:pt x="225" y="309"/>
                  <a:pt x="177" y="261"/>
                </a:cubicBezTo>
                <a:cubicBezTo>
                  <a:pt x="143" y="227"/>
                  <a:pt x="104" y="205"/>
                  <a:pt x="60" y="194"/>
                </a:cubicBezTo>
                <a:cubicBezTo>
                  <a:pt x="41" y="190"/>
                  <a:pt x="21" y="188"/>
                  <a:pt x="1" y="188"/>
                </a:cubicBezTo>
                <a:cubicBezTo>
                  <a:pt x="1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ubicBezTo>
                  <a:pt x="24" y="0"/>
                  <a:pt x="46" y="2"/>
                  <a:pt x="67" y="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 noEditPoints="1"/>
          </p:cNvSpPr>
          <p:nvPr/>
        </p:nvSpPr>
        <p:spPr bwMode="auto">
          <a:xfrm>
            <a:off x="4701802" y="2011169"/>
            <a:ext cx="2360349" cy="1966957"/>
          </a:xfrm>
          <a:custGeom>
            <a:avLst/>
            <a:gdLst/>
            <a:ahLst/>
            <a:cxnLst>
              <a:cxn ang="0">
                <a:pos x="96" y="338"/>
              </a:cxn>
              <a:cxn ang="0">
                <a:pos x="95" y="338"/>
              </a:cxn>
              <a:cxn ang="0">
                <a:pos x="96" y="338"/>
              </a:cxn>
              <a:cxn ang="0">
                <a:pos x="435" y="0"/>
              </a:cxn>
              <a:cxn ang="0">
                <a:pos x="595" y="157"/>
              </a:cxn>
              <a:cxn ang="0">
                <a:pos x="435" y="314"/>
              </a:cxn>
              <a:cxn ang="0">
                <a:pos x="435" y="249"/>
              </a:cxn>
              <a:cxn ang="0">
                <a:pos x="260" y="322"/>
              </a:cxn>
              <a:cxn ang="0">
                <a:pos x="194" y="437"/>
              </a:cxn>
              <a:cxn ang="0">
                <a:pos x="187" y="496"/>
              </a:cxn>
              <a:cxn ang="0">
                <a:pos x="0" y="496"/>
              </a:cxn>
              <a:cxn ang="0">
                <a:pos x="5" y="429"/>
              </a:cxn>
              <a:cxn ang="0">
                <a:pos x="128" y="190"/>
              </a:cxn>
              <a:cxn ang="0">
                <a:pos x="435" y="61"/>
              </a:cxn>
              <a:cxn ang="0">
                <a:pos x="435" y="0"/>
              </a:cxn>
            </a:cxnLst>
            <a:rect l="0" t="0" r="r" b="b"/>
            <a:pathLst>
              <a:path w="595" h="496">
                <a:moveTo>
                  <a:pt x="96" y="338"/>
                </a:moveTo>
                <a:cubicBezTo>
                  <a:pt x="96" y="338"/>
                  <a:pt x="95" y="338"/>
                  <a:pt x="95" y="338"/>
                </a:cubicBezTo>
                <a:cubicBezTo>
                  <a:pt x="96" y="338"/>
                  <a:pt x="96" y="338"/>
                  <a:pt x="96" y="338"/>
                </a:cubicBezTo>
                <a:close/>
                <a:moveTo>
                  <a:pt x="435" y="0"/>
                </a:moveTo>
                <a:cubicBezTo>
                  <a:pt x="595" y="157"/>
                  <a:pt x="595" y="157"/>
                  <a:pt x="595" y="157"/>
                </a:cubicBezTo>
                <a:cubicBezTo>
                  <a:pt x="435" y="314"/>
                  <a:pt x="435" y="314"/>
                  <a:pt x="435" y="314"/>
                </a:cubicBezTo>
                <a:cubicBezTo>
                  <a:pt x="435" y="249"/>
                  <a:pt x="435" y="249"/>
                  <a:pt x="435" y="249"/>
                </a:cubicBezTo>
                <a:cubicBezTo>
                  <a:pt x="367" y="249"/>
                  <a:pt x="309" y="273"/>
                  <a:pt x="260" y="322"/>
                </a:cubicBezTo>
                <a:cubicBezTo>
                  <a:pt x="227" y="356"/>
                  <a:pt x="204" y="394"/>
                  <a:pt x="194" y="437"/>
                </a:cubicBezTo>
                <a:cubicBezTo>
                  <a:pt x="190" y="456"/>
                  <a:pt x="187" y="475"/>
                  <a:pt x="187" y="496"/>
                </a:cubicBezTo>
                <a:cubicBezTo>
                  <a:pt x="0" y="496"/>
                  <a:pt x="0" y="496"/>
                  <a:pt x="0" y="496"/>
                </a:cubicBezTo>
                <a:cubicBezTo>
                  <a:pt x="0" y="473"/>
                  <a:pt x="2" y="451"/>
                  <a:pt x="5" y="429"/>
                </a:cubicBezTo>
                <a:cubicBezTo>
                  <a:pt x="18" y="338"/>
                  <a:pt x="59" y="258"/>
                  <a:pt x="128" y="190"/>
                </a:cubicBezTo>
                <a:cubicBezTo>
                  <a:pt x="213" y="104"/>
                  <a:pt x="315" y="62"/>
                  <a:pt x="435" y="61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342831" y="259311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669494" y="4163290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6277828" y="5287839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grpSp>
        <p:nvGrpSpPr>
          <p:cNvPr id="9" name="Group 59"/>
          <p:cNvGrpSpPr/>
          <p:nvPr/>
        </p:nvGrpSpPr>
        <p:grpSpPr>
          <a:xfrm>
            <a:off x="8242163" y="5021739"/>
            <a:ext cx="2475860" cy="751172"/>
            <a:chOff x="7154104" y="3245088"/>
            <a:chExt cx="2276195" cy="712352"/>
          </a:xfrm>
        </p:grpSpPr>
        <p:sp>
          <p:nvSpPr>
            <p:cNvPr id="50" name="TextBox 49"/>
            <p:cNvSpPr txBox="1"/>
            <p:nvPr/>
          </p:nvSpPr>
          <p:spPr>
            <a:xfrm>
              <a:off x="7154106" y="3550037"/>
              <a:ext cx="2276193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7154104" y="3245088"/>
              <a:ext cx="1155403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58"/>
          <p:cNvGrpSpPr/>
          <p:nvPr/>
        </p:nvGrpSpPr>
        <p:grpSpPr>
          <a:xfrm>
            <a:off x="8201987" y="2237671"/>
            <a:ext cx="2475860" cy="752168"/>
            <a:chOff x="7174424" y="1401232"/>
            <a:chExt cx="2276195" cy="713300"/>
          </a:xfrm>
        </p:grpSpPr>
        <p:sp>
          <p:nvSpPr>
            <p:cNvPr id="53" name="TextBox 52"/>
            <p:cNvSpPr txBox="1"/>
            <p:nvPr/>
          </p:nvSpPr>
          <p:spPr>
            <a:xfrm>
              <a:off x="7174424" y="1707127"/>
              <a:ext cx="2276195" cy="4074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7174424" y="1401232"/>
              <a:ext cx="1155403" cy="22401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56"/>
          <p:cNvGrpSpPr/>
          <p:nvPr/>
        </p:nvGrpSpPr>
        <p:grpSpPr>
          <a:xfrm>
            <a:off x="2180903" y="2217158"/>
            <a:ext cx="2486870" cy="757965"/>
            <a:chOff x="-2357350" y="1392685"/>
            <a:chExt cx="4337036" cy="718794"/>
          </a:xfrm>
        </p:grpSpPr>
        <p:sp>
          <p:nvSpPr>
            <p:cNvPr id="56" name="TextBox 55"/>
            <p:cNvSpPr txBox="1"/>
            <p:nvPr/>
          </p:nvSpPr>
          <p:spPr>
            <a:xfrm>
              <a:off x="-2357350" y="1704076"/>
              <a:ext cx="4337036" cy="4074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-212060" y="1392685"/>
              <a:ext cx="2191746" cy="22401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56"/>
          <p:cNvGrpSpPr/>
          <p:nvPr/>
        </p:nvGrpSpPr>
        <p:grpSpPr>
          <a:xfrm>
            <a:off x="2180903" y="5002562"/>
            <a:ext cx="2456738" cy="751773"/>
            <a:chOff x="-2304800" y="1402413"/>
            <a:chExt cx="4284486" cy="689017"/>
          </a:xfrm>
        </p:grpSpPr>
        <p:sp>
          <p:nvSpPr>
            <p:cNvPr id="59" name="TextBox 58"/>
            <p:cNvSpPr txBox="1"/>
            <p:nvPr/>
          </p:nvSpPr>
          <p:spPr>
            <a:xfrm>
              <a:off x="-2304800" y="1697687"/>
              <a:ext cx="4284486" cy="3937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 defTabSz="96424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-212060" y="1402413"/>
              <a:ext cx="2191746" cy="21650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Freeform 101"/>
          <p:cNvSpPr>
            <a:spLocks noEditPoints="1"/>
          </p:cNvSpPr>
          <p:nvPr/>
        </p:nvSpPr>
        <p:spPr bwMode="auto">
          <a:xfrm>
            <a:off x="5299593" y="2795277"/>
            <a:ext cx="443890" cy="410672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Freeform 24"/>
          <p:cNvSpPr>
            <a:spLocks noEditPoints="1"/>
          </p:cNvSpPr>
          <p:nvPr/>
        </p:nvSpPr>
        <p:spPr bwMode="auto">
          <a:xfrm>
            <a:off x="7096084" y="4908116"/>
            <a:ext cx="325801" cy="353800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Freeform 138"/>
          <p:cNvSpPr>
            <a:spLocks noEditPoints="1"/>
          </p:cNvSpPr>
          <p:nvPr/>
        </p:nvSpPr>
        <p:spPr bwMode="auto">
          <a:xfrm>
            <a:off x="7349191" y="3026255"/>
            <a:ext cx="374399" cy="290898"/>
          </a:xfrm>
          <a:custGeom>
            <a:avLst/>
            <a:gdLst/>
            <a:ahLst/>
            <a:cxnLst>
              <a:cxn ang="0">
                <a:pos x="50" y="40"/>
              </a:cxn>
              <a:cxn ang="0">
                <a:pos x="40" y="50"/>
              </a:cxn>
              <a:cxn ang="0">
                <a:pos x="10" y="50"/>
              </a:cxn>
              <a:cxn ang="0">
                <a:pos x="0" y="40"/>
              </a:cxn>
              <a:cxn ang="0">
                <a:pos x="0" y="10"/>
              </a:cxn>
              <a:cxn ang="0">
                <a:pos x="10" y="0"/>
              </a:cxn>
              <a:cxn ang="0">
                <a:pos x="40" y="0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2" y="4"/>
              </a:cxn>
              <a:cxn ang="0">
                <a:pos x="41" y="5"/>
              </a:cxn>
              <a:cxn ang="0">
                <a:pos x="40" y="4"/>
              </a:cxn>
              <a:cxn ang="0">
                <a:pos x="10" y="4"/>
              </a:cxn>
              <a:cxn ang="0">
                <a:pos x="4" y="10"/>
              </a:cxn>
              <a:cxn ang="0">
                <a:pos x="4" y="40"/>
              </a:cxn>
              <a:cxn ang="0">
                <a:pos x="10" y="46"/>
              </a:cxn>
              <a:cxn ang="0">
                <a:pos x="40" y="46"/>
              </a:cxn>
              <a:cxn ang="0">
                <a:pos x="45" y="40"/>
              </a:cxn>
              <a:cxn ang="0">
                <a:pos x="45" y="35"/>
              </a:cxn>
              <a:cxn ang="0">
                <a:pos x="46" y="35"/>
              </a:cxn>
              <a:cxn ang="0">
                <a:pos x="48" y="32"/>
              </a:cxn>
              <a:cxn ang="0">
                <a:pos x="49" y="32"/>
              </a:cxn>
              <a:cxn ang="0">
                <a:pos x="50" y="33"/>
              </a:cxn>
              <a:cxn ang="0">
                <a:pos x="50" y="40"/>
              </a:cxn>
              <a:cxn ang="0">
                <a:pos x="57" y="17"/>
              </a:cxn>
              <a:cxn ang="0">
                <a:pos x="33" y="41"/>
              </a:cxn>
              <a:cxn ang="0">
                <a:pos x="23" y="41"/>
              </a:cxn>
              <a:cxn ang="0">
                <a:pos x="23" y="31"/>
              </a:cxn>
              <a:cxn ang="0">
                <a:pos x="47" y="7"/>
              </a:cxn>
              <a:cxn ang="0">
                <a:pos x="57" y="17"/>
              </a:cxn>
              <a:cxn ang="0">
                <a:pos x="36" y="33"/>
              </a:cxn>
              <a:cxn ang="0">
                <a:pos x="30" y="28"/>
              </a:cxn>
              <a:cxn ang="0">
                <a:pos x="26" y="32"/>
              </a:cxn>
              <a:cxn ang="0">
                <a:pos x="26" y="34"/>
              </a:cxn>
              <a:cxn ang="0">
                <a:pos x="29" y="34"/>
              </a:cxn>
              <a:cxn ang="0">
                <a:pos x="29" y="38"/>
              </a:cxn>
              <a:cxn ang="0">
                <a:pos x="31" y="38"/>
              </a:cxn>
              <a:cxn ang="0">
                <a:pos x="36" y="33"/>
              </a:cxn>
              <a:cxn ang="0">
                <a:pos x="46" y="12"/>
              </a:cxn>
              <a:cxn ang="0">
                <a:pos x="34" y="24"/>
              </a:cxn>
              <a:cxn ang="0">
                <a:pos x="33" y="26"/>
              </a:cxn>
              <a:cxn ang="0">
                <a:pos x="35" y="26"/>
              </a:cxn>
              <a:cxn ang="0">
                <a:pos x="47" y="13"/>
              </a:cxn>
              <a:cxn ang="0">
                <a:pos x="47" y="12"/>
              </a:cxn>
              <a:cxn ang="0">
                <a:pos x="46" y="12"/>
              </a:cxn>
              <a:cxn ang="0">
                <a:pos x="59" y="15"/>
              </a:cxn>
              <a:cxn ang="0">
                <a:pos x="49" y="4"/>
              </a:cxn>
              <a:cxn ang="0">
                <a:pos x="52" y="1"/>
              </a:cxn>
              <a:cxn ang="0">
                <a:pos x="57" y="1"/>
              </a:cxn>
              <a:cxn ang="0">
                <a:pos x="62" y="7"/>
              </a:cxn>
              <a:cxn ang="0">
                <a:pos x="62" y="11"/>
              </a:cxn>
              <a:cxn ang="0">
                <a:pos x="59" y="15"/>
              </a:cxn>
            </a:cxnLst>
            <a:rect l="0" t="0" r="r" b="b"/>
            <a:pathLst>
              <a:path w="64" h="50">
                <a:moveTo>
                  <a:pt x="50" y="40"/>
                </a:moveTo>
                <a:cubicBezTo>
                  <a:pt x="50" y="46"/>
                  <a:pt x="45" y="50"/>
                  <a:pt x="40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4" y="50"/>
                  <a:pt x="0" y="46"/>
                  <a:pt x="0" y="4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3" y="0"/>
                  <a:pt x="44" y="1"/>
                </a:cubicBezTo>
                <a:cubicBezTo>
                  <a:pt x="44" y="1"/>
                  <a:pt x="44" y="1"/>
                  <a:pt x="45" y="2"/>
                </a:cubicBezTo>
                <a:cubicBezTo>
                  <a:pt x="45" y="2"/>
                  <a:pt x="45" y="2"/>
                  <a:pt x="44" y="3"/>
                </a:cubicBezTo>
                <a:cubicBezTo>
                  <a:pt x="42" y="4"/>
                  <a:pt x="42" y="4"/>
                  <a:pt x="42" y="4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4"/>
                  <a:pt x="4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7" y="4"/>
                  <a:pt x="4" y="7"/>
                  <a:pt x="4" y="1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3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3"/>
                  <a:pt x="45" y="40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35"/>
                  <a:pt x="46" y="35"/>
                  <a:pt x="46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9" y="32"/>
                  <a:pt x="49" y="32"/>
                </a:cubicBezTo>
                <a:cubicBezTo>
                  <a:pt x="50" y="32"/>
                  <a:pt x="50" y="33"/>
                  <a:pt x="50" y="33"/>
                </a:cubicBezTo>
                <a:lnTo>
                  <a:pt x="50" y="40"/>
                </a:lnTo>
                <a:close/>
                <a:moveTo>
                  <a:pt x="57" y="17"/>
                </a:moveTo>
                <a:cubicBezTo>
                  <a:pt x="33" y="41"/>
                  <a:pt x="33" y="41"/>
                  <a:pt x="3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7"/>
                </a:lnTo>
                <a:close/>
                <a:moveTo>
                  <a:pt x="36" y="33"/>
                </a:moveTo>
                <a:cubicBezTo>
                  <a:pt x="30" y="28"/>
                  <a:pt x="30" y="28"/>
                  <a:pt x="30" y="28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4"/>
                  <a:pt x="26" y="34"/>
                  <a:pt x="26" y="34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3"/>
                </a:lnTo>
                <a:close/>
                <a:moveTo>
                  <a:pt x="46" y="12"/>
                </a:moveTo>
                <a:cubicBezTo>
                  <a:pt x="34" y="24"/>
                  <a:pt x="34" y="24"/>
                  <a:pt x="34" y="24"/>
                </a:cubicBezTo>
                <a:cubicBezTo>
                  <a:pt x="33" y="25"/>
                  <a:pt x="33" y="25"/>
                  <a:pt x="33" y="26"/>
                </a:cubicBezTo>
                <a:cubicBezTo>
                  <a:pt x="34" y="26"/>
                  <a:pt x="34" y="26"/>
                  <a:pt x="35" y="26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3"/>
                  <a:pt x="47" y="12"/>
                  <a:pt x="47" y="12"/>
                </a:cubicBezTo>
                <a:cubicBezTo>
                  <a:pt x="47" y="12"/>
                  <a:pt x="46" y="12"/>
                  <a:pt x="46" y="12"/>
                </a:cubicBezTo>
                <a:close/>
                <a:moveTo>
                  <a:pt x="59" y="15"/>
                </a:moveTo>
                <a:cubicBezTo>
                  <a:pt x="49" y="4"/>
                  <a:pt x="49" y="4"/>
                  <a:pt x="49" y="4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6" y="0"/>
                  <a:pt x="57" y="1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8"/>
                  <a:pt x="64" y="10"/>
                  <a:pt x="62" y="11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Freeform 248"/>
          <p:cNvSpPr>
            <a:spLocks noEditPoints="1"/>
          </p:cNvSpPr>
          <p:nvPr/>
        </p:nvSpPr>
        <p:spPr bwMode="auto">
          <a:xfrm>
            <a:off x="5162001" y="4623111"/>
            <a:ext cx="346139" cy="28223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11" y="49"/>
              </a:cxn>
              <a:cxn ang="0">
                <a:pos x="0" y="38"/>
              </a:cxn>
              <a:cxn ang="0">
                <a:pos x="0" y="11"/>
              </a:cxn>
              <a:cxn ang="0">
                <a:pos x="11" y="0"/>
              </a:cxn>
              <a:cxn ang="0">
                <a:pos x="24" y="0"/>
              </a:cxn>
              <a:cxn ang="0">
                <a:pos x="25" y="2"/>
              </a:cxn>
              <a:cxn ang="0">
                <a:pos x="24" y="5"/>
              </a:cxn>
              <a:cxn ang="0">
                <a:pos x="11" y="5"/>
              </a:cxn>
              <a:cxn ang="0">
                <a:pos x="5" y="11"/>
              </a:cxn>
              <a:cxn ang="0">
                <a:pos x="5" y="38"/>
              </a:cxn>
              <a:cxn ang="0">
                <a:pos x="11" y="44"/>
              </a:cxn>
              <a:cxn ang="0">
                <a:pos x="22" y="44"/>
              </a:cxn>
              <a:cxn ang="0">
                <a:pos x="25" y="45"/>
              </a:cxn>
              <a:cxn ang="0">
                <a:pos x="24" y="49"/>
              </a:cxn>
              <a:cxn ang="0">
                <a:pos x="59" y="26"/>
              </a:cxn>
              <a:cxn ang="0">
                <a:pos x="39" y="47"/>
              </a:cxn>
              <a:cxn ang="0">
                <a:pos x="37" y="48"/>
              </a:cxn>
              <a:cxn ang="0">
                <a:pos x="34" y="45"/>
              </a:cxn>
              <a:cxn ang="0">
                <a:pos x="34" y="34"/>
              </a:cxn>
              <a:cxn ang="0">
                <a:pos x="17" y="34"/>
              </a:cxn>
              <a:cxn ang="0">
                <a:pos x="15" y="32"/>
              </a:cxn>
              <a:cxn ang="0">
                <a:pos x="15" y="17"/>
              </a:cxn>
              <a:cxn ang="0">
                <a:pos x="17" y="15"/>
              </a:cxn>
              <a:cxn ang="0">
                <a:pos x="34" y="15"/>
              </a:cxn>
              <a:cxn ang="0">
                <a:pos x="34" y="4"/>
              </a:cxn>
              <a:cxn ang="0">
                <a:pos x="37" y="2"/>
              </a:cxn>
              <a:cxn ang="0">
                <a:pos x="39" y="2"/>
              </a:cxn>
              <a:cxn ang="0">
                <a:pos x="59" y="23"/>
              </a:cxn>
              <a:cxn ang="0">
                <a:pos x="60" y="25"/>
              </a:cxn>
              <a:cxn ang="0">
                <a:pos x="59" y="26"/>
              </a:cxn>
            </a:cxnLst>
            <a:rect l="0" t="0" r="r" b="b"/>
            <a:pathLst>
              <a:path w="60" h="49">
                <a:moveTo>
                  <a:pt x="24" y="49"/>
                </a:moveTo>
                <a:cubicBezTo>
                  <a:pt x="11" y="49"/>
                  <a:pt x="11" y="49"/>
                  <a:pt x="11" y="49"/>
                </a:cubicBezTo>
                <a:cubicBezTo>
                  <a:pt x="5" y="49"/>
                  <a:pt x="0" y="44"/>
                  <a:pt x="0" y="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2"/>
                </a:cubicBezTo>
                <a:cubicBezTo>
                  <a:pt x="25" y="3"/>
                  <a:pt x="25" y="5"/>
                  <a:pt x="24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8" y="5"/>
                  <a:pt x="5" y="8"/>
                  <a:pt x="5" y="11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8" y="44"/>
                  <a:pt x="11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4"/>
                  <a:pt x="25" y="44"/>
                  <a:pt x="25" y="45"/>
                </a:cubicBezTo>
                <a:cubicBezTo>
                  <a:pt x="25" y="46"/>
                  <a:pt x="25" y="49"/>
                  <a:pt x="24" y="49"/>
                </a:cubicBezTo>
                <a:close/>
                <a:moveTo>
                  <a:pt x="59" y="26"/>
                </a:moveTo>
                <a:cubicBezTo>
                  <a:pt x="39" y="47"/>
                  <a:pt x="39" y="47"/>
                  <a:pt x="39" y="47"/>
                </a:cubicBezTo>
                <a:cubicBezTo>
                  <a:pt x="38" y="48"/>
                  <a:pt x="38" y="48"/>
                  <a:pt x="37" y="48"/>
                </a:cubicBezTo>
                <a:cubicBezTo>
                  <a:pt x="36" y="48"/>
                  <a:pt x="34" y="47"/>
                  <a:pt x="34" y="45"/>
                </a:cubicBezTo>
                <a:cubicBezTo>
                  <a:pt x="34" y="34"/>
                  <a:pt x="34" y="34"/>
                  <a:pt x="34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5" y="33"/>
                  <a:pt x="15" y="32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6" y="15"/>
                  <a:pt x="1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3"/>
                  <a:pt x="36" y="2"/>
                  <a:pt x="37" y="2"/>
                </a:cubicBezTo>
                <a:cubicBezTo>
                  <a:pt x="38" y="2"/>
                  <a:pt x="38" y="2"/>
                  <a:pt x="39" y="2"/>
                </a:cubicBezTo>
                <a:cubicBezTo>
                  <a:pt x="59" y="23"/>
                  <a:pt x="59" y="23"/>
                  <a:pt x="59" y="23"/>
                </a:cubicBezTo>
                <a:cubicBezTo>
                  <a:pt x="60" y="23"/>
                  <a:pt x="60" y="24"/>
                  <a:pt x="60" y="25"/>
                </a:cubicBezTo>
                <a:cubicBezTo>
                  <a:pt x="60" y="25"/>
                  <a:pt x="60" y="26"/>
                  <a:pt x="59" y="2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4460745" y="3352047"/>
            <a:ext cx="1240440" cy="759999"/>
          </a:xfrm>
          <a:custGeom>
            <a:avLst/>
            <a:gdLst/>
            <a:ahLst/>
            <a:cxnLst>
              <a:cxn ang="0">
                <a:pos x="250" y="192"/>
              </a:cxn>
              <a:cxn ang="0">
                <a:pos x="62" y="192"/>
              </a:cxn>
              <a:cxn ang="0">
                <a:pos x="61" y="160"/>
              </a:cxn>
              <a:cxn ang="0">
                <a:pos x="61" y="158"/>
              </a:cxn>
              <a:cxn ang="0">
                <a:pos x="0" y="158"/>
              </a:cxn>
              <a:cxn ang="0">
                <a:pos x="157" y="0"/>
              </a:cxn>
              <a:cxn ang="0">
                <a:pos x="313" y="158"/>
              </a:cxn>
              <a:cxn ang="0">
                <a:pos x="248" y="158"/>
              </a:cxn>
              <a:cxn ang="0">
                <a:pos x="248" y="160"/>
              </a:cxn>
              <a:cxn ang="0">
                <a:pos x="250" y="192"/>
              </a:cxn>
            </a:cxnLst>
            <a:rect l="0" t="0" r="r" b="b"/>
            <a:pathLst>
              <a:path w="313" h="192">
                <a:moveTo>
                  <a:pt x="250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1" y="182"/>
                  <a:pt x="61" y="171"/>
                  <a:pt x="61" y="160"/>
                </a:cubicBezTo>
                <a:cubicBezTo>
                  <a:pt x="61" y="159"/>
                  <a:pt x="61" y="158"/>
                  <a:pt x="61" y="158"/>
                </a:cubicBezTo>
                <a:cubicBezTo>
                  <a:pt x="0" y="158"/>
                  <a:pt x="0" y="158"/>
                  <a:pt x="0" y="158"/>
                </a:cubicBezTo>
                <a:cubicBezTo>
                  <a:pt x="157" y="0"/>
                  <a:pt x="157" y="0"/>
                  <a:pt x="157" y="0"/>
                </a:cubicBezTo>
                <a:cubicBezTo>
                  <a:pt x="313" y="158"/>
                  <a:pt x="313" y="158"/>
                  <a:pt x="313" y="158"/>
                </a:cubicBezTo>
                <a:cubicBezTo>
                  <a:pt x="248" y="158"/>
                  <a:pt x="248" y="158"/>
                  <a:pt x="248" y="158"/>
                </a:cubicBezTo>
                <a:cubicBezTo>
                  <a:pt x="248" y="158"/>
                  <a:pt x="248" y="159"/>
                  <a:pt x="248" y="160"/>
                </a:cubicBezTo>
                <a:cubicBezTo>
                  <a:pt x="248" y="171"/>
                  <a:pt x="249" y="182"/>
                  <a:pt x="250" y="19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6422" tIns="48211" rIns="96422" bIns="48211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3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4990395" y="3756712"/>
            <a:ext cx="214802" cy="251544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964248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5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0" name="任意多边形 3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1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  <p:bldP spid="1031" grpId="0" animBg="1"/>
      <p:bldP spid="1032" grpId="0" animBg="1"/>
      <p:bldP spid="23" grpId="0"/>
      <p:bldP spid="24" grpId="0"/>
      <p:bldP spid="27" grpId="0"/>
      <p:bldP spid="61" grpId="0" animBg="1"/>
      <p:bldP spid="64" grpId="0" animBg="1"/>
      <p:bldP spid="66" grpId="0" animBg="1"/>
      <p:bldP spid="69" grpId="0" animBg="1"/>
      <p:bldP spid="72" grpId="0" animBg="1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Round Same Side Corner Rectangle 112"/>
          <p:cNvSpPr/>
          <p:nvPr/>
        </p:nvSpPr>
        <p:spPr>
          <a:xfrm rot="16200000">
            <a:off x="6417920" y="-2835463"/>
            <a:ext cx="2032481" cy="10828441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5" name="Round Same Side Corner Rectangle 114"/>
          <p:cNvSpPr/>
          <p:nvPr/>
        </p:nvSpPr>
        <p:spPr>
          <a:xfrm rot="10800000">
            <a:off x="3513744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6" name="Round Same Side Corner Rectangle 115"/>
          <p:cNvSpPr/>
          <p:nvPr/>
        </p:nvSpPr>
        <p:spPr>
          <a:xfrm rot="10800000">
            <a:off x="7255378" y="1575969"/>
            <a:ext cx="1146051" cy="1241552"/>
          </a:xfrm>
          <a:prstGeom prst="round2SameRect">
            <a:avLst/>
          </a:prstGeom>
          <a:ln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7" name="Round Same Side Corner Rectangle 116"/>
          <p:cNvSpPr/>
          <p:nvPr/>
        </p:nvSpPr>
        <p:spPr>
          <a:xfrm rot="10800000">
            <a:off x="5383917" y="1575966"/>
            <a:ext cx="1146051" cy="1528068"/>
          </a:xfrm>
          <a:prstGeom prst="round2SameRect">
            <a:avLst/>
          </a:prstGeom>
          <a:ln/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Round Same Side Corner Rectangle 117"/>
          <p:cNvSpPr/>
          <p:nvPr/>
        </p:nvSpPr>
        <p:spPr>
          <a:xfrm rot="10800000">
            <a:off x="9033919" y="1575966"/>
            <a:ext cx="1146051" cy="1528069"/>
          </a:xfrm>
          <a:prstGeom prst="round2SameRect">
            <a:avLst/>
          </a:prstGeom>
          <a:ln/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9" name="Round Same Side Corner Rectangle 118"/>
          <p:cNvSpPr/>
          <p:nvPr/>
        </p:nvSpPr>
        <p:spPr>
          <a:xfrm rot="10800000">
            <a:off x="10784932" y="1575967"/>
            <a:ext cx="1146051" cy="987974"/>
          </a:xfrm>
          <a:prstGeom prst="round2SameRect">
            <a:avLst/>
          </a:prstGeom>
          <a:ln/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Freeform 103"/>
          <p:cNvSpPr>
            <a:spLocks noEditPoints="1"/>
          </p:cNvSpPr>
          <p:nvPr/>
        </p:nvSpPr>
        <p:spPr bwMode="auto">
          <a:xfrm>
            <a:off x="3885877" y="1774135"/>
            <a:ext cx="401785" cy="591640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Freeform 178"/>
          <p:cNvSpPr>
            <a:spLocks noEditPoints="1"/>
          </p:cNvSpPr>
          <p:nvPr/>
        </p:nvSpPr>
        <p:spPr bwMode="auto">
          <a:xfrm>
            <a:off x="5681986" y="2132914"/>
            <a:ext cx="549914" cy="414173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Freeform 83"/>
          <p:cNvSpPr>
            <a:spLocks noEditPoints="1"/>
          </p:cNvSpPr>
          <p:nvPr/>
        </p:nvSpPr>
        <p:spPr bwMode="auto">
          <a:xfrm>
            <a:off x="7637093" y="1909772"/>
            <a:ext cx="382623" cy="57394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" name="Freeform 62"/>
          <p:cNvSpPr>
            <a:spLocks noEditPoints="1"/>
          </p:cNvSpPr>
          <p:nvPr/>
        </p:nvSpPr>
        <p:spPr bwMode="auto">
          <a:xfrm>
            <a:off x="9335993" y="2066881"/>
            <a:ext cx="541905" cy="546237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4" name="Freeform 228"/>
          <p:cNvSpPr>
            <a:spLocks/>
          </p:cNvSpPr>
          <p:nvPr/>
        </p:nvSpPr>
        <p:spPr bwMode="auto">
          <a:xfrm>
            <a:off x="11121076" y="1793561"/>
            <a:ext cx="473766" cy="476987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151"/>
          <p:cNvGrpSpPr/>
          <p:nvPr/>
        </p:nvGrpSpPr>
        <p:grpSpPr>
          <a:xfrm>
            <a:off x="3961321" y="2626515"/>
            <a:ext cx="250897" cy="1642703"/>
            <a:chOff x="4067062" y="2800350"/>
            <a:chExt cx="200183" cy="1310663"/>
          </a:xfrm>
        </p:grpSpPr>
        <p:sp>
          <p:nvSpPr>
            <p:cNvPr id="126" name="Oval 125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29" name="Straight Connector 12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155"/>
          <p:cNvGrpSpPr/>
          <p:nvPr/>
        </p:nvGrpSpPr>
        <p:grpSpPr>
          <a:xfrm>
            <a:off x="5825160" y="3142238"/>
            <a:ext cx="250897" cy="1642703"/>
            <a:chOff x="4067062" y="2800350"/>
            <a:chExt cx="200183" cy="1310663"/>
          </a:xfrm>
        </p:grpSpPr>
        <p:sp>
          <p:nvSpPr>
            <p:cNvPr id="157" name="Oval 156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59" name="Straight Connector 158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159"/>
          <p:cNvGrpSpPr/>
          <p:nvPr/>
        </p:nvGrpSpPr>
        <p:grpSpPr>
          <a:xfrm>
            <a:off x="7743260" y="2865274"/>
            <a:ext cx="250897" cy="1642703"/>
            <a:chOff x="4067062" y="2800350"/>
            <a:chExt cx="200183" cy="1310663"/>
          </a:xfrm>
        </p:grpSpPr>
        <p:sp>
          <p:nvSpPr>
            <p:cNvPr id="161" name="Oval 160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3" name="Straight Connector 162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63"/>
          <p:cNvGrpSpPr/>
          <p:nvPr/>
        </p:nvGrpSpPr>
        <p:grpSpPr>
          <a:xfrm>
            <a:off x="9481496" y="3142238"/>
            <a:ext cx="250897" cy="1642703"/>
            <a:chOff x="4067062" y="2800350"/>
            <a:chExt cx="200183" cy="1310663"/>
          </a:xfrm>
        </p:grpSpPr>
        <p:sp>
          <p:nvSpPr>
            <p:cNvPr id="165" name="Oval 164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6" name="TextBox 165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67" name="Straight Connector 166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167"/>
          <p:cNvGrpSpPr/>
          <p:nvPr/>
        </p:nvGrpSpPr>
        <p:grpSpPr>
          <a:xfrm>
            <a:off x="11232509" y="2638452"/>
            <a:ext cx="250897" cy="1642703"/>
            <a:chOff x="4067062" y="2800350"/>
            <a:chExt cx="200183" cy="131066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4067062" y="2800350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2256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4172188" y="3926473"/>
              <a:ext cx="46" cy="18454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en-US" sz="1379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cxnSp>
          <p:nvCxnSpPr>
            <p:cNvPr id="171" name="Straight Connector 170"/>
            <p:cNvCxnSpPr/>
            <p:nvPr/>
          </p:nvCxnSpPr>
          <p:spPr>
            <a:xfrm rot="16200000" flipH="1">
              <a:off x="3761109" y="3454873"/>
              <a:ext cx="812091" cy="2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56"/>
          <p:cNvGrpSpPr/>
          <p:nvPr/>
        </p:nvGrpSpPr>
        <p:grpSpPr>
          <a:xfrm>
            <a:off x="3458166" y="4350141"/>
            <a:ext cx="1428914" cy="980723"/>
            <a:chOff x="1315495" y="1261743"/>
            <a:chExt cx="3432321" cy="495857"/>
          </a:xfrm>
        </p:grpSpPr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7" name="Group 56"/>
          <p:cNvGrpSpPr/>
          <p:nvPr/>
        </p:nvGrpSpPr>
        <p:grpSpPr>
          <a:xfrm>
            <a:off x="5312988" y="4782051"/>
            <a:ext cx="1428914" cy="980723"/>
            <a:chOff x="1315495" y="1261743"/>
            <a:chExt cx="3432321" cy="495857"/>
          </a:xfrm>
        </p:grpSpPr>
        <p:sp>
          <p:nvSpPr>
            <p:cNvPr id="48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0" name="Group 56"/>
          <p:cNvGrpSpPr/>
          <p:nvPr/>
        </p:nvGrpSpPr>
        <p:grpSpPr>
          <a:xfrm>
            <a:off x="7167813" y="4350141"/>
            <a:ext cx="1428914" cy="980723"/>
            <a:chOff x="1315495" y="1261743"/>
            <a:chExt cx="3432321" cy="495857"/>
          </a:xfrm>
        </p:grpSpPr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3" name="Group 56"/>
          <p:cNvGrpSpPr/>
          <p:nvPr/>
        </p:nvGrpSpPr>
        <p:grpSpPr>
          <a:xfrm>
            <a:off x="8927899" y="4782051"/>
            <a:ext cx="1428914" cy="980723"/>
            <a:chOff x="1315495" y="1261743"/>
            <a:chExt cx="3432321" cy="495857"/>
          </a:xfrm>
        </p:grpSpPr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636162" y="4350141"/>
            <a:ext cx="1428914" cy="980723"/>
            <a:chOff x="1315495" y="1261743"/>
            <a:chExt cx="3432321" cy="495857"/>
          </a:xfrm>
        </p:grpSpPr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1315495" y="1261743"/>
              <a:ext cx="3432319" cy="11943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Text Placeholder 3"/>
            <p:cNvSpPr txBox="1">
              <a:spLocks/>
            </p:cNvSpPr>
            <p:nvPr/>
          </p:nvSpPr>
          <p:spPr>
            <a:xfrm>
              <a:off x="1315497" y="1465696"/>
              <a:ext cx="3432319" cy="291904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4607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59" name="任意多边形 5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任意多边形 5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187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5"/>
          <p:cNvSpPr>
            <a:spLocks/>
          </p:cNvSpPr>
          <p:nvPr/>
        </p:nvSpPr>
        <p:spPr bwMode="auto">
          <a:xfrm>
            <a:off x="4821135" y="2753428"/>
            <a:ext cx="1544356" cy="1320026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9599" y="21600"/>
                </a:moveTo>
                <a:cubicBezTo>
                  <a:pt x="0" y="14674"/>
                  <a:pt x="0" y="14674"/>
                  <a:pt x="0" y="14674"/>
                </a:cubicBezTo>
                <a:cubicBezTo>
                  <a:pt x="4517" y="6100"/>
                  <a:pt x="12282" y="577"/>
                  <a:pt x="20894" y="0"/>
                </a:cubicBezTo>
                <a:cubicBezTo>
                  <a:pt x="21599" y="13190"/>
                  <a:pt x="21599" y="13190"/>
                  <a:pt x="21599" y="13190"/>
                </a:cubicBezTo>
                <a:cubicBezTo>
                  <a:pt x="16517" y="13520"/>
                  <a:pt x="12141" y="16818"/>
                  <a:pt x="9599" y="2160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AutoShape 6"/>
          <p:cNvSpPr>
            <a:spLocks/>
          </p:cNvSpPr>
          <p:nvPr/>
        </p:nvSpPr>
        <p:spPr bwMode="auto">
          <a:xfrm>
            <a:off x="7394224" y="3767094"/>
            <a:ext cx="930799" cy="1743574"/>
          </a:xfrm>
          <a:custGeom>
            <a:avLst/>
            <a:gdLst>
              <a:gd name="T0" fmla="*/ 10026 w 20053"/>
              <a:gd name="T1" fmla="*/ 10800 h 21600"/>
              <a:gd name="T2" fmla="*/ 10026 w 20053"/>
              <a:gd name="T3" fmla="*/ 10800 h 21600"/>
              <a:gd name="T4" fmla="*/ 10026 w 20053"/>
              <a:gd name="T5" fmla="*/ 10800 h 21600"/>
              <a:gd name="T6" fmla="*/ 10026 w 20053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53" h="21600">
                <a:moveTo>
                  <a:pt x="0" y="4619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599" y="6742"/>
                  <a:pt x="21599" y="14857"/>
                  <a:pt x="15413" y="21599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6" y="15169"/>
                  <a:pt x="2605" y="13047"/>
                  <a:pt x="2605" y="10800"/>
                </a:cubicBezTo>
                <a:cubicBezTo>
                  <a:pt x="2605" y="8552"/>
                  <a:pt x="1736" y="6492"/>
                  <a:pt x="0" y="461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/>
          </p:cNvSpPr>
          <p:nvPr/>
        </p:nvSpPr>
        <p:spPr bwMode="auto">
          <a:xfrm>
            <a:off x="6490212" y="2776865"/>
            <a:ext cx="1548541" cy="13108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2" y="0"/>
                  <a:pt x="562" y="0"/>
                  <a:pt x="562" y="0"/>
                </a:cubicBezTo>
                <a:cubicBezTo>
                  <a:pt x="9216" y="498"/>
                  <a:pt x="17026" y="5981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4"/>
                  <a:pt x="5065" y="13624"/>
                  <a:pt x="0" y="132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24106" tIns="24106" rIns="24106" bIns="24106"/>
          <a:lstStyle/>
          <a:p>
            <a:pPr algn="ctr" defTabSz="482163">
              <a:lnSpc>
                <a:spcPct val="120000"/>
              </a:lnSpc>
              <a:defRPr/>
            </a:pPr>
            <a:endParaRPr lang="es-ES" sz="949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/>
          </p:cNvSpPr>
          <p:nvPr/>
        </p:nvSpPr>
        <p:spPr bwMode="auto">
          <a:xfrm>
            <a:off x="4541561" y="3787183"/>
            <a:ext cx="934984" cy="1743574"/>
          </a:xfrm>
          <a:custGeom>
            <a:avLst/>
            <a:gdLst>
              <a:gd name="T0" fmla="*/ 2147483647 w 20023"/>
              <a:gd name="T1" fmla="*/ 2147483647 h 21600"/>
              <a:gd name="T2" fmla="*/ 2147483647 w 20023"/>
              <a:gd name="T3" fmla="*/ 2147483647 h 21600"/>
              <a:gd name="T4" fmla="*/ 2147483647 w 20023"/>
              <a:gd name="T5" fmla="*/ 2147483647 h 21600"/>
              <a:gd name="T6" fmla="*/ 2147483647 w 20023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4" y="21599"/>
                  <a:pt x="4794" y="21599"/>
                  <a:pt x="4794" y="21599"/>
                </a:cubicBezTo>
                <a:cubicBezTo>
                  <a:pt x="-1470" y="14857"/>
                  <a:pt x="-1577" y="6804"/>
                  <a:pt x="4363" y="0"/>
                </a:cubicBezTo>
                <a:cubicBezTo>
                  <a:pt x="19806" y="4494"/>
                  <a:pt x="19806" y="4494"/>
                  <a:pt x="19806" y="4494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2"/>
                  <a:pt x="20023" y="168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4106" tIns="24106" rIns="24106" bIns="24106"/>
          <a:lstStyle/>
          <a:p>
            <a:pPr algn="ctr">
              <a:lnSpc>
                <a:spcPct val="12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/>
          <p:cNvSpPr>
            <a:spLocks/>
          </p:cNvSpPr>
          <p:nvPr/>
        </p:nvSpPr>
        <p:spPr bwMode="auto">
          <a:xfrm>
            <a:off x="5310809" y="3223012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AutoShape 11"/>
          <p:cNvSpPr>
            <a:spLocks/>
          </p:cNvSpPr>
          <p:nvPr/>
        </p:nvSpPr>
        <p:spPr bwMode="auto">
          <a:xfrm>
            <a:off x="6778993" y="3225523"/>
            <a:ext cx="843746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29%</a:t>
            </a:r>
          </a:p>
        </p:txBody>
      </p:sp>
      <p:sp>
        <p:nvSpPr>
          <p:cNvPr id="22" name="AutoShape 12"/>
          <p:cNvSpPr>
            <a:spLocks/>
          </p:cNvSpPr>
          <p:nvPr/>
        </p:nvSpPr>
        <p:spPr bwMode="auto">
          <a:xfrm>
            <a:off x="7493833" y="4498675"/>
            <a:ext cx="842909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17%</a:t>
            </a:r>
          </a:p>
        </p:txBody>
      </p:sp>
      <p:sp>
        <p:nvSpPr>
          <p:cNvPr id="23" name="AutoShape 13"/>
          <p:cNvSpPr>
            <a:spLocks/>
          </p:cNvSpPr>
          <p:nvPr/>
        </p:nvSpPr>
        <p:spPr bwMode="auto">
          <a:xfrm>
            <a:off x="4541561" y="4476074"/>
            <a:ext cx="842908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algn="ctr">
              <a:lnSpc>
                <a:spcPct val="120000"/>
              </a:lnSpc>
              <a:defRPr/>
            </a:pPr>
            <a:r>
              <a:rPr lang="es-ES" sz="26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Regular"/>
                <a:sym typeface="Arial" panose="020B0604020202020204" pitchFamily="34" charset="0"/>
              </a:rPr>
              <a:t>73%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2209930" y="2429874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1417844" y="2740838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11"/>
          <p:cNvSpPr>
            <a:spLocks noChangeAspect="1"/>
          </p:cNvSpPr>
          <p:nvPr/>
        </p:nvSpPr>
        <p:spPr>
          <a:xfrm>
            <a:off x="3779244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3840125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9354245" y="2429874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9354245" y="2740839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3"/>
          <p:cNvSpPr>
            <a:spLocks noChangeAspect="1"/>
          </p:cNvSpPr>
          <p:nvPr/>
        </p:nvSpPr>
        <p:spPr>
          <a:xfrm>
            <a:off x="8452913" y="2504824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8513794" y="2601093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2209930" y="5381506"/>
            <a:ext cx="1368595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1417844" y="5692470"/>
            <a:ext cx="2160682" cy="6284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27"/>
          <p:cNvSpPr>
            <a:spLocks noChangeAspect="1"/>
          </p:cNvSpPr>
          <p:nvPr/>
        </p:nvSpPr>
        <p:spPr>
          <a:xfrm>
            <a:off x="372777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378865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9348761" y="5381506"/>
            <a:ext cx="1400530" cy="35777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9348761" y="5692471"/>
            <a:ext cx="2048602" cy="60464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Rounded Rectangle 16"/>
          <p:cNvSpPr>
            <a:spLocks noChangeAspect="1"/>
          </p:cNvSpPr>
          <p:nvPr/>
        </p:nvSpPr>
        <p:spPr>
          <a:xfrm>
            <a:off x="8452913" y="5456456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8513794" y="5552725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8" name="任意多边形 37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765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  <p:bldP spid="20" grpId="0" autoUpdateAnimBg="0"/>
      <p:bldP spid="21" grpId="0" autoUpdateAnimBg="0"/>
      <p:bldP spid="22" grpId="0" autoUpdateAnimBg="0"/>
      <p:bldP spid="23" grpId="0" autoUpdateAnimBg="0"/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3" grpId="0" animBg="1"/>
      <p:bldP spid="5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5234" r="-35234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825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lor 1"/>
          <p:cNvSpPr>
            <a:spLocks/>
          </p:cNvSpPr>
          <p:nvPr/>
        </p:nvSpPr>
        <p:spPr bwMode="auto">
          <a:xfrm>
            <a:off x="10047554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7" name="Color 3"/>
          <p:cNvSpPr>
            <a:spLocks/>
          </p:cNvSpPr>
          <p:nvPr/>
        </p:nvSpPr>
        <p:spPr bwMode="auto">
          <a:xfrm>
            <a:off x="6082667" y="1755097"/>
            <a:ext cx="3547428" cy="2108857"/>
          </a:xfrm>
          <a:custGeom>
            <a:avLst/>
            <a:gdLst>
              <a:gd name="T0" fmla="*/ 766 w 766"/>
              <a:gd name="T1" fmla="*/ 0 h 453"/>
              <a:gd name="T2" fmla="*/ 669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2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69" y="85"/>
                </a:cubicBezTo>
                <a:cubicBezTo>
                  <a:pt x="622" y="161"/>
                  <a:pt x="494" y="357"/>
                  <a:pt x="470" y="390"/>
                </a:cubicBezTo>
                <a:cubicBezTo>
                  <a:pt x="441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4" y="428"/>
                  <a:pt x="133" y="390"/>
                </a:cubicBezTo>
                <a:cubicBezTo>
                  <a:pt x="157" y="357"/>
                  <a:pt x="285" y="161"/>
                  <a:pt x="332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8" name="Color 2"/>
          <p:cNvSpPr>
            <a:spLocks/>
          </p:cNvSpPr>
          <p:nvPr/>
        </p:nvSpPr>
        <p:spPr bwMode="auto">
          <a:xfrm>
            <a:off x="8064131" y="1755097"/>
            <a:ext cx="3545469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5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9" name="Color 5"/>
          <p:cNvSpPr>
            <a:spLocks/>
          </p:cNvSpPr>
          <p:nvPr/>
        </p:nvSpPr>
        <p:spPr bwMode="auto">
          <a:xfrm>
            <a:off x="2109938" y="1755097"/>
            <a:ext cx="3549389" cy="2108857"/>
          </a:xfrm>
          <a:custGeom>
            <a:avLst/>
            <a:gdLst>
              <a:gd name="T0" fmla="*/ 766 w 766"/>
              <a:gd name="T1" fmla="*/ 0 h 453"/>
              <a:gd name="T2" fmla="*/ 670 w 766"/>
              <a:gd name="T3" fmla="*/ 85 h 453"/>
              <a:gd name="T4" fmla="*/ 470 w 766"/>
              <a:gd name="T5" fmla="*/ 390 h 453"/>
              <a:gd name="T6" fmla="*/ 337 w 766"/>
              <a:gd name="T7" fmla="*/ 453 h 453"/>
              <a:gd name="T8" fmla="*/ 0 w 766"/>
              <a:gd name="T9" fmla="*/ 453 h 453"/>
              <a:gd name="T10" fmla="*/ 133 w 766"/>
              <a:gd name="T11" fmla="*/ 390 h 453"/>
              <a:gd name="T12" fmla="*/ 333 w 766"/>
              <a:gd name="T13" fmla="*/ 85 h 453"/>
              <a:gd name="T14" fmla="*/ 429 w 766"/>
              <a:gd name="T15" fmla="*/ 0 h 453"/>
              <a:gd name="T16" fmla="*/ 766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766" y="0"/>
                </a:moveTo>
                <a:cubicBezTo>
                  <a:pt x="766" y="0"/>
                  <a:pt x="720" y="3"/>
                  <a:pt x="670" y="85"/>
                </a:cubicBezTo>
                <a:cubicBezTo>
                  <a:pt x="623" y="161"/>
                  <a:pt x="495" y="357"/>
                  <a:pt x="470" y="390"/>
                </a:cubicBezTo>
                <a:cubicBezTo>
                  <a:pt x="442" y="428"/>
                  <a:pt x="406" y="453"/>
                  <a:pt x="337" y="453"/>
                </a:cubicBezTo>
                <a:cubicBezTo>
                  <a:pt x="0" y="453"/>
                  <a:pt x="0" y="453"/>
                  <a:pt x="0" y="453"/>
                </a:cubicBezTo>
                <a:cubicBezTo>
                  <a:pt x="69" y="453"/>
                  <a:pt x="105" y="428"/>
                  <a:pt x="133" y="390"/>
                </a:cubicBezTo>
                <a:cubicBezTo>
                  <a:pt x="158" y="357"/>
                  <a:pt x="286" y="161"/>
                  <a:pt x="333" y="85"/>
                </a:cubicBezTo>
                <a:cubicBezTo>
                  <a:pt x="383" y="3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0" name="Color 4"/>
          <p:cNvSpPr>
            <a:spLocks/>
          </p:cNvSpPr>
          <p:nvPr/>
        </p:nvSpPr>
        <p:spPr bwMode="auto">
          <a:xfrm>
            <a:off x="4093364" y="1755097"/>
            <a:ext cx="3549389" cy="2108857"/>
          </a:xfrm>
          <a:custGeom>
            <a:avLst/>
            <a:gdLst>
              <a:gd name="T0" fmla="*/ 0 w 766"/>
              <a:gd name="T1" fmla="*/ 0 h 453"/>
              <a:gd name="T2" fmla="*/ 96 w 766"/>
              <a:gd name="T3" fmla="*/ 85 h 453"/>
              <a:gd name="T4" fmla="*/ 296 w 766"/>
              <a:gd name="T5" fmla="*/ 390 h 453"/>
              <a:gd name="T6" fmla="*/ 429 w 766"/>
              <a:gd name="T7" fmla="*/ 453 h 453"/>
              <a:gd name="T8" fmla="*/ 766 w 766"/>
              <a:gd name="T9" fmla="*/ 453 h 453"/>
              <a:gd name="T10" fmla="*/ 633 w 766"/>
              <a:gd name="T11" fmla="*/ 390 h 453"/>
              <a:gd name="T12" fmla="*/ 433 w 766"/>
              <a:gd name="T13" fmla="*/ 85 h 453"/>
              <a:gd name="T14" fmla="*/ 337 w 766"/>
              <a:gd name="T15" fmla="*/ 0 h 453"/>
              <a:gd name="T16" fmla="*/ 0 w 766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6" y="390"/>
                </a:cubicBezTo>
                <a:cubicBezTo>
                  <a:pt x="324" y="428"/>
                  <a:pt x="360" y="453"/>
                  <a:pt x="429" y="453"/>
                </a:cubicBezTo>
                <a:cubicBezTo>
                  <a:pt x="766" y="453"/>
                  <a:pt x="766" y="453"/>
                  <a:pt x="766" y="453"/>
                </a:cubicBezTo>
                <a:cubicBezTo>
                  <a:pt x="697" y="453"/>
                  <a:pt x="661" y="428"/>
                  <a:pt x="633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1" name="Side Color"/>
          <p:cNvSpPr>
            <a:spLocks/>
          </p:cNvSpPr>
          <p:nvPr/>
        </p:nvSpPr>
        <p:spPr bwMode="auto">
          <a:xfrm>
            <a:off x="-1854961" y="1755082"/>
            <a:ext cx="3549388" cy="1252380"/>
          </a:xfrm>
          <a:custGeom>
            <a:avLst/>
            <a:gdLst>
              <a:gd name="T0" fmla="*/ 766 w 766"/>
              <a:gd name="T1" fmla="*/ 0 h 269"/>
              <a:gd name="T2" fmla="*/ 670 w 766"/>
              <a:gd name="T3" fmla="*/ 50 h 269"/>
              <a:gd name="T4" fmla="*/ 470 w 766"/>
              <a:gd name="T5" fmla="*/ 232 h 269"/>
              <a:gd name="T6" fmla="*/ 337 w 766"/>
              <a:gd name="T7" fmla="*/ 269 h 269"/>
              <a:gd name="T8" fmla="*/ 0 w 766"/>
              <a:gd name="T9" fmla="*/ 269 h 269"/>
              <a:gd name="T10" fmla="*/ 133 w 766"/>
              <a:gd name="T11" fmla="*/ 232 h 269"/>
              <a:gd name="T12" fmla="*/ 332 w 766"/>
              <a:gd name="T13" fmla="*/ 50 h 269"/>
              <a:gd name="T14" fmla="*/ 429 w 766"/>
              <a:gd name="T15" fmla="*/ 0 h 269"/>
              <a:gd name="T16" fmla="*/ 766 w 766"/>
              <a:gd name="T17" fmla="*/ 0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6" h="269">
                <a:moveTo>
                  <a:pt x="766" y="0"/>
                </a:moveTo>
                <a:cubicBezTo>
                  <a:pt x="766" y="0"/>
                  <a:pt x="720" y="1"/>
                  <a:pt x="670" y="50"/>
                </a:cubicBezTo>
                <a:cubicBezTo>
                  <a:pt x="623" y="96"/>
                  <a:pt x="495" y="212"/>
                  <a:pt x="470" y="232"/>
                </a:cubicBezTo>
                <a:cubicBezTo>
                  <a:pt x="442" y="255"/>
                  <a:pt x="406" y="269"/>
                  <a:pt x="337" y="269"/>
                </a:cubicBezTo>
                <a:cubicBezTo>
                  <a:pt x="0" y="269"/>
                  <a:pt x="0" y="269"/>
                  <a:pt x="0" y="269"/>
                </a:cubicBezTo>
                <a:cubicBezTo>
                  <a:pt x="69" y="269"/>
                  <a:pt x="104" y="255"/>
                  <a:pt x="133" y="232"/>
                </a:cubicBezTo>
                <a:cubicBezTo>
                  <a:pt x="158" y="212"/>
                  <a:pt x="285" y="96"/>
                  <a:pt x="332" y="50"/>
                </a:cubicBezTo>
                <a:cubicBezTo>
                  <a:pt x="383" y="1"/>
                  <a:pt x="429" y="0"/>
                  <a:pt x="429" y="0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2" name="Color 6"/>
          <p:cNvSpPr>
            <a:spLocks/>
          </p:cNvSpPr>
          <p:nvPr/>
        </p:nvSpPr>
        <p:spPr bwMode="auto">
          <a:xfrm>
            <a:off x="128470" y="1755094"/>
            <a:ext cx="3543508" cy="2108857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8520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65172" y="3935642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31870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48713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45969" y="1406545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0080910" y="3935640"/>
            <a:ext cx="1436291" cy="2700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eague Gothic Regular"/>
                <a:sym typeface="Arial" panose="020B0604020202020204" pitchFamily="34" charset="0"/>
              </a:rPr>
              <a:t>请替换文字内容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2639402" y="4597855"/>
            <a:ext cx="2061781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2639402" y="4926262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4" name="Rounded Rectangle 11"/>
          <p:cNvSpPr>
            <a:spLocks noChangeAspect="1"/>
          </p:cNvSpPr>
          <p:nvPr/>
        </p:nvSpPr>
        <p:spPr>
          <a:xfrm>
            <a:off x="1731792" y="4611841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1792674" y="4708111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7" name="Text Placeholder 7"/>
          <p:cNvSpPr txBox="1">
            <a:spLocks/>
          </p:cNvSpPr>
          <p:nvPr/>
        </p:nvSpPr>
        <p:spPr>
          <a:xfrm>
            <a:off x="8084161" y="4612943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>
            <a:spLocks/>
          </p:cNvSpPr>
          <p:nvPr/>
        </p:nvSpPr>
        <p:spPr>
          <a:xfrm>
            <a:off x="8084161" y="4941351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Rounded Rectangle 23"/>
          <p:cNvSpPr>
            <a:spLocks noChangeAspect="1"/>
          </p:cNvSpPr>
          <p:nvPr/>
        </p:nvSpPr>
        <p:spPr>
          <a:xfrm>
            <a:off x="7182829" y="4626930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>
            <a:spLocks/>
          </p:cNvSpPr>
          <p:nvPr/>
        </p:nvSpPr>
        <p:spPr>
          <a:xfrm>
            <a:off x="7243710" y="4723200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2688521" y="5917031"/>
            <a:ext cx="2896146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 Placeholder 2"/>
          <p:cNvSpPr txBox="1">
            <a:spLocks/>
          </p:cNvSpPr>
          <p:nvPr/>
        </p:nvSpPr>
        <p:spPr>
          <a:xfrm>
            <a:off x="2688521" y="6245438"/>
            <a:ext cx="2896146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Rounded Rectangle 27"/>
          <p:cNvSpPr>
            <a:spLocks noChangeAspect="1"/>
          </p:cNvSpPr>
          <p:nvPr/>
        </p:nvSpPr>
        <p:spPr>
          <a:xfrm>
            <a:off x="1792674" y="5931018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>
            <a:spLocks/>
          </p:cNvSpPr>
          <p:nvPr/>
        </p:nvSpPr>
        <p:spPr>
          <a:xfrm>
            <a:off x="1853555" y="6027287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8084161" y="5932120"/>
            <a:ext cx="2899548" cy="236219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8084161" y="6260527"/>
            <a:ext cx="2899548" cy="28187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8" name="Rounded Rectangle 16"/>
          <p:cNvSpPr>
            <a:spLocks noChangeAspect="1"/>
          </p:cNvSpPr>
          <p:nvPr/>
        </p:nvSpPr>
        <p:spPr>
          <a:xfrm>
            <a:off x="7188313" y="5946107"/>
            <a:ext cx="759275" cy="76001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>
              <a:lnSpc>
                <a:spcPct val="120000"/>
              </a:lnSpc>
            </a:pPr>
            <a:endParaRPr lang="en-US" sz="1266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>
            <a:spLocks/>
          </p:cNvSpPr>
          <p:nvPr/>
        </p:nvSpPr>
        <p:spPr>
          <a:xfrm>
            <a:off x="7249194" y="6042376"/>
            <a:ext cx="614632" cy="507229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109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0" name="任意多边形 49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任意多边形 50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30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  <p:bldP spid="27" grpId="0"/>
      <p:bldP spid="30" grpId="0"/>
      <p:bldP spid="33" grpId="0"/>
      <p:bldP spid="36" grpId="0"/>
      <p:bldP spid="39" grpId="0"/>
      <p:bldP spid="3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4" grpId="0" animBg="1"/>
      <p:bldP spid="3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0" grpId="0" animBg="1"/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4" grpId="0" animBg="1"/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animBg="1"/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任意多边形 5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474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24257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3492500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45450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8521836" y="5599113"/>
            <a:ext cx="2532062" cy="4306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任意多边形 54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1260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25119" y="2104157"/>
            <a:ext cx="5064342" cy="3573719"/>
            <a:chOff x="6199748" y="2294758"/>
            <a:chExt cx="4802010" cy="3388601"/>
          </a:xfrm>
        </p:grpSpPr>
        <p:sp>
          <p:nvSpPr>
            <p:cNvPr id="7" name="Freeform 6"/>
            <p:cNvSpPr/>
            <p:nvPr/>
          </p:nvSpPr>
          <p:spPr>
            <a:xfrm>
              <a:off x="7045861" y="2643177"/>
              <a:ext cx="2708066" cy="2708008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7196" tIns="627187" rIns="627196" bIns="627187" numCol="1" spcCol="1270" anchor="ctr" anchorCtr="0">
              <a:noAutofit/>
            </a:bodyPr>
            <a:lstStyle/>
            <a:p>
              <a:pPr algn="ctr" defTabSz="2437602">
                <a:lnSpc>
                  <a:spcPct val="120000"/>
                </a:lnSpc>
                <a:spcAft>
                  <a:spcPct val="35000"/>
                </a:spcAft>
              </a:pPr>
              <a:endParaRPr lang="id-ID" sz="5484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8591026" y="2519799"/>
              <a:ext cx="301176" cy="301171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7877873" y="5149983"/>
              <a:ext cx="218075" cy="218285"/>
            </a:xfrm>
            <a:prstGeom prst="ellipse">
              <a:avLst/>
            </a:prstGeom>
            <a:solidFill>
              <a:schemeClr val="accent6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928187" y="3742198"/>
              <a:ext cx="218075" cy="218285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8884647" y="5382188"/>
              <a:ext cx="301176" cy="30117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578045" y="3164374"/>
              <a:ext cx="218075" cy="218285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99748" y="313194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9288092" y="4197527"/>
              <a:ext cx="301176" cy="301171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93678"/>
                <a:satOff val="20151"/>
                <a:lumOff val="8464"/>
                <a:alphaOff val="0"/>
              </a:schemeClr>
            </a:fillRef>
            <a:effectRef idx="0">
              <a:schemeClr val="accent3">
                <a:hueOff val="393678"/>
                <a:satOff val="20151"/>
                <a:lumOff val="8464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6461137" y="4435079"/>
              <a:ext cx="544433" cy="5444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>
            <a:xfrm>
              <a:off x="9900804" y="2294758"/>
              <a:ext cx="1100954" cy="1100602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06157"/>
                <a:satOff val="25908"/>
                <a:lumOff val="10883"/>
                <a:alphaOff val="0"/>
              </a:schemeClr>
            </a:fillRef>
            <a:effectRef idx="0">
              <a:schemeClr val="accent3">
                <a:hueOff val="506157"/>
                <a:satOff val="25908"/>
                <a:lumOff val="10883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4420" tIns="254365" rIns="254420" bIns="254365" numCol="1" spcCol="1270" anchor="ctr" anchorCtr="0">
              <a:noAutofit/>
            </a:bodyPr>
            <a:lstStyle/>
            <a:p>
              <a:pPr algn="ctr" defTabSz="984416">
                <a:lnSpc>
                  <a:spcPct val="120000"/>
                </a:lnSpc>
                <a:spcAft>
                  <a:spcPct val="35000"/>
                </a:spcAft>
              </a:pPr>
              <a:endParaRPr lang="id-ID" sz="2215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9540385" y="3373960"/>
              <a:ext cx="301176" cy="301171"/>
            </a:xfrm>
            <a:prstGeom prst="ellipse">
              <a:avLst/>
            </a:prstGeom>
            <a:solidFill>
              <a:schemeClr val="accent5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6243062" y="5047837"/>
              <a:ext cx="218075" cy="218285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7733702" y="4763552"/>
              <a:ext cx="218075" cy="218285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" name="Title 13"/>
          <p:cNvSpPr txBox="1">
            <a:spLocks/>
          </p:cNvSpPr>
          <p:nvPr/>
        </p:nvSpPr>
        <p:spPr>
          <a:xfrm>
            <a:off x="5928358" y="3958973"/>
            <a:ext cx="1016097" cy="30380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197626" y="3668558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8101502" y="2768730"/>
            <a:ext cx="1016097" cy="19575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altLang="zh-CN" sz="126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136657" y="344028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327311" y="2343706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25212" y="3229450"/>
            <a:ext cx="599498" cy="469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id-ID" sz="2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1907590" y="36299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9" name="TextBox 78"/>
          <p:cNvSpPr txBox="1"/>
          <p:nvPr/>
        </p:nvSpPr>
        <p:spPr>
          <a:xfrm>
            <a:off x="1907589" y="33500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Content Placeholder 2"/>
          <p:cNvSpPr txBox="1">
            <a:spLocks/>
          </p:cNvSpPr>
          <p:nvPr/>
        </p:nvSpPr>
        <p:spPr>
          <a:xfrm>
            <a:off x="5392863" y="60683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TextBox 78"/>
          <p:cNvSpPr txBox="1"/>
          <p:nvPr/>
        </p:nvSpPr>
        <p:spPr>
          <a:xfrm>
            <a:off x="5644813" y="57884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Content Placeholder 2"/>
          <p:cNvSpPr txBox="1">
            <a:spLocks/>
          </p:cNvSpPr>
          <p:nvPr/>
        </p:nvSpPr>
        <p:spPr>
          <a:xfrm>
            <a:off x="9286290" y="2728294"/>
            <a:ext cx="2073024" cy="4296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9286289" y="2448382"/>
            <a:ext cx="156912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754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52" grpId="0"/>
      <p:bldP spid="53" grpId="0"/>
      <p:bldP spid="54" grpId="0"/>
      <p:bldP spid="58" grpId="0"/>
      <p:bldP spid="59" grpId="0"/>
      <p:bldP spid="74" grpId="0"/>
      <p:bldP spid="75" grpId="0"/>
      <p:bldP spid="77" grpId="0"/>
      <p:bldP spid="7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1875"/>
          <p:cNvSpPr/>
          <p:nvPr/>
        </p:nvSpPr>
        <p:spPr>
          <a:xfrm>
            <a:off x="7700853" y="2136962"/>
            <a:ext cx="1870117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Shape 1877"/>
          <p:cNvSpPr/>
          <p:nvPr/>
        </p:nvSpPr>
        <p:spPr>
          <a:xfrm>
            <a:off x="5475317" y="2136962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Shape 1879"/>
          <p:cNvSpPr/>
          <p:nvPr/>
        </p:nvSpPr>
        <p:spPr>
          <a:xfrm>
            <a:off x="6518814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Shape 1883"/>
          <p:cNvSpPr/>
          <p:nvPr/>
        </p:nvSpPr>
        <p:spPr>
          <a:xfrm>
            <a:off x="4431820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Shape 1886"/>
          <p:cNvSpPr/>
          <p:nvPr/>
        </p:nvSpPr>
        <p:spPr>
          <a:xfrm>
            <a:off x="8735721" y="4309898"/>
            <a:ext cx="1870118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spcBef>
                <a:spcPts val="1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Shape 1887"/>
          <p:cNvSpPr/>
          <p:nvPr/>
        </p:nvSpPr>
        <p:spPr>
          <a:xfrm>
            <a:off x="8745766" y="4054468"/>
            <a:ext cx="1624529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l">
              <a:lnSpc>
                <a:spcPct val="120000"/>
              </a:lnSpc>
              <a:defRPr sz="3500">
                <a:solidFill>
                  <a:srgbClr val="53585F"/>
                </a:solidFill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Shape 1888"/>
          <p:cNvSpPr/>
          <p:nvPr/>
        </p:nvSpPr>
        <p:spPr>
          <a:xfrm>
            <a:off x="2170080" y="3451864"/>
            <a:ext cx="1882870" cy="4431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lnSpc>
                <a:spcPct val="120000"/>
              </a:lnSpc>
              <a:spcBef>
                <a:spcPts val="4500"/>
              </a:spcBef>
              <a:defRPr sz="2000">
                <a:solidFill>
                  <a:srgbClr val="53585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3" name="Shape 1889"/>
          <p:cNvSpPr/>
          <p:nvPr/>
        </p:nvSpPr>
        <p:spPr>
          <a:xfrm>
            <a:off x="2430276" y="3173135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5" name="Shape 1891"/>
          <p:cNvSpPr/>
          <p:nvPr/>
        </p:nvSpPr>
        <p:spPr>
          <a:xfrm>
            <a:off x="3373631" y="5184177"/>
            <a:ext cx="1624530" cy="2585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 anchorCtr="0">
            <a:spAutoFit/>
          </a:bodyPr>
          <a:lstStyle>
            <a:lvl1pPr algn="r">
              <a:defRPr sz="3500">
                <a:solidFill>
                  <a:srgbClr val="53585F"/>
                </a:solidFill>
              </a:defRPr>
            </a:lvl1pPr>
          </a:lstStyle>
          <a:p>
            <a:pPr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</a:t>
            </a:r>
            <a:endParaRPr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4294967295"/>
          </p:nvPr>
        </p:nvSpPr>
        <p:spPr>
          <a:xfrm>
            <a:off x="7700853" y="1833563"/>
            <a:ext cx="2293937" cy="258532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3134581" y="5457826"/>
            <a:ext cx="1836738" cy="57842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/>
          <a:p>
            <a:pPr marL="0" indent="0" algn="r">
              <a:lnSpc>
                <a:spcPct val="120000"/>
              </a:lnSpc>
              <a:buNone/>
            </a:pPr>
            <a:r>
              <a:rPr lang="en-US" altLang="zh-CN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 Placeholder 3"/>
          <p:cNvSpPr txBox="1">
            <a:spLocks/>
          </p:cNvSpPr>
          <p:nvPr/>
        </p:nvSpPr>
        <p:spPr>
          <a:xfrm>
            <a:off x="5956577" y="2759294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Shape 1881"/>
          <p:cNvSpPr/>
          <p:nvPr/>
        </p:nvSpPr>
        <p:spPr>
          <a:xfrm>
            <a:off x="5475317" y="4223955"/>
            <a:ext cx="1829190" cy="1829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7000074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Text Placeholder 3"/>
          <p:cNvSpPr txBox="1">
            <a:spLocks/>
          </p:cNvSpPr>
          <p:nvPr/>
        </p:nvSpPr>
        <p:spPr>
          <a:xfrm>
            <a:off x="5956577" y="4846287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Shape 1883"/>
          <p:cNvSpPr/>
          <p:nvPr/>
        </p:nvSpPr>
        <p:spPr>
          <a:xfrm>
            <a:off x="4430032" y="3180458"/>
            <a:ext cx="1829190" cy="1829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26788" tIns="26788" rIns="26788" bIns="26788" numCol="1" anchor="ctr">
            <a:noAutofit/>
          </a:bodyPr>
          <a:lstStyle/>
          <a:p>
            <a:pPr>
              <a:lnSpc>
                <a:spcPct val="120000"/>
              </a:lnSpc>
            </a:pPr>
            <a:endParaRPr sz="1846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"/>
          <p:cNvSpPr txBox="1">
            <a:spLocks/>
          </p:cNvSpPr>
          <p:nvPr/>
        </p:nvSpPr>
        <p:spPr>
          <a:xfrm>
            <a:off x="4913080" y="3802790"/>
            <a:ext cx="866670" cy="64258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649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2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3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autoRev="1" fill="remove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5" grpId="0" animBg="1"/>
      <p:bldP spid="4" grpId="0" build="p"/>
      <p:bldP spid="5" grpId="0" build="p"/>
      <p:bldP spid="27" grpId="0"/>
      <p:bldP spid="16" grpId="0" animBg="1"/>
      <p:bldP spid="26" grpId="0"/>
      <p:bldP spid="29" grpId="0"/>
      <p:bldP spid="30" grpId="0" animBg="1"/>
      <p:bldP spid="30" grpId="1" animBg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1346429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096" r="-20096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TextBox 48"/>
          <p:cNvSpPr txBox="1"/>
          <p:nvPr/>
        </p:nvSpPr>
        <p:spPr>
          <a:xfrm>
            <a:off x="5997327" y="3377205"/>
            <a:ext cx="396043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</a:t>
            </a:r>
            <a:endParaRPr lang="en-GB" altLang="zh-CN" sz="4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49"/>
          <p:cNvSpPr txBox="1"/>
          <p:nvPr/>
        </p:nvSpPr>
        <p:spPr>
          <a:xfrm>
            <a:off x="5997327" y="4045550"/>
            <a:ext cx="51835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2789681" y="2508330"/>
            <a:ext cx="2196442" cy="221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800" cap="all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13800" cap="all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6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2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3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1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12800" y="942031"/>
            <a:ext cx="5082946" cy="5348589"/>
          </a:xfrm>
          <a:custGeom>
            <a:avLst/>
            <a:gdLst>
              <a:gd name="T0" fmla="*/ 1840 w 2277"/>
              <a:gd name="T1" fmla="*/ 895 h 2396"/>
              <a:gd name="T2" fmla="*/ 1889 w 2277"/>
              <a:gd name="T3" fmla="*/ 956 h 2396"/>
              <a:gd name="T4" fmla="*/ 1879 w 2277"/>
              <a:gd name="T5" fmla="*/ 1033 h 2396"/>
              <a:gd name="T6" fmla="*/ 524 w 2277"/>
              <a:gd name="T7" fmla="*/ 2386 h 2396"/>
              <a:gd name="T8" fmla="*/ 438 w 2277"/>
              <a:gd name="T9" fmla="*/ 2389 h 2396"/>
              <a:gd name="T10" fmla="*/ 377 w 2277"/>
              <a:gd name="T11" fmla="*/ 2305 h 2396"/>
              <a:gd name="T12" fmla="*/ 405 w 2277"/>
              <a:gd name="T13" fmla="*/ 2225 h 2396"/>
              <a:gd name="T14" fmla="*/ 1765 w 2277"/>
              <a:gd name="T15" fmla="*/ 885 h 2396"/>
              <a:gd name="T16" fmla="*/ 2202 w 2277"/>
              <a:gd name="T17" fmla="*/ 815 h 2396"/>
              <a:gd name="T18" fmla="*/ 2265 w 2277"/>
              <a:gd name="T19" fmla="*/ 862 h 2396"/>
              <a:gd name="T20" fmla="*/ 2273 w 2277"/>
              <a:gd name="T21" fmla="*/ 937 h 2396"/>
              <a:gd name="T22" fmla="*/ 934 w 2277"/>
              <a:gd name="T23" fmla="*/ 2297 h 2396"/>
              <a:gd name="T24" fmla="*/ 852 w 2277"/>
              <a:gd name="T25" fmla="*/ 2326 h 2396"/>
              <a:gd name="T26" fmla="*/ 768 w 2277"/>
              <a:gd name="T27" fmla="*/ 2264 h 2396"/>
              <a:gd name="T28" fmla="*/ 772 w 2277"/>
              <a:gd name="T29" fmla="*/ 2178 h 2396"/>
              <a:gd name="T30" fmla="*/ 2127 w 2277"/>
              <a:gd name="T31" fmla="*/ 824 h 2396"/>
              <a:gd name="T32" fmla="*/ 1495 w 2277"/>
              <a:gd name="T33" fmla="*/ 550 h 2396"/>
              <a:gd name="T34" fmla="*/ 1566 w 2277"/>
              <a:gd name="T35" fmla="*/ 580 h 2396"/>
              <a:gd name="T36" fmla="*/ 1594 w 2277"/>
              <a:gd name="T37" fmla="*/ 651 h 2396"/>
              <a:gd name="T38" fmla="*/ 1566 w 2277"/>
              <a:gd name="T39" fmla="*/ 723 h 2396"/>
              <a:gd name="T40" fmla="*/ 199 w 2277"/>
              <a:gd name="T41" fmla="*/ 2063 h 2396"/>
              <a:gd name="T42" fmla="*/ 108 w 2277"/>
              <a:gd name="T43" fmla="*/ 2035 h 2396"/>
              <a:gd name="T44" fmla="*/ 81 w 2277"/>
              <a:gd name="T45" fmla="*/ 1944 h 2396"/>
              <a:gd name="T46" fmla="*/ 1423 w 2277"/>
              <a:gd name="T47" fmla="*/ 580 h 2396"/>
              <a:gd name="T48" fmla="*/ 1495 w 2277"/>
              <a:gd name="T49" fmla="*/ 550 h 2396"/>
              <a:gd name="T50" fmla="*/ 2078 w 2277"/>
              <a:gd name="T51" fmla="*/ 342 h 2396"/>
              <a:gd name="T52" fmla="*/ 2127 w 2277"/>
              <a:gd name="T53" fmla="*/ 405 h 2396"/>
              <a:gd name="T54" fmla="*/ 2116 w 2277"/>
              <a:gd name="T55" fmla="*/ 480 h 2396"/>
              <a:gd name="T56" fmla="*/ 761 w 2277"/>
              <a:gd name="T57" fmla="*/ 1834 h 2396"/>
              <a:gd name="T58" fmla="*/ 676 w 2277"/>
              <a:gd name="T59" fmla="*/ 1838 h 2396"/>
              <a:gd name="T60" fmla="*/ 615 w 2277"/>
              <a:gd name="T61" fmla="*/ 1754 h 2396"/>
              <a:gd name="T62" fmla="*/ 643 w 2277"/>
              <a:gd name="T63" fmla="*/ 1672 h 2396"/>
              <a:gd name="T64" fmla="*/ 2003 w 2277"/>
              <a:gd name="T65" fmla="*/ 333 h 2396"/>
              <a:gd name="T66" fmla="*/ 1704 w 2277"/>
              <a:gd name="T67" fmla="*/ 54 h 2396"/>
              <a:gd name="T68" fmla="*/ 1750 w 2277"/>
              <a:gd name="T69" fmla="*/ 80 h 2396"/>
              <a:gd name="T70" fmla="*/ 1779 w 2277"/>
              <a:gd name="T71" fmla="*/ 152 h 2396"/>
              <a:gd name="T72" fmla="*/ 1750 w 2277"/>
              <a:gd name="T73" fmla="*/ 224 h 2396"/>
              <a:gd name="T74" fmla="*/ 384 w 2277"/>
              <a:gd name="T75" fmla="*/ 1564 h 2396"/>
              <a:gd name="T76" fmla="*/ 294 w 2277"/>
              <a:gd name="T77" fmla="*/ 1536 h 2396"/>
              <a:gd name="T78" fmla="*/ 266 w 2277"/>
              <a:gd name="T79" fmla="*/ 1445 h 2396"/>
              <a:gd name="T80" fmla="*/ 1607 w 2277"/>
              <a:gd name="T81" fmla="*/ 80 h 2396"/>
              <a:gd name="T82" fmla="*/ 1678 w 2277"/>
              <a:gd name="T83" fmla="*/ 51 h 2396"/>
              <a:gd name="T84" fmla="*/ 1465 w 2277"/>
              <a:gd name="T85" fmla="*/ 12 h 2396"/>
              <a:gd name="T86" fmla="*/ 1512 w 2277"/>
              <a:gd name="T87" fmla="*/ 75 h 2396"/>
              <a:gd name="T88" fmla="*/ 1502 w 2277"/>
              <a:gd name="T89" fmla="*/ 150 h 2396"/>
              <a:gd name="T90" fmla="*/ 147 w 2277"/>
              <a:gd name="T91" fmla="*/ 1504 h 2396"/>
              <a:gd name="T92" fmla="*/ 63 w 2277"/>
              <a:gd name="T93" fmla="*/ 1508 h 2396"/>
              <a:gd name="T94" fmla="*/ 0 w 2277"/>
              <a:gd name="T95" fmla="*/ 1424 h 2396"/>
              <a:gd name="T96" fmla="*/ 28 w 2277"/>
              <a:gd name="T97" fmla="*/ 1342 h 2396"/>
              <a:gd name="T98" fmla="*/ 1388 w 2277"/>
              <a:gd name="T99" fmla="*/ 4 h 2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77" h="2396">
                <a:moveTo>
                  <a:pt x="1792" y="881"/>
                </a:moveTo>
                <a:lnTo>
                  <a:pt x="1816" y="885"/>
                </a:lnTo>
                <a:lnTo>
                  <a:pt x="1840" y="895"/>
                </a:lnTo>
                <a:lnTo>
                  <a:pt x="1863" y="911"/>
                </a:lnTo>
                <a:lnTo>
                  <a:pt x="1879" y="934"/>
                </a:lnTo>
                <a:lnTo>
                  <a:pt x="1889" y="956"/>
                </a:lnTo>
                <a:lnTo>
                  <a:pt x="1893" y="983"/>
                </a:lnTo>
                <a:lnTo>
                  <a:pt x="1889" y="1009"/>
                </a:lnTo>
                <a:lnTo>
                  <a:pt x="1879" y="1033"/>
                </a:lnTo>
                <a:lnTo>
                  <a:pt x="1863" y="1054"/>
                </a:lnTo>
                <a:lnTo>
                  <a:pt x="548" y="2368"/>
                </a:lnTo>
                <a:lnTo>
                  <a:pt x="524" y="2386"/>
                </a:lnTo>
                <a:lnTo>
                  <a:pt x="496" y="2394"/>
                </a:lnTo>
                <a:lnTo>
                  <a:pt x="468" y="2396"/>
                </a:lnTo>
                <a:lnTo>
                  <a:pt x="438" y="2389"/>
                </a:lnTo>
                <a:lnTo>
                  <a:pt x="405" y="2368"/>
                </a:lnTo>
                <a:lnTo>
                  <a:pt x="383" y="2333"/>
                </a:lnTo>
                <a:lnTo>
                  <a:pt x="377" y="2305"/>
                </a:lnTo>
                <a:lnTo>
                  <a:pt x="377" y="2278"/>
                </a:lnTo>
                <a:lnTo>
                  <a:pt x="388" y="2250"/>
                </a:lnTo>
                <a:lnTo>
                  <a:pt x="405" y="2225"/>
                </a:lnTo>
                <a:lnTo>
                  <a:pt x="1720" y="911"/>
                </a:lnTo>
                <a:lnTo>
                  <a:pt x="1741" y="895"/>
                </a:lnTo>
                <a:lnTo>
                  <a:pt x="1765" y="885"/>
                </a:lnTo>
                <a:lnTo>
                  <a:pt x="1792" y="881"/>
                </a:lnTo>
                <a:close/>
                <a:moveTo>
                  <a:pt x="2176" y="812"/>
                </a:moveTo>
                <a:lnTo>
                  <a:pt x="2202" y="815"/>
                </a:lnTo>
                <a:lnTo>
                  <a:pt x="2226" y="824"/>
                </a:lnTo>
                <a:lnTo>
                  <a:pt x="2247" y="841"/>
                </a:lnTo>
                <a:lnTo>
                  <a:pt x="2265" y="862"/>
                </a:lnTo>
                <a:lnTo>
                  <a:pt x="2273" y="887"/>
                </a:lnTo>
                <a:lnTo>
                  <a:pt x="2277" y="913"/>
                </a:lnTo>
                <a:lnTo>
                  <a:pt x="2273" y="937"/>
                </a:lnTo>
                <a:lnTo>
                  <a:pt x="2265" y="962"/>
                </a:lnTo>
                <a:lnTo>
                  <a:pt x="2247" y="984"/>
                </a:lnTo>
                <a:lnTo>
                  <a:pt x="934" y="2297"/>
                </a:lnTo>
                <a:lnTo>
                  <a:pt x="910" y="2316"/>
                </a:lnTo>
                <a:lnTo>
                  <a:pt x="882" y="2325"/>
                </a:lnTo>
                <a:lnTo>
                  <a:pt x="852" y="2326"/>
                </a:lnTo>
                <a:lnTo>
                  <a:pt x="824" y="2319"/>
                </a:lnTo>
                <a:lnTo>
                  <a:pt x="791" y="2297"/>
                </a:lnTo>
                <a:lnTo>
                  <a:pt x="768" y="2264"/>
                </a:lnTo>
                <a:lnTo>
                  <a:pt x="761" y="2236"/>
                </a:lnTo>
                <a:lnTo>
                  <a:pt x="763" y="2206"/>
                </a:lnTo>
                <a:lnTo>
                  <a:pt x="772" y="2178"/>
                </a:lnTo>
                <a:lnTo>
                  <a:pt x="791" y="2154"/>
                </a:lnTo>
                <a:lnTo>
                  <a:pt x="2104" y="841"/>
                </a:lnTo>
                <a:lnTo>
                  <a:pt x="2127" y="824"/>
                </a:lnTo>
                <a:lnTo>
                  <a:pt x="2151" y="815"/>
                </a:lnTo>
                <a:lnTo>
                  <a:pt x="2176" y="812"/>
                </a:lnTo>
                <a:close/>
                <a:moveTo>
                  <a:pt x="1495" y="550"/>
                </a:moveTo>
                <a:lnTo>
                  <a:pt x="1519" y="553"/>
                </a:lnTo>
                <a:lnTo>
                  <a:pt x="1544" y="562"/>
                </a:lnTo>
                <a:lnTo>
                  <a:pt x="1566" y="580"/>
                </a:lnTo>
                <a:lnTo>
                  <a:pt x="1582" y="600"/>
                </a:lnTo>
                <a:lnTo>
                  <a:pt x="1593" y="625"/>
                </a:lnTo>
                <a:lnTo>
                  <a:pt x="1594" y="651"/>
                </a:lnTo>
                <a:lnTo>
                  <a:pt x="1593" y="676"/>
                </a:lnTo>
                <a:lnTo>
                  <a:pt x="1582" y="700"/>
                </a:lnTo>
                <a:lnTo>
                  <a:pt x="1566" y="723"/>
                </a:lnTo>
                <a:lnTo>
                  <a:pt x="252" y="2035"/>
                </a:lnTo>
                <a:lnTo>
                  <a:pt x="227" y="2052"/>
                </a:lnTo>
                <a:lnTo>
                  <a:pt x="199" y="2063"/>
                </a:lnTo>
                <a:lnTo>
                  <a:pt x="171" y="2065"/>
                </a:lnTo>
                <a:lnTo>
                  <a:pt x="142" y="2058"/>
                </a:lnTo>
                <a:lnTo>
                  <a:pt x="108" y="2035"/>
                </a:lnTo>
                <a:lnTo>
                  <a:pt x="86" y="2002"/>
                </a:lnTo>
                <a:lnTo>
                  <a:pt x="79" y="1974"/>
                </a:lnTo>
                <a:lnTo>
                  <a:pt x="81" y="1944"/>
                </a:lnTo>
                <a:lnTo>
                  <a:pt x="91" y="1916"/>
                </a:lnTo>
                <a:lnTo>
                  <a:pt x="108" y="1892"/>
                </a:lnTo>
                <a:lnTo>
                  <a:pt x="1423" y="580"/>
                </a:lnTo>
                <a:lnTo>
                  <a:pt x="1444" y="562"/>
                </a:lnTo>
                <a:lnTo>
                  <a:pt x="1469" y="553"/>
                </a:lnTo>
                <a:lnTo>
                  <a:pt x="1495" y="550"/>
                </a:lnTo>
                <a:close/>
                <a:moveTo>
                  <a:pt x="2029" y="330"/>
                </a:moveTo>
                <a:lnTo>
                  <a:pt x="2054" y="333"/>
                </a:lnTo>
                <a:lnTo>
                  <a:pt x="2078" y="342"/>
                </a:lnTo>
                <a:lnTo>
                  <a:pt x="2101" y="360"/>
                </a:lnTo>
                <a:lnTo>
                  <a:pt x="2116" y="381"/>
                </a:lnTo>
                <a:lnTo>
                  <a:pt x="2127" y="405"/>
                </a:lnTo>
                <a:lnTo>
                  <a:pt x="2130" y="431"/>
                </a:lnTo>
                <a:lnTo>
                  <a:pt x="2127" y="457"/>
                </a:lnTo>
                <a:lnTo>
                  <a:pt x="2116" y="480"/>
                </a:lnTo>
                <a:lnTo>
                  <a:pt x="2101" y="503"/>
                </a:lnTo>
                <a:lnTo>
                  <a:pt x="786" y="1815"/>
                </a:lnTo>
                <a:lnTo>
                  <a:pt x="761" y="1834"/>
                </a:lnTo>
                <a:lnTo>
                  <a:pt x="734" y="1843"/>
                </a:lnTo>
                <a:lnTo>
                  <a:pt x="706" y="1845"/>
                </a:lnTo>
                <a:lnTo>
                  <a:pt x="676" y="1838"/>
                </a:lnTo>
                <a:lnTo>
                  <a:pt x="643" y="1815"/>
                </a:lnTo>
                <a:lnTo>
                  <a:pt x="620" y="1782"/>
                </a:lnTo>
                <a:lnTo>
                  <a:pt x="615" y="1754"/>
                </a:lnTo>
                <a:lnTo>
                  <a:pt x="615" y="1724"/>
                </a:lnTo>
                <a:lnTo>
                  <a:pt x="625" y="1696"/>
                </a:lnTo>
                <a:lnTo>
                  <a:pt x="643" y="1672"/>
                </a:lnTo>
                <a:lnTo>
                  <a:pt x="1957" y="360"/>
                </a:lnTo>
                <a:lnTo>
                  <a:pt x="1978" y="342"/>
                </a:lnTo>
                <a:lnTo>
                  <a:pt x="2003" y="333"/>
                </a:lnTo>
                <a:lnTo>
                  <a:pt x="2029" y="330"/>
                </a:lnTo>
                <a:close/>
                <a:moveTo>
                  <a:pt x="1678" y="51"/>
                </a:moveTo>
                <a:lnTo>
                  <a:pt x="1704" y="54"/>
                </a:lnTo>
                <a:lnTo>
                  <a:pt x="1729" y="63"/>
                </a:lnTo>
                <a:lnTo>
                  <a:pt x="1750" y="80"/>
                </a:lnTo>
                <a:lnTo>
                  <a:pt x="1750" y="80"/>
                </a:lnTo>
                <a:lnTo>
                  <a:pt x="1767" y="101"/>
                </a:lnTo>
                <a:lnTo>
                  <a:pt x="1776" y="126"/>
                </a:lnTo>
                <a:lnTo>
                  <a:pt x="1779" y="152"/>
                </a:lnTo>
                <a:lnTo>
                  <a:pt x="1776" y="178"/>
                </a:lnTo>
                <a:lnTo>
                  <a:pt x="1767" y="201"/>
                </a:lnTo>
                <a:lnTo>
                  <a:pt x="1750" y="224"/>
                </a:lnTo>
                <a:lnTo>
                  <a:pt x="437" y="1536"/>
                </a:lnTo>
                <a:lnTo>
                  <a:pt x="412" y="1555"/>
                </a:lnTo>
                <a:lnTo>
                  <a:pt x="384" y="1564"/>
                </a:lnTo>
                <a:lnTo>
                  <a:pt x="355" y="1566"/>
                </a:lnTo>
                <a:lnTo>
                  <a:pt x="327" y="1559"/>
                </a:lnTo>
                <a:lnTo>
                  <a:pt x="294" y="1536"/>
                </a:lnTo>
                <a:lnTo>
                  <a:pt x="271" y="1503"/>
                </a:lnTo>
                <a:lnTo>
                  <a:pt x="264" y="1475"/>
                </a:lnTo>
                <a:lnTo>
                  <a:pt x="266" y="1445"/>
                </a:lnTo>
                <a:lnTo>
                  <a:pt x="274" y="1417"/>
                </a:lnTo>
                <a:lnTo>
                  <a:pt x="294" y="1393"/>
                </a:lnTo>
                <a:lnTo>
                  <a:pt x="1607" y="80"/>
                </a:lnTo>
                <a:lnTo>
                  <a:pt x="1629" y="63"/>
                </a:lnTo>
                <a:lnTo>
                  <a:pt x="1652" y="54"/>
                </a:lnTo>
                <a:lnTo>
                  <a:pt x="1678" y="51"/>
                </a:lnTo>
                <a:close/>
                <a:moveTo>
                  <a:pt x="1414" y="0"/>
                </a:moveTo>
                <a:lnTo>
                  <a:pt x="1441" y="4"/>
                </a:lnTo>
                <a:lnTo>
                  <a:pt x="1465" y="12"/>
                </a:lnTo>
                <a:lnTo>
                  <a:pt x="1486" y="30"/>
                </a:lnTo>
                <a:lnTo>
                  <a:pt x="1502" y="51"/>
                </a:lnTo>
                <a:lnTo>
                  <a:pt x="1512" y="75"/>
                </a:lnTo>
                <a:lnTo>
                  <a:pt x="1516" y="101"/>
                </a:lnTo>
                <a:lnTo>
                  <a:pt x="1512" y="128"/>
                </a:lnTo>
                <a:lnTo>
                  <a:pt x="1502" y="150"/>
                </a:lnTo>
                <a:lnTo>
                  <a:pt x="1486" y="173"/>
                </a:lnTo>
                <a:lnTo>
                  <a:pt x="171" y="1485"/>
                </a:lnTo>
                <a:lnTo>
                  <a:pt x="147" y="1504"/>
                </a:lnTo>
                <a:lnTo>
                  <a:pt x="121" y="1513"/>
                </a:lnTo>
                <a:lnTo>
                  <a:pt x="91" y="1515"/>
                </a:lnTo>
                <a:lnTo>
                  <a:pt x="63" y="1508"/>
                </a:lnTo>
                <a:lnTo>
                  <a:pt x="28" y="1485"/>
                </a:lnTo>
                <a:lnTo>
                  <a:pt x="7" y="1452"/>
                </a:lnTo>
                <a:lnTo>
                  <a:pt x="0" y="1424"/>
                </a:lnTo>
                <a:lnTo>
                  <a:pt x="2" y="1395"/>
                </a:lnTo>
                <a:lnTo>
                  <a:pt x="11" y="1367"/>
                </a:lnTo>
                <a:lnTo>
                  <a:pt x="28" y="1342"/>
                </a:lnTo>
                <a:lnTo>
                  <a:pt x="1343" y="30"/>
                </a:lnTo>
                <a:lnTo>
                  <a:pt x="1364" y="12"/>
                </a:lnTo>
                <a:lnTo>
                  <a:pt x="1388" y="4"/>
                </a:lnTo>
                <a:lnTo>
                  <a:pt x="1414" y="0"/>
                </a:lnTo>
                <a:close/>
              </a:path>
            </a:pathLst>
          </a:custGeom>
          <a:blipFill dpi="0" rotWithShape="1">
            <a:blip r:embed="rId3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6834" r="-21600"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矩形 259"/>
          <p:cNvSpPr>
            <a:spLocks noChangeArrowheads="1"/>
          </p:cNvSpPr>
          <p:nvPr/>
        </p:nvSpPr>
        <p:spPr bwMode="auto">
          <a:xfrm>
            <a:off x="5637287" y="4005289"/>
            <a:ext cx="187045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b="1" cap="all" dirty="0">
                <a:solidFill>
                  <a:schemeClr val="bg1">
                    <a:lumMod val="65000"/>
                  </a:schemeClr>
                </a:solidFill>
                <a:latin typeface="Agency FB" panose="020B0503020202020204" pitchFamily="34" charset="0"/>
                <a:cs typeface="Arial" panose="020B0604020202020204" pitchFamily="34" charset="0"/>
              </a:rPr>
              <a:t>YOURLOGO</a:t>
            </a:r>
            <a:endParaRPr lang="zh-CN" altLang="en-US" b="1" cap="all" dirty="0">
              <a:solidFill>
                <a:schemeClr val="bg1">
                  <a:lumMod val="65000"/>
                </a:schemeClr>
              </a:solidFill>
              <a:latin typeface="Agency FB" panose="020B05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5637287" y="4446538"/>
            <a:ext cx="554461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4800" cap="all" dirty="0">
                <a:solidFill>
                  <a:schemeClr val="bg1">
                    <a:lumMod val="65000"/>
                  </a:schemeClr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749248" y="5327823"/>
            <a:ext cx="67287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5637287" y="5304128"/>
            <a:ext cx="554461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CONTRACTED WIND POWERPOINT TEMPLATE DESIGNS CONTRACTED WIND POWERPOINT TEMPLATE DESIGNS CONTRACTED WIND POWERPOINT TEMPLATE DESIGNS CONTRACTED WIND POWERPOINT TEMPLATE DESIGNS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980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3" grpId="1"/>
      <p:bldP spid="4" grpId="0"/>
      <p:bldP spid="4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/>
          <p:cNvSpPr/>
          <p:nvPr/>
        </p:nvSpPr>
        <p:spPr>
          <a:xfrm>
            <a:off x="5629168" y="4453800"/>
            <a:ext cx="45719" cy="27788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6849747" y="3487522"/>
            <a:ext cx="45719" cy="37451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7621685" y="4993683"/>
            <a:ext cx="45719" cy="22389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4457885" y="4993684"/>
            <a:ext cx="45719" cy="22389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ectangle 86"/>
          <p:cNvSpPr/>
          <p:nvPr/>
        </p:nvSpPr>
        <p:spPr>
          <a:xfrm>
            <a:off x="8505981" y="5477384"/>
            <a:ext cx="45719" cy="175526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72"/>
          <p:cNvGrpSpPr/>
          <p:nvPr/>
        </p:nvGrpSpPr>
        <p:grpSpPr>
          <a:xfrm>
            <a:off x="3956710" y="1924696"/>
            <a:ext cx="2125511" cy="774391"/>
            <a:chOff x="5603652" y="1627234"/>
            <a:chExt cx="1947726" cy="634138"/>
          </a:xfrm>
        </p:grpSpPr>
        <p:sp>
          <p:nvSpPr>
            <p:cNvPr id="94" name="Text Placeholder 3"/>
            <p:cNvSpPr txBox="1">
              <a:spLocks/>
            </p:cNvSpPr>
            <p:nvPr/>
          </p:nvSpPr>
          <p:spPr>
            <a:xfrm>
              <a:off x="6257786" y="1627234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Text Placeholder 3"/>
            <p:cNvSpPr txBox="1">
              <a:spLocks/>
            </p:cNvSpPr>
            <p:nvPr/>
          </p:nvSpPr>
          <p:spPr>
            <a:xfrm>
              <a:off x="5603652" y="1909574"/>
              <a:ext cx="1947726" cy="351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" name="Group 72"/>
          <p:cNvGrpSpPr/>
          <p:nvPr/>
        </p:nvGrpSpPr>
        <p:grpSpPr>
          <a:xfrm>
            <a:off x="2620054" y="2944563"/>
            <a:ext cx="2125511" cy="777202"/>
            <a:chOff x="5603652" y="1658197"/>
            <a:chExt cx="1947726" cy="636440"/>
          </a:xfrm>
        </p:grpSpPr>
        <p:sp>
          <p:nvSpPr>
            <p:cNvPr id="100" name="Text Placeholder 3"/>
            <p:cNvSpPr txBox="1">
              <a:spLocks/>
            </p:cNvSpPr>
            <p:nvPr/>
          </p:nvSpPr>
          <p:spPr>
            <a:xfrm>
              <a:off x="6257786" y="1658197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Text Placeholder 3"/>
            <p:cNvSpPr txBox="1">
              <a:spLocks/>
            </p:cNvSpPr>
            <p:nvPr/>
          </p:nvSpPr>
          <p:spPr>
            <a:xfrm>
              <a:off x="5603652" y="1942839"/>
              <a:ext cx="1947726" cy="35179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1964879" y="4913191"/>
            <a:ext cx="2125512" cy="806332"/>
            <a:chOff x="5603652" y="1637555"/>
            <a:chExt cx="1947727" cy="660293"/>
          </a:xfrm>
        </p:grpSpPr>
        <p:sp>
          <p:nvSpPr>
            <p:cNvPr id="103" name="Text Placeholder 3"/>
            <p:cNvSpPr txBox="1">
              <a:spLocks/>
            </p:cNvSpPr>
            <p:nvPr/>
          </p:nvSpPr>
          <p:spPr>
            <a:xfrm>
              <a:off x="6257787" y="1637555"/>
              <a:ext cx="1293592" cy="21170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Text Placeholder 3"/>
            <p:cNvSpPr txBox="1">
              <a:spLocks/>
            </p:cNvSpPr>
            <p:nvPr/>
          </p:nvSpPr>
          <p:spPr>
            <a:xfrm>
              <a:off x="5603652" y="1946051"/>
              <a:ext cx="1947726" cy="35179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" name="Group 58"/>
          <p:cNvGrpSpPr/>
          <p:nvPr/>
        </p:nvGrpSpPr>
        <p:grpSpPr>
          <a:xfrm>
            <a:off x="7752505" y="2871899"/>
            <a:ext cx="2087865" cy="686409"/>
            <a:chOff x="7174424" y="1401232"/>
            <a:chExt cx="2276195" cy="562093"/>
          </a:xfrm>
        </p:grpSpPr>
        <p:sp>
          <p:nvSpPr>
            <p:cNvPr id="106" name="TextBox 105"/>
            <p:cNvSpPr txBox="1"/>
            <p:nvPr/>
          </p:nvSpPr>
          <p:spPr>
            <a:xfrm>
              <a:off x="7174424" y="1600395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7174424" y="1401232"/>
              <a:ext cx="1618530" cy="21170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58"/>
          <p:cNvGrpSpPr/>
          <p:nvPr/>
        </p:nvGrpSpPr>
        <p:grpSpPr>
          <a:xfrm>
            <a:off x="8589982" y="3802428"/>
            <a:ext cx="2087865" cy="686411"/>
            <a:chOff x="7174424" y="1401232"/>
            <a:chExt cx="2276195" cy="562095"/>
          </a:xfrm>
        </p:grpSpPr>
        <p:sp>
          <p:nvSpPr>
            <p:cNvPr id="111" name="TextBox 110"/>
            <p:cNvSpPr txBox="1"/>
            <p:nvPr/>
          </p:nvSpPr>
          <p:spPr>
            <a:xfrm>
              <a:off x="7174424" y="1600397"/>
              <a:ext cx="2276195" cy="3629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174424" y="1401232"/>
              <a:ext cx="1618530" cy="21170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6" name="Oval 115"/>
          <p:cNvSpPr>
            <a:spLocks noChangeAspect="1"/>
          </p:cNvSpPr>
          <p:nvPr/>
        </p:nvSpPr>
        <p:spPr>
          <a:xfrm>
            <a:off x="5322275" y="4741143"/>
            <a:ext cx="687666" cy="688237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7309922" y="5848906"/>
            <a:ext cx="687666" cy="688237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6537985" y="5160604"/>
            <a:ext cx="687666" cy="688237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8217979" y="5848906"/>
            <a:ext cx="687666" cy="688237"/>
          </a:xfrm>
          <a:prstGeom prst="ellipse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4137812" y="5570438"/>
            <a:ext cx="687666" cy="688237"/>
          </a:xfrm>
          <a:prstGeom prst="ellipse">
            <a:avLst/>
          </a:pr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138"/>
          <p:cNvGrpSpPr/>
          <p:nvPr/>
        </p:nvGrpSpPr>
        <p:grpSpPr>
          <a:xfrm>
            <a:off x="8124717" y="4732962"/>
            <a:ext cx="818359" cy="819042"/>
            <a:chOff x="5867400" y="3486150"/>
            <a:chExt cx="670145" cy="670705"/>
          </a:xfrm>
        </p:grpSpPr>
        <p:sp>
          <p:nvSpPr>
            <p:cNvPr id="86" name="Oval 85"/>
            <p:cNvSpPr>
              <a:spLocks noChangeAspect="1"/>
            </p:cNvSpPr>
            <p:nvPr/>
          </p:nvSpPr>
          <p:spPr>
            <a:xfrm>
              <a:off x="5867400" y="3486150"/>
              <a:ext cx="670145" cy="67070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5" name="Freeform 62"/>
            <p:cNvSpPr>
              <a:spLocks noEditPoints="1"/>
            </p:cNvSpPr>
            <p:nvPr/>
          </p:nvSpPr>
          <p:spPr bwMode="auto">
            <a:xfrm>
              <a:off x="6020570" y="3638144"/>
              <a:ext cx="363804" cy="366716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31"/>
          <p:cNvGrpSpPr/>
          <p:nvPr/>
        </p:nvGrpSpPr>
        <p:grpSpPr>
          <a:xfrm>
            <a:off x="4957451" y="3053374"/>
            <a:ext cx="1399259" cy="1400428"/>
            <a:chOff x="3273762" y="2110755"/>
            <a:chExt cx="1145838" cy="1146795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3273762" y="2110755"/>
              <a:ext cx="1145838" cy="114679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6" name="Freeform 83"/>
            <p:cNvSpPr>
              <a:spLocks noEditPoints="1"/>
            </p:cNvSpPr>
            <p:nvPr/>
          </p:nvSpPr>
          <p:spPr bwMode="auto">
            <a:xfrm>
              <a:off x="3699604" y="2463535"/>
              <a:ext cx="294154" cy="441234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7"/>
          <p:cNvGrpSpPr/>
          <p:nvPr/>
        </p:nvGrpSpPr>
        <p:grpSpPr>
          <a:xfrm>
            <a:off x="7101134" y="3913917"/>
            <a:ext cx="1078866" cy="1079768"/>
            <a:chOff x="5029200" y="2815445"/>
            <a:chExt cx="883472" cy="884210"/>
          </a:xfrm>
        </p:grpSpPr>
        <p:sp>
          <p:nvSpPr>
            <p:cNvPr id="73" name="Oval 72"/>
            <p:cNvSpPr>
              <a:spLocks noChangeAspect="1"/>
            </p:cNvSpPr>
            <p:nvPr/>
          </p:nvSpPr>
          <p:spPr>
            <a:xfrm>
              <a:off x="5029200" y="2815445"/>
              <a:ext cx="883472" cy="88421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8" name="Freeform 176"/>
            <p:cNvSpPr>
              <a:spLocks noEditPoints="1"/>
            </p:cNvSpPr>
            <p:nvPr/>
          </p:nvSpPr>
          <p:spPr bwMode="auto">
            <a:xfrm>
              <a:off x="5257019" y="3087290"/>
              <a:ext cx="427834" cy="340520"/>
            </a:xfrm>
            <a:custGeom>
              <a:avLst/>
              <a:gdLst/>
              <a:ahLst/>
              <a:cxnLst>
                <a:cxn ang="0">
                  <a:pos x="53" y="20"/>
                </a:cxn>
                <a:cxn ang="0">
                  <a:pos x="26" y="39"/>
                </a:cxn>
                <a:cxn ang="0">
                  <a:pos x="20" y="39"/>
                </a:cxn>
                <a:cxn ang="0">
                  <a:pos x="9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5" y="43"/>
                </a:cxn>
                <a:cxn ang="0">
                  <a:pos x="5" y="41"/>
                </a:cxn>
                <a:cxn ang="0">
                  <a:pos x="10" y="35"/>
                </a:cxn>
                <a:cxn ang="0">
                  <a:pos x="0" y="20"/>
                </a:cxn>
                <a:cxn ang="0">
                  <a:pos x="26" y="0"/>
                </a:cxn>
                <a:cxn ang="0">
                  <a:pos x="53" y="20"/>
                </a:cxn>
                <a:cxn ang="0">
                  <a:pos x="5" y="20"/>
                </a:cxn>
                <a:cxn ang="0">
                  <a:pos x="12" y="31"/>
                </a:cxn>
                <a:cxn ang="0">
                  <a:pos x="16" y="33"/>
                </a:cxn>
                <a:cxn ang="0">
                  <a:pos x="15" y="36"/>
                </a:cxn>
                <a:cxn ang="0">
                  <a:pos x="17" y="35"/>
                </a:cxn>
                <a:cxn ang="0">
                  <a:pos x="19" y="34"/>
                </a:cxn>
                <a:cxn ang="0">
                  <a:pos x="21" y="34"/>
                </a:cxn>
                <a:cxn ang="0">
                  <a:pos x="26" y="34"/>
                </a:cxn>
                <a:cxn ang="0">
                  <a:pos x="48" y="20"/>
                </a:cxn>
                <a:cxn ang="0">
                  <a:pos x="26" y="5"/>
                </a:cxn>
                <a:cxn ang="0">
                  <a:pos x="5" y="20"/>
                </a:cxn>
                <a:cxn ang="0">
                  <a:pos x="62" y="51"/>
                </a:cxn>
                <a:cxn ang="0">
                  <a:pos x="63" y="53"/>
                </a:cxn>
                <a:cxn ang="0">
                  <a:pos x="62" y="54"/>
                </a:cxn>
                <a:cxn ang="0">
                  <a:pos x="58" y="53"/>
                </a:cxn>
                <a:cxn ang="0">
                  <a:pos x="48" y="48"/>
                </a:cxn>
                <a:cxn ang="0">
                  <a:pos x="41" y="49"/>
                </a:cxn>
                <a:cxn ang="0">
                  <a:pos x="23" y="44"/>
                </a:cxn>
                <a:cxn ang="0">
                  <a:pos x="26" y="44"/>
                </a:cxn>
                <a:cxn ang="0">
                  <a:pos x="48" y="38"/>
                </a:cxn>
                <a:cxn ang="0">
                  <a:pos x="58" y="20"/>
                </a:cxn>
                <a:cxn ang="0">
                  <a:pos x="57" y="14"/>
                </a:cxn>
                <a:cxn ang="0">
                  <a:pos x="68" y="30"/>
                </a:cxn>
                <a:cxn ang="0">
                  <a:pos x="58" y="45"/>
                </a:cxn>
                <a:cxn ang="0">
                  <a:pos x="62" y="51"/>
                </a:cxn>
              </a:cxnLst>
              <a:rect l="0" t="0" r="r" b="b"/>
              <a:pathLst>
                <a:path w="68" h="54">
                  <a:moveTo>
                    <a:pt x="53" y="20"/>
                  </a:moveTo>
                  <a:cubicBezTo>
                    <a:pt x="53" y="31"/>
                    <a:pt x="41" y="39"/>
                    <a:pt x="26" y="39"/>
                  </a:cubicBezTo>
                  <a:cubicBezTo>
                    <a:pt x="24" y="39"/>
                    <a:pt x="22" y="39"/>
                    <a:pt x="20" y="39"/>
                  </a:cubicBezTo>
                  <a:cubicBezTo>
                    <a:pt x="17" y="41"/>
                    <a:pt x="13" y="43"/>
                    <a:pt x="9" y="44"/>
                  </a:cubicBezTo>
                  <a:cubicBezTo>
                    <a:pt x="8" y="44"/>
                    <a:pt x="7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4"/>
                    <a:pt x="5" y="44"/>
                    <a:pt x="5" y="43"/>
                  </a:cubicBezTo>
                  <a:cubicBezTo>
                    <a:pt x="5" y="42"/>
                    <a:pt x="5" y="42"/>
                    <a:pt x="5" y="41"/>
                  </a:cubicBezTo>
                  <a:cubicBezTo>
                    <a:pt x="7" y="40"/>
                    <a:pt x="9" y="38"/>
                    <a:pt x="10" y="35"/>
                  </a:cubicBezTo>
                  <a:cubicBezTo>
                    <a:pt x="4" y="32"/>
                    <a:pt x="0" y="26"/>
                    <a:pt x="0" y="20"/>
                  </a:cubicBezTo>
                  <a:cubicBezTo>
                    <a:pt x="0" y="9"/>
                    <a:pt x="12" y="0"/>
                    <a:pt x="26" y="0"/>
                  </a:cubicBezTo>
                  <a:cubicBezTo>
                    <a:pt x="41" y="0"/>
                    <a:pt x="53" y="9"/>
                    <a:pt x="53" y="20"/>
                  </a:cubicBezTo>
                  <a:close/>
                  <a:moveTo>
                    <a:pt x="5" y="20"/>
                  </a:moveTo>
                  <a:cubicBezTo>
                    <a:pt x="5" y="24"/>
                    <a:pt x="7" y="28"/>
                    <a:pt x="12" y="31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3" y="34"/>
                    <a:pt x="25" y="34"/>
                    <a:pt x="26" y="34"/>
                  </a:cubicBezTo>
                  <a:cubicBezTo>
                    <a:pt x="38" y="34"/>
                    <a:pt x="48" y="28"/>
                    <a:pt x="48" y="20"/>
                  </a:cubicBezTo>
                  <a:cubicBezTo>
                    <a:pt x="48" y="12"/>
                    <a:pt x="38" y="5"/>
                    <a:pt x="26" y="5"/>
                  </a:cubicBezTo>
                  <a:cubicBezTo>
                    <a:pt x="15" y="5"/>
                    <a:pt x="5" y="12"/>
                    <a:pt x="5" y="20"/>
                  </a:cubicBezTo>
                  <a:close/>
                  <a:moveTo>
                    <a:pt x="62" y="51"/>
                  </a:moveTo>
                  <a:cubicBezTo>
                    <a:pt x="63" y="52"/>
                    <a:pt x="63" y="52"/>
                    <a:pt x="63" y="53"/>
                  </a:cubicBezTo>
                  <a:cubicBezTo>
                    <a:pt x="63" y="53"/>
                    <a:pt x="62" y="54"/>
                    <a:pt x="62" y="54"/>
                  </a:cubicBezTo>
                  <a:cubicBezTo>
                    <a:pt x="60" y="54"/>
                    <a:pt x="59" y="54"/>
                    <a:pt x="58" y="53"/>
                  </a:cubicBezTo>
                  <a:cubicBezTo>
                    <a:pt x="54" y="52"/>
                    <a:pt x="51" y="51"/>
                    <a:pt x="48" y="48"/>
                  </a:cubicBezTo>
                  <a:cubicBezTo>
                    <a:pt x="46" y="49"/>
                    <a:pt x="43" y="49"/>
                    <a:pt x="41" y="49"/>
                  </a:cubicBezTo>
                  <a:cubicBezTo>
                    <a:pt x="34" y="49"/>
                    <a:pt x="28" y="47"/>
                    <a:pt x="23" y="44"/>
                  </a:cubicBezTo>
                  <a:cubicBezTo>
                    <a:pt x="24" y="44"/>
                    <a:pt x="25" y="44"/>
                    <a:pt x="26" y="44"/>
                  </a:cubicBezTo>
                  <a:cubicBezTo>
                    <a:pt x="35" y="44"/>
                    <a:pt x="42" y="42"/>
                    <a:pt x="48" y="38"/>
                  </a:cubicBezTo>
                  <a:cubicBezTo>
                    <a:pt x="55" y="33"/>
                    <a:pt x="58" y="27"/>
                    <a:pt x="58" y="20"/>
                  </a:cubicBezTo>
                  <a:cubicBezTo>
                    <a:pt x="58" y="18"/>
                    <a:pt x="58" y="16"/>
                    <a:pt x="57" y="14"/>
                  </a:cubicBezTo>
                  <a:cubicBezTo>
                    <a:pt x="64" y="18"/>
                    <a:pt x="68" y="23"/>
                    <a:pt x="68" y="30"/>
                  </a:cubicBezTo>
                  <a:cubicBezTo>
                    <a:pt x="68" y="36"/>
                    <a:pt x="64" y="41"/>
                    <a:pt x="58" y="45"/>
                  </a:cubicBezTo>
                  <a:cubicBezTo>
                    <a:pt x="59" y="48"/>
                    <a:pt x="61" y="49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30"/>
          <p:cNvGrpSpPr/>
          <p:nvPr/>
        </p:nvGrpSpPr>
        <p:grpSpPr>
          <a:xfrm>
            <a:off x="3937336" y="3913917"/>
            <a:ext cx="1078866" cy="1079768"/>
            <a:chOff x="2438400" y="2815445"/>
            <a:chExt cx="883472" cy="884210"/>
          </a:xfrm>
        </p:grpSpPr>
        <p:sp>
          <p:nvSpPr>
            <p:cNvPr id="82" name="Oval 81"/>
            <p:cNvSpPr>
              <a:spLocks noChangeAspect="1"/>
            </p:cNvSpPr>
            <p:nvPr/>
          </p:nvSpPr>
          <p:spPr>
            <a:xfrm>
              <a:off x="2438400" y="2815445"/>
              <a:ext cx="883472" cy="88421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216"/>
            <p:cNvSpPr>
              <a:spLocks noEditPoints="1"/>
            </p:cNvSpPr>
            <p:nvPr/>
          </p:nvSpPr>
          <p:spPr bwMode="auto">
            <a:xfrm>
              <a:off x="2666219" y="3042179"/>
              <a:ext cx="427834" cy="430742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32"/>
          <p:cNvGrpSpPr/>
          <p:nvPr/>
        </p:nvGrpSpPr>
        <p:grpSpPr>
          <a:xfrm>
            <a:off x="6133238" y="1997432"/>
            <a:ext cx="1488847" cy="1490090"/>
            <a:chOff x="4236600" y="1246056"/>
            <a:chExt cx="1219200" cy="1220218"/>
          </a:xfrm>
        </p:grpSpPr>
        <p:sp>
          <p:nvSpPr>
            <p:cNvPr id="75" name="Oval 74"/>
            <p:cNvSpPr>
              <a:spLocks noChangeAspect="1"/>
            </p:cNvSpPr>
            <p:nvPr/>
          </p:nvSpPr>
          <p:spPr>
            <a:xfrm>
              <a:off x="4236600" y="1246056"/>
              <a:ext cx="1219200" cy="122021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217"/>
            <p:cNvSpPr>
              <a:spLocks noEditPoints="1"/>
            </p:cNvSpPr>
            <p:nvPr/>
          </p:nvSpPr>
          <p:spPr bwMode="auto">
            <a:xfrm>
              <a:off x="4601724" y="1672807"/>
              <a:ext cx="488952" cy="366716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2" name="任意多边形 4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任意多边形 4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040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8" grpId="0" animBg="1"/>
      <p:bldP spid="79" grpId="0" animBg="1"/>
      <p:bldP spid="83" grpId="0" animBg="1"/>
      <p:bldP spid="87" grpId="0" animBg="1"/>
      <p:bldP spid="116" grpId="0" animBg="1"/>
      <p:bldP spid="120" grpId="0" animBg="1"/>
      <p:bldP spid="122" grpId="0" animBg="1"/>
      <p:bldP spid="123" grpId="0" animBg="1"/>
      <p:bldP spid="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4"/>
          <p:cNvGrpSpPr/>
          <p:nvPr/>
        </p:nvGrpSpPr>
        <p:grpSpPr>
          <a:xfrm>
            <a:off x="2182585" y="4273066"/>
            <a:ext cx="866867" cy="867591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737" y="3383239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974174" y="4084914"/>
            <a:ext cx="1242848" cy="1243890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945837" y="2987638"/>
            <a:ext cx="881245" cy="881983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638776" y="2890540"/>
            <a:ext cx="1323085" cy="1324192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9"/>
          <p:cNvGrpSpPr/>
          <p:nvPr/>
        </p:nvGrpSpPr>
        <p:grpSpPr>
          <a:xfrm>
            <a:off x="8424869" y="4084935"/>
            <a:ext cx="1242806" cy="1243846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495181" y="2890540"/>
            <a:ext cx="1029504" cy="1030365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3050038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6174847" y="3860039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9601102" y="381149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8026770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505173" y="3860041"/>
            <a:ext cx="447028" cy="443260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ooter Text"/>
          <p:cNvSpPr txBox="1"/>
          <p:nvPr/>
        </p:nvSpPr>
        <p:spPr>
          <a:xfrm>
            <a:off x="1823024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0" name="Footer Text"/>
          <p:cNvSpPr txBox="1"/>
          <p:nvPr/>
        </p:nvSpPr>
        <p:spPr>
          <a:xfrm>
            <a:off x="3205349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1" name="Footer Text"/>
          <p:cNvSpPr txBox="1"/>
          <p:nvPr/>
        </p:nvSpPr>
        <p:spPr>
          <a:xfrm>
            <a:off x="6522886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Footer Text"/>
          <p:cNvSpPr txBox="1"/>
          <p:nvPr/>
        </p:nvSpPr>
        <p:spPr>
          <a:xfrm>
            <a:off x="9593633" y="2126677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3" name="Footer Text"/>
          <p:cNvSpPr txBox="1"/>
          <p:nvPr/>
        </p:nvSpPr>
        <p:spPr>
          <a:xfrm>
            <a:off x="8258525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Footer Text"/>
          <p:cNvSpPr txBox="1"/>
          <p:nvPr/>
        </p:nvSpPr>
        <p:spPr>
          <a:xfrm>
            <a:off x="4811523" y="5468421"/>
            <a:ext cx="1575498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198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599929" y="4244812"/>
            <a:ext cx="9658894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1450815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1238310" y="4134545"/>
            <a:ext cx="220534" cy="22053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6349092" y="4147235"/>
            <a:ext cx="220534" cy="22053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083574" y="4134545"/>
            <a:ext cx="220534" cy="2205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78831" y="4147236"/>
            <a:ext cx="220534" cy="22053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4716333" y="4147235"/>
            <a:ext cx="220534" cy="22053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9608571" y="4147235"/>
            <a:ext cx="220534" cy="2205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0816" y="3623049"/>
            <a:ext cx="3486051" cy="22840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193842" y="3115488"/>
            <a:ext cx="3375786" cy="2275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9092" y="2615779"/>
            <a:ext cx="3480012" cy="22750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083058" y="2130879"/>
            <a:ext cx="3375786" cy="2275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609862" y="4833160"/>
            <a:ext cx="629209" cy="62920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4220145" y="4833160"/>
            <a:ext cx="629209" cy="62920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830430" y="4833160"/>
            <a:ext cx="629209" cy="6292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9358262" y="4833160"/>
            <a:ext cx="629209" cy="6292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9678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358263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34910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62843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224811" y="5014122"/>
            <a:ext cx="7181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220146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0431" y="5522607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99929" y="5522606"/>
            <a:ext cx="20330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08222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77919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47615" y="4370922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217311" y="4367169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599466" y="4361676"/>
            <a:ext cx="384208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68285" y="4368726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337981" y="4366368"/>
            <a:ext cx="39754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9497130" y="5004772"/>
            <a:ext cx="351472" cy="285984"/>
            <a:chOff x="10074275" y="4479132"/>
            <a:chExt cx="464344" cy="377825"/>
          </a:xfrm>
          <a:solidFill>
            <a:schemeClr val="bg2"/>
          </a:solidFill>
        </p:grpSpPr>
        <p:sp>
          <p:nvSpPr>
            <p:cNvPr id="38" name="AutoShape 5"/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6"/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69298" y="4971728"/>
            <a:ext cx="351472" cy="35207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41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59014" y="4972029"/>
            <a:ext cx="351472" cy="351472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51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45700" y="5010480"/>
            <a:ext cx="351472" cy="274568"/>
            <a:chOff x="2581275" y="1710532"/>
            <a:chExt cx="464344" cy="362744"/>
          </a:xfrm>
          <a:solidFill>
            <a:schemeClr val="bg2"/>
          </a:solidFill>
        </p:grpSpPr>
        <p:sp>
          <p:nvSpPr>
            <p:cNvPr id="55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ctr" defTabSz="209369" hangingPunct="0">
                <a:lnSpc>
                  <a:spcPct val="120000"/>
                </a:lnSpc>
              </a:pPr>
              <a:endPara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2" name="任意多边形 61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任意多边形 62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3292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7612786" y="1842900"/>
            <a:ext cx="1982980" cy="2403082"/>
            <a:chOff x="9683156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9697382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Oval 6"/>
            <p:cNvSpPr>
              <a:spLocks noChangeArrowheads="1"/>
            </p:cNvSpPr>
            <p:nvPr/>
          </p:nvSpPr>
          <p:spPr bwMode="auto">
            <a:xfrm>
              <a:off x="9683156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900248" y="2257375"/>
            <a:ext cx="1982980" cy="2403082"/>
            <a:chOff x="4666657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4680883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Oval 6"/>
            <p:cNvSpPr>
              <a:spLocks noChangeArrowheads="1"/>
            </p:cNvSpPr>
            <p:nvPr/>
          </p:nvSpPr>
          <p:spPr bwMode="auto">
            <a:xfrm>
              <a:off x="4666657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107946" y="2722488"/>
            <a:ext cx="1982980" cy="2403082"/>
            <a:chOff x="7146332" y="2245342"/>
            <a:chExt cx="1880262" cy="2278603"/>
          </a:xfrm>
          <a:effectLst>
            <a:outerShdw blurRad="368300" dir="13500000" sy="23000" kx="1200000" algn="br" rotWithShape="0">
              <a:prstClr val="black">
                <a:alpha val="25000"/>
              </a:prstClr>
            </a:outerShdw>
          </a:effectLst>
        </p:grpSpPr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7160558" y="2584406"/>
              <a:ext cx="1851810" cy="1939539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Oval 6"/>
            <p:cNvSpPr>
              <a:spLocks noChangeArrowheads="1"/>
            </p:cNvSpPr>
            <p:nvPr/>
          </p:nvSpPr>
          <p:spPr bwMode="auto">
            <a:xfrm>
              <a:off x="7146332" y="2245342"/>
              <a:ext cx="1880262" cy="61055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3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800000" scaled="0"/>
            </a:gra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2878306" y="2653308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34" name="TextBox 133"/>
          <p:cNvSpPr txBox="1"/>
          <p:nvPr/>
        </p:nvSpPr>
        <p:spPr>
          <a:xfrm>
            <a:off x="5595680" y="2188592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8309019" y="1803479"/>
            <a:ext cx="527709" cy="49475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id-ID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36" name="Freeform 135"/>
          <p:cNvSpPr>
            <a:spLocks noEditPoints="1"/>
          </p:cNvSpPr>
          <p:nvPr/>
        </p:nvSpPr>
        <p:spPr bwMode="auto">
          <a:xfrm>
            <a:off x="8441919" y="3029437"/>
            <a:ext cx="345000" cy="242802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7" name="Freeform 136"/>
          <p:cNvSpPr>
            <a:spLocks noEditPoints="1"/>
          </p:cNvSpPr>
          <p:nvPr/>
        </p:nvSpPr>
        <p:spPr bwMode="auto">
          <a:xfrm>
            <a:off x="5762833" y="3360269"/>
            <a:ext cx="327095" cy="326485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8" name="Group 137"/>
          <p:cNvGrpSpPr/>
          <p:nvPr/>
        </p:nvGrpSpPr>
        <p:grpSpPr>
          <a:xfrm flipH="1">
            <a:off x="2867382" y="3825236"/>
            <a:ext cx="414854" cy="420746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39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0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44" name="Straight Connector 143"/>
          <p:cNvCxnSpPr/>
          <p:nvPr/>
        </p:nvCxnSpPr>
        <p:spPr>
          <a:xfrm>
            <a:off x="3516075" y="6035199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3601971" y="5038868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3601971" y="5382132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47" name="Straight Connector 146"/>
          <p:cNvCxnSpPr/>
          <p:nvPr/>
        </p:nvCxnSpPr>
        <p:spPr>
          <a:xfrm flipH="1" flipV="1">
            <a:off x="3516075" y="4806379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/>
          <p:nvPr/>
        </p:nvCxnSpPr>
        <p:spPr>
          <a:xfrm>
            <a:off x="6427976" y="5501301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465801" y="4504971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465801" y="4848234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1" name="Straight Connector 150"/>
          <p:cNvCxnSpPr/>
          <p:nvPr/>
        </p:nvCxnSpPr>
        <p:spPr>
          <a:xfrm flipH="1" flipV="1">
            <a:off x="6427975" y="4272481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>
            <a:off x="9160799" y="5022854"/>
            <a:ext cx="1782933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9198625" y="4026524"/>
            <a:ext cx="1538524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9198625" y="4369788"/>
            <a:ext cx="1811361" cy="66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55" name="Straight Connector 154"/>
          <p:cNvCxnSpPr/>
          <p:nvPr/>
        </p:nvCxnSpPr>
        <p:spPr>
          <a:xfrm flipH="1" flipV="1">
            <a:off x="9160799" y="3794034"/>
            <a:ext cx="0" cy="1226512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任意多边形 30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31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760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/>
      <p:bldP spid="134" grpId="0"/>
      <p:bldP spid="135" grpId="0"/>
      <p:bldP spid="136" grpId="0" animBg="1"/>
      <p:bldP spid="137" grpId="0" animBg="1"/>
      <p:bldP spid="145" grpId="0"/>
      <p:bldP spid="146" grpId="0"/>
      <p:bldP spid="149" grpId="0"/>
      <p:bldP spid="150" grpId="0"/>
      <p:bldP spid="153" grpId="0"/>
      <p:bldP spid="1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AutoShape 4"/>
          <p:cNvSpPr>
            <a:spLocks/>
          </p:cNvSpPr>
          <p:nvPr/>
        </p:nvSpPr>
        <p:spPr bwMode="auto">
          <a:xfrm>
            <a:off x="6821994" y="5854952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89" name="AutoShape 5"/>
          <p:cNvSpPr>
            <a:spLocks/>
          </p:cNvSpPr>
          <p:nvPr/>
        </p:nvSpPr>
        <p:spPr bwMode="auto">
          <a:xfrm>
            <a:off x="8655270" y="4613514"/>
            <a:ext cx="1588066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0" name="AutoShape 6"/>
          <p:cNvSpPr>
            <a:spLocks/>
          </p:cNvSpPr>
          <p:nvPr/>
        </p:nvSpPr>
        <p:spPr bwMode="auto">
          <a:xfrm>
            <a:off x="4329911" y="5854953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1" name="AutoShape 7"/>
          <p:cNvSpPr>
            <a:spLocks/>
          </p:cNvSpPr>
          <p:nvPr/>
        </p:nvSpPr>
        <p:spPr bwMode="auto">
          <a:xfrm>
            <a:off x="2255546" y="4491297"/>
            <a:ext cx="1725289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2" name="AutoShape 8"/>
          <p:cNvSpPr>
            <a:spLocks/>
          </p:cNvSpPr>
          <p:nvPr/>
        </p:nvSpPr>
        <p:spPr bwMode="auto">
          <a:xfrm>
            <a:off x="9422065" y="3120944"/>
            <a:ext cx="1587357" cy="4473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3" name="AutoShape 9"/>
          <p:cNvSpPr>
            <a:spLocks/>
          </p:cNvSpPr>
          <p:nvPr/>
        </p:nvSpPr>
        <p:spPr bwMode="auto">
          <a:xfrm>
            <a:off x="1761584" y="3033885"/>
            <a:ext cx="1724518" cy="4976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4" name="AutoShape 10"/>
          <p:cNvSpPr>
            <a:spLocks/>
          </p:cNvSpPr>
          <p:nvPr/>
        </p:nvSpPr>
        <p:spPr bwMode="auto">
          <a:xfrm>
            <a:off x="5025551" y="1625024"/>
            <a:ext cx="698988" cy="2441019"/>
          </a:xfrm>
          <a:custGeom>
            <a:avLst/>
            <a:gdLst>
              <a:gd name="T0" fmla="+- 0 12581 3563"/>
              <a:gd name="T1" fmla="*/ T0 w 18037"/>
              <a:gd name="T2" fmla="*/ 10800 h 21600"/>
              <a:gd name="T3" fmla="+- 0 12581 3563"/>
              <a:gd name="T4" fmla="*/ T3 w 18037"/>
              <a:gd name="T5" fmla="*/ 10800 h 21600"/>
              <a:gd name="T6" fmla="+- 0 12581 3563"/>
              <a:gd name="T7" fmla="*/ T6 w 18037"/>
              <a:gd name="T8" fmla="*/ 10800 h 21600"/>
              <a:gd name="T9" fmla="+- 0 12581 3563"/>
              <a:gd name="T10" fmla="*/ T9 w 18037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8037" h="21600">
                <a:moveTo>
                  <a:pt x="18037" y="0"/>
                </a:moveTo>
                <a:cubicBezTo>
                  <a:pt x="15413" y="528"/>
                  <a:pt x="12938" y="1176"/>
                  <a:pt x="10687" y="1948"/>
                </a:cubicBezTo>
                <a:cubicBezTo>
                  <a:pt x="-3563" y="6836"/>
                  <a:pt x="-3563" y="14761"/>
                  <a:pt x="10687" y="19649"/>
                </a:cubicBezTo>
                <a:cubicBezTo>
                  <a:pt x="12938" y="20421"/>
                  <a:pt x="15413" y="21071"/>
                  <a:pt x="18037" y="21599"/>
                </a:cubicBezTo>
                <a:lnTo>
                  <a:pt x="1803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5" name="AutoShape 11"/>
          <p:cNvSpPr>
            <a:spLocks/>
          </p:cNvSpPr>
          <p:nvPr/>
        </p:nvSpPr>
        <p:spPr bwMode="auto">
          <a:xfrm>
            <a:off x="5141910" y="2995377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6" name="AutoShape 12"/>
          <p:cNvSpPr>
            <a:spLocks/>
          </p:cNvSpPr>
          <p:nvPr/>
        </p:nvSpPr>
        <p:spPr bwMode="auto">
          <a:xfrm>
            <a:off x="5804903" y="1433325"/>
            <a:ext cx="594350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4175" y="45"/>
                  <a:pt x="6789" y="419"/>
                  <a:pt x="0" y="1136"/>
                </a:cubicBezTo>
                <a:lnTo>
                  <a:pt x="0" y="20463"/>
                </a:lnTo>
                <a:cubicBezTo>
                  <a:pt x="6789" y="21180"/>
                  <a:pt x="14175" y="21554"/>
                  <a:pt x="21600" y="21599"/>
                </a:cubicBezTo>
                <a:lnTo>
                  <a:pt x="216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7" name="AutoShape 13"/>
          <p:cNvSpPr>
            <a:spLocks/>
          </p:cNvSpPr>
          <p:nvPr/>
        </p:nvSpPr>
        <p:spPr bwMode="auto">
          <a:xfrm>
            <a:off x="5846758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998" name="AutoShape 14"/>
          <p:cNvSpPr>
            <a:spLocks/>
          </p:cNvSpPr>
          <p:nvPr/>
        </p:nvSpPr>
        <p:spPr bwMode="auto">
          <a:xfrm>
            <a:off x="6479615" y="1433325"/>
            <a:ext cx="593513" cy="282441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0" y="21599"/>
                </a:lnTo>
                <a:cubicBezTo>
                  <a:pt x="7424" y="21556"/>
                  <a:pt x="14807" y="21185"/>
                  <a:pt x="21600" y="20470"/>
                </a:cubicBezTo>
                <a:lnTo>
                  <a:pt x="21600" y="1129"/>
                </a:lnTo>
                <a:cubicBezTo>
                  <a:pt x="14807" y="414"/>
                  <a:pt x="7424" y="43"/>
                  <a:pt x="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1999" name="AutoShape 15"/>
          <p:cNvSpPr>
            <a:spLocks/>
          </p:cNvSpPr>
          <p:nvPr/>
        </p:nvSpPr>
        <p:spPr bwMode="auto">
          <a:xfrm>
            <a:off x="6517285" y="3464159"/>
            <a:ext cx="512313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0" name="AutoShape 16"/>
          <p:cNvSpPr>
            <a:spLocks/>
          </p:cNvSpPr>
          <p:nvPr/>
        </p:nvSpPr>
        <p:spPr bwMode="auto">
          <a:xfrm>
            <a:off x="7155165" y="1622512"/>
            <a:ext cx="700663" cy="2442694"/>
          </a:xfrm>
          <a:custGeom>
            <a:avLst/>
            <a:gdLst>
              <a:gd name="T0" fmla="*/ 9022 w 18044"/>
              <a:gd name="T1" fmla="*/ 10800 h 21600"/>
              <a:gd name="T2" fmla="*/ 9022 w 18044"/>
              <a:gd name="T3" fmla="*/ 10800 h 21600"/>
              <a:gd name="T4" fmla="*/ 9022 w 18044"/>
              <a:gd name="T5" fmla="*/ 10800 h 21600"/>
              <a:gd name="T6" fmla="*/ 9022 w 18044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044" h="21600">
                <a:moveTo>
                  <a:pt x="0" y="0"/>
                </a:moveTo>
                <a:lnTo>
                  <a:pt x="0" y="21599"/>
                </a:lnTo>
                <a:cubicBezTo>
                  <a:pt x="2632" y="21070"/>
                  <a:pt x="5116" y="20418"/>
                  <a:pt x="7374" y="19643"/>
                </a:cubicBezTo>
                <a:cubicBezTo>
                  <a:pt x="21599" y="14759"/>
                  <a:pt x="21599" y="6839"/>
                  <a:pt x="7374" y="1954"/>
                </a:cubicBezTo>
                <a:cubicBezTo>
                  <a:pt x="5116" y="1179"/>
                  <a:pt x="2632" y="529"/>
                  <a:pt x="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1" name="AutoShape 17"/>
          <p:cNvSpPr>
            <a:spLocks/>
          </p:cNvSpPr>
          <p:nvPr/>
        </p:nvSpPr>
        <p:spPr bwMode="auto">
          <a:xfrm>
            <a:off x="7209577" y="2987005"/>
            <a:ext cx="513150" cy="3214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109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31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>
            <a:off x="4668104" y="3288366"/>
            <a:ext cx="486362" cy="817858"/>
          </a:xfrm>
          <a:custGeom>
            <a:avLst/>
            <a:gdLst>
              <a:gd name="T0" fmla="*/ 461169 w 21600"/>
              <a:gd name="T1" fmla="*/ 775494 h 21600"/>
              <a:gd name="T2" fmla="*/ 461169 w 21600"/>
              <a:gd name="T3" fmla="*/ 775494 h 21600"/>
              <a:gd name="T4" fmla="*/ 461169 w 21600"/>
              <a:gd name="T5" fmla="*/ 775494 h 21600"/>
              <a:gd name="T6" fmla="*/ 461169 w 21600"/>
              <a:gd name="T7" fmla="*/ 7754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057" y="4474"/>
                  <a:pt x="5213" y="8744"/>
                  <a:pt x="9365" y="12671"/>
                </a:cubicBezTo>
                <a:cubicBezTo>
                  <a:pt x="12814" y="15934"/>
                  <a:pt x="16923" y="18932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1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3" name="AutoShape 19"/>
          <p:cNvSpPr>
            <a:spLocks/>
          </p:cNvSpPr>
          <p:nvPr/>
        </p:nvSpPr>
        <p:spPr bwMode="auto">
          <a:xfrm>
            <a:off x="3602461" y="2985331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4" name="AutoShape 20"/>
          <p:cNvSpPr>
            <a:spLocks/>
          </p:cNvSpPr>
          <p:nvPr/>
        </p:nvSpPr>
        <p:spPr bwMode="auto">
          <a:xfrm>
            <a:off x="3693705" y="3070717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05" name="AutoShape 21"/>
          <p:cNvSpPr>
            <a:spLocks/>
          </p:cNvSpPr>
          <p:nvPr/>
        </p:nvSpPr>
        <p:spPr bwMode="auto">
          <a:xfrm>
            <a:off x="3689336" y="3103991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6" name="Line 22"/>
          <p:cNvSpPr>
            <a:spLocks noChangeShapeType="1"/>
          </p:cNvSpPr>
          <p:nvPr/>
        </p:nvSpPr>
        <p:spPr bwMode="auto">
          <a:xfrm>
            <a:off x="4329911" y="3289203"/>
            <a:ext cx="397629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7" name="AutoShape 23"/>
          <p:cNvSpPr>
            <a:spLocks/>
          </p:cNvSpPr>
          <p:nvPr/>
        </p:nvSpPr>
        <p:spPr bwMode="auto">
          <a:xfrm>
            <a:off x="5108425" y="4056835"/>
            <a:ext cx="904081" cy="513150"/>
          </a:xfrm>
          <a:custGeom>
            <a:avLst/>
            <a:gdLst>
              <a:gd name="T0" fmla="*/ 857250 w 21600"/>
              <a:gd name="T1" fmla="*/ 486568 h 21600"/>
              <a:gd name="T2" fmla="*/ 857250 w 21600"/>
              <a:gd name="T3" fmla="*/ 486568 h 21600"/>
              <a:gd name="T4" fmla="*/ 857250 w 21600"/>
              <a:gd name="T5" fmla="*/ 486568 h 21600"/>
              <a:gd name="T6" fmla="*/ 857250 w 21600"/>
              <a:gd name="T7" fmla="*/ 48656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952" y="5171"/>
                  <a:pt x="6281" y="9632"/>
                  <a:pt x="9898" y="13266"/>
                </a:cubicBezTo>
                <a:cubicBezTo>
                  <a:pt x="13569" y="16954"/>
                  <a:pt x="17505" y="19757"/>
                  <a:pt x="21600" y="21599"/>
                </a:cubicBezTo>
              </a:path>
            </a:pathLst>
          </a:custGeom>
          <a:noFill/>
          <a:ln w="101600" cap="flat" cmpd="sng">
            <a:solidFill>
              <a:schemeClr val="accent2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8" name="AutoShape 24"/>
          <p:cNvSpPr>
            <a:spLocks/>
          </p:cNvSpPr>
          <p:nvPr/>
        </p:nvSpPr>
        <p:spPr bwMode="auto">
          <a:xfrm>
            <a:off x="4109750" y="446618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09" name="AutoShape 25"/>
          <p:cNvSpPr>
            <a:spLocks/>
          </p:cNvSpPr>
          <p:nvPr/>
        </p:nvSpPr>
        <p:spPr bwMode="auto">
          <a:xfrm>
            <a:off x="4202670" y="4551568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0" name="Line 26"/>
          <p:cNvSpPr>
            <a:spLocks noChangeShapeType="1"/>
          </p:cNvSpPr>
          <p:nvPr/>
        </p:nvSpPr>
        <p:spPr bwMode="auto">
          <a:xfrm flipH="1">
            <a:off x="4725865" y="4108736"/>
            <a:ext cx="324800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1" name="AutoShape 27"/>
          <p:cNvSpPr>
            <a:spLocks/>
          </p:cNvSpPr>
          <p:nvPr/>
        </p:nvSpPr>
        <p:spPr bwMode="auto">
          <a:xfrm>
            <a:off x="4204161" y="4580657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2" name="AutoShape 28"/>
          <p:cNvSpPr>
            <a:spLocks/>
          </p:cNvSpPr>
          <p:nvPr/>
        </p:nvSpPr>
        <p:spPr bwMode="auto">
          <a:xfrm>
            <a:off x="5871035" y="4531477"/>
            <a:ext cx="1053924" cy="90408"/>
          </a:xfrm>
          <a:custGeom>
            <a:avLst/>
            <a:gdLst>
              <a:gd name="T0" fmla="*/ 999331 w 21600"/>
              <a:gd name="T1" fmla="*/ 85721 h 21275"/>
              <a:gd name="T2" fmla="*/ 999331 w 21600"/>
              <a:gd name="T3" fmla="*/ 85721 h 21275"/>
              <a:gd name="T4" fmla="*/ 999331 w 21600"/>
              <a:gd name="T5" fmla="*/ 85721 h 21275"/>
              <a:gd name="T6" fmla="*/ 999331 w 21600"/>
              <a:gd name="T7" fmla="*/ 85721 h 2127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275">
                <a:moveTo>
                  <a:pt x="0" y="0"/>
                </a:moveTo>
                <a:cubicBezTo>
                  <a:pt x="3775" y="13687"/>
                  <a:pt x="7706" y="20851"/>
                  <a:pt x="11664" y="21257"/>
                </a:cubicBezTo>
                <a:cubicBezTo>
                  <a:pt x="15012" y="21599"/>
                  <a:pt x="18350" y="17101"/>
                  <a:pt x="21600" y="7866"/>
                </a:cubicBezTo>
              </a:path>
            </a:pathLst>
          </a:custGeom>
          <a:noFill/>
          <a:ln w="101600" cap="flat" cmpd="sng">
            <a:solidFill>
              <a:schemeClr val="accent3"/>
            </a:solidFill>
            <a:prstDash val="solid"/>
            <a:miter lim="0"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3" name="AutoShape 29"/>
          <p:cNvSpPr>
            <a:spLocks/>
          </p:cNvSpPr>
          <p:nvPr/>
        </p:nvSpPr>
        <p:spPr bwMode="auto">
          <a:xfrm>
            <a:off x="5333609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4" name="AutoShape 30"/>
          <p:cNvSpPr>
            <a:spLocks/>
          </p:cNvSpPr>
          <p:nvPr/>
        </p:nvSpPr>
        <p:spPr bwMode="auto">
          <a:xfrm>
            <a:off x="5424017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15" name="Line 31"/>
          <p:cNvSpPr>
            <a:spLocks noChangeShapeType="1"/>
          </p:cNvSpPr>
          <p:nvPr/>
        </p:nvSpPr>
        <p:spPr bwMode="auto">
          <a:xfrm flipH="1">
            <a:off x="5740446" y="4567474"/>
            <a:ext cx="124729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6" name="AutoShape 32"/>
          <p:cNvSpPr>
            <a:spLocks/>
          </p:cNvSpPr>
          <p:nvPr/>
        </p:nvSpPr>
        <p:spPr bwMode="auto">
          <a:xfrm>
            <a:off x="5473959" y="5264103"/>
            <a:ext cx="338762" cy="3192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8" name="AutoShape 34"/>
          <p:cNvSpPr>
            <a:spLocks/>
          </p:cNvSpPr>
          <p:nvPr/>
        </p:nvSpPr>
        <p:spPr bwMode="auto">
          <a:xfrm>
            <a:off x="6821994" y="5141732"/>
            <a:ext cx="601883" cy="602721"/>
          </a:xfrm>
          <a:custGeom>
            <a:avLst/>
            <a:gdLst>
              <a:gd name="T0" fmla="*/ 570706 w 21600"/>
              <a:gd name="T1" fmla="*/ 571500 h 21600"/>
              <a:gd name="T2" fmla="*/ 570706 w 21600"/>
              <a:gd name="T3" fmla="*/ 571500 h 21600"/>
              <a:gd name="T4" fmla="*/ 570706 w 21600"/>
              <a:gd name="T5" fmla="*/ 571500 h 21600"/>
              <a:gd name="T6" fmla="*/ 570706 w 21600"/>
              <a:gd name="T7" fmla="*/ 5715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9" name="AutoShape 35"/>
          <p:cNvSpPr>
            <a:spLocks/>
          </p:cNvSpPr>
          <p:nvPr/>
        </p:nvSpPr>
        <p:spPr bwMode="auto">
          <a:xfrm>
            <a:off x="6913239" y="5227118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solidFill>
                <a:srgbClr val="DBDBDB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0" name="Line 36"/>
          <p:cNvSpPr>
            <a:spLocks noChangeShapeType="1"/>
          </p:cNvSpPr>
          <p:nvPr/>
        </p:nvSpPr>
        <p:spPr bwMode="auto">
          <a:xfrm>
            <a:off x="6852967" y="4567474"/>
            <a:ext cx="125567" cy="437809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1" name="AutoShape 37"/>
          <p:cNvSpPr>
            <a:spLocks/>
          </p:cNvSpPr>
          <p:nvPr/>
        </p:nvSpPr>
        <p:spPr bwMode="auto">
          <a:xfrm>
            <a:off x="6811763" y="5208891"/>
            <a:ext cx="634066" cy="38727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3" name="AutoShape 39"/>
          <p:cNvSpPr>
            <a:spLocks/>
          </p:cNvSpPr>
          <p:nvPr/>
        </p:nvSpPr>
        <p:spPr bwMode="auto">
          <a:xfrm>
            <a:off x="7953770" y="4585890"/>
            <a:ext cx="601883" cy="601883"/>
          </a:xfrm>
          <a:custGeom>
            <a:avLst/>
            <a:gdLst>
              <a:gd name="T0" fmla="*/ 570706 w 21600"/>
              <a:gd name="T1" fmla="*/ 570706 h 21600"/>
              <a:gd name="T2" fmla="*/ 570706 w 21600"/>
              <a:gd name="T3" fmla="*/ 570706 h 21600"/>
              <a:gd name="T4" fmla="*/ 570706 w 21600"/>
              <a:gd name="T5" fmla="*/ 570706 h 21600"/>
              <a:gd name="T6" fmla="*/ 570706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4" name="AutoShape 40"/>
          <p:cNvSpPr>
            <a:spLocks/>
          </p:cNvSpPr>
          <p:nvPr/>
        </p:nvSpPr>
        <p:spPr bwMode="auto">
          <a:xfrm>
            <a:off x="8045015" y="4671275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25" name="Line 41"/>
          <p:cNvSpPr>
            <a:spLocks noChangeShapeType="1"/>
          </p:cNvSpPr>
          <p:nvPr/>
        </p:nvSpPr>
        <p:spPr bwMode="auto">
          <a:xfrm>
            <a:off x="7612228" y="4276158"/>
            <a:ext cx="323962" cy="32396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6" name="AutoShape 42"/>
          <p:cNvSpPr>
            <a:spLocks/>
          </p:cNvSpPr>
          <p:nvPr/>
        </p:nvSpPr>
        <p:spPr bwMode="auto">
          <a:xfrm>
            <a:off x="8040646" y="4704550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8" name="AutoShape 44"/>
          <p:cNvSpPr>
            <a:spLocks/>
          </p:cNvSpPr>
          <p:nvPr/>
        </p:nvSpPr>
        <p:spPr bwMode="auto">
          <a:xfrm>
            <a:off x="8733121" y="3079088"/>
            <a:ext cx="601884" cy="601883"/>
          </a:xfrm>
          <a:custGeom>
            <a:avLst/>
            <a:gdLst>
              <a:gd name="T0" fmla="*/ 570707 w 21600"/>
              <a:gd name="T1" fmla="*/ 570706 h 21600"/>
              <a:gd name="T2" fmla="*/ 570707 w 21600"/>
              <a:gd name="T3" fmla="*/ 570706 h 21600"/>
              <a:gd name="T4" fmla="*/ 570707 w 21600"/>
              <a:gd name="T5" fmla="*/ 570706 h 21600"/>
              <a:gd name="T6" fmla="*/ 570707 w 21600"/>
              <a:gd name="T7" fmla="*/ 57070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9" name="AutoShape 45"/>
          <p:cNvSpPr>
            <a:spLocks/>
          </p:cNvSpPr>
          <p:nvPr/>
        </p:nvSpPr>
        <p:spPr bwMode="auto">
          <a:xfrm>
            <a:off x="8824367" y="3164473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2030" name="AutoShape 46"/>
          <p:cNvSpPr>
            <a:spLocks/>
          </p:cNvSpPr>
          <p:nvPr/>
        </p:nvSpPr>
        <p:spPr bwMode="auto">
          <a:xfrm>
            <a:off x="8819998" y="3197748"/>
            <a:ext cx="425620" cy="3419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31" name="Line 47"/>
          <p:cNvSpPr>
            <a:spLocks noChangeShapeType="1"/>
          </p:cNvSpPr>
          <p:nvPr/>
        </p:nvSpPr>
        <p:spPr bwMode="auto">
          <a:xfrm>
            <a:off x="8211600" y="3362032"/>
            <a:ext cx="397628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17" name="AutoShape 33"/>
          <p:cNvSpPr>
            <a:spLocks/>
          </p:cNvSpPr>
          <p:nvPr/>
        </p:nvSpPr>
        <p:spPr bwMode="auto">
          <a:xfrm rot="10627777" flipV="1">
            <a:off x="6842085" y="4086971"/>
            <a:ext cx="921660" cy="469620"/>
          </a:xfrm>
          <a:custGeom>
            <a:avLst/>
            <a:gdLst>
              <a:gd name="T0" fmla="*/ 873919 w 21600"/>
              <a:gd name="T1" fmla="*/ 445293 h 21600"/>
              <a:gd name="T2" fmla="*/ 873919 w 21600"/>
              <a:gd name="T3" fmla="*/ 445293 h 21600"/>
              <a:gd name="T4" fmla="*/ 873919 w 21600"/>
              <a:gd name="T5" fmla="*/ 445293 h 21600"/>
              <a:gd name="T6" fmla="*/ 873919 w 21600"/>
              <a:gd name="T7" fmla="*/ 44529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2132" y="3949"/>
                  <a:pt x="4452" y="7455"/>
                  <a:pt x="6927" y="10463"/>
                </a:cubicBezTo>
                <a:cubicBezTo>
                  <a:pt x="11450" y="15964"/>
                  <a:pt x="16422" y="19738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4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2" name="AutoShape 38"/>
          <p:cNvSpPr>
            <a:spLocks/>
          </p:cNvSpPr>
          <p:nvPr/>
        </p:nvSpPr>
        <p:spPr bwMode="auto">
          <a:xfrm rot="172778" flipH="1">
            <a:off x="7581255" y="3341104"/>
            <a:ext cx="577607" cy="910778"/>
          </a:xfrm>
          <a:custGeom>
            <a:avLst/>
            <a:gdLst>
              <a:gd name="T0" fmla="*/ 547688 w 21600"/>
              <a:gd name="T1" fmla="*/ 863600 h 21600"/>
              <a:gd name="T2" fmla="*/ 547688 w 21600"/>
              <a:gd name="T3" fmla="*/ 863600 h 21600"/>
              <a:gd name="T4" fmla="*/ 547688 w 21600"/>
              <a:gd name="T5" fmla="*/ 863600 h 21600"/>
              <a:gd name="T6" fmla="*/ 547688 w 21600"/>
              <a:gd name="T7" fmla="*/ 8636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cubicBezTo>
                  <a:pt x="1541" y="4059"/>
                  <a:pt x="4096" y="7943"/>
                  <a:pt x="7570" y="11508"/>
                </a:cubicBezTo>
                <a:cubicBezTo>
                  <a:pt x="11303" y="15340"/>
                  <a:pt x="16046" y="18752"/>
                  <a:pt x="21599" y="21600"/>
                </a:cubicBezTo>
              </a:path>
            </a:pathLst>
          </a:custGeom>
          <a:noFill/>
          <a:ln w="101600" cap="flat" cmpd="sng">
            <a:solidFill>
              <a:schemeClr val="accent5"/>
            </a:solidFill>
            <a:prstDash val="solid"/>
            <a:miter lim="0"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027" name="AutoShape 43"/>
          <p:cNvSpPr>
            <a:spLocks/>
          </p:cNvSpPr>
          <p:nvPr/>
        </p:nvSpPr>
        <p:spPr bwMode="auto">
          <a:xfrm>
            <a:off x="8101101" y="3276646"/>
            <a:ext cx="169934" cy="169934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任意多边形 45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任意多边形 46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380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42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42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42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2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2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800"/>
                            </p:stCondLst>
                            <p:childTnLst>
                              <p:par>
                                <p:cTn id="1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2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64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42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2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76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8200"/>
                            </p:stCondLst>
                            <p:childTnLst>
                              <p:par>
                                <p:cTn id="13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5" dur="500"/>
                                        <p:tgtEl>
                                          <p:spTgt spid="42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8800"/>
                            </p:stCondLst>
                            <p:childTnLst>
                              <p:par>
                                <p:cTn id="1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42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19400"/>
                            </p:stCondLst>
                            <p:childTnLst>
                              <p:par>
                                <p:cTn id="1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206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212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42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1800"/>
                            </p:stCondLst>
                            <p:childTnLst>
                              <p:par>
                                <p:cTn id="1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9" dur="500"/>
                                        <p:tgtEl>
                                          <p:spTgt spid="42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22400"/>
                            </p:stCondLst>
                            <p:childTnLst>
                              <p:par>
                                <p:cTn id="16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3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6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7" dur="500"/>
                                        <p:tgtEl>
                                          <p:spTgt spid="4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23600"/>
                            </p:stCondLst>
                            <p:childTnLst>
                              <p:par>
                                <p:cTn id="16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 nodeType="afterGroup">
                            <p:stCondLst>
                              <p:cond delay="24200"/>
                            </p:stCondLst>
                            <p:childTnLst>
                              <p:par>
                                <p:cTn id="1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5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24800"/>
                            </p:stCondLst>
                            <p:childTnLst>
                              <p:par>
                                <p:cTn id="1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9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25400"/>
                            </p:stCondLst>
                            <p:childTnLst>
                              <p:par>
                                <p:cTn id="1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3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utoUpdateAnimBg="0"/>
      <p:bldP spid="41989" grpId="0" autoUpdateAnimBg="0"/>
      <p:bldP spid="41990" grpId="0" autoUpdateAnimBg="0"/>
      <p:bldP spid="41991" grpId="0" autoUpdateAnimBg="0"/>
      <p:bldP spid="41992" grpId="0" autoUpdateAnimBg="0"/>
      <p:bldP spid="41993" grpId="0" autoUpdateAnimBg="0"/>
      <p:bldP spid="41995" grpId="0" autoUpdateAnimBg="0"/>
      <p:bldP spid="41997" grpId="0" autoUpdateAnimBg="0"/>
      <p:bldP spid="41999" grpId="0" autoUpdateAnimBg="0"/>
      <p:bldP spid="42001" grpId="0" autoUpdateAnimBg="0"/>
      <p:bldP spid="42002" grpId="0" animBg="1"/>
      <p:bldP spid="42003" grpId="0" animBg="1"/>
      <p:bldP spid="42005" grpId="0" autoUpdateAnimBg="0"/>
      <p:bldP spid="42007" grpId="0" animBg="1"/>
      <p:bldP spid="42008" grpId="0" animBg="1"/>
      <p:bldP spid="42011" grpId="0" autoUpdateAnimBg="0"/>
      <p:bldP spid="42012" grpId="0" animBg="1"/>
      <p:bldP spid="42013" grpId="0" animBg="1"/>
      <p:bldP spid="42016" grpId="0" autoUpdateAnimBg="0"/>
      <p:bldP spid="42018" grpId="0" animBg="1"/>
      <p:bldP spid="42021" grpId="0" autoUpdateAnimBg="0"/>
      <p:bldP spid="42023" grpId="0" animBg="1"/>
      <p:bldP spid="42026" grpId="0" autoUpdateAnimBg="0"/>
      <p:bldP spid="42028" grpId="0" animBg="1"/>
      <p:bldP spid="42030" grpId="0" autoUpdateAnimBg="0"/>
      <p:bldP spid="42017" grpId="0" animBg="1"/>
      <p:bldP spid="420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Donut 28"/>
          <p:cNvSpPr/>
          <p:nvPr/>
        </p:nvSpPr>
        <p:spPr>
          <a:xfrm>
            <a:off x="5941295" y="1456183"/>
            <a:ext cx="1251763" cy="1251763"/>
          </a:xfrm>
          <a:prstGeom prst="donut">
            <a:avLst>
              <a:gd name="adj" fmla="val 105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6297370" y="2228479"/>
            <a:ext cx="1471552" cy="1471548"/>
          </a:xfrm>
          <a:prstGeom prst="donut">
            <a:avLst>
              <a:gd name="adj" fmla="val 10574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6684953" y="3291293"/>
            <a:ext cx="1459341" cy="1459341"/>
          </a:xfrm>
          <a:prstGeom prst="donut">
            <a:avLst>
              <a:gd name="adj" fmla="val 1057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Freeform 174"/>
          <p:cNvSpPr>
            <a:spLocks noEditPoints="1"/>
          </p:cNvSpPr>
          <p:nvPr/>
        </p:nvSpPr>
        <p:spPr bwMode="auto">
          <a:xfrm>
            <a:off x="7128386" y="3821352"/>
            <a:ext cx="572464" cy="399219"/>
          </a:xfrm>
          <a:custGeom>
            <a:avLst/>
            <a:gdLst/>
            <a:ahLst/>
            <a:cxnLst>
              <a:cxn ang="0">
                <a:pos x="64" y="20"/>
              </a:cxn>
              <a:cxn ang="0">
                <a:pos x="35" y="9"/>
              </a:cxn>
              <a:cxn ang="0">
                <a:pos x="7" y="20"/>
              </a:cxn>
              <a:cxn ang="0">
                <a:pos x="6" y="20"/>
              </a:cxn>
              <a:cxn ang="0">
                <a:pos x="0" y="14"/>
              </a:cxn>
              <a:cxn ang="0">
                <a:pos x="1" y="13"/>
              </a:cxn>
              <a:cxn ang="0">
                <a:pos x="35" y="0"/>
              </a:cxn>
              <a:cxn ang="0">
                <a:pos x="70" y="13"/>
              </a:cxn>
              <a:cxn ang="0">
                <a:pos x="70" y="14"/>
              </a:cxn>
              <a:cxn ang="0">
                <a:pos x="64" y="20"/>
              </a:cxn>
              <a:cxn ang="0">
                <a:pos x="64" y="20"/>
              </a:cxn>
              <a:cxn ang="0">
                <a:pos x="54" y="30"/>
              </a:cxn>
              <a:cxn ang="0">
                <a:pos x="35" y="22"/>
              </a:cxn>
              <a:cxn ang="0">
                <a:pos x="16" y="30"/>
              </a:cxn>
              <a:cxn ang="0">
                <a:pos x="10" y="24"/>
              </a:cxn>
              <a:cxn ang="0">
                <a:pos x="10" y="23"/>
              </a:cxn>
              <a:cxn ang="0">
                <a:pos x="35" y="13"/>
              </a:cxn>
              <a:cxn ang="0">
                <a:pos x="60" y="23"/>
              </a:cxn>
              <a:cxn ang="0">
                <a:pos x="61" y="24"/>
              </a:cxn>
              <a:cxn ang="0">
                <a:pos x="55" y="30"/>
              </a:cxn>
              <a:cxn ang="0">
                <a:pos x="54" y="30"/>
              </a:cxn>
              <a:cxn ang="0">
                <a:pos x="35" y="36"/>
              </a:cxn>
              <a:cxn ang="0">
                <a:pos x="26" y="40"/>
              </a:cxn>
              <a:cxn ang="0">
                <a:pos x="20" y="34"/>
              </a:cxn>
              <a:cxn ang="0">
                <a:pos x="20" y="33"/>
              </a:cxn>
              <a:cxn ang="0">
                <a:pos x="35" y="27"/>
              </a:cxn>
              <a:cxn ang="0">
                <a:pos x="51" y="33"/>
              </a:cxn>
              <a:cxn ang="0">
                <a:pos x="51" y="34"/>
              </a:cxn>
              <a:cxn ang="0">
                <a:pos x="45" y="40"/>
              </a:cxn>
              <a:cxn ang="0">
                <a:pos x="35" y="36"/>
              </a:cxn>
              <a:cxn ang="0">
                <a:pos x="29" y="43"/>
              </a:cxn>
              <a:cxn ang="0">
                <a:pos x="35" y="41"/>
              </a:cxn>
              <a:cxn ang="0">
                <a:pos x="41" y="43"/>
              </a:cxn>
              <a:cxn ang="0">
                <a:pos x="35" y="49"/>
              </a:cxn>
              <a:cxn ang="0">
                <a:pos x="29" y="43"/>
              </a:cxn>
            </a:cxnLst>
            <a:rect l="0" t="0" r="r" b="b"/>
            <a:pathLst>
              <a:path w="70" h="49">
                <a:moveTo>
                  <a:pt x="64" y="20"/>
                </a:moveTo>
                <a:cubicBezTo>
                  <a:pt x="55" y="13"/>
                  <a:pt x="46" y="9"/>
                  <a:pt x="35" y="9"/>
                </a:cubicBezTo>
                <a:cubicBezTo>
                  <a:pt x="24" y="9"/>
                  <a:pt x="15" y="13"/>
                  <a:pt x="7" y="20"/>
                </a:cubicBezTo>
                <a:cubicBezTo>
                  <a:pt x="7" y="20"/>
                  <a:pt x="7" y="20"/>
                  <a:pt x="6" y="20"/>
                </a:cubicBezTo>
                <a:cubicBezTo>
                  <a:pt x="5" y="20"/>
                  <a:pt x="0" y="15"/>
                  <a:pt x="0" y="14"/>
                </a:cubicBezTo>
                <a:cubicBezTo>
                  <a:pt x="0" y="14"/>
                  <a:pt x="0" y="14"/>
                  <a:pt x="1" y="13"/>
                </a:cubicBezTo>
                <a:cubicBezTo>
                  <a:pt x="10" y="4"/>
                  <a:pt x="23" y="0"/>
                  <a:pt x="35" y="0"/>
                </a:cubicBezTo>
                <a:cubicBezTo>
                  <a:pt x="48" y="0"/>
                  <a:pt x="61" y="4"/>
                  <a:pt x="70" y="13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5"/>
                  <a:pt x="65" y="20"/>
                  <a:pt x="64" y="20"/>
                </a:cubicBezTo>
                <a:cubicBezTo>
                  <a:pt x="64" y="20"/>
                  <a:pt x="64" y="20"/>
                  <a:pt x="64" y="20"/>
                </a:cubicBezTo>
                <a:close/>
                <a:moveTo>
                  <a:pt x="54" y="30"/>
                </a:moveTo>
                <a:cubicBezTo>
                  <a:pt x="48" y="25"/>
                  <a:pt x="43" y="22"/>
                  <a:pt x="35" y="22"/>
                </a:cubicBezTo>
                <a:cubicBezTo>
                  <a:pt x="25" y="22"/>
                  <a:pt x="16" y="30"/>
                  <a:pt x="16" y="30"/>
                </a:cubicBezTo>
                <a:cubicBezTo>
                  <a:pt x="15" y="30"/>
                  <a:pt x="10" y="25"/>
                  <a:pt x="10" y="24"/>
                </a:cubicBezTo>
                <a:cubicBezTo>
                  <a:pt x="10" y="24"/>
                  <a:pt x="10" y="23"/>
                  <a:pt x="10" y="23"/>
                </a:cubicBezTo>
                <a:cubicBezTo>
                  <a:pt x="17" y="17"/>
                  <a:pt x="26" y="13"/>
                  <a:pt x="35" y="13"/>
                </a:cubicBezTo>
                <a:cubicBezTo>
                  <a:pt x="44" y="13"/>
                  <a:pt x="54" y="17"/>
                  <a:pt x="60" y="23"/>
                </a:cubicBezTo>
                <a:cubicBezTo>
                  <a:pt x="61" y="23"/>
                  <a:pt x="61" y="24"/>
                  <a:pt x="61" y="24"/>
                </a:cubicBezTo>
                <a:cubicBezTo>
                  <a:pt x="61" y="25"/>
                  <a:pt x="56" y="30"/>
                  <a:pt x="55" y="30"/>
                </a:cubicBezTo>
                <a:cubicBezTo>
                  <a:pt x="54" y="30"/>
                  <a:pt x="54" y="30"/>
                  <a:pt x="54" y="30"/>
                </a:cubicBezTo>
                <a:close/>
                <a:moveTo>
                  <a:pt x="35" y="36"/>
                </a:moveTo>
                <a:cubicBezTo>
                  <a:pt x="30" y="36"/>
                  <a:pt x="26" y="40"/>
                  <a:pt x="26" y="40"/>
                </a:cubicBezTo>
                <a:cubicBezTo>
                  <a:pt x="25" y="40"/>
                  <a:pt x="20" y="35"/>
                  <a:pt x="20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4" y="29"/>
                  <a:pt x="30" y="27"/>
                  <a:pt x="35" y="27"/>
                </a:cubicBezTo>
                <a:cubicBezTo>
                  <a:pt x="41" y="27"/>
                  <a:pt x="47" y="29"/>
                  <a:pt x="51" y="33"/>
                </a:cubicBezTo>
                <a:cubicBezTo>
                  <a:pt x="51" y="33"/>
                  <a:pt x="51" y="33"/>
                  <a:pt x="51" y="34"/>
                </a:cubicBezTo>
                <a:cubicBezTo>
                  <a:pt x="51" y="35"/>
                  <a:pt x="46" y="40"/>
                  <a:pt x="45" y="40"/>
                </a:cubicBezTo>
                <a:cubicBezTo>
                  <a:pt x="44" y="40"/>
                  <a:pt x="41" y="36"/>
                  <a:pt x="35" y="36"/>
                </a:cubicBezTo>
                <a:close/>
                <a:moveTo>
                  <a:pt x="29" y="43"/>
                </a:moveTo>
                <a:cubicBezTo>
                  <a:pt x="29" y="42"/>
                  <a:pt x="34" y="41"/>
                  <a:pt x="35" y="41"/>
                </a:cubicBezTo>
                <a:cubicBezTo>
                  <a:pt x="37" y="41"/>
                  <a:pt x="41" y="42"/>
                  <a:pt x="41" y="43"/>
                </a:cubicBezTo>
                <a:cubicBezTo>
                  <a:pt x="41" y="44"/>
                  <a:pt x="36" y="49"/>
                  <a:pt x="35" y="49"/>
                </a:cubicBezTo>
                <a:cubicBezTo>
                  <a:pt x="34" y="49"/>
                  <a:pt x="29" y="44"/>
                  <a:pt x="29" y="43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Freeform 101"/>
          <p:cNvSpPr>
            <a:spLocks noEditPoints="1"/>
          </p:cNvSpPr>
          <p:nvPr/>
        </p:nvSpPr>
        <p:spPr bwMode="auto">
          <a:xfrm>
            <a:off x="6806482" y="2788356"/>
            <a:ext cx="453322" cy="419399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145"/>
          <p:cNvSpPr>
            <a:spLocks/>
          </p:cNvSpPr>
          <p:nvPr/>
        </p:nvSpPr>
        <p:spPr bwMode="auto">
          <a:xfrm>
            <a:off x="6370585" y="1889106"/>
            <a:ext cx="383189" cy="330428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Donut 25"/>
          <p:cNvSpPr/>
          <p:nvPr/>
        </p:nvSpPr>
        <p:spPr>
          <a:xfrm>
            <a:off x="5849916" y="4047942"/>
            <a:ext cx="1672628" cy="1672628"/>
          </a:xfrm>
          <a:prstGeom prst="donut">
            <a:avLst>
              <a:gd name="adj" fmla="val 105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Donut 24"/>
          <p:cNvSpPr/>
          <p:nvPr/>
        </p:nvSpPr>
        <p:spPr>
          <a:xfrm>
            <a:off x="4502834" y="4496969"/>
            <a:ext cx="1975723" cy="1975723"/>
          </a:xfrm>
          <a:prstGeom prst="donut">
            <a:avLst>
              <a:gd name="adj" fmla="val 105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Donut 23"/>
          <p:cNvSpPr/>
          <p:nvPr/>
        </p:nvSpPr>
        <p:spPr>
          <a:xfrm>
            <a:off x="2670101" y="4317355"/>
            <a:ext cx="2334944" cy="2334944"/>
          </a:xfrm>
          <a:prstGeom prst="donut">
            <a:avLst>
              <a:gd name="adj" fmla="val 1057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66"/>
          <p:cNvSpPr>
            <a:spLocks noEditPoints="1"/>
          </p:cNvSpPr>
          <p:nvPr/>
        </p:nvSpPr>
        <p:spPr bwMode="auto">
          <a:xfrm>
            <a:off x="3595927" y="5159788"/>
            <a:ext cx="556545" cy="650084"/>
          </a:xfrm>
          <a:custGeom>
            <a:avLst/>
            <a:gdLst/>
            <a:ahLst/>
            <a:cxnLst>
              <a:cxn ang="0">
                <a:pos x="55" y="9"/>
              </a:cxn>
              <a:cxn ang="0">
                <a:pos x="55" y="14"/>
              </a:cxn>
              <a:cxn ang="0">
                <a:pos x="27" y="23"/>
              </a:cxn>
              <a:cxn ang="0">
                <a:pos x="0" y="14"/>
              </a:cxn>
              <a:cxn ang="0">
                <a:pos x="0" y="9"/>
              </a:cxn>
              <a:cxn ang="0">
                <a:pos x="27" y="0"/>
              </a:cxn>
              <a:cxn ang="0">
                <a:pos x="55" y="9"/>
              </a:cxn>
              <a:cxn ang="0">
                <a:pos x="55" y="21"/>
              </a:cxn>
              <a:cxn ang="0">
                <a:pos x="55" y="27"/>
              </a:cxn>
              <a:cxn ang="0">
                <a:pos x="27" y="37"/>
              </a:cxn>
              <a:cxn ang="0">
                <a:pos x="0" y="27"/>
              </a:cxn>
              <a:cxn ang="0">
                <a:pos x="0" y="21"/>
              </a:cxn>
              <a:cxn ang="0">
                <a:pos x="27" y="27"/>
              </a:cxn>
              <a:cxn ang="0">
                <a:pos x="55" y="21"/>
              </a:cxn>
              <a:cxn ang="0">
                <a:pos x="55" y="35"/>
              </a:cxn>
              <a:cxn ang="0">
                <a:pos x="55" y="41"/>
              </a:cxn>
              <a:cxn ang="0">
                <a:pos x="27" y="50"/>
              </a:cxn>
              <a:cxn ang="0">
                <a:pos x="0" y="41"/>
              </a:cxn>
              <a:cxn ang="0">
                <a:pos x="0" y="35"/>
              </a:cxn>
              <a:cxn ang="0">
                <a:pos x="27" y="41"/>
              </a:cxn>
              <a:cxn ang="0">
                <a:pos x="55" y="35"/>
              </a:cxn>
              <a:cxn ang="0">
                <a:pos x="55" y="49"/>
              </a:cxn>
              <a:cxn ang="0">
                <a:pos x="55" y="55"/>
              </a:cxn>
              <a:cxn ang="0">
                <a:pos x="27" y="64"/>
              </a:cxn>
              <a:cxn ang="0">
                <a:pos x="0" y="55"/>
              </a:cxn>
              <a:cxn ang="0">
                <a:pos x="0" y="49"/>
              </a:cxn>
              <a:cxn ang="0">
                <a:pos x="27" y="55"/>
              </a:cxn>
              <a:cxn ang="0">
                <a:pos x="55" y="49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72"/>
          <p:cNvSpPr>
            <a:spLocks noEditPoints="1"/>
          </p:cNvSpPr>
          <p:nvPr/>
        </p:nvSpPr>
        <p:spPr bwMode="auto">
          <a:xfrm>
            <a:off x="5210192" y="5262848"/>
            <a:ext cx="561012" cy="443965"/>
          </a:xfrm>
          <a:custGeom>
            <a:avLst/>
            <a:gdLst/>
            <a:ahLst/>
            <a:cxnLst>
              <a:cxn ang="0">
                <a:pos x="50" y="41"/>
              </a:cxn>
              <a:cxn ang="0">
                <a:pos x="40" y="51"/>
              </a:cxn>
              <a:cxn ang="0">
                <a:pos x="10" y="51"/>
              </a:cxn>
              <a:cxn ang="0">
                <a:pos x="0" y="41"/>
              </a:cxn>
              <a:cxn ang="0">
                <a:pos x="0" y="11"/>
              </a:cxn>
              <a:cxn ang="0">
                <a:pos x="10" y="1"/>
              </a:cxn>
              <a:cxn ang="0">
                <a:pos x="40" y="1"/>
              </a:cxn>
              <a:cxn ang="0">
                <a:pos x="44" y="1"/>
              </a:cxn>
              <a:cxn ang="0">
                <a:pos x="45" y="2"/>
              </a:cxn>
              <a:cxn ang="0">
                <a:pos x="44" y="3"/>
              </a:cxn>
              <a:cxn ang="0">
                <a:pos x="43" y="5"/>
              </a:cxn>
              <a:cxn ang="0">
                <a:pos x="41" y="5"/>
              </a:cxn>
              <a:cxn ang="0">
                <a:pos x="40" y="5"/>
              </a:cxn>
              <a:cxn ang="0">
                <a:pos x="10" y="5"/>
              </a:cxn>
              <a:cxn ang="0">
                <a:pos x="4" y="11"/>
              </a:cxn>
              <a:cxn ang="0">
                <a:pos x="4" y="41"/>
              </a:cxn>
              <a:cxn ang="0">
                <a:pos x="10" y="46"/>
              </a:cxn>
              <a:cxn ang="0">
                <a:pos x="40" y="46"/>
              </a:cxn>
              <a:cxn ang="0">
                <a:pos x="45" y="41"/>
              </a:cxn>
              <a:cxn ang="0">
                <a:pos x="45" y="36"/>
              </a:cxn>
              <a:cxn ang="0">
                <a:pos x="46" y="35"/>
              </a:cxn>
              <a:cxn ang="0">
                <a:pos x="48" y="33"/>
              </a:cxn>
              <a:cxn ang="0">
                <a:pos x="49" y="33"/>
              </a:cxn>
              <a:cxn ang="0">
                <a:pos x="50" y="34"/>
              </a:cxn>
              <a:cxn ang="0">
                <a:pos x="50" y="41"/>
              </a:cxn>
              <a:cxn ang="0">
                <a:pos x="57" y="18"/>
              </a:cxn>
              <a:cxn ang="0">
                <a:pos x="33" y="42"/>
              </a:cxn>
              <a:cxn ang="0">
                <a:pos x="23" y="42"/>
              </a:cxn>
              <a:cxn ang="0">
                <a:pos x="23" y="31"/>
              </a:cxn>
              <a:cxn ang="0">
                <a:pos x="47" y="7"/>
              </a:cxn>
              <a:cxn ang="0">
                <a:pos x="57" y="18"/>
              </a:cxn>
              <a:cxn ang="0">
                <a:pos x="36" y="34"/>
              </a:cxn>
              <a:cxn ang="0">
                <a:pos x="30" y="29"/>
              </a:cxn>
              <a:cxn ang="0">
                <a:pos x="26" y="33"/>
              </a:cxn>
              <a:cxn ang="0">
                <a:pos x="26" y="35"/>
              </a:cxn>
              <a:cxn ang="0">
                <a:pos x="29" y="35"/>
              </a:cxn>
              <a:cxn ang="0">
                <a:pos x="29" y="38"/>
              </a:cxn>
              <a:cxn ang="0">
                <a:pos x="31" y="38"/>
              </a:cxn>
              <a:cxn ang="0">
                <a:pos x="36" y="34"/>
              </a:cxn>
              <a:cxn ang="0">
                <a:pos x="46" y="13"/>
              </a:cxn>
              <a:cxn ang="0">
                <a:pos x="34" y="25"/>
              </a:cxn>
              <a:cxn ang="0">
                <a:pos x="33" y="26"/>
              </a:cxn>
              <a:cxn ang="0">
                <a:pos x="35" y="26"/>
              </a:cxn>
              <a:cxn ang="0">
                <a:pos x="47" y="14"/>
              </a:cxn>
              <a:cxn ang="0">
                <a:pos x="47" y="13"/>
              </a:cxn>
              <a:cxn ang="0">
                <a:pos x="46" y="13"/>
              </a:cxn>
              <a:cxn ang="0">
                <a:pos x="59" y="15"/>
              </a:cxn>
              <a:cxn ang="0">
                <a:pos x="49" y="5"/>
              </a:cxn>
              <a:cxn ang="0">
                <a:pos x="52" y="2"/>
              </a:cxn>
              <a:cxn ang="0">
                <a:pos x="57" y="2"/>
              </a:cxn>
              <a:cxn ang="0">
                <a:pos x="62" y="7"/>
              </a:cxn>
              <a:cxn ang="0">
                <a:pos x="62" y="12"/>
              </a:cxn>
              <a:cxn ang="0">
                <a:pos x="59" y="15"/>
              </a:cxn>
            </a:cxnLst>
            <a:rect l="0" t="0" r="r" b="b"/>
            <a:pathLst>
              <a:path w="64" h="51">
                <a:moveTo>
                  <a:pt x="50" y="41"/>
                </a:moveTo>
                <a:cubicBezTo>
                  <a:pt x="50" y="46"/>
                  <a:pt x="45" y="51"/>
                  <a:pt x="4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4" y="51"/>
                  <a:pt x="0" y="46"/>
                  <a:pt x="0" y="4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1"/>
                  <a:pt x="10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41" y="1"/>
                  <a:pt x="43" y="1"/>
                  <a:pt x="44" y="1"/>
                </a:cubicBezTo>
                <a:cubicBezTo>
                  <a:pt x="44" y="2"/>
                  <a:pt x="44" y="2"/>
                  <a:pt x="45" y="2"/>
                </a:cubicBezTo>
                <a:cubicBezTo>
                  <a:pt x="45" y="3"/>
                  <a:pt x="45" y="3"/>
                  <a:pt x="44" y="3"/>
                </a:cubicBezTo>
                <a:cubicBezTo>
                  <a:pt x="43" y="5"/>
                  <a:pt x="43" y="5"/>
                  <a:pt x="43" y="5"/>
                </a:cubicBezTo>
                <a:cubicBezTo>
                  <a:pt x="42" y="5"/>
                  <a:pt x="42" y="5"/>
                  <a:pt x="41" y="5"/>
                </a:cubicBezTo>
                <a:cubicBezTo>
                  <a:pt x="41" y="5"/>
                  <a:pt x="40" y="5"/>
                  <a:pt x="4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7" y="5"/>
                  <a:pt x="4" y="8"/>
                  <a:pt x="4" y="11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4"/>
                  <a:pt x="7" y="46"/>
                  <a:pt x="10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3" y="46"/>
                  <a:pt x="45" y="44"/>
                  <a:pt x="45" y="41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5"/>
                  <a:pt x="46" y="35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9" y="33"/>
                  <a:pt x="49" y="33"/>
                </a:cubicBezTo>
                <a:cubicBezTo>
                  <a:pt x="50" y="33"/>
                  <a:pt x="50" y="33"/>
                  <a:pt x="50" y="34"/>
                </a:cubicBezTo>
                <a:lnTo>
                  <a:pt x="50" y="41"/>
                </a:lnTo>
                <a:close/>
                <a:moveTo>
                  <a:pt x="57" y="18"/>
                </a:moveTo>
                <a:cubicBezTo>
                  <a:pt x="33" y="42"/>
                  <a:pt x="33" y="42"/>
                  <a:pt x="33" y="42"/>
                </a:cubicBezTo>
                <a:cubicBezTo>
                  <a:pt x="23" y="42"/>
                  <a:pt x="23" y="42"/>
                  <a:pt x="23" y="42"/>
                </a:cubicBezTo>
                <a:cubicBezTo>
                  <a:pt x="23" y="31"/>
                  <a:pt x="23" y="31"/>
                  <a:pt x="23" y="31"/>
                </a:cubicBezTo>
                <a:cubicBezTo>
                  <a:pt x="47" y="7"/>
                  <a:pt x="47" y="7"/>
                  <a:pt x="47" y="7"/>
                </a:cubicBezTo>
                <a:lnTo>
                  <a:pt x="57" y="18"/>
                </a:lnTo>
                <a:close/>
                <a:moveTo>
                  <a:pt x="36" y="34"/>
                </a:moveTo>
                <a:cubicBezTo>
                  <a:pt x="30" y="29"/>
                  <a:pt x="30" y="29"/>
                  <a:pt x="30" y="29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5"/>
                  <a:pt x="26" y="35"/>
                  <a:pt x="26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8"/>
                  <a:pt x="29" y="38"/>
                  <a:pt x="29" y="38"/>
                </a:cubicBezTo>
                <a:cubicBezTo>
                  <a:pt x="31" y="38"/>
                  <a:pt x="31" y="38"/>
                  <a:pt x="31" y="38"/>
                </a:cubicBezTo>
                <a:lnTo>
                  <a:pt x="36" y="34"/>
                </a:lnTo>
                <a:close/>
                <a:moveTo>
                  <a:pt x="46" y="13"/>
                </a:move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6"/>
                  <a:pt x="33" y="26"/>
                </a:cubicBezTo>
                <a:cubicBezTo>
                  <a:pt x="34" y="27"/>
                  <a:pt x="34" y="27"/>
                  <a:pt x="35" y="26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7" y="13"/>
                  <a:pt x="47" y="13"/>
                </a:cubicBezTo>
                <a:cubicBezTo>
                  <a:pt x="47" y="12"/>
                  <a:pt x="46" y="12"/>
                  <a:pt x="46" y="13"/>
                </a:cubicBezTo>
                <a:close/>
                <a:moveTo>
                  <a:pt x="59" y="15"/>
                </a:moveTo>
                <a:cubicBezTo>
                  <a:pt x="49" y="5"/>
                  <a:pt x="49" y="5"/>
                  <a:pt x="49" y="5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0"/>
                  <a:pt x="56" y="0"/>
                  <a:pt x="57" y="2"/>
                </a:cubicBezTo>
                <a:cubicBezTo>
                  <a:pt x="62" y="7"/>
                  <a:pt x="62" y="7"/>
                  <a:pt x="62" y="7"/>
                </a:cubicBezTo>
                <a:cubicBezTo>
                  <a:pt x="64" y="9"/>
                  <a:pt x="64" y="11"/>
                  <a:pt x="62" y="12"/>
                </a:cubicBezTo>
                <a:lnTo>
                  <a:pt x="59" y="15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Freeform 126"/>
          <p:cNvSpPr>
            <a:spLocks/>
          </p:cNvSpPr>
          <p:nvPr/>
        </p:nvSpPr>
        <p:spPr bwMode="auto">
          <a:xfrm>
            <a:off x="6473217" y="4610106"/>
            <a:ext cx="426022" cy="548307"/>
          </a:xfrm>
          <a:custGeom>
            <a:avLst/>
            <a:gdLst/>
            <a:ahLst/>
            <a:cxnLst>
              <a:cxn ang="0">
                <a:pos x="25" y="46"/>
              </a:cxn>
              <a:cxn ang="0">
                <a:pos x="1" y="64"/>
              </a:cxn>
              <a:cxn ang="0">
                <a:pos x="0" y="62"/>
              </a:cxn>
              <a:cxn ang="0">
                <a:pos x="1" y="61"/>
              </a:cxn>
              <a:cxn ang="0">
                <a:pos x="22" y="46"/>
              </a:cxn>
              <a:cxn ang="0">
                <a:pos x="1" y="36"/>
              </a:cxn>
              <a:cxn ang="0">
                <a:pos x="24" y="41"/>
              </a:cxn>
              <a:cxn ang="0">
                <a:pos x="27" y="31"/>
              </a:cxn>
              <a:cxn ang="0">
                <a:pos x="7" y="18"/>
              </a:cxn>
              <a:cxn ang="0">
                <a:pos x="27" y="28"/>
              </a:cxn>
              <a:cxn ang="0">
                <a:pos x="28" y="21"/>
              </a:cxn>
              <a:cxn ang="0">
                <a:pos x="23" y="0"/>
              </a:cxn>
              <a:cxn ang="0">
                <a:pos x="31" y="21"/>
              </a:cxn>
              <a:cxn ang="0">
                <a:pos x="31" y="25"/>
              </a:cxn>
              <a:cxn ang="0">
                <a:pos x="48" y="18"/>
              </a:cxn>
              <a:cxn ang="0">
                <a:pos x="30" y="32"/>
              </a:cxn>
              <a:cxn ang="0">
                <a:pos x="27" y="42"/>
              </a:cxn>
              <a:cxn ang="0">
                <a:pos x="50" y="39"/>
              </a:cxn>
              <a:cxn ang="0">
                <a:pos x="25" y="46"/>
              </a:cxn>
            </a:cxnLst>
            <a:rect l="0" t="0" r="r" b="b"/>
            <a:pathLst>
              <a:path w="50" h="64">
                <a:moveTo>
                  <a:pt x="25" y="46"/>
                </a:moveTo>
                <a:cubicBezTo>
                  <a:pt x="20" y="57"/>
                  <a:pt x="11" y="64"/>
                  <a:pt x="1" y="64"/>
                </a:cubicBezTo>
                <a:cubicBezTo>
                  <a:pt x="0" y="64"/>
                  <a:pt x="0" y="63"/>
                  <a:pt x="0" y="62"/>
                </a:cubicBezTo>
                <a:cubicBezTo>
                  <a:pt x="0" y="61"/>
                  <a:pt x="0" y="61"/>
                  <a:pt x="1" y="61"/>
                </a:cubicBezTo>
                <a:cubicBezTo>
                  <a:pt x="10" y="61"/>
                  <a:pt x="17" y="55"/>
                  <a:pt x="22" y="46"/>
                </a:cubicBezTo>
                <a:cubicBezTo>
                  <a:pt x="17" y="48"/>
                  <a:pt x="6" y="50"/>
                  <a:pt x="1" y="36"/>
                </a:cubicBezTo>
                <a:cubicBezTo>
                  <a:pt x="15" y="30"/>
                  <a:pt x="22" y="37"/>
                  <a:pt x="24" y="41"/>
                </a:cubicBezTo>
                <a:cubicBezTo>
                  <a:pt x="25" y="38"/>
                  <a:pt x="26" y="35"/>
                  <a:pt x="27" y="31"/>
                </a:cubicBezTo>
                <a:cubicBezTo>
                  <a:pt x="27" y="31"/>
                  <a:pt x="9" y="34"/>
                  <a:pt x="7" y="18"/>
                </a:cubicBezTo>
                <a:cubicBezTo>
                  <a:pt x="23" y="12"/>
                  <a:pt x="27" y="28"/>
                  <a:pt x="27" y="28"/>
                </a:cubicBezTo>
                <a:cubicBezTo>
                  <a:pt x="27" y="26"/>
                  <a:pt x="28" y="21"/>
                  <a:pt x="28" y="21"/>
                </a:cubicBezTo>
                <a:cubicBezTo>
                  <a:pt x="28" y="21"/>
                  <a:pt x="14" y="12"/>
                  <a:pt x="23" y="0"/>
                </a:cubicBezTo>
                <a:cubicBezTo>
                  <a:pt x="39" y="5"/>
                  <a:pt x="31" y="21"/>
                  <a:pt x="31" y="21"/>
                </a:cubicBezTo>
                <a:cubicBezTo>
                  <a:pt x="31" y="21"/>
                  <a:pt x="31" y="24"/>
                  <a:pt x="31" y="25"/>
                </a:cubicBezTo>
                <a:cubicBezTo>
                  <a:pt x="31" y="25"/>
                  <a:pt x="37" y="14"/>
                  <a:pt x="48" y="18"/>
                </a:cubicBezTo>
                <a:cubicBezTo>
                  <a:pt x="48" y="35"/>
                  <a:pt x="30" y="32"/>
                  <a:pt x="30" y="32"/>
                </a:cubicBezTo>
                <a:cubicBezTo>
                  <a:pt x="29" y="35"/>
                  <a:pt x="29" y="39"/>
                  <a:pt x="27" y="42"/>
                </a:cubicBezTo>
                <a:cubicBezTo>
                  <a:pt x="27" y="42"/>
                  <a:pt x="38" y="30"/>
                  <a:pt x="50" y="39"/>
                </a:cubicBezTo>
                <a:cubicBezTo>
                  <a:pt x="43" y="57"/>
                  <a:pt x="25" y="46"/>
                  <a:pt x="25" y="46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63" tIns="64282" rIns="128563" bIns="6428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ooter Text"/>
          <p:cNvSpPr txBox="1"/>
          <p:nvPr/>
        </p:nvSpPr>
        <p:spPr>
          <a:xfrm>
            <a:off x="2279284" y="3816231"/>
            <a:ext cx="249197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8" name="Footer Text"/>
          <p:cNvSpPr txBox="1"/>
          <p:nvPr/>
        </p:nvSpPr>
        <p:spPr>
          <a:xfrm>
            <a:off x="6473216" y="5984624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19" name="Footer Text"/>
          <p:cNvSpPr txBox="1"/>
          <p:nvPr/>
        </p:nvSpPr>
        <p:spPr>
          <a:xfrm>
            <a:off x="7661781" y="4798076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0" name="Footer Text"/>
          <p:cNvSpPr txBox="1"/>
          <p:nvPr/>
        </p:nvSpPr>
        <p:spPr>
          <a:xfrm>
            <a:off x="8249496" y="3566593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1" name="Footer Text"/>
          <p:cNvSpPr txBox="1"/>
          <p:nvPr/>
        </p:nvSpPr>
        <p:spPr>
          <a:xfrm>
            <a:off x="7901302" y="2420412"/>
            <a:ext cx="2473655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2" name="Footer Text"/>
          <p:cNvSpPr txBox="1"/>
          <p:nvPr/>
        </p:nvSpPr>
        <p:spPr>
          <a:xfrm>
            <a:off x="3390181" y="1616890"/>
            <a:ext cx="2495549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 22"/>
          <p:cNvSpPr/>
          <p:nvPr>
            <p:custDataLst>
              <p:tags r:id="rId1"/>
            </p:custDataLst>
          </p:nvPr>
        </p:nvSpPr>
        <p:spPr>
          <a:xfrm>
            <a:off x="733423" y="646282"/>
            <a:ext cx="12125327" cy="31282"/>
          </a:xfrm>
          <a:custGeom>
            <a:avLst/>
            <a:gdLst>
              <a:gd name="connsiteX0" fmla="*/ 0 w 12125327"/>
              <a:gd name="connsiteY0" fmla="*/ 0 h 31282"/>
              <a:gd name="connsiteX1" fmla="*/ 12125327 w 12125327"/>
              <a:gd name="connsiteY1" fmla="*/ 0 h 31282"/>
              <a:gd name="connsiteX2" fmla="*/ 12125327 w 12125327"/>
              <a:gd name="connsiteY2" fmla="*/ 31282 h 31282"/>
              <a:gd name="connsiteX3" fmla="*/ 17139 w 12125327"/>
              <a:gd name="connsiteY3" fmla="*/ 31282 h 31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25327" h="31282">
                <a:moveTo>
                  <a:pt x="0" y="0"/>
                </a:moveTo>
                <a:lnTo>
                  <a:pt x="12125327" y="0"/>
                </a:lnTo>
                <a:lnTo>
                  <a:pt x="12125327" y="31282"/>
                </a:lnTo>
                <a:lnTo>
                  <a:pt x="17139" y="3128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任意多边形 29"/>
          <p:cNvSpPr/>
          <p:nvPr>
            <p:custDataLst>
              <p:tags r:id="rId2"/>
            </p:custDataLst>
          </p:nvPr>
        </p:nvSpPr>
        <p:spPr>
          <a:xfrm>
            <a:off x="1" y="140732"/>
            <a:ext cx="577217" cy="536832"/>
          </a:xfrm>
          <a:custGeom>
            <a:avLst/>
            <a:gdLst>
              <a:gd name="connsiteX0" fmla="*/ 284734 w 577217"/>
              <a:gd name="connsiteY0" fmla="*/ 0 h 536832"/>
              <a:gd name="connsiteX1" fmla="*/ 577217 w 577217"/>
              <a:gd name="connsiteY1" fmla="*/ 536832 h 536832"/>
              <a:gd name="connsiteX2" fmla="*/ 0 w 577217"/>
              <a:gd name="connsiteY2" fmla="*/ 536832 h 536832"/>
              <a:gd name="connsiteX3" fmla="*/ 0 w 577217"/>
              <a:gd name="connsiteY3" fmla="*/ 184 h 53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217" h="536832">
                <a:moveTo>
                  <a:pt x="284734" y="0"/>
                </a:moveTo>
                <a:lnTo>
                  <a:pt x="577217" y="536832"/>
                </a:lnTo>
                <a:lnTo>
                  <a:pt x="0" y="536832"/>
                </a:lnTo>
                <a:lnTo>
                  <a:pt x="0" y="1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2" dirty="0">
              <a:solidFill>
                <a:srgbClr val="7EC23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608929" y="260554"/>
            <a:ext cx="3067050" cy="307777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  <a:endParaRPr lang="en-US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1000">
        <p:dissolve/>
      </p:transition>
    </mc:Choice>
    <mc:Fallback>
      <p:transition spd="slow" advClick="0" advTm="1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27" grpId="0" animBg="1"/>
      <p:bldP spid="14" grpId="0" animBg="1"/>
      <p:bldP spid="15" grpId="0" animBg="1"/>
      <p:bldP spid="16" grpId="0" animBg="1"/>
      <p:bldP spid="26" grpId="0" animBg="1"/>
      <p:bldP spid="25" grpId="0" animBg="1"/>
      <p:bldP spid="24" grpId="0" animBg="1"/>
      <p:bldP spid="11" grpId="0" animBg="1"/>
      <p:bldP spid="12" grpId="0" animBg="1"/>
      <p:bldP spid="13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个性时装企划产品宣传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547"/>
  <p:tag name="MH_LIBRARY" val="CONTENTS"/>
  <p:tag name="MH_TYPE" val="OTHERS"/>
  <p:tag name="ID" val="545840"/>
</p:tagLst>
</file>

<file path=ppt/theme/theme1.xml><?xml version="1.0" encoding="utf-8"?>
<a:theme xmlns:a="http://schemas.openxmlformats.org/drawingml/2006/main" name="自定义设计方案">
  <a:themeElements>
    <a:clrScheme name="自定义 6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525252"/>
      </a:accent2>
      <a:accent3>
        <a:srgbClr val="000000"/>
      </a:accent3>
      <a:accent4>
        <a:srgbClr val="525252"/>
      </a:accent4>
      <a:accent5>
        <a:srgbClr val="000000"/>
      </a:accent5>
      <a:accent6>
        <a:srgbClr val="525252"/>
      </a:accent6>
      <a:hlink>
        <a:srgbClr val="000000"/>
      </a:hlink>
      <a:folHlink>
        <a:srgbClr val="52525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3286</Words>
  <Application>Microsoft Office PowerPoint</Application>
  <PresentationFormat>自定义</PresentationFormat>
  <Paragraphs>350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FontAwesome</vt:lpstr>
      <vt:lpstr>Gill Sans</vt:lpstr>
      <vt:lpstr>Lato</vt:lpstr>
      <vt:lpstr>Lato Regular</vt:lpstr>
      <vt:lpstr>League Gothic Regular</vt:lpstr>
      <vt:lpstr>ＭＳ Ｐゴシック</vt:lpstr>
      <vt:lpstr>Open Sans</vt:lpstr>
      <vt:lpstr>Open Sans Light</vt:lpstr>
      <vt:lpstr>Source Sans Pro</vt:lpstr>
      <vt:lpstr>等线</vt:lpstr>
      <vt:lpstr>宋体</vt:lpstr>
      <vt:lpstr>微软雅黑</vt:lpstr>
      <vt:lpstr>Agency FB</vt:lpstr>
      <vt:lpstr>Arial</vt:lpstr>
      <vt:lpstr>Calibri</vt:lpstr>
      <vt:lpstr>Impact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欧美个性时装企划产品宣传ppt模板</dc:title>
  <dc:creator/>
  <cp:lastModifiedBy/>
  <cp:revision>1</cp:revision>
  <dcterms:created xsi:type="dcterms:W3CDTF">2016-11-25T03:49:38Z</dcterms:created>
  <dcterms:modified xsi:type="dcterms:W3CDTF">2017-06-11T02:16:10Z</dcterms:modified>
</cp:coreProperties>
</file>