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9"/>
  </p:notesMasterIdLst>
  <p:handoutMasterIdLst>
    <p:handoutMasterId r:id="rId30"/>
  </p:handoutMasterIdLst>
  <p:sldIdLst>
    <p:sldId id="257" r:id="rId3"/>
    <p:sldId id="269" r:id="rId4"/>
    <p:sldId id="270" r:id="rId5"/>
    <p:sldId id="276" r:id="rId6"/>
    <p:sldId id="277" r:id="rId7"/>
    <p:sldId id="278" r:id="rId8"/>
    <p:sldId id="279" r:id="rId9"/>
    <p:sldId id="271" r:id="rId10"/>
    <p:sldId id="280" r:id="rId11"/>
    <p:sldId id="281" r:id="rId12"/>
    <p:sldId id="282" r:id="rId13"/>
    <p:sldId id="272" r:id="rId14"/>
    <p:sldId id="283" r:id="rId15"/>
    <p:sldId id="289" r:id="rId16"/>
    <p:sldId id="284" r:id="rId17"/>
    <p:sldId id="293" r:id="rId18"/>
    <p:sldId id="285" r:id="rId19"/>
    <p:sldId id="273" r:id="rId20"/>
    <p:sldId id="286" r:id="rId21"/>
    <p:sldId id="287" r:id="rId22"/>
    <p:sldId id="291" r:id="rId23"/>
    <p:sldId id="292" r:id="rId24"/>
    <p:sldId id="290" r:id="rId25"/>
    <p:sldId id="288" r:id="rId26"/>
    <p:sldId id="294" r:id="rId27"/>
    <p:sldId id="266" r:id="rId28"/>
  </p:sldIdLst>
  <p:sldSz cx="12192000" cy="6858000"/>
  <p:notesSz cx="6858000" cy="9144000"/>
  <p:defaultTextStyle>
    <a:defPPr>
      <a:defRPr lang="zh-CN"/>
    </a:defPPr>
    <a:lvl1pPr marL="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B50"/>
    <a:srgbClr val="215758"/>
    <a:srgbClr val="ACB398"/>
    <a:srgbClr val="FBFCFF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2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EF8-4DBE-BE6D-5626B0FC32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EF8-4DBE-BE6D-5626B0FC32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EF8-4DBE-BE6D-5626B0FC32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EF8-4DBE-BE6D-5626B0FC32B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2016</c:v>
                </c:pt>
                <c:pt idx="2">
                  <c:v>2016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81-4475-A3C7-A3B4B25662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834058C-EEA0-4CF2-87DA-662F1FAC44BE}" type="slidenum">
              <a:rPr lang="zh-CN" altLang="en-US" sz="120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fld>
            <a:endParaRPr lang="zh-CN" altLang="en-US" sz="120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6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6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74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My First Template</a:t>
            </a:r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DD38-D176-4641-AFA7-7D9BAEFE43A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01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02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03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B2866B3-7C68-4BE3-8279-9D9A785A703B}" type="datetimeFigureOut">
              <a:rPr lang="zh-CN" altLang="en-US"/>
              <a:t>2017/3/19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D11AC61-967E-4BF2-B62D-45F701E91E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rot="-7200000">
            <a:off x="32555" y="-59532"/>
            <a:ext cx="822327" cy="550863"/>
            <a:chOff x="107004" y="-16739"/>
            <a:chExt cx="1037441" cy="968188"/>
          </a:xfrm>
        </p:grpSpPr>
        <p:sp>
          <p:nvSpPr>
            <p:cNvPr id="3" name="平行四边形 18"/>
            <p:cNvSpPr>
              <a:spLocks noChangeArrowheads="1"/>
            </p:cNvSpPr>
            <p:nvPr/>
          </p:nvSpPr>
          <p:spPr bwMode="auto">
            <a:xfrm flipH="1" flipV="1">
              <a:off x="137170" y="-16640"/>
              <a:ext cx="1009402" cy="968188"/>
            </a:xfrm>
            <a:prstGeom prst="parallelogram">
              <a:avLst>
                <a:gd name="adj" fmla="val 56360"/>
              </a:avLst>
            </a:pr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平行四边形 16"/>
            <p:cNvSpPr>
              <a:spLocks noChangeArrowheads="1"/>
            </p:cNvSpPr>
            <p:nvPr/>
          </p:nvSpPr>
          <p:spPr bwMode="auto">
            <a:xfrm flipH="1" flipV="1">
              <a:off x="108501" y="50608"/>
              <a:ext cx="827149" cy="792407"/>
            </a:xfrm>
            <a:prstGeom prst="parallelogram">
              <a:avLst>
                <a:gd name="adj" fmla="val 56360"/>
              </a:avLst>
            </a:prstGeom>
            <a:solidFill>
              <a:srgbClr val="00A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平行四边形 15"/>
            <p:cNvSpPr>
              <a:spLocks noChangeArrowheads="1"/>
            </p:cNvSpPr>
            <p:nvPr/>
          </p:nvSpPr>
          <p:spPr bwMode="auto">
            <a:xfrm flipH="1" flipV="1">
              <a:off x="369493" y="-17079"/>
              <a:ext cx="676939" cy="650107"/>
            </a:xfrm>
            <a:prstGeom prst="parallelogram">
              <a:avLst>
                <a:gd name="adj" fmla="val 56360"/>
              </a:avLst>
            </a:prstGeom>
            <a:solidFill>
              <a:srgbClr val="D6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238125" y="6356352"/>
            <a:ext cx="2743200" cy="365125"/>
          </a:xfrm>
        </p:spPr>
        <p:txBody>
          <a:bodyPr/>
          <a:lstStyle>
            <a:lvl1pPr defTabSz="913765" eaLnBrk="0" hangingPunct="0">
              <a:defRPr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46C3A0F-B09B-48F1-8C07-A3E14FD82818}" type="datetimeFigureOut">
              <a:rPr lang="zh-CN" altLang="en-US"/>
              <a:t>2017/3/19</a:t>
            </a:fld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11815776" y="6583374"/>
            <a:ext cx="377825" cy="271463"/>
          </a:xfrm>
          <a:solidFill>
            <a:srgbClr val="00A1D8"/>
          </a:solidFill>
        </p:spPr>
        <p:txBody>
          <a:bodyPr/>
          <a:lstStyle>
            <a:lvl1pPr defTabSz="913765" eaLnBrk="0" hangingPunct="0">
              <a:defRPr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5CB2C62-35FA-4087-B6F5-912DF3AB4FAF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2017/3/19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617" tIns="43318" rIns="86617" bIns="4331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617" tIns="43318" rIns="86617" bIns="4331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l" defTabSz="1218565" eaLnBrk="1" hangingPunct="1"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858A7A94-BDEC-4469-B0E2-F2C91E9E6E00}" type="datetimeFigureOut">
              <a:rPr lang="zh-CN" altLang="en-US"/>
              <a:t>2017/3/19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ctr" defTabSz="1218565" eaLnBrk="1" hangingPunct="1"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r" defTabSz="1218565" eaLnBrk="1" hangingPunct="1"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E7B1C239-AC70-402D-861A-C082B1F0F26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165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4870" rtl="0" fontAlgn="base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48970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267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574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754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188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495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802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109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07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14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921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228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535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842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149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456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5"/>
          <a:srcRect t="9822" b="9994"/>
          <a:stretch>
            <a:fillRect/>
          </a:stretch>
        </p:blipFill>
        <p:spPr>
          <a:xfrm>
            <a:off x="1812409" y="-155664"/>
            <a:ext cx="8689752" cy="696837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027523" y="1412690"/>
            <a:ext cx="4205722" cy="40468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38096" y="1596636"/>
            <a:ext cx="3823384" cy="3678924"/>
          </a:xfrm>
          <a:prstGeom prst="ellipse">
            <a:avLst/>
          </a:prstGeom>
          <a:noFill/>
          <a:ln w="28575">
            <a:solidFill>
              <a:srgbClr val="2157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270733" y="2240732"/>
            <a:ext cx="3582363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55663C"/>
                </a:solidFill>
                <a:latin typeface="Embassy BT" panose="03030602040507090C03" pitchFamily="66" charset="0"/>
                <a:cs typeface="Arial" panose="020B0604020202020204" pitchFamily="34" charset="0"/>
              </a:rPr>
              <a:t>  Small And Pure </a:t>
            </a:r>
          </a:p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55663C"/>
                </a:solidFill>
                <a:latin typeface="Embassy BT" panose="03030602040507090C03" pitchFamily="66" charset="0"/>
                <a:cs typeface="Arial" panose="020B0604020202020204" pitchFamily="34" charset="0"/>
              </a:rPr>
              <a:t>And Fresh Flowers PPT</a:t>
            </a:r>
            <a:endParaRPr lang="zh-CN" altLang="en-US" sz="2600" dirty="0">
              <a:solidFill>
                <a:srgbClr val="55663C"/>
              </a:solidFill>
              <a:latin typeface="Embassy BT" panose="03030602040507090C03" pitchFamily="66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380637" y="3157018"/>
            <a:ext cx="356519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200" dirty="0">
                <a:solidFill>
                  <a:srgbClr val="55663C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小清新简历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25040" y="4136614"/>
            <a:ext cx="1338458" cy="369150"/>
          </a:xfrm>
          <a:prstGeom prst="rect">
            <a:avLst/>
          </a:prstGeom>
          <a:noFill/>
        </p:spPr>
        <p:txBody>
          <a:bodyPr wrap="none" lIns="91257" tIns="45630" rIns="91257" bIns="45630" rtlCol="0">
            <a:spAutoFit/>
          </a:bodyPr>
          <a:lstStyle/>
          <a:p>
            <a:r>
              <a:rPr lang="zh-CN" altLang="en-US" dirty="0" smtClean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应聘人：</a:t>
            </a:r>
            <a:r>
              <a:rPr lang="en-US" altLang="zh-CN" dirty="0" smtClean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</a:t>
            </a:r>
            <a:endParaRPr lang="zh-CN" altLang="en-US" dirty="0">
              <a:solidFill>
                <a:srgbClr val="2F5B5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Paula DeAnda - Why Would I 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32231" y="1982579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/>
      <p:bldP spid="8" grpId="1"/>
      <p:bldP spid="10" grpId="0"/>
      <p:bldP spid="10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384768" y="138399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921221" y="1552406"/>
            <a:ext cx="3838587" cy="3821589"/>
            <a:chOff x="4176708" y="2023031"/>
            <a:chExt cx="3838586" cy="3821589"/>
          </a:xfrm>
        </p:grpSpPr>
        <p:sp>
          <p:nvSpPr>
            <p:cNvPr id="56" name="任意多边形 55"/>
            <p:cNvSpPr/>
            <p:nvPr/>
          </p:nvSpPr>
          <p:spPr bwMode="auto">
            <a:xfrm>
              <a:off x="6834363" y="3952240"/>
              <a:ext cx="168167" cy="85367"/>
            </a:xfrm>
            <a:custGeom>
              <a:avLst/>
              <a:gdLst>
                <a:gd name="connsiteX0" fmla="*/ 6747 w 168167"/>
                <a:gd name="connsiteY0" fmla="*/ 0 h 85367"/>
                <a:gd name="connsiteX1" fmla="*/ 163674 w 168167"/>
                <a:gd name="connsiteY1" fmla="*/ 0 h 85367"/>
                <a:gd name="connsiteX2" fmla="*/ 168167 w 168167"/>
                <a:gd name="connsiteY2" fmla="*/ 85367 h 85367"/>
                <a:gd name="connsiteX3" fmla="*/ 0 w 168167"/>
                <a:gd name="connsiteY3" fmla="*/ 85367 h 8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167" h="85367">
                  <a:moveTo>
                    <a:pt x="6747" y="0"/>
                  </a:moveTo>
                  <a:cubicBezTo>
                    <a:pt x="163674" y="0"/>
                    <a:pt x="163674" y="0"/>
                    <a:pt x="163674" y="0"/>
                  </a:cubicBezTo>
                  <a:lnTo>
                    <a:pt x="168167" y="85367"/>
                  </a:lnTo>
                  <a:lnTo>
                    <a:pt x="0" y="85367"/>
                  </a:ln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4379261" y="2023031"/>
              <a:ext cx="1978784" cy="172523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3" h="726">
                  <a:moveTo>
                    <a:pt x="796" y="446"/>
                  </a:moveTo>
                  <a:cubicBezTo>
                    <a:pt x="758" y="446"/>
                    <a:pt x="720" y="452"/>
                    <a:pt x="682" y="464"/>
                  </a:cubicBezTo>
                  <a:cubicBezTo>
                    <a:pt x="559" y="506"/>
                    <a:pt x="475" y="608"/>
                    <a:pt x="450" y="726"/>
                  </a:cubicBezTo>
                  <a:cubicBezTo>
                    <a:pt x="450" y="726"/>
                    <a:pt x="450" y="726"/>
                    <a:pt x="450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28" y="421"/>
                    <a:pt x="231" y="147"/>
                    <a:pt x="539" y="43"/>
                  </a:cubicBezTo>
                  <a:cubicBezTo>
                    <a:pt x="623" y="14"/>
                    <a:pt x="709" y="0"/>
                    <a:pt x="794" y="0"/>
                  </a:cubicBezTo>
                  <a:cubicBezTo>
                    <a:pt x="797" y="0"/>
                    <a:pt x="828" y="0"/>
                    <a:pt x="827" y="1"/>
                  </a:cubicBezTo>
                  <a:cubicBezTo>
                    <a:pt x="827" y="445"/>
                    <a:pt x="827" y="445"/>
                    <a:pt x="827" y="445"/>
                  </a:cubicBezTo>
                  <a:cubicBezTo>
                    <a:pt x="833" y="445"/>
                    <a:pt x="808" y="445"/>
                    <a:pt x="814" y="446"/>
                  </a:cubicBezTo>
                  <a:cubicBezTo>
                    <a:pt x="796" y="446"/>
                    <a:pt x="796" y="446"/>
                    <a:pt x="796" y="446"/>
                  </a:cubicBez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 bwMode="auto">
            <a:xfrm>
              <a:off x="4339972" y="3500639"/>
              <a:ext cx="1174315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1225"/>
              <a:endParaRPr lang="zh-CN" altLang="en-US" sz="1700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176708" y="3653367"/>
              <a:ext cx="1961624" cy="2094970"/>
              <a:chOff x="4176708" y="3653367"/>
              <a:chExt cx="1961624" cy="2094970"/>
            </a:xfrm>
          </p:grpSpPr>
          <p:sp>
            <p:nvSpPr>
              <p:cNvPr id="85" name="Freeform 12"/>
              <p:cNvSpPr/>
              <p:nvPr/>
            </p:nvSpPr>
            <p:spPr bwMode="auto">
              <a:xfrm>
                <a:off x="4176708" y="3653367"/>
                <a:ext cx="1932041" cy="2048190"/>
              </a:xfrm>
              <a:custGeom>
                <a:avLst/>
                <a:gdLst>
                  <a:gd name="T0" fmla="*/ 455 w 813"/>
                  <a:gd name="T1" fmla="*/ 46 h 862"/>
                  <a:gd name="T2" fmla="*/ 474 w 813"/>
                  <a:gd name="T3" fmla="*/ 163 h 862"/>
                  <a:gd name="T4" fmla="*/ 813 w 813"/>
                  <a:gd name="T5" fmla="*/ 407 h 862"/>
                  <a:gd name="T6" fmla="*/ 813 w 813"/>
                  <a:gd name="T7" fmla="*/ 862 h 862"/>
                  <a:gd name="T8" fmla="*/ 0 w 813"/>
                  <a:gd name="T9" fmla="*/ 48 h 862"/>
                  <a:gd name="T10" fmla="*/ 0 w 813"/>
                  <a:gd name="T11" fmla="*/ 0 h 862"/>
                  <a:gd name="T12" fmla="*/ 455 w 813"/>
                  <a:gd name="T13" fmla="*/ 0 h 862"/>
                  <a:gd name="T14" fmla="*/ 455 w 813"/>
                  <a:gd name="T15" fmla="*/ 4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3" h="862">
                    <a:moveTo>
                      <a:pt x="455" y="46"/>
                    </a:moveTo>
                    <a:cubicBezTo>
                      <a:pt x="455" y="85"/>
                      <a:pt x="461" y="124"/>
                      <a:pt x="474" y="163"/>
                    </a:cubicBezTo>
                    <a:cubicBezTo>
                      <a:pt x="524" y="312"/>
                      <a:pt x="664" y="407"/>
                      <a:pt x="813" y="407"/>
                    </a:cubicBezTo>
                    <a:cubicBezTo>
                      <a:pt x="813" y="862"/>
                      <a:pt x="813" y="862"/>
                      <a:pt x="813" y="862"/>
                    </a:cubicBezTo>
                    <a:cubicBezTo>
                      <a:pt x="397" y="861"/>
                      <a:pt x="10" y="451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5" y="0"/>
                      <a:pt x="455" y="0"/>
                      <a:pt x="455" y="0"/>
                    </a:cubicBezTo>
                    <a:cubicBezTo>
                      <a:pt x="455" y="46"/>
                      <a:pt x="455" y="46"/>
                      <a:pt x="455" y="4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381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 bwMode="auto">
              <a:xfrm rot="5400000" flipH="1" flipV="1">
                <a:off x="5361872" y="4971876"/>
                <a:ext cx="1182854" cy="370067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1225"/>
                <a:endParaRPr lang="zh-CN" altLang="en-US" sz="17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 bwMode="auto">
            <a:xfrm>
              <a:off x="5972770" y="4037607"/>
              <a:ext cx="1923542" cy="1807013"/>
            </a:xfrm>
            <a:custGeom>
              <a:avLst/>
              <a:gdLst>
                <a:gd name="connsiteX0" fmla="*/ 861106 w 1923542"/>
                <a:gd name="connsiteY0" fmla="*/ 0 h 1807013"/>
                <a:gd name="connsiteX1" fmla="*/ 1029273 w 1923542"/>
                <a:gd name="connsiteY1" fmla="*/ 0 h 1807013"/>
                <a:gd name="connsiteX2" fmla="*/ 1029535 w 1923542"/>
                <a:gd name="connsiteY2" fmla="*/ 4973 h 1807013"/>
                <a:gd name="connsiteX3" fmla="*/ 1923542 w 1923542"/>
                <a:gd name="connsiteY3" fmla="*/ 4973 h 1807013"/>
                <a:gd name="connsiteX4" fmla="*/ 33288 w 1923542"/>
                <a:gd name="connsiteY4" fmla="*/ 1807013 h 1807013"/>
                <a:gd name="connsiteX5" fmla="*/ 0 w 1923542"/>
                <a:gd name="connsiteY5" fmla="*/ 1807013 h 1807013"/>
                <a:gd name="connsiteX6" fmla="*/ 0 w 1923542"/>
                <a:gd name="connsiteY6" fmla="*/ 749087 h 1807013"/>
                <a:gd name="connsiteX7" fmla="*/ 28532 w 1923542"/>
                <a:gd name="connsiteY7" fmla="*/ 749087 h 1807013"/>
                <a:gd name="connsiteX8" fmla="*/ 299588 w 1923542"/>
                <a:gd name="connsiteY8" fmla="*/ 703917 h 1807013"/>
                <a:gd name="connsiteX9" fmla="*/ 857673 w 1923542"/>
                <a:gd name="connsiteY9" fmla="*/ 43424 h 180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3542" h="1807013">
                  <a:moveTo>
                    <a:pt x="861106" y="0"/>
                  </a:moveTo>
                  <a:lnTo>
                    <a:pt x="1029273" y="0"/>
                  </a:lnTo>
                  <a:lnTo>
                    <a:pt x="1029535" y="4973"/>
                  </a:lnTo>
                  <a:cubicBezTo>
                    <a:pt x="1923542" y="4973"/>
                    <a:pt x="1923542" y="4973"/>
                    <a:pt x="1923542" y="4973"/>
                  </a:cubicBezTo>
                  <a:cubicBezTo>
                    <a:pt x="1875989" y="1012974"/>
                    <a:pt x="1041423" y="1807013"/>
                    <a:pt x="33288" y="1807013"/>
                  </a:cubicBezTo>
                  <a:cubicBezTo>
                    <a:pt x="0" y="1807013"/>
                    <a:pt x="0" y="1807013"/>
                    <a:pt x="0" y="1807013"/>
                  </a:cubicBezTo>
                  <a:cubicBezTo>
                    <a:pt x="0" y="749087"/>
                    <a:pt x="0" y="749087"/>
                    <a:pt x="0" y="749087"/>
                  </a:cubicBezTo>
                  <a:cubicBezTo>
                    <a:pt x="28532" y="749087"/>
                    <a:pt x="28532" y="749087"/>
                    <a:pt x="28532" y="749087"/>
                  </a:cubicBezTo>
                  <a:cubicBezTo>
                    <a:pt x="118884" y="749087"/>
                    <a:pt x="209236" y="734823"/>
                    <a:pt x="299588" y="703917"/>
                  </a:cubicBezTo>
                  <a:cubicBezTo>
                    <a:pt x="603336" y="601988"/>
                    <a:pt x="810603" y="339884"/>
                    <a:pt x="857673" y="43424"/>
                  </a:cubicBez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 bwMode="auto">
            <a:xfrm flipH="1" flipV="1">
              <a:off x="6777310" y="3916665"/>
              <a:ext cx="1179239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1225"/>
              <a:endParaRPr lang="zh-CN" altLang="en-US" sz="1700">
                <a:solidFill>
                  <a:prstClr val="white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38297" y="2188168"/>
              <a:ext cx="1776997" cy="1854724"/>
              <a:chOff x="6238297" y="2188168"/>
              <a:chExt cx="1776997" cy="1854724"/>
            </a:xfrm>
          </p:grpSpPr>
          <p:sp>
            <p:nvSpPr>
              <p:cNvPr id="83" name="Freeform 5"/>
              <p:cNvSpPr/>
              <p:nvPr/>
            </p:nvSpPr>
            <p:spPr bwMode="auto">
              <a:xfrm>
                <a:off x="6273058" y="2232666"/>
                <a:ext cx="1742236" cy="1810226"/>
              </a:xfrm>
              <a:custGeom>
                <a:avLst/>
                <a:gdLst>
                  <a:gd name="T0" fmla="*/ 307 w 733"/>
                  <a:gd name="T1" fmla="*/ 762 h 762"/>
                  <a:gd name="T2" fmla="*/ 289 w 733"/>
                  <a:gd name="T3" fmla="*/ 653 h 762"/>
                  <a:gd name="T4" fmla="*/ 0 w 733"/>
                  <a:gd name="T5" fmla="*/ 424 h 762"/>
                  <a:gd name="T6" fmla="*/ 0 w 733"/>
                  <a:gd name="T7" fmla="*/ 0 h 762"/>
                  <a:gd name="T8" fmla="*/ 733 w 733"/>
                  <a:gd name="T9" fmla="*/ 761 h 762"/>
                  <a:gd name="T10" fmla="*/ 733 w 733"/>
                  <a:gd name="T11" fmla="*/ 762 h 762"/>
                  <a:gd name="T12" fmla="*/ 307 w 733"/>
                  <a:gd name="T13" fmla="*/ 762 h 762"/>
                  <a:gd name="T14" fmla="*/ 307 w 733"/>
                  <a:gd name="T15" fmla="*/ 762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3" h="762">
                    <a:moveTo>
                      <a:pt x="307" y="762"/>
                    </a:moveTo>
                    <a:cubicBezTo>
                      <a:pt x="307" y="726"/>
                      <a:pt x="301" y="689"/>
                      <a:pt x="289" y="653"/>
                    </a:cubicBezTo>
                    <a:cubicBezTo>
                      <a:pt x="241" y="513"/>
                      <a:pt x="140" y="425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5" y="0"/>
                      <a:pt x="733" y="393"/>
                      <a:pt x="733" y="761"/>
                    </a:cubicBezTo>
                    <a:cubicBezTo>
                      <a:pt x="733" y="762"/>
                      <a:pt x="733" y="762"/>
                      <a:pt x="733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381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 bwMode="auto">
              <a:xfrm rot="5400000">
                <a:off x="5826040" y="2600425"/>
                <a:ext cx="1112245" cy="287731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1225"/>
                <a:endParaRPr lang="zh-CN" altLang="en-US" sz="17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Freeform 7"/>
            <p:cNvSpPr/>
            <p:nvPr/>
          </p:nvSpPr>
          <p:spPr bwMode="auto">
            <a:xfrm>
              <a:off x="4498729" y="2025446"/>
              <a:ext cx="1846059" cy="138835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  <a:gd name="connsiteX0" fmla="*/ 9965 w 10348"/>
                <a:gd name="connsiteY0" fmla="*/ 6143 h 10079"/>
                <a:gd name="connsiteX1" fmla="*/ 8596 w 10348"/>
                <a:gd name="connsiteY1" fmla="*/ 6391 h 10079"/>
                <a:gd name="connsiteX2" fmla="*/ 5811 w 10348"/>
                <a:gd name="connsiteY2" fmla="*/ 10000 h 10079"/>
                <a:gd name="connsiteX3" fmla="*/ 6064 w 10348"/>
                <a:gd name="connsiteY3" fmla="*/ 8979 h 10079"/>
                <a:gd name="connsiteX4" fmla="*/ 421 w 10348"/>
                <a:gd name="connsiteY4" fmla="*/ 10000 h 10079"/>
                <a:gd name="connsiteX5" fmla="*/ 409 w 10348"/>
                <a:gd name="connsiteY5" fmla="*/ 10000 h 10079"/>
                <a:gd name="connsiteX6" fmla="*/ 6880 w 10348"/>
                <a:gd name="connsiteY6" fmla="*/ 592 h 10079"/>
                <a:gd name="connsiteX7" fmla="*/ 9941 w 10348"/>
                <a:gd name="connsiteY7" fmla="*/ 0 h 10079"/>
                <a:gd name="connsiteX8" fmla="*/ 10337 w 10348"/>
                <a:gd name="connsiteY8" fmla="*/ 14 h 10079"/>
                <a:gd name="connsiteX9" fmla="*/ 10337 w 10348"/>
                <a:gd name="connsiteY9" fmla="*/ 6129 h 10079"/>
                <a:gd name="connsiteX10" fmla="*/ 10181 w 10348"/>
                <a:gd name="connsiteY10" fmla="*/ 6143 h 10079"/>
                <a:gd name="connsiteX11" fmla="*/ 9965 w 10348"/>
                <a:gd name="connsiteY11" fmla="*/ 6143 h 10079"/>
                <a:gd name="connsiteX0-1" fmla="*/ 9768 w 10151"/>
                <a:gd name="connsiteY0-2" fmla="*/ 6316 h 10252"/>
                <a:gd name="connsiteX1-3" fmla="*/ 8399 w 10151"/>
                <a:gd name="connsiteY1-4" fmla="*/ 6564 h 10252"/>
                <a:gd name="connsiteX2-5" fmla="*/ 5614 w 10151"/>
                <a:gd name="connsiteY2-6" fmla="*/ 10173 h 10252"/>
                <a:gd name="connsiteX3-7" fmla="*/ 5867 w 10151"/>
                <a:gd name="connsiteY3-8" fmla="*/ 9152 h 10252"/>
                <a:gd name="connsiteX4-9" fmla="*/ 224 w 10151"/>
                <a:gd name="connsiteY4-10" fmla="*/ 10173 h 10252"/>
                <a:gd name="connsiteX5-11" fmla="*/ 1042 w 10151"/>
                <a:gd name="connsiteY5-12" fmla="*/ 7675 h 10252"/>
                <a:gd name="connsiteX6-13" fmla="*/ 6683 w 10151"/>
                <a:gd name="connsiteY6-14" fmla="*/ 765 h 10252"/>
                <a:gd name="connsiteX7-15" fmla="*/ 9744 w 10151"/>
                <a:gd name="connsiteY7-16" fmla="*/ 173 h 10252"/>
                <a:gd name="connsiteX8-17" fmla="*/ 10140 w 10151"/>
                <a:gd name="connsiteY8-18" fmla="*/ 187 h 10252"/>
                <a:gd name="connsiteX9-19" fmla="*/ 10140 w 10151"/>
                <a:gd name="connsiteY9-20" fmla="*/ 6302 h 10252"/>
                <a:gd name="connsiteX10-21" fmla="*/ 9984 w 10151"/>
                <a:gd name="connsiteY10-22" fmla="*/ 6316 h 10252"/>
                <a:gd name="connsiteX11-23" fmla="*/ 9768 w 10151"/>
                <a:gd name="connsiteY11-24" fmla="*/ 6316 h 10252"/>
                <a:gd name="connsiteX0-25" fmla="*/ 8730 w 9113"/>
                <a:gd name="connsiteY0-26" fmla="*/ 6316 h 10275"/>
                <a:gd name="connsiteX1-27" fmla="*/ 7361 w 9113"/>
                <a:gd name="connsiteY1-28" fmla="*/ 6564 h 10275"/>
                <a:gd name="connsiteX2-29" fmla="*/ 4576 w 9113"/>
                <a:gd name="connsiteY2-30" fmla="*/ 10173 h 10275"/>
                <a:gd name="connsiteX3-31" fmla="*/ 4829 w 9113"/>
                <a:gd name="connsiteY3-32" fmla="*/ 9152 h 10275"/>
                <a:gd name="connsiteX4-33" fmla="*/ 4 w 9113"/>
                <a:gd name="connsiteY4-34" fmla="*/ 7675 h 10275"/>
                <a:gd name="connsiteX5-35" fmla="*/ 5645 w 9113"/>
                <a:gd name="connsiteY5-36" fmla="*/ 765 h 10275"/>
                <a:gd name="connsiteX6-37" fmla="*/ 8706 w 9113"/>
                <a:gd name="connsiteY6-38" fmla="*/ 173 h 10275"/>
                <a:gd name="connsiteX7-39" fmla="*/ 9102 w 9113"/>
                <a:gd name="connsiteY7-40" fmla="*/ 187 h 10275"/>
                <a:gd name="connsiteX8-41" fmla="*/ 9102 w 9113"/>
                <a:gd name="connsiteY8-42" fmla="*/ 6302 h 10275"/>
                <a:gd name="connsiteX9-43" fmla="*/ 8946 w 9113"/>
                <a:gd name="connsiteY9-44" fmla="*/ 6316 h 10275"/>
                <a:gd name="connsiteX10-45" fmla="*/ 8730 w 9113"/>
                <a:gd name="connsiteY10-46" fmla="*/ 6316 h 10275"/>
                <a:gd name="connsiteX0-47" fmla="*/ 9642 w 10490"/>
                <a:gd name="connsiteY0-48" fmla="*/ 6518 h 10371"/>
                <a:gd name="connsiteX1-49" fmla="*/ 8139 w 10490"/>
                <a:gd name="connsiteY1-50" fmla="*/ 6759 h 10371"/>
                <a:gd name="connsiteX2-51" fmla="*/ 5083 w 10490"/>
                <a:gd name="connsiteY2-52" fmla="*/ 10272 h 10371"/>
                <a:gd name="connsiteX3-53" fmla="*/ 5361 w 10490"/>
                <a:gd name="connsiteY3-54" fmla="*/ 9278 h 10371"/>
                <a:gd name="connsiteX4-55" fmla="*/ 66 w 10490"/>
                <a:gd name="connsiteY4-56" fmla="*/ 7841 h 10371"/>
                <a:gd name="connsiteX5-57" fmla="*/ 9615 w 10490"/>
                <a:gd name="connsiteY5-58" fmla="*/ 539 h 10371"/>
                <a:gd name="connsiteX6-59" fmla="*/ 10050 w 10490"/>
                <a:gd name="connsiteY6-60" fmla="*/ 553 h 10371"/>
                <a:gd name="connsiteX7-61" fmla="*/ 10050 w 10490"/>
                <a:gd name="connsiteY7-62" fmla="*/ 6504 h 10371"/>
                <a:gd name="connsiteX8-63" fmla="*/ 9879 w 10490"/>
                <a:gd name="connsiteY8-64" fmla="*/ 6518 h 10371"/>
                <a:gd name="connsiteX9-65" fmla="*/ 9642 w 10490"/>
                <a:gd name="connsiteY9-66" fmla="*/ 6518 h 10371"/>
                <a:gd name="connsiteX0-67" fmla="*/ 9655 w 10075"/>
                <a:gd name="connsiteY0-68" fmla="*/ 5965 h 9818"/>
                <a:gd name="connsiteX1-69" fmla="*/ 8152 w 10075"/>
                <a:gd name="connsiteY1-70" fmla="*/ 6206 h 9818"/>
                <a:gd name="connsiteX2-71" fmla="*/ 5096 w 10075"/>
                <a:gd name="connsiteY2-72" fmla="*/ 9719 h 9818"/>
                <a:gd name="connsiteX3-73" fmla="*/ 5374 w 10075"/>
                <a:gd name="connsiteY3-74" fmla="*/ 8725 h 9818"/>
                <a:gd name="connsiteX4-75" fmla="*/ 79 w 10075"/>
                <a:gd name="connsiteY4-76" fmla="*/ 7288 h 9818"/>
                <a:gd name="connsiteX5-77" fmla="*/ 10063 w 10075"/>
                <a:gd name="connsiteY5-78" fmla="*/ 0 h 9818"/>
                <a:gd name="connsiteX6-79" fmla="*/ 10063 w 10075"/>
                <a:gd name="connsiteY6-80" fmla="*/ 5951 h 9818"/>
                <a:gd name="connsiteX7-81" fmla="*/ 9892 w 10075"/>
                <a:gd name="connsiteY7-82" fmla="*/ 5965 h 9818"/>
                <a:gd name="connsiteX8-83" fmla="*/ 9655 w 10075"/>
                <a:gd name="connsiteY8-84" fmla="*/ 5965 h 9818"/>
                <a:gd name="connsiteX0-85" fmla="*/ 9590 w 10007"/>
                <a:gd name="connsiteY0-86" fmla="*/ 6076 h 8947"/>
                <a:gd name="connsiteX1-87" fmla="*/ 8098 w 10007"/>
                <a:gd name="connsiteY1-88" fmla="*/ 6321 h 8947"/>
                <a:gd name="connsiteX2-89" fmla="*/ 5341 w 10007"/>
                <a:gd name="connsiteY2-90" fmla="*/ 8887 h 8947"/>
                <a:gd name="connsiteX3-91" fmla="*/ 85 w 10007"/>
                <a:gd name="connsiteY3-92" fmla="*/ 7423 h 8947"/>
                <a:gd name="connsiteX4-93" fmla="*/ 9995 w 10007"/>
                <a:gd name="connsiteY4-94" fmla="*/ 0 h 8947"/>
                <a:gd name="connsiteX5-95" fmla="*/ 9995 w 10007"/>
                <a:gd name="connsiteY5-96" fmla="*/ 6061 h 8947"/>
                <a:gd name="connsiteX6-97" fmla="*/ 9825 w 10007"/>
                <a:gd name="connsiteY6-98" fmla="*/ 6076 h 8947"/>
                <a:gd name="connsiteX7-99" fmla="*/ 9590 w 10007"/>
                <a:gd name="connsiteY7-100" fmla="*/ 6076 h 8947"/>
                <a:gd name="connsiteX0-101" fmla="*/ 9737 w 10154"/>
                <a:gd name="connsiteY0-102" fmla="*/ 6791 h 8916"/>
                <a:gd name="connsiteX1-103" fmla="*/ 8246 w 10154"/>
                <a:gd name="connsiteY1-104" fmla="*/ 7065 h 8916"/>
                <a:gd name="connsiteX2-105" fmla="*/ 3487 w 10154"/>
                <a:gd name="connsiteY2-106" fmla="*/ 8174 h 8916"/>
                <a:gd name="connsiteX3-107" fmla="*/ 239 w 10154"/>
                <a:gd name="connsiteY3-108" fmla="*/ 8297 h 8916"/>
                <a:gd name="connsiteX4-109" fmla="*/ 10142 w 10154"/>
                <a:gd name="connsiteY4-110" fmla="*/ 0 h 8916"/>
                <a:gd name="connsiteX5-111" fmla="*/ 10142 w 10154"/>
                <a:gd name="connsiteY5-112" fmla="*/ 6774 h 8916"/>
                <a:gd name="connsiteX6-113" fmla="*/ 9972 w 10154"/>
                <a:gd name="connsiteY6-114" fmla="*/ 6791 h 8916"/>
                <a:gd name="connsiteX7-115" fmla="*/ 9737 w 10154"/>
                <a:gd name="connsiteY7-116" fmla="*/ 6791 h 89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154" h="8916">
                  <a:moveTo>
                    <a:pt x="9737" y="6791"/>
                  </a:moveTo>
                  <a:cubicBezTo>
                    <a:pt x="9241" y="6791"/>
                    <a:pt x="9288" y="6835"/>
                    <a:pt x="8246" y="7065"/>
                  </a:cubicBezTo>
                  <a:cubicBezTo>
                    <a:pt x="7204" y="7295"/>
                    <a:pt x="4822" y="7968"/>
                    <a:pt x="3487" y="8174"/>
                  </a:cubicBezTo>
                  <a:cubicBezTo>
                    <a:pt x="2153" y="8380"/>
                    <a:pt x="-870" y="9659"/>
                    <a:pt x="239" y="8297"/>
                  </a:cubicBezTo>
                  <a:cubicBezTo>
                    <a:pt x="1348" y="6935"/>
                    <a:pt x="8491" y="254"/>
                    <a:pt x="10142" y="0"/>
                  </a:cubicBezTo>
                  <a:lnTo>
                    <a:pt x="10142" y="6774"/>
                  </a:lnTo>
                  <a:cubicBezTo>
                    <a:pt x="10221" y="6774"/>
                    <a:pt x="9894" y="6774"/>
                    <a:pt x="9972" y="6791"/>
                  </a:cubicBezTo>
                  <a:lnTo>
                    <a:pt x="9737" y="6791"/>
                  </a:ln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670155" y="3421280"/>
              <a:ext cx="942846" cy="948890"/>
              <a:chOff x="4554538" y="4102100"/>
              <a:chExt cx="495300" cy="498475"/>
            </a:xfrm>
            <a:solidFill>
              <a:srgbClr val="1D495D"/>
            </a:solidFill>
          </p:grpSpPr>
          <p:sp>
            <p:nvSpPr>
              <p:cNvPr id="80" name="Freeform 90"/>
              <p:cNvSpPr/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91"/>
              <p:cNvSpPr/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92"/>
              <p:cNvSpPr/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5" name="文本框 2054"/>
            <p:cNvSpPr txBox="1"/>
            <p:nvPr/>
          </p:nvSpPr>
          <p:spPr>
            <a:xfrm>
              <a:off x="5588957" y="2312287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01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6" name="文本框 68"/>
            <p:cNvSpPr txBox="1"/>
            <p:nvPr/>
          </p:nvSpPr>
          <p:spPr>
            <a:xfrm>
              <a:off x="6076637" y="5023373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03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7" name="文本框 69"/>
            <p:cNvSpPr txBox="1"/>
            <p:nvPr/>
          </p:nvSpPr>
          <p:spPr>
            <a:xfrm>
              <a:off x="7144175" y="3398420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8" name="文本框 70"/>
            <p:cNvSpPr txBox="1"/>
            <p:nvPr/>
          </p:nvSpPr>
          <p:spPr>
            <a:xfrm>
              <a:off x="4428001" y="3766832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6934541" y="4717612"/>
              <a:ext cx="288000" cy="288000"/>
              <a:chOff x="7463847" y="1611569"/>
              <a:chExt cx="360000" cy="360000"/>
            </a:xfrm>
          </p:grpSpPr>
          <p:sp>
            <p:nvSpPr>
              <p:cNvPr id="78" name="Oval 128"/>
              <p:cNvSpPr>
                <a:spLocks noChangeArrowheads="1"/>
              </p:cNvSpPr>
              <p:nvPr/>
            </p:nvSpPr>
            <p:spPr bwMode="auto">
              <a:xfrm>
                <a:off x="7463847" y="1611569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129"/>
              <p:cNvSpPr/>
              <p:nvPr/>
            </p:nvSpPr>
            <p:spPr bwMode="auto">
              <a:xfrm>
                <a:off x="7560683" y="1710370"/>
                <a:ext cx="167469" cy="164669"/>
              </a:xfrm>
              <a:custGeom>
                <a:avLst/>
                <a:gdLst>
                  <a:gd name="T0" fmla="*/ 51 w 61"/>
                  <a:gd name="T1" fmla="*/ 0 h 60"/>
                  <a:gd name="T2" fmla="*/ 50 w 61"/>
                  <a:gd name="T3" fmla="*/ 0 h 60"/>
                  <a:gd name="T4" fmla="*/ 31 w 61"/>
                  <a:gd name="T5" fmla="*/ 19 h 60"/>
                  <a:gd name="T6" fmla="*/ 11 w 61"/>
                  <a:gd name="T7" fmla="*/ 0 h 60"/>
                  <a:gd name="T8" fmla="*/ 10 w 61"/>
                  <a:gd name="T9" fmla="*/ 0 h 60"/>
                  <a:gd name="T10" fmla="*/ 9 w 61"/>
                  <a:gd name="T11" fmla="*/ 0 h 60"/>
                  <a:gd name="T12" fmla="*/ 1 w 61"/>
                  <a:gd name="T13" fmla="*/ 8 h 60"/>
                  <a:gd name="T14" fmla="*/ 1 w 61"/>
                  <a:gd name="T15" fmla="*/ 11 h 60"/>
                  <a:gd name="T16" fmla="*/ 20 w 61"/>
                  <a:gd name="T17" fmla="*/ 30 h 60"/>
                  <a:gd name="T18" fmla="*/ 1 w 61"/>
                  <a:gd name="T19" fmla="*/ 49 h 60"/>
                  <a:gd name="T20" fmla="*/ 1 w 61"/>
                  <a:gd name="T21" fmla="*/ 51 h 60"/>
                  <a:gd name="T22" fmla="*/ 9 w 61"/>
                  <a:gd name="T23" fmla="*/ 59 h 60"/>
                  <a:gd name="T24" fmla="*/ 10 w 61"/>
                  <a:gd name="T25" fmla="*/ 60 h 60"/>
                  <a:gd name="T26" fmla="*/ 11 w 61"/>
                  <a:gd name="T27" fmla="*/ 59 h 60"/>
                  <a:gd name="T28" fmla="*/ 31 w 61"/>
                  <a:gd name="T29" fmla="*/ 40 h 60"/>
                  <a:gd name="T30" fmla="*/ 50 w 61"/>
                  <a:gd name="T31" fmla="*/ 59 h 60"/>
                  <a:gd name="T32" fmla="*/ 51 w 61"/>
                  <a:gd name="T33" fmla="*/ 60 h 60"/>
                  <a:gd name="T34" fmla="*/ 52 w 61"/>
                  <a:gd name="T35" fmla="*/ 59 h 60"/>
                  <a:gd name="T36" fmla="*/ 60 w 61"/>
                  <a:gd name="T37" fmla="*/ 51 h 60"/>
                  <a:gd name="T38" fmla="*/ 60 w 61"/>
                  <a:gd name="T39" fmla="*/ 49 h 60"/>
                  <a:gd name="T40" fmla="*/ 41 w 61"/>
                  <a:gd name="T41" fmla="*/ 30 h 60"/>
                  <a:gd name="T42" fmla="*/ 60 w 61"/>
                  <a:gd name="T43" fmla="*/ 11 h 60"/>
                  <a:gd name="T44" fmla="*/ 60 w 61"/>
                  <a:gd name="T45" fmla="*/ 8 h 60"/>
                  <a:gd name="T46" fmla="*/ 52 w 61"/>
                  <a:gd name="T47" fmla="*/ 0 h 60"/>
                  <a:gd name="T48" fmla="*/ 51 w 61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60">
                    <a:moveTo>
                      <a:pt x="5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9"/>
                      <a:pt x="0" y="51"/>
                      <a:pt x="1" y="51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0"/>
                      <a:pt x="10" y="60"/>
                    </a:cubicBezTo>
                    <a:cubicBezTo>
                      <a:pt x="11" y="60"/>
                      <a:pt x="11" y="59"/>
                      <a:pt x="11" y="5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60"/>
                      <a:pt x="51" y="60"/>
                    </a:cubicBezTo>
                    <a:cubicBezTo>
                      <a:pt x="51" y="60"/>
                      <a:pt x="52" y="59"/>
                      <a:pt x="52" y="5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1"/>
                      <a:pt x="61" y="49"/>
                      <a:pt x="60" y="49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1" y="10"/>
                      <a:pt x="61" y="9"/>
                      <a:pt x="60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6934541" y="2965752"/>
              <a:ext cx="288000" cy="288000"/>
              <a:chOff x="8867230" y="1631100"/>
              <a:chExt cx="360000" cy="360000"/>
            </a:xfrm>
          </p:grpSpPr>
          <p:sp>
            <p:nvSpPr>
              <p:cNvPr id="76" name="Oval 133"/>
              <p:cNvSpPr>
                <a:spLocks noChangeArrowheads="1"/>
              </p:cNvSpPr>
              <p:nvPr/>
            </p:nvSpPr>
            <p:spPr bwMode="auto">
              <a:xfrm>
                <a:off x="8867230" y="163110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Freeform 134"/>
              <p:cNvSpPr/>
              <p:nvPr/>
            </p:nvSpPr>
            <p:spPr bwMode="auto">
              <a:xfrm>
                <a:off x="8923656" y="1785548"/>
                <a:ext cx="246019" cy="52240"/>
              </a:xfrm>
              <a:custGeom>
                <a:avLst/>
                <a:gdLst>
                  <a:gd name="T0" fmla="*/ 88 w 90"/>
                  <a:gd name="T1" fmla="*/ 0 h 19"/>
                  <a:gd name="T2" fmla="*/ 2 w 90"/>
                  <a:gd name="T3" fmla="*/ 0 h 19"/>
                  <a:gd name="T4" fmla="*/ 0 w 90"/>
                  <a:gd name="T5" fmla="*/ 3 h 19"/>
                  <a:gd name="T6" fmla="*/ 0 w 90"/>
                  <a:gd name="T7" fmla="*/ 16 h 19"/>
                  <a:gd name="T8" fmla="*/ 2 w 90"/>
                  <a:gd name="T9" fmla="*/ 19 h 19"/>
                  <a:gd name="T10" fmla="*/ 88 w 90"/>
                  <a:gd name="T11" fmla="*/ 19 h 19"/>
                  <a:gd name="T12" fmla="*/ 90 w 90"/>
                  <a:gd name="T13" fmla="*/ 16 h 19"/>
                  <a:gd name="T14" fmla="*/ 90 w 90"/>
                  <a:gd name="T15" fmla="*/ 3 h 19"/>
                  <a:gd name="T16" fmla="*/ 88 w 90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8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9" y="19"/>
                      <a:pt x="90" y="18"/>
                      <a:pt x="90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1"/>
                      <a:pt x="89" y="0"/>
                      <a:pt x="88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Oval 138"/>
            <p:cNvSpPr>
              <a:spLocks noChangeArrowheads="1"/>
            </p:cNvSpPr>
            <p:nvPr/>
          </p:nvSpPr>
          <p:spPr bwMode="auto">
            <a:xfrm>
              <a:off x="5025894" y="2777779"/>
              <a:ext cx="288000" cy="288000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Freeform 139"/>
            <p:cNvSpPr/>
            <p:nvPr/>
          </p:nvSpPr>
          <p:spPr bwMode="auto">
            <a:xfrm>
              <a:off x="5122501" y="2834285"/>
              <a:ext cx="110278" cy="174987"/>
            </a:xfrm>
            <a:custGeom>
              <a:avLst/>
              <a:gdLst>
                <a:gd name="T0" fmla="*/ 10 w 50"/>
                <a:gd name="T1" fmla="*/ 0 h 79"/>
                <a:gd name="T2" fmla="*/ 9 w 50"/>
                <a:gd name="T3" fmla="*/ 0 h 79"/>
                <a:gd name="T4" fmla="*/ 1 w 50"/>
                <a:gd name="T5" fmla="*/ 8 h 79"/>
                <a:gd name="T6" fmla="*/ 1 w 50"/>
                <a:gd name="T7" fmla="*/ 11 h 79"/>
                <a:gd name="T8" fmla="*/ 29 w 50"/>
                <a:gd name="T9" fmla="*/ 39 h 79"/>
                <a:gd name="T10" fmla="*/ 1 w 50"/>
                <a:gd name="T11" fmla="*/ 68 h 79"/>
                <a:gd name="T12" fmla="*/ 1 w 50"/>
                <a:gd name="T13" fmla="*/ 70 h 79"/>
                <a:gd name="T14" fmla="*/ 9 w 50"/>
                <a:gd name="T15" fmla="*/ 79 h 79"/>
                <a:gd name="T16" fmla="*/ 10 w 50"/>
                <a:gd name="T17" fmla="*/ 79 h 79"/>
                <a:gd name="T18" fmla="*/ 12 w 50"/>
                <a:gd name="T19" fmla="*/ 79 h 79"/>
                <a:gd name="T20" fmla="*/ 41 w 50"/>
                <a:gd name="T21" fmla="*/ 49 h 79"/>
                <a:gd name="T22" fmla="*/ 50 w 50"/>
                <a:gd name="T23" fmla="*/ 41 h 79"/>
                <a:gd name="T24" fmla="*/ 50 w 50"/>
                <a:gd name="T25" fmla="*/ 38 h 79"/>
                <a:gd name="T26" fmla="*/ 41 w 50"/>
                <a:gd name="T27" fmla="*/ 30 h 79"/>
                <a:gd name="T28" fmla="*/ 12 w 50"/>
                <a:gd name="T29" fmla="*/ 0 h 79"/>
                <a:gd name="T30" fmla="*/ 10 w 50"/>
                <a:gd name="T3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79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8"/>
                    <a:pt x="0" y="70"/>
                    <a:pt x="1" y="7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10" y="79"/>
                    <a:pt x="10" y="79"/>
                  </a:cubicBezTo>
                  <a:cubicBezTo>
                    <a:pt x="11" y="79"/>
                    <a:pt x="11" y="79"/>
                    <a:pt x="12" y="7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39"/>
                    <a:pt x="50" y="3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998728" y="4640388"/>
              <a:ext cx="288000" cy="288000"/>
              <a:chOff x="9479777" y="1641940"/>
              <a:chExt cx="360000" cy="360000"/>
            </a:xfrm>
          </p:grpSpPr>
          <p:sp>
            <p:nvSpPr>
              <p:cNvPr id="74" name="Oval 143"/>
              <p:cNvSpPr>
                <a:spLocks noChangeArrowheads="1"/>
              </p:cNvSpPr>
              <p:nvPr/>
            </p:nvSpPr>
            <p:spPr bwMode="auto">
              <a:xfrm>
                <a:off x="9479777" y="164194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144"/>
              <p:cNvSpPr/>
              <p:nvPr/>
            </p:nvSpPr>
            <p:spPr bwMode="auto">
              <a:xfrm>
                <a:off x="9561286" y="1726580"/>
                <a:ext cx="196981" cy="192978"/>
              </a:xfrm>
              <a:custGeom>
                <a:avLst/>
                <a:gdLst>
                  <a:gd name="T0" fmla="*/ 41 w 72"/>
                  <a:gd name="T1" fmla="*/ 0 h 71"/>
                  <a:gd name="T2" fmla="*/ 30 w 72"/>
                  <a:gd name="T3" fmla="*/ 0 h 71"/>
                  <a:gd name="T4" fmla="*/ 29 w 72"/>
                  <a:gd name="T5" fmla="*/ 1 h 71"/>
                  <a:gd name="T6" fmla="*/ 29 w 72"/>
                  <a:gd name="T7" fmla="*/ 28 h 71"/>
                  <a:gd name="T8" fmla="*/ 2 w 72"/>
                  <a:gd name="T9" fmla="*/ 28 h 71"/>
                  <a:gd name="T10" fmla="*/ 0 w 72"/>
                  <a:gd name="T11" fmla="*/ 30 h 71"/>
                  <a:gd name="T12" fmla="*/ 0 w 72"/>
                  <a:gd name="T13" fmla="*/ 41 h 71"/>
                  <a:gd name="T14" fmla="*/ 2 w 72"/>
                  <a:gd name="T15" fmla="*/ 43 h 71"/>
                  <a:gd name="T16" fmla="*/ 29 w 72"/>
                  <a:gd name="T17" fmla="*/ 43 h 71"/>
                  <a:gd name="T18" fmla="*/ 29 w 72"/>
                  <a:gd name="T19" fmla="*/ 69 h 71"/>
                  <a:gd name="T20" fmla="*/ 30 w 72"/>
                  <a:gd name="T21" fmla="*/ 71 h 71"/>
                  <a:gd name="T22" fmla="*/ 41 w 72"/>
                  <a:gd name="T23" fmla="*/ 71 h 71"/>
                  <a:gd name="T24" fmla="*/ 43 w 72"/>
                  <a:gd name="T25" fmla="*/ 69 h 71"/>
                  <a:gd name="T26" fmla="*/ 43 w 72"/>
                  <a:gd name="T27" fmla="*/ 43 h 71"/>
                  <a:gd name="T28" fmla="*/ 70 w 72"/>
                  <a:gd name="T29" fmla="*/ 43 h 71"/>
                  <a:gd name="T30" fmla="*/ 72 w 72"/>
                  <a:gd name="T31" fmla="*/ 41 h 71"/>
                  <a:gd name="T32" fmla="*/ 72 w 72"/>
                  <a:gd name="T33" fmla="*/ 30 h 71"/>
                  <a:gd name="T34" fmla="*/ 70 w 72"/>
                  <a:gd name="T35" fmla="*/ 28 h 71"/>
                  <a:gd name="T36" fmla="*/ 43 w 72"/>
                  <a:gd name="T37" fmla="*/ 28 h 71"/>
                  <a:gd name="T38" fmla="*/ 43 w 72"/>
                  <a:gd name="T39" fmla="*/ 1 h 71"/>
                  <a:gd name="T40" fmla="*/ 41 w 72"/>
                  <a:gd name="T4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71">
                    <a:moveTo>
                      <a:pt x="4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1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3"/>
                      <a:pt x="2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70"/>
                      <a:pt x="30" y="71"/>
                      <a:pt x="30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3" y="70"/>
                      <a:pt x="43" y="69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1" y="43"/>
                      <a:pt x="72" y="42"/>
                      <a:pt x="72" y="41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29"/>
                      <a:pt x="71" y="28"/>
                      <a:pt x="70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231247" y="1564543"/>
            <a:ext cx="3374889" cy="1269888"/>
            <a:chOff x="1230207" y="2124531"/>
            <a:chExt cx="3374889" cy="1269889"/>
          </a:xfrm>
        </p:grpSpPr>
        <p:grpSp>
          <p:nvGrpSpPr>
            <p:cNvPr id="88" name="组合 87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92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1" name="文本框 71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218634" y="4220998"/>
            <a:ext cx="3374889" cy="1269888"/>
            <a:chOff x="1230207" y="2124531"/>
            <a:chExt cx="3374889" cy="1269889"/>
          </a:xfrm>
        </p:grpSpPr>
        <p:grpSp>
          <p:nvGrpSpPr>
            <p:cNvPr id="95" name="组合 94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99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0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8" name="文本框 86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178112" y="1564543"/>
            <a:ext cx="3374889" cy="1269888"/>
            <a:chOff x="1230207" y="2124531"/>
            <a:chExt cx="3374889" cy="126988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06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7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5" name="文本框 117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178112" y="4220998"/>
            <a:ext cx="3374889" cy="1269888"/>
            <a:chOff x="1230207" y="2124531"/>
            <a:chExt cx="3374889" cy="1269889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13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" name="文本框 124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7"/>
          <p:cNvSpPr>
            <a:spLocks noChangeAspect="1"/>
          </p:cNvSpPr>
          <p:nvPr/>
        </p:nvSpPr>
        <p:spPr bwMode="auto">
          <a:xfrm>
            <a:off x="1871284" y="1980673"/>
            <a:ext cx="3755656" cy="4877337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2F5B50">
              <a:alpha val="78000"/>
            </a:srgbClr>
          </a:solidFill>
          <a:ln>
            <a:noFill/>
          </a:ln>
        </p:spPr>
        <p:txBody>
          <a:bodyPr lIns="91220" tIns="45612" rIns="91220" bIns="45612"/>
          <a:lstStyle/>
          <a:p>
            <a:pPr defTabSz="1101090">
              <a:defRPr/>
            </a:pPr>
            <a:endParaRPr lang="en-US" sz="2100" dirty="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42400" y="2612569"/>
            <a:ext cx="4405251" cy="530017"/>
          </a:xfrm>
          <a:prstGeom prst="rect">
            <a:avLst/>
          </a:prstGeom>
          <a:noFill/>
        </p:spPr>
        <p:txBody>
          <a:bodyPr wrap="square" lIns="91220" tIns="45612" rIns="91220" bIns="45612" rtlCol="0">
            <a:spAutoFit/>
          </a:bodyPr>
          <a:lstStyle/>
          <a:p>
            <a:pPr defTabSz="1101090"/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个人素质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42390" y="3296760"/>
            <a:ext cx="3781304" cy="1815818"/>
          </a:xfrm>
          <a:prstGeom prst="rect">
            <a:avLst/>
          </a:prstGeom>
          <a:noFill/>
        </p:spPr>
        <p:txBody>
          <a:bodyPr wrap="square" lIns="91220" tIns="45612" rIns="91220" bIns="45612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1101090">
              <a:lnSpc>
                <a:spcPct val="120000"/>
              </a:lnSpc>
            </a:pPr>
            <a:r>
              <a:rPr lang="zh-CN" altLang="en-US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持续长期发展过程中，继承优良传统，适应时代要求，由企业家积极倡导，全体员工自觉实践，从而形成的代表企业信念、激发企业活力、推动企业生产经营的团体精神和行为规范。按照不同层次划分为精神文化型和组织制度型两类。划分为精神文化型和组织制度型两类。</a:t>
            </a:r>
          </a:p>
          <a:p>
            <a:pPr algn="just" defTabSz="1101090">
              <a:lnSpc>
                <a:spcPct val="120000"/>
              </a:lnSpc>
            </a:pPr>
            <a:endParaRPr lang="zh-CN" altLang="en-US" sz="1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185752" y="3975469"/>
            <a:ext cx="1056724" cy="1057031"/>
            <a:chOff x="3304057" y="4004437"/>
            <a:chExt cx="1057275" cy="1057275"/>
          </a:xfrm>
          <a:noFill/>
        </p:grpSpPr>
        <p:sp>
          <p:nvSpPr>
            <p:cNvPr id="29" name="Oval 38"/>
            <p:cNvSpPr/>
            <p:nvPr/>
          </p:nvSpPr>
          <p:spPr>
            <a:xfrm>
              <a:off x="3304057" y="4004437"/>
              <a:ext cx="1057275" cy="1057275"/>
            </a:xfrm>
            <a:prstGeom prst="ellipse">
              <a:avLst/>
            </a:prstGeom>
            <a:grpFill/>
            <a:ln>
              <a:solidFill>
                <a:srgbClr val="0C27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416637" y="4356362"/>
              <a:ext cx="877620" cy="369417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6111" y="3480776"/>
            <a:ext cx="954107" cy="938557"/>
            <a:chOff x="1137556" y="3419675"/>
            <a:chExt cx="954600" cy="938775"/>
          </a:xfrm>
          <a:noFill/>
        </p:grpSpPr>
        <p:sp>
          <p:nvSpPr>
            <p:cNvPr id="32" name="Oval 35"/>
            <p:cNvSpPr/>
            <p:nvPr/>
          </p:nvSpPr>
          <p:spPr bwMode="auto">
            <a:xfrm>
              <a:off x="1137556" y="3419675"/>
              <a:ext cx="938775" cy="938775"/>
            </a:xfrm>
            <a:prstGeom prst="ellipse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37556" y="3689007"/>
              <a:ext cx="954600" cy="40020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创新力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60048" y="2839272"/>
            <a:ext cx="964350" cy="925480"/>
            <a:chOff x="5077317" y="2803490"/>
            <a:chExt cx="964849" cy="925694"/>
          </a:xfrm>
        </p:grpSpPr>
        <p:sp>
          <p:nvSpPr>
            <p:cNvPr id="35" name="Oval 26"/>
            <p:cNvSpPr/>
            <p:nvPr/>
          </p:nvSpPr>
          <p:spPr bwMode="auto">
            <a:xfrm>
              <a:off x="5077317" y="2803490"/>
              <a:ext cx="925696" cy="925694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87566" y="3075496"/>
              <a:ext cx="954600" cy="400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感召力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23397" y="1764667"/>
            <a:ext cx="954107" cy="867722"/>
            <a:chOff x="3770224" y="1850960"/>
            <a:chExt cx="954600" cy="867922"/>
          </a:xfrm>
          <a:solidFill>
            <a:schemeClr val="tx1">
              <a:lumMod val="50000"/>
            </a:schemeClr>
          </a:solidFill>
        </p:grpSpPr>
        <p:sp>
          <p:nvSpPr>
            <p:cNvPr id="38" name="Oval 22"/>
            <p:cNvSpPr/>
            <p:nvPr/>
          </p:nvSpPr>
          <p:spPr bwMode="auto">
            <a:xfrm>
              <a:off x="3814606" y="1850960"/>
              <a:ext cx="867926" cy="867922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0224" y="2081271"/>
              <a:ext cx="954600" cy="400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决策力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68716" y="1282606"/>
            <a:ext cx="956264" cy="923770"/>
            <a:chOff x="1537333" y="1706936"/>
            <a:chExt cx="956760" cy="923983"/>
          </a:xfrm>
          <a:noFill/>
        </p:grpSpPr>
        <p:sp>
          <p:nvSpPr>
            <p:cNvPr id="41" name="Oval 18"/>
            <p:cNvSpPr/>
            <p:nvPr/>
          </p:nvSpPr>
          <p:spPr bwMode="auto">
            <a:xfrm>
              <a:off x="1537333" y="1706936"/>
              <a:ext cx="923981" cy="923983"/>
            </a:xfrm>
            <a:prstGeom prst="ellipse">
              <a:avLst/>
            </a:prstGeom>
            <a:grpFill/>
            <a:ln>
              <a:solidFill>
                <a:schemeClr val="accent2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539491" y="2020981"/>
              <a:ext cx="954602" cy="40020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远见力</a:t>
              </a:r>
            </a:p>
          </p:txBody>
        </p:sp>
      </p:grpSp>
      <p:sp>
        <p:nvSpPr>
          <p:cNvPr id="43" name="Oval 18"/>
          <p:cNvSpPr/>
          <p:nvPr/>
        </p:nvSpPr>
        <p:spPr bwMode="auto">
          <a:xfrm>
            <a:off x="1885395" y="2206368"/>
            <a:ext cx="370961" cy="371070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18"/>
          <p:cNvSpPr/>
          <p:nvPr/>
        </p:nvSpPr>
        <p:spPr bwMode="auto">
          <a:xfrm>
            <a:off x="2653523" y="2925681"/>
            <a:ext cx="370961" cy="3710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18"/>
          <p:cNvSpPr/>
          <p:nvPr/>
        </p:nvSpPr>
        <p:spPr bwMode="auto">
          <a:xfrm>
            <a:off x="4776991" y="2402520"/>
            <a:ext cx="370961" cy="37107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val 18"/>
          <p:cNvSpPr/>
          <p:nvPr/>
        </p:nvSpPr>
        <p:spPr bwMode="auto">
          <a:xfrm>
            <a:off x="1945921" y="5032492"/>
            <a:ext cx="370961" cy="37107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96656" y="113135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个人素质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 animBg="1"/>
      <p:bldP spid="45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61788" y="6048375"/>
            <a:ext cx="4302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315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173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59829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549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206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68625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519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239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fld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539750" y="1479550"/>
            <a:ext cx="4794250" cy="3835400"/>
            <a:chOff x="539927" y="1479512"/>
            <a:chExt cx="4794073" cy="3835257"/>
          </a:xfrm>
        </p:grpSpPr>
        <p:sp>
          <p:nvSpPr>
            <p:cNvPr id="6" name="Freeform 135"/>
            <p:cNvSpPr>
              <a:spLocks noEditPoints="1"/>
            </p:cNvSpPr>
            <p:nvPr/>
          </p:nvSpPr>
          <p:spPr bwMode="auto">
            <a:xfrm>
              <a:off x="539927" y="1479512"/>
              <a:ext cx="4794073" cy="3835257"/>
            </a:xfrm>
            <a:custGeom>
              <a:avLst/>
              <a:gdLst>
                <a:gd name="T0" fmla="*/ 197 w 207"/>
                <a:gd name="T1" fmla="*/ 0 h 166"/>
                <a:gd name="T2" fmla="*/ 9 w 207"/>
                <a:gd name="T3" fmla="*/ 0 h 166"/>
                <a:gd name="T4" fmla="*/ 0 w 207"/>
                <a:gd name="T5" fmla="*/ 10 h 166"/>
                <a:gd name="T6" fmla="*/ 0 w 207"/>
                <a:gd name="T7" fmla="*/ 126 h 166"/>
                <a:gd name="T8" fmla="*/ 9 w 207"/>
                <a:gd name="T9" fmla="*/ 135 h 166"/>
                <a:gd name="T10" fmla="*/ 80 w 207"/>
                <a:gd name="T11" fmla="*/ 135 h 166"/>
                <a:gd name="T12" fmla="*/ 80 w 207"/>
                <a:gd name="T13" fmla="*/ 157 h 166"/>
                <a:gd name="T14" fmla="*/ 60 w 207"/>
                <a:gd name="T15" fmla="*/ 157 h 166"/>
                <a:gd name="T16" fmla="*/ 60 w 207"/>
                <a:gd name="T17" fmla="*/ 166 h 166"/>
                <a:gd name="T18" fmla="*/ 147 w 207"/>
                <a:gd name="T19" fmla="*/ 166 h 166"/>
                <a:gd name="T20" fmla="*/ 147 w 207"/>
                <a:gd name="T21" fmla="*/ 157 h 166"/>
                <a:gd name="T22" fmla="*/ 126 w 207"/>
                <a:gd name="T23" fmla="*/ 157 h 166"/>
                <a:gd name="T24" fmla="*/ 126 w 207"/>
                <a:gd name="T25" fmla="*/ 135 h 166"/>
                <a:gd name="T26" fmla="*/ 197 w 207"/>
                <a:gd name="T27" fmla="*/ 135 h 166"/>
                <a:gd name="T28" fmla="*/ 207 w 207"/>
                <a:gd name="T29" fmla="*/ 126 h 166"/>
                <a:gd name="T30" fmla="*/ 207 w 207"/>
                <a:gd name="T31" fmla="*/ 10 h 166"/>
                <a:gd name="T32" fmla="*/ 197 w 207"/>
                <a:gd name="T33" fmla="*/ 0 h 166"/>
                <a:gd name="T34" fmla="*/ 199 w 207"/>
                <a:gd name="T35" fmla="*/ 126 h 166"/>
                <a:gd name="T36" fmla="*/ 197 w 207"/>
                <a:gd name="T37" fmla="*/ 127 h 166"/>
                <a:gd name="T38" fmla="*/ 9 w 207"/>
                <a:gd name="T39" fmla="*/ 127 h 166"/>
                <a:gd name="T40" fmla="*/ 8 w 207"/>
                <a:gd name="T41" fmla="*/ 126 h 166"/>
                <a:gd name="T42" fmla="*/ 8 w 207"/>
                <a:gd name="T43" fmla="*/ 10 h 166"/>
                <a:gd name="T44" fmla="*/ 9 w 207"/>
                <a:gd name="T45" fmla="*/ 8 h 166"/>
                <a:gd name="T46" fmla="*/ 197 w 207"/>
                <a:gd name="T47" fmla="*/ 8 h 166"/>
                <a:gd name="T48" fmla="*/ 199 w 207"/>
                <a:gd name="T49" fmla="*/ 10 h 166"/>
                <a:gd name="T50" fmla="*/ 199 w 207"/>
                <a:gd name="T51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" h="166">
                  <a:moveTo>
                    <a:pt x="1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1"/>
                    <a:pt x="4" y="135"/>
                    <a:pt x="9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47" y="166"/>
                    <a:pt x="147" y="166"/>
                    <a:pt x="147" y="166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202" y="135"/>
                    <a:pt x="207" y="131"/>
                    <a:pt x="207" y="126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4"/>
                    <a:pt x="202" y="0"/>
                    <a:pt x="197" y="0"/>
                  </a:cubicBezTo>
                  <a:close/>
                  <a:moveTo>
                    <a:pt x="199" y="126"/>
                  </a:moveTo>
                  <a:cubicBezTo>
                    <a:pt x="199" y="126"/>
                    <a:pt x="198" y="127"/>
                    <a:pt x="197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8" y="127"/>
                    <a:pt x="8" y="126"/>
                    <a:pt x="8" y="12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9" y="9"/>
                    <a:pt x="199" y="10"/>
                  </a:cubicBezTo>
                  <a:lnTo>
                    <a:pt x="199" y="126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txBody>
            <a:bodyPr/>
            <a:lstStyle/>
            <a:p>
              <a:pPr defTabSz="1217295">
                <a:defRPr/>
              </a:pPr>
              <a:endParaRPr lang="zh-CN" altLang="en-US" sz="19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462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087" b="28128"/>
            <a:stretch>
              <a:fillRect/>
            </a:stretch>
          </p:blipFill>
          <p:spPr bwMode="auto">
            <a:xfrm>
              <a:off x="721227" y="1661161"/>
              <a:ext cx="4431797" cy="277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 bwMode="auto">
          <a:xfrm>
            <a:off x="1829292" y="1985966"/>
            <a:ext cx="2001357" cy="1920874"/>
            <a:chOff x="2022632" y="2175005"/>
            <a:chExt cx="1607617" cy="1543555"/>
          </a:xfrm>
        </p:grpSpPr>
        <p:grpSp>
          <p:nvGrpSpPr>
            <p:cNvPr id="18456" name="组合 10"/>
            <p:cNvGrpSpPr/>
            <p:nvPr/>
          </p:nvGrpSpPr>
          <p:grpSpPr bwMode="auto">
            <a:xfrm>
              <a:off x="2022632" y="2175005"/>
              <a:ext cx="1607617" cy="1543555"/>
              <a:chOff x="1795281" y="2175005"/>
              <a:chExt cx="1818454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2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1795281" y="2738693"/>
                <a:ext cx="1791793" cy="699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defTabSz="1217295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19,400</a:t>
                </a:r>
                <a:endParaRPr lang="zh-CN" altLang="en-US" sz="4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208097" y="2434268"/>
              <a:ext cx="1302910" cy="269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大约每秒钟售出</a:t>
              </a: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372260" y="3238654"/>
              <a:ext cx="972422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你的文字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622932" y="1479554"/>
            <a:ext cx="6324600" cy="1031714"/>
            <a:chOff x="5623560" y="1479512"/>
            <a:chExt cx="6324600" cy="1031135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031135"/>
              <a:chOff x="5623560" y="1479512"/>
              <a:chExt cx="6324600" cy="103113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50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1886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4"/>
              <a:ext cx="1402948" cy="38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622932" y="2681293"/>
            <a:ext cx="6324600" cy="1250586"/>
            <a:chOff x="5623560" y="1479512"/>
            <a:chExt cx="6324600" cy="1251144"/>
          </a:xfrm>
        </p:grpSpPr>
        <p:grpSp>
          <p:nvGrpSpPr>
            <p:cNvPr id="18448" name="组合 20"/>
            <p:cNvGrpSpPr/>
            <p:nvPr/>
          </p:nvGrpSpPr>
          <p:grpSpPr bwMode="auto">
            <a:xfrm>
              <a:off x="5623560" y="1479512"/>
              <a:ext cx="6324600" cy="1251144"/>
              <a:chOff x="5623560" y="1479512"/>
              <a:chExt cx="6324600" cy="125114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48"/>
                <a:ext cx="6156325" cy="7445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现在，它每天为全球的人们带来怡 神畅快的美妙感受。目前，全球每天有</a:t>
                </a: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17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亿人次的消费者在畅饮可口可乐公司的产品，大约每秒钟售出</a:t>
                </a: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19,400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瓶饮料。目前为全球最大的饮料厂商。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2948" cy="38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622932" y="4175133"/>
            <a:ext cx="6324600" cy="1125416"/>
            <a:chOff x="5623560" y="1479512"/>
            <a:chExt cx="6324600" cy="1124785"/>
          </a:xfrm>
        </p:grpSpPr>
        <p:grpSp>
          <p:nvGrpSpPr>
            <p:cNvPr id="18444" name="组合 25"/>
            <p:cNvGrpSpPr/>
            <p:nvPr/>
          </p:nvGrpSpPr>
          <p:grpSpPr bwMode="auto">
            <a:xfrm>
              <a:off x="5623560" y="1479512"/>
              <a:ext cx="6324600" cy="1124785"/>
              <a:chOff x="5623560" y="1479512"/>
              <a:chExt cx="6324600" cy="112478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2079290"/>
                <a:ext cx="6156325" cy="5250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1886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4"/>
              <a:ext cx="1402948" cy="38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35445" y="1449179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35445" y="2631184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35445" y="4148836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85083" y="98604"/>
            <a:ext cx="1977404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稻壳儿小白白(http://dwz.cn/Wu2UP)"/>
          <p:cNvSpPr>
            <a:spLocks noChangeAspect="1"/>
          </p:cNvSpPr>
          <p:nvPr/>
        </p:nvSpPr>
        <p:spPr bwMode="auto">
          <a:xfrm>
            <a:off x="6529400" y="2806712"/>
            <a:ext cx="1938337" cy="1908175"/>
          </a:xfrm>
          <a:custGeom>
            <a:avLst/>
            <a:gdLst>
              <a:gd name="T0" fmla="*/ 1938337 w 145"/>
              <a:gd name="T1" fmla="*/ 987447 h 143"/>
              <a:gd name="T2" fmla="*/ 1777923 w 145"/>
              <a:gd name="T3" fmla="*/ 1174262 h 143"/>
              <a:gd name="T4" fmla="*/ 106943 w 145"/>
              <a:gd name="T5" fmla="*/ 1908175 h 143"/>
              <a:gd name="T6" fmla="*/ 26736 w 145"/>
              <a:gd name="T7" fmla="*/ 1881487 h 143"/>
              <a:gd name="T8" fmla="*/ 0 w 145"/>
              <a:gd name="T9" fmla="*/ 1801424 h 143"/>
              <a:gd name="T10" fmla="*/ 80207 w 145"/>
              <a:gd name="T11" fmla="*/ 1441139 h 143"/>
              <a:gd name="T12" fmla="*/ 668392 w 145"/>
              <a:gd name="T13" fmla="*/ 974103 h 143"/>
              <a:gd name="T14" fmla="*/ 280725 w 145"/>
              <a:gd name="T15" fmla="*/ 587131 h 143"/>
              <a:gd name="T16" fmla="*/ 387667 w 145"/>
              <a:gd name="T17" fmla="*/ 106751 h 143"/>
              <a:gd name="T18" fmla="*/ 481242 w 145"/>
              <a:gd name="T19" fmla="*/ 13344 h 143"/>
              <a:gd name="T20" fmla="*/ 588185 w 145"/>
              <a:gd name="T21" fmla="*/ 40032 h 143"/>
              <a:gd name="T22" fmla="*/ 1844762 w 145"/>
              <a:gd name="T23" fmla="*/ 813977 h 143"/>
              <a:gd name="T24" fmla="*/ 1938337 w 145"/>
              <a:gd name="T25" fmla="*/ 9874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7" name="稻壳儿小白白(http://dwz.cn/Wu2UP)"/>
          <p:cNvSpPr/>
          <p:nvPr/>
        </p:nvSpPr>
        <p:spPr bwMode="auto">
          <a:xfrm>
            <a:off x="5530849" y="3046413"/>
            <a:ext cx="1481139" cy="1458912"/>
          </a:xfrm>
          <a:custGeom>
            <a:avLst/>
            <a:gdLst>
              <a:gd name="T0" fmla="*/ 1481139 w 145"/>
              <a:gd name="T1" fmla="*/ 754961 h 143"/>
              <a:gd name="T2" fmla="*/ 1358562 w 145"/>
              <a:gd name="T3" fmla="*/ 897792 h 143"/>
              <a:gd name="T4" fmla="*/ 81718 w 145"/>
              <a:gd name="T5" fmla="*/ 1458912 h 143"/>
              <a:gd name="T6" fmla="*/ 20430 w 145"/>
              <a:gd name="T7" fmla="*/ 1438508 h 143"/>
              <a:gd name="T8" fmla="*/ 0 w 145"/>
              <a:gd name="T9" fmla="*/ 1377295 h 143"/>
              <a:gd name="T10" fmla="*/ 61289 w 145"/>
              <a:gd name="T11" fmla="*/ 1101836 h 143"/>
              <a:gd name="T12" fmla="*/ 510738 w 145"/>
              <a:gd name="T13" fmla="*/ 744759 h 143"/>
              <a:gd name="T14" fmla="*/ 214510 w 145"/>
              <a:gd name="T15" fmla="*/ 448896 h 143"/>
              <a:gd name="T16" fmla="*/ 296228 w 145"/>
              <a:gd name="T17" fmla="*/ 81617 h 143"/>
              <a:gd name="T18" fmla="*/ 367731 w 145"/>
              <a:gd name="T19" fmla="*/ 10202 h 143"/>
              <a:gd name="T20" fmla="*/ 449449 w 145"/>
              <a:gd name="T21" fmla="*/ 30607 h 143"/>
              <a:gd name="T22" fmla="*/ 1409636 w 145"/>
              <a:gd name="T23" fmla="*/ 622333 h 143"/>
              <a:gd name="T24" fmla="*/ 1481139 w 145"/>
              <a:gd name="T25" fmla="*/ 754961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8" name="稻壳儿小白白(http://dwz.cn/Wu2UP)"/>
          <p:cNvSpPr/>
          <p:nvPr/>
        </p:nvSpPr>
        <p:spPr bwMode="auto">
          <a:xfrm>
            <a:off x="4611688" y="3165486"/>
            <a:ext cx="1295400" cy="1265239"/>
          </a:xfrm>
          <a:custGeom>
            <a:avLst/>
            <a:gdLst>
              <a:gd name="T0" fmla="*/ 1295400 w 127"/>
              <a:gd name="T1" fmla="*/ 653027 h 124"/>
              <a:gd name="T2" fmla="*/ 1193400 w 127"/>
              <a:gd name="T3" fmla="*/ 775469 h 124"/>
              <a:gd name="T4" fmla="*/ 81600 w 127"/>
              <a:gd name="T5" fmla="*/ 1265239 h 124"/>
              <a:gd name="T6" fmla="*/ 20400 w 127"/>
              <a:gd name="T7" fmla="*/ 1255035 h 124"/>
              <a:gd name="T8" fmla="*/ 10200 w 127"/>
              <a:gd name="T9" fmla="*/ 1204018 h 124"/>
              <a:gd name="T10" fmla="*/ 61200 w 127"/>
              <a:gd name="T11" fmla="*/ 959133 h 124"/>
              <a:gd name="T12" fmla="*/ 397800 w 127"/>
              <a:gd name="T13" fmla="*/ 632620 h 124"/>
              <a:gd name="T14" fmla="*/ 193800 w 127"/>
              <a:gd name="T15" fmla="*/ 387735 h 124"/>
              <a:gd name="T16" fmla="*/ 265200 w 127"/>
              <a:gd name="T17" fmla="*/ 61221 h 124"/>
              <a:gd name="T18" fmla="*/ 326400 w 127"/>
              <a:gd name="T19" fmla="*/ 10204 h 124"/>
              <a:gd name="T20" fmla="*/ 397800 w 127"/>
              <a:gd name="T21" fmla="*/ 20407 h 124"/>
              <a:gd name="T22" fmla="*/ 1234200 w 127"/>
              <a:gd name="T23" fmla="*/ 530584 h 124"/>
              <a:gd name="T24" fmla="*/ 1295400 w 127"/>
              <a:gd name="T25" fmla="*/ 65302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"/>
              <a:gd name="T40" fmla="*/ 0 h 124"/>
              <a:gd name="T41" fmla="*/ 127 w 127"/>
              <a:gd name="T42" fmla="*/ 124 h 1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9" name="稻壳儿小白白(http://dwz.cn/Wu2UP)"/>
          <p:cNvSpPr/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2777 w 101"/>
              <a:gd name="T1" fmla="*/ 316504 h 102"/>
              <a:gd name="T2" fmla="*/ 213888 w 101"/>
              <a:gd name="T3" fmla="*/ 51049 h 102"/>
              <a:gd name="T4" fmla="*/ 264814 w 101"/>
              <a:gd name="T5" fmla="*/ 10210 h 102"/>
              <a:gd name="T6" fmla="*/ 325925 w 101"/>
              <a:gd name="T7" fmla="*/ 20420 h 102"/>
              <a:gd name="T8" fmla="*/ 967589 w 101"/>
              <a:gd name="T9" fmla="*/ 418602 h 102"/>
              <a:gd name="T10" fmla="*/ 1028700 w 101"/>
              <a:gd name="T11" fmla="*/ 520700 h 102"/>
              <a:gd name="T12" fmla="*/ 957404 w 101"/>
              <a:gd name="T13" fmla="*/ 643218 h 102"/>
              <a:gd name="T14" fmla="*/ 61111 w 101"/>
              <a:gd name="T15" fmla="*/ 1041400 h 102"/>
              <a:gd name="T16" fmla="*/ 20370 w 101"/>
              <a:gd name="T17" fmla="*/ 1031190 h 102"/>
              <a:gd name="T18" fmla="*/ 0 w 101"/>
              <a:gd name="T19" fmla="*/ 990351 h 102"/>
              <a:gd name="T20" fmla="*/ 50926 w 101"/>
              <a:gd name="T21" fmla="*/ 786155 h 102"/>
              <a:gd name="T22" fmla="*/ 152777 w 101"/>
              <a:gd name="T23" fmla="*/ 316504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"/>
              <a:gd name="T37" fmla="*/ 0 h 102"/>
              <a:gd name="T38" fmla="*/ 101 w 101"/>
              <a:gd name="T39" fmla="*/ 102 h 10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0" name="稻壳儿小白白(http://dwz.cn/Wu2UP)"/>
          <p:cNvSpPr/>
          <p:nvPr/>
        </p:nvSpPr>
        <p:spPr bwMode="auto">
          <a:xfrm>
            <a:off x="7864476" y="3209925"/>
            <a:ext cx="2549525" cy="287339"/>
          </a:xfrm>
          <a:custGeom>
            <a:avLst/>
            <a:gdLst>
              <a:gd name="T0" fmla="*/ 0 w 1600200"/>
              <a:gd name="T1" fmla="*/ 287339 h 552450"/>
              <a:gd name="T2" fmla="*/ 273163 w 1600200"/>
              <a:gd name="T3" fmla="*/ 0 h 552450"/>
              <a:gd name="T4" fmla="*/ 2549525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1" name="稻壳儿小白白(http://dwz.cn/Wu2UP)"/>
          <p:cNvSpPr/>
          <p:nvPr/>
        </p:nvSpPr>
        <p:spPr bwMode="auto">
          <a:xfrm flipH="1">
            <a:off x="1617663" y="3517901"/>
            <a:ext cx="2551112" cy="287339"/>
          </a:xfrm>
          <a:custGeom>
            <a:avLst/>
            <a:gdLst>
              <a:gd name="T0" fmla="*/ 0 w 1600200"/>
              <a:gd name="T1" fmla="*/ 287339 h 552450"/>
              <a:gd name="T2" fmla="*/ 273333 w 1600200"/>
              <a:gd name="T3" fmla="*/ 0 h 552450"/>
              <a:gd name="T4" fmla="*/ 2551112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2" name="稻壳儿小白白(http://dwz.cn/Wu2UP)"/>
          <p:cNvSpPr/>
          <p:nvPr/>
        </p:nvSpPr>
        <p:spPr bwMode="auto">
          <a:xfrm>
            <a:off x="6272215" y="2509839"/>
            <a:ext cx="673100" cy="1001712"/>
          </a:xfrm>
          <a:custGeom>
            <a:avLst/>
            <a:gdLst>
              <a:gd name="T0" fmla="*/ 0 w 647700"/>
              <a:gd name="T1" fmla="*/ 1001712 h 965200"/>
              <a:gd name="T2" fmla="*/ 105584 w 647700"/>
              <a:gd name="T3" fmla="*/ 540397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3" name="稻壳儿小白白(http://dwz.cn/Wu2UP)"/>
          <p:cNvSpPr/>
          <p:nvPr/>
        </p:nvSpPr>
        <p:spPr bwMode="auto">
          <a:xfrm flipH="1">
            <a:off x="4559303" y="2501903"/>
            <a:ext cx="673100" cy="1003300"/>
          </a:xfrm>
          <a:custGeom>
            <a:avLst/>
            <a:gdLst>
              <a:gd name="T0" fmla="*/ 0 w 647700"/>
              <a:gd name="T1" fmla="*/ 1003300 h 965200"/>
              <a:gd name="T2" fmla="*/ 105584 w 647700"/>
              <a:gd name="T3" fmla="*/ 541254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6" name="稻壳儿小白白(http://dwz.cn/Wu2UP)"/>
          <p:cNvSpPr>
            <a:spLocks noChangeAspect="1" noEditPoints="1"/>
          </p:cNvSpPr>
          <p:nvPr/>
        </p:nvSpPr>
        <p:spPr bwMode="auto">
          <a:xfrm>
            <a:off x="4333888" y="3675063"/>
            <a:ext cx="225425" cy="241300"/>
          </a:xfrm>
          <a:custGeom>
            <a:avLst/>
            <a:gdLst>
              <a:gd name="T0" fmla="*/ 40169 w 376"/>
              <a:gd name="T1" fmla="*/ 1805 h 401"/>
              <a:gd name="T2" fmla="*/ 37171 w 376"/>
              <a:gd name="T3" fmla="*/ 1805 h 401"/>
              <a:gd name="T4" fmla="*/ 0 w 376"/>
              <a:gd name="T5" fmla="*/ 95678 h 401"/>
              <a:gd name="T6" fmla="*/ 38970 w 376"/>
              <a:gd name="T7" fmla="*/ 134189 h 401"/>
              <a:gd name="T8" fmla="*/ 77340 w 376"/>
              <a:gd name="T9" fmla="*/ 95678 h 401"/>
              <a:gd name="T10" fmla="*/ 40169 w 376"/>
              <a:gd name="T11" fmla="*/ 1805 h 401"/>
              <a:gd name="T12" fmla="*/ 187654 w 376"/>
              <a:gd name="T13" fmla="*/ 1805 h 401"/>
              <a:gd name="T14" fmla="*/ 185256 w 376"/>
              <a:gd name="T15" fmla="*/ 1805 h 401"/>
              <a:gd name="T16" fmla="*/ 147486 w 376"/>
              <a:gd name="T17" fmla="*/ 95678 h 401"/>
              <a:gd name="T18" fmla="*/ 186455 w 376"/>
              <a:gd name="T19" fmla="*/ 134189 h 401"/>
              <a:gd name="T20" fmla="*/ 225425 w 376"/>
              <a:gd name="T21" fmla="*/ 95678 h 401"/>
              <a:gd name="T22" fmla="*/ 187654 w 376"/>
              <a:gd name="T23" fmla="*/ 1805 h 401"/>
              <a:gd name="T24" fmla="*/ 110914 w 376"/>
              <a:gd name="T25" fmla="*/ 108314 h 401"/>
              <a:gd name="T26" fmla="*/ 73743 w 376"/>
              <a:gd name="T27" fmla="*/ 202788 h 401"/>
              <a:gd name="T28" fmla="*/ 112713 w 376"/>
              <a:gd name="T29" fmla="*/ 241300 h 401"/>
              <a:gd name="T30" fmla="*/ 151682 w 376"/>
              <a:gd name="T31" fmla="*/ 202788 h 401"/>
              <a:gd name="T32" fmla="*/ 113912 w 376"/>
              <a:gd name="T33" fmla="*/ 108314 h 401"/>
              <a:gd name="T34" fmla="*/ 110914 w 376"/>
              <a:gd name="T35" fmla="*/ 108314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76"/>
              <a:gd name="T55" fmla="*/ 0 h 401"/>
              <a:gd name="T56" fmla="*/ 376 w 376"/>
              <a:gd name="T57" fmla="*/ 401 h 40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7" name="稻壳儿小白白(http://dwz.cn/Wu2UP)"/>
          <p:cNvSpPr>
            <a:spLocks noChangeAspect="1"/>
          </p:cNvSpPr>
          <p:nvPr/>
        </p:nvSpPr>
        <p:spPr bwMode="auto">
          <a:xfrm>
            <a:off x="7526350" y="3676662"/>
            <a:ext cx="242887" cy="250825"/>
          </a:xfrm>
          <a:custGeom>
            <a:avLst/>
            <a:gdLst>
              <a:gd name="T0" fmla="*/ 91304 w 274"/>
              <a:gd name="T1" fmla="*/ 250825 h 284"/>
              <a:gd name="T2" fmla="*/ 70916 w 274"/>
              <a:gd name="T3" fmla="*/ 241110 h 284"/>
              <a:gd name="T4" fmla="*/ 7978 w 274"/>
              <a:gd name="T5" fmla="*/ 157207 h 284"/>
              <a:gd name="T6" fmla="*/ 12410 w 274"/>
              <a:gd name="T7" fmla="*/ 122763 h 284"/>
              <a:gd name="T8" fmla="*/ 46982 w 274"/>
              <a:gd name="T9" fmla="*/ 128062 h 284"/>
              <a:gd name="T10" fmla="*/ 88645 w 274"/>
              <a:gd name="T11" fmla="*/ 182820 h 284"/>
              <a:gd name="T12" fmla="*/ 194132 w 274"/>
              <a:gd name="T13" fmla="*/ 15014 h 284"/>
              <a:gd name="T14" fmla="*/ 227817 w 274"/>
              <a:gd name="T15" fmla="*/ 7065 h 284"/>
              <a:gd name="T16" fmla="*/ 235795 w 274"/>
              <a:gd name="T17" fmla="*/ 41510 h 284"/>
              <a:gd name="T18" fmla="*/ 111693 w 274"/>
              <a:gd name="T19" fmla="*/ 239344 h 284"/>
              <a:gd name="T20" fmla="*/ 92191 w 274"/>
              <a:gd name="T21" fmla="*/ 250825 h 284"/>
              <a:gd name="T22" fmla="*/ 91304 w 274"/>
              <a:gd name="T23" fmla="*/ 250825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4"/>
              <a:gd name="T37" fmla="*/ 0 h 284"/>
              <a:gd name="T38" fmla="*/ 274 w 274"/>
              <a:gd name="T39" fmla="*/ 284 h 28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8" name="稻壳儿小白白(http://dwz.cn/Wu2UP)"/>
          <p:cNvSpPr>
            <a:spLocks noEditPoints="1"/>
          </p:cNvSpPr>
          <p:nvPr/>
        </p:nvSpPr>
        <p:spPr bwMode="auto">
          <a:xfrm>
            <a:off x="5181601" y="3694113"/>
            <a:ext cx="258763" cy="222251"/>
          </a:xfrm>
          <a:custGeom>
            <a:avLst/>
            <a:gdLst>
              <a:gd name="T0" fmla="*/ 249778 w 288"/>
              <a:gd name="T1" fmla="*/ 0 h 246"/>
              <a:gd name="T2" fmla="*/ 46721 w 288"/>
              <a:gd name="T3" fmla="*/ 0 h 246"/>
              <a:gd name="T4" fmla="*/ 37736 w 288"/>
              <a:gd name="T5" fmla="*/ 9035 h 246"/>
              <a:gd name="T6" fmla="*/ 37736 w 288"/>
              <a:gd name="T7" fmla="*/ 38849 h 246"/>
              <a:gd name="T8" fmla="*/ 8985 w 288"/>
              <a:gd name="T9" fmla="*/ 38849 h 246"/>
              <a:gd name="T10" fmla="*/ 0 w 288"/>
              <a:gd name="T11" fmla="*/ 47883 h 246"/>
              <a:gd name="T12" fmla="*/ 0 w 288"/>
              <a:gd name="T13" fmla="*/ 197858 h 246"/>
              <a:gd name="T14" fmla="*/ 24259 w 288"/>
              <a:gd name="T15" fmla="*/ 222251 h 246"/>
              <a:gd name="T16" fmla="*/ 46721 w 288"/>
              <a:gd name="T17" fmla="*/ 222251 h 246"/>
              <a:gd name="T18" fmla="*/ 216534 w 288"/>
              <a:gd name="T19" fmla="*/ 222251 h 246"/>
              <a:gd name="T20" fmla="*/ 249778 w 288"/>
              <a:gd name="T21" fmla="*/ 222251 h 246"/>
              <a:gd name="T22" fmla="*/ 258763 w 288"/>
              <a:gd name="T23" fmla="*/ 213216 h 246"/>
              <a:gd name="T24" fmla="*/ 258763 w 288"/>
              <a:gd name="T25" fmla="*/ 9035 h 246"/>
              <a:gd name="T26" fmla="*/ 249778 w 288"/>
              <a:gd name="T27" fmla="*/ 0 h 246"/>
              <a:gd name="T28" fmla="*/ 243489 w 288"/>
              <a:gd name="T29" fmla="*/ 206892 h 246"/>
              <a:gd name="T30" fmla="*/ 216534 w 288"/>
              <a:gd name="T31" fmla="*/ 206892 h 246"/>
              <a:gd name="T32" fmla="*/ 46721 w 288"/>
              <a:gd name="T33" fmla="*/ 206892 h 246"/>
              <a:gd name="T34" fmla="*/ 24259 w 288"/>
              <a:gd name="T35" fmla="*/ 206892 h 246"/>
              <a:gd name="T36" fmla="*/ 15274 w 288"/>
              <a:gd name="T37" fmla="*/ 197858 h 246"/>
              <a:gd name="T38" fmla="*/ 15274 w 288"/>
              <a:gd name="T39" fmla="*/ 54208 h 246"/>
              <a:gd name="T40" fmla="*/ 37736 w 288"/>
              <a:gd name="T41" fmla="*/ 54208 h 246"/>
              <a:gd name="T42" fmla="*/ 37736 w 288"/>
              <a:gd name="T43" fmla="*/ 193340 h 246"/>
              <a:gd name="T44" fmla="*/ 53010 w 288"/>
              <a:gd name="T45" fmla="*/ 193340 h 246"/>
              <a:gd name="T46" fmla="*/ 53010 w 288"/>
              <a:gd name="T47" fmla="*/ 54208 h 246"/>
              <a:gd name="T48" fmla="*/ 53010 w 288"/>
              <a:gd name="T49" fmla="*/ 54208 h 246"/>
              <a:gd name="T50" fmla="*/ 53010 w 288"/>
              <a:gd name="T51" fmla="*/ 38849 h 246"/>
              <a:gd name="T52" fmla="*/ 53010 w 288"/>
              <a:gd name="T53" fmla="*/ 15359 h 246"/>
              <a:gd name="T54" fmla="*/ 243489 w 288"/>
              <a:gd name="T55" fmla="*/ 15359 h 246"/>
              <a:gd name="T56" fmla="*/ 243489 w 288"/>
              <a:gd name="T57" fmla="*/ 206892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88"/>
              <a:gd name="T88" fmla="*/ 0 h 246"/>
              <a:gd name="T89" fmla="*/ 288 w 288"/>
              <a:gd name="T90" fmla="*/ 246 h 2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9" name="稻壳儿小白白(http://dwz.cn/Wu2UP)"/>
          <p:cNvSpPr>
            <a:spLocks noChangeArrowheads="1"/>
          </p:cNvSpPr>
          <p:nvPr/>
        </p:nvSpPr>
        <p:spPr bwMode="auto">
          <a:xfrm>
            <a:off x="5254637" y="3730637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0" name="稻壳儿小白白(http://dwz.cn/Wu2UP)"/>
          <p:cNvSpPr>
            <a:spLocks noChangeArrowheads="1"/>
          </p:cNvSpPr>
          <p:nvPr/>
        </p:nvSpPr>
        <p:spPr bwMode="auto">
          <a:xfrm>
            <a:off x="5345125" y="3740159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>
            <a:spLocks noChangeArrowheads="1"/>
          </p:cNvSpPr>
          <p:nvPr/>
        </p:nvSpPr>
        <p:spPr bwMode="auto">
          <a:xfrm>
            <a:off x="5345125" y="3775079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2" name="稻壳儿小白白(http://dwz.cn/Wu2UP)"/>
          <p:cNvSpPr>
            <a:spLocks noChangeArrowheads="1"/>
          </p:cNvSpPr>
          <p:nvPr/>
        </p:nvSpPr>
        <p:spPr bwMode="auto">
          <a:xfrm>
            <a:off x="5254637" y="3822711"/>
            <a:ext cx="147639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3" name="稻壳儿小白白(http://dwz.cn/Wu2UP)"/>
          <p:cNvSpPr>
            <a:spLocks noChangeArrowheads="1"/>
          </p:cNvSpPr>
          <p:nvPr/>
        </p:nvSpPr>
        <p:spPr bwMode="auto">
          <a:xfrm>
            <a:off x="5254637" y="3859213"/>
            <a:ext cx="147639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4" name="稻壳儿小白白(http://dwz.cn/Wu2UP)"/>
          <p:cNvSpPr>
            <a:spLocks noChangeArrowheads="1"/>
          </p:cNvSpPr>
          <p:nvPr/>
        </p:nvSpPr>
        <p:spPr bwMode="auto">
          <a:xfrm>
            <a:off x="6272223" y="3654436"/>
            <a:ext cx="301625" cy="300039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5" name="稻壳儿小白白(http://dwz.cn/Wu2UP)"/>
          <p:cNvSpPr/>
          <p:nvPr/>
        </p:nvSpPr>
        <p:spPr bwMode="auto">
          <a:xfrm>
            <a:off x="6318262" y="3694125"/>
            <a:ext cx="155575" cy="141287"/>
          </a:xfrm>
          <a:custGeom>
            <a:avLst/>
            <a:gdLst>
              <a:gd name="T0" fmla="*/ 13101 w 95"/>
              <a:gd name="T1" fmla="*/ 53592 h 87"/>
              <a:gd name="T2" fmla="*/ 47491 w 95"/>
              <a:gd name="T3" fmla="*/ 120175 h 87"/>
              <a:gd name="T4" fmla="*/ 93345 w 95"/>
              <a:gd name="T5" fmla="*/ 138039 h 87"/>
              <a:gd name="T6" fmla="*/ 88432 w 95"/>
              <a:gd name="T7" fmla="*/ 131543 h 87"/>
              <a:gd name="T8" fmla="*/ 78606 w 95"/>
              <a:gd name="T9" fmla="*/ 123423 h 87"/>
              <a:gd name="T10" fmla="*/ 73693 w 95"/>
              <a:gd name="T11" fmla="*/ 108807 h 87"/>
              <a:gd name="T12" fmla="*/ 58955 w 95"/>
              <a:gd name="T13" fmla="*/ 103935 h 87"/>
              <a:gd name="T14" fmla="*/ 73693 w 95"/>
              <a:gd name="T15" fmla="*/ 84447 h 87"/>
              <a:gd name="T16" fmla="*/ 116272 w 95"/>
              <a:gd name="T17" fmla="*/ 53592 h 87"/>
              <a:gd name="T18" fmla="*/ 70418 w 95"/>
              <a:gd name="T19" fmla="*/ 4872 h 87"/>
              <a:gd name="T20" fmla="*/ 9826 w 95"/>
              <a:gd name="T21" fmla="*/ 22736 h 87"/>
              <a:gd name="T22" fmla="*/ 13101 w 95"/>
              <a:gd name="T23" fmla="*/ 535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"/>
              <a:gd name="T37" fmla="*/ 0 h 87"/>
              <a:gd name="T38" fmla="*/ 95 w 95"/>
              <a:gd name="T39" fmla="*/ 87 h 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56" name="稻壳儿小白白(http://dwz.cn/Wu2UP)"/>
          <p:cNvSpPr/>
          <p:nvPr/>
        </p:nvSpPr>
        <p:spPr bwMode="auto">
          <a:xfrm>
            <a:off x="6402389" y="3803662"/>
            <a:ext cx="117475" cy="138113"/>
          </a:xfrm>
          <a:custGeom>
            <a:avLst/>
            <a:gdLst>
              <a:gd name="T0" fmla="*/ 19311 w 73"/>
              <a:gd name="T1" fmla="*/ 51995 h 85"/>
              <a:gd name="T2" fmla="*/ 19311 w 73"/>
              <a:gd name="T3" fmla="*/ 73119 h 85"/>
              <a:gd name="T4" fmla="*/ 40231 w 73"/>
              <a:gd name="T5" fmla="*/ 94242 h 85"/>
              <a:gd name="T6" fmla="*/ 30576 w 73"/>
              <a:gd name="T7" fmla="*/ 129989 h 85"/>
              <a:gd name="T8" fmla="*/ 72416 w 73"/>
              <a:gd name="T9" fmla="*/ 107241 h 85"/>
              <a:gd name="T10" fmla="*/ 106210 w 73"/>
              <a:gd name="T11" fmla="*/ 60120 h 85"/>
              <a:gd name="T12" fmla="*/ 86899 w 73"/>
              <a:gd name="T13" fmla="*/ 38997 h 85"/>
              <a:gd name="T14" fmla="*/ 38622 w 73"/>
              <a:gd name="T15" fmla="*/ 17873 h 85"/>
              <a:gd name="T16" fmla="*/ 19311 w 73"/>
              <a:gd name="T17" fmla="*/ 5199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85"/>
              <a:gd name="T29" fmla="*/ 73 w 73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57" name="稻壳儿小白白(http://dwz.cn/Wu2UP)"/>
          <p:cNvSpPr/>
          <p:nvPr/>
        </p:nvSpPr>
        <p:spPr bwMode="auto">
          <a:xfrm>
            <a:off x="6465889" y="3660777"/>
            <a:ext cx="103187" cy="193675"/>
          </a:xfrm>
          <a:custGeom>
            <a:avLst/>
            <a:gdLst>
              <a:gd name="T0" fmla="*/ 0 w 63"/>
              <a:gd name="T1" fmla="*/ 0 h 119"/>
              <a:gd name="T2" fmla="*/ 18017 w 63"/>
              <a:gd name="T3" fmla="*/ 48826 h 119"/>
              <a:gd name="T4" fmla="*/ 75343 w 63"/>
              <a:gd name="T5" fmla="*/ 87886 h 119"/>
              <a:gd name="T6" fmla="*/ 88446 w 63"/>
              <a:gd name="T7" fmla="*/ 131829 h 119"/>
              <a:gd name="T8" fmla="*/ 85170 w 63"/>
              <a:gd name="T9" fmla="*/ 180655 h 119"/>
              <a:gd name="T10" fmla="*/ 103187 w 63"/>
              <a:gd name="T11" fmla="*/ 183910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"/>
              <a:gd name="T19" fmla="*/ 0 h 119"/>
              <a:gd name="T20" fmla="*/ 63 w 63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6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96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7" name="稻壳儿小白白(http://dwz.cn/Wu2UP)"/>
          <p:cNvSpPr txBox="1">
            <a:spLocks noChangeArrowheads="1"/>
          </p:cNvSpPr>
          <p:nvPr/>
        </p:nvSpPr>
        <p:spPr bwMode="auto">
          <a:xfrm>
            <a:off x="3756036" y="2116149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8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96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9" name="稻壳儿小白白(http://dwz.cn/Wu2UP)"/>
          <p:cNvSpPr txBox="1">
            <a:spLocks noChangeArrowheads="1"/>
          </p:cNvSpPr>
          <p:nvPr/>
        </p:nvSpPr>
        <p:spPr bwMode="auto">
          <a:xfrm>
            <a:off x="6396048" y="2116149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0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48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1" name="稻壳儿小白白(http://dwz.cn/Wu2UP)"/>
          <p:cNvSpPr txBox="1">
            <a:spLocks noChangeArrowheads="1"/>
          </p:cNvSpPr>
          <p:nvPr/>
        </p:nvSpPr>
        <p:spPr bwMode="auto">
          <a:xfrm>
            <a:off x="9096387" y="3735396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2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62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3" name="稻壳儿小白白(http://dwz.cn/Wu2UP)"/>
          <p:cNvSpPr txBox="1">
            <a:spLocks noChangeArrowheads="1"/>
          </p:cNvSpPr>
          <p:nvPr/>
        </p:nvSpPr>
        <p:spPr bwMode="auto">
          <a:xfrm>
            <a:off x="763599" y="3937001"/>
            <a:ext cx="1566863" cy="18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4" name="稻壳儿小白白(http://dwz.cn/Wu2UP)"/>
          <p:cNvSpPr>
            <a:spLocks noChangeArrowheads="1"/>
          </p:cNvSpPr>
          <p:nvPr/>
        </p:nvSpPr>
        <p:spPr bwMode="auto">
          <a:xfrm>
            <a:off x="1255713" y="5440374"/>
            <a:ext cx="9529763" cy="59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412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66" grpId="0"/>
      <p:bldP spid="31767" grpId="0"/>
      <p:bldP spid="31768" grpId="0"/>
      <p:bldP spid="31769" grpId="0"/>
      <p:bldP spid="31770" grpId="0"/>
      <p:bldP spid="31771" grpId="0"/>
      <p:bldP spid="31772" grpId="0"/>
      <p:bldP spid="31773" grpId="0"/>
      <p:bldP spid="317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8699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30144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93459" y="2413958"/>
            <a:ext cx="0" cy="163123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3053080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122921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968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05104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85465" y="4045181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15140" y="2053800"/>
            <a:ext cx="2545500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其他执行力说明</a:t>
            </a:r>
          </a:p>
        </p:txBody>
      </p:sp>
      <p:sp>
        <p:nvSpPr>
          <p:cNvPr id="33" name="矩形 32"/>
          <p:cNvSpPr/>
          <p:nvPr/>
        </p:nvSpPr>
        <p:spPr>
          <a:xfrm>
            <a:off x="8084324" y="4175393"/>
            <a:ext cx="2428172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工作执行力说明</a:t>
            </a:r>
          </a:p>
        </p:txBody>
      </p:sp>
      <p:sp>
        <p:nvSpPr>
          <p:cNvPr id="34" name="矩形 33"/>
          <p:cNvSpPr/>
          <p:nvPr/>
        </p:nvSpPr>
        <p:spPr>
          <a:xfrm>
            <a:off x="5141223" y="5114517"/>
            <a:ext cx="3489697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战略执行力说明</a:t>
            </a:r>
          </a:p>
        </p:txBody>
      </p:sp>
      <p:sp>
        <p:nvSpPr>
          <p:cNvPr id="35" name="矩形 34"/>
          <p:cNvSpPr/>
          <p:nvPr/>
        </p:nvSpPr>
        <p:spPr>
          <a:xfrm>
            <a:off x="1417759" y="4175393"/>
            <a:ext cx="2758039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应急执行力说明</a:t>
            </a:r>
          </a:p>
          <a:p>
            <a:pPr algn="r" defTabSz="1217295">
              <a:lnSpc>
                <a:spcPct val="120000"/>
              </a:lnSpc>
            </a:pPr>
            <a:endParaRPr lang="zh-CN" altLang="en-US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9355" y="2020652"/>
            <a:ext cx="2702749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制度执行力说明</a:t>
            </a:r>
          </a:p>
        </p:txBody>
      </p:sp>
      <p:sp>
        <p:nvSpPr>
          <p:cNvPr id="37" name="矩形 36"/>
          <p:cNvSpPr/>
          <p:nvPr/>
        </p:nvSpPr>
        <p:spPr>
          <a:xfrm>
            <a:off x="5312949" y="1998858"/>
            <a:ext cx="1644196" cy="1107996"/>
          </a:xfrm>
          <a:prstGeom prst="rect">
            <a:avLst/>
          </a:prstGeom>
        </p:spPr>
        <p:txBody>
          <a:bodyPr wrap="square" lIns="121791" tIns="60896" rIns="121791" bIns="60896">
            <a:spAutoFit/>
          </a:bodyPr>
          <a:lstStyle/>
          <a:p>
            <a:pPr algn="ctr" defTabSz="1217295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7295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5840649" y="4375005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3331796" y="2238638"/>
            <a:ext cx="458581" cy="46427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7455427" y="3614190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8384540" y="2222078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4245735" y="3570040"/>
            <a:ext cx="626629" cy="606694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146657" y="8510124"/>
            <a:ext cx="938658" cy="400077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3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4146657" y="8510124"/>
            <a:ext cx="938658" cy="400077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501932479"/>
              </p:ext>
            </p:extLst>
          </p:nvPr>
        </p:nvGraphicFramePr>
        <p:xfrm>
          <a:off x="6434666" y="990599"/>
          <a:ext cx="4775200" cy="4394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8" name="组合 27"/>
          <p:cNvGrpSpPr/>
          <p:nvPr/>
        </p:nvGrpSpPr>
        <p:grpSpPr bwMode="auto">
          <a:xfrm>
            <a:off x="1529604" y="1514286"/>
            <a:ext cx="4608513" cy="1231635"/>
            <a:chOff x="6639013" y="1549333"/>
            <a:chExt cx="4820607" cy="1231488"/>
          </a:xfrm>
        </p:grpSpPr>
        <p:sp>
          <p:nvSpPr>
            <p:cNvPr id="29" name="文本框 59"/>
            <p:cNvSpPr txBox="1"/>
            <p:nvPr/>
          </p:nvSpPr>
          <p:spPr>
            <a:xfrm>
              <a:off x="6639013" y="1549333"/>
              <a:ext cx="4820607" cy="1215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en-US" altLang="zh-CN" sz="19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en-US" altLang="zh-CN" b="1" dirty="0" smtClean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en-US" altLang="zh-CN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zh-CN" altLang="en-US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921551" y="2036734"/>
              <a:ext cx="4538069" cy="7440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</a:t>
              </a: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1529591" y="2833017"/>
            <a:ext cx="4608512" cy="1223373"/>
            <a:chOff x="6639013" y="2635727"/>
            <a:chExt cx="4820607" cy="1223862"/>
          </a:xfrm>
        </p:grpSpPr>
        <p:sp>
          <p:nvSpPr>
            <p:cNvPr id="43" name="矩形 42"/>
            <p:cNvSpPr/>
            <p:nvPr/>
          </p:nvSpPr>
          <p:spPr>
            <a:xfrm>
              <a:off x="6921551" y="3115115"/>
              <a:ext cx="4538069" cy="744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在此处添加你的个人信息，对事物的理解。在此处添加你的信息，对图表，事物的理解，在此处天剑加你的信息。</a:t>
              </a:r>
            </a:p>
          </p:txBody>
        </p:sp>
        <p:sp>
          <p:nvSpPr>
            <p:cNvPr id="45" name="文本框 64"/>
            <p:cNvSpPr txBox="1"/>
            <p:nvPr/>
          </p:nvSpPr>
          <p:spPr>
            <a:xfrm>
              <a:off x="6639013" y="2635727"/>
              <a:ext cx="4820607" cy="384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1529604" y="4270167"/>
            <a:ext cx="4608513" cy="1260046"/>
            <a:chOff x="6639013" y="4154731"/>
            <a:chExt cx="4820607" cy="1259212"/>
          </a:xfrm>
        </p:grpSpPr>
        <p:sp>
          <p:nvSpPr>
            <p:cNvPr id="48" name="矩形 47"/>
            <p:cNvSpPr/>
            <p:nvPr/>
          </p:nvSpPr>
          <p:spPr>
            <a:xfrm>
              <a:off x="6921551" y="4670260"/>
              <a:ext cx="4538069" cy="7436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67"/>
            <p:cNvSpPr txBox="1"/>
            <p:nvPr/>
          </p:nvSpPr>
          <p:spPr>
            <a:xfrm>
              <a:off x="6639013" y="4154731"/>
              <a:ext cx="4820607" cy="3844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4540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874720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043495" y="1749431"/>
            <a:ext cx="417512" cy="417513"/>
          </a:xfrm>
          <a:prstGeom prst="ellipse">
            <a:avLst/>
          </a:prstGeom>
          <a:solidFill>
            <a:srgbClr val="2F5B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48196" y="1454157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298456" y="1919295"/>
            <a:ext cx="554039" cy="5524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56229" y="2995614"/>
            <a:ext cx="206375" cy="20478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1047877">
            <a:off x="1938343" y="5992825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328745" y="5078419"/>
            <a:ext cx="603251" cy="6032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flipV="1">
            <a:off x="2563813" y="5733264"/>
            <a:ext cx="679451" cy="67945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76280" y="5153025"/>
            <a:ext cx="287337" cy="2873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flipH="1">
            <a:off x="2752736" y="5370529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4416429" y="5197479"/>
            <a:ext cx="231775" cy="2333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09982" y="5580067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41272" y="3700476"/>
            <a:ext cx="942975" cy="94773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>
            <a:off x="6000004" y="1598953"/>
            <a:ext cx="4608513" cy="1231635"/>
            <a:chOff x="6639013" y="1549333"/>
            <a:chExt cx="4820607" cy="1231488"/>
          </a:xfrm>
        </p:grpSpPr>
        <p:sp>
          <p:nvSpPr>
            <p:cNvPr id="44" name="文本框 59"/>
            <p:cNvSpPr txBox="1"/>
            <p:nvPr/>
          </p:nvSpPr>
          <p:spPr>
            <a:xfrm>
              <a:off x="6639013" y="1549333"/>
              <a:ext cx="4820607" cy="1215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en-US" altLang="zh-CN" sz="19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en-US" altLang="zh-CN" b="1" dirty="0" smtClean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en-US" altLang="zh-CN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zh-CN" altLang="en-US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921551" y="2036734"/>
              <a:ext cx="4538069" cy="7440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</a:t>
              </a: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5999991" y="2917684"/>
            <a:ext cx="4608512" cy="1223373"/>
            <a:chOff x="6639013" y="2635727"/>
            <a:chExt cx="4820607" cy="1223862"/>
          </a:xfrm>
        </p:grpSpPr>
        <p:sp>
          <p:nvSpPr>
            <p:cNvPr id="47" name="矩形 46"/>
            <p:cNvSpPr/>
            <p:nvPr/>
          </p:nvSpPr>
          <p:spPr>
            <a:xfrm>
              <a:off x="6921551" y="3115115"/>
              <a:ext cx="4538069" cy="744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在此处添加你的个人信息，对事物的理解。在此处添加你的信息，对图表，事物的理解，在此处天剑加你的信息。</a:t>
              </a:r>
            </a:p>
          </p:txBody>
        </p:sp>
        <p:sp>
          <p:nvSpPr>
            <p:cNvPr id="48" name="文本框 64"/>
            <p:cNvSpPr txBox="1"/>
            <p:nvPr/>
          </p:nvSpPr>
          <p:spPr>
            <a:xfrm>
              <a:off x="6639013" y="2635727"/>
              <a:ext cx="4820607" cy="384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6000004" y="4354834"/>
            <a:ext cx="4608513" cy="1260046"/>
            <a:chOff x="6639013" y="4154731"/>
            <a:chExt cx="4820607" cy="1259212"/>
          </a:xfrm>
        </p:grpSpPr>
        <p:sp>
          <p:nvSpPr>
            <p:cNvPr id="50" name="矩形 49"/>
            <p:cNvSpPr/>
            <p:nvPr/>
          </p:nvSpPr>
          <p:spPr>
            <a:xfrm>
              <a:off x="6921551" y="4670260"/>
              <a:ext cx="4538069" cy="7436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67"/>
            <p:cNvSpPr txBox="1"/>
            <p:nvPr/>
          </p:nvSpPr>
          <p:spPr>
            <a:xfrm>
              <a:off x="6639013" y="4154731"/>
              <a:ext cx="4820607" cy="3844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95" y="3457567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5" y="1862300"/>
            <a:ext cx="3478797" cy="3478798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54" name="椭圆 81"/>
          <p:cNvSpPr>
            <a:spLocks noChangeArrowheads="1"/>
          </p:cNvSpPr>
          <p:nvPr/>
        </p:nvSpPr>
        <p:spPr bwMode="auto">
          <a:xfrm>
            <a:off x="1078806" y="1363533"/>
            <a:ext cx="3769056" cy="3697663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121785" tIns="60896" rIns="121785" bIns="6089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defTabSz="1217295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446457" y="115131"/>
            <a:ext cx="2323652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团队合作能力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773515" y="3352124"/>
            <a:ext cx="1866254" cy="192073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4622803" y="3354143"/>
            <a:ext cx="2481288" cy="87873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104088" y="2193744"/>
            <a:ext cx="2240396" cy="203491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2255575" y="4754920"/>
            <a:ext cx="1035877" cy="1035877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58065" y="2670421"/>
            <a:ext cx="1363403" cy="1363403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88022" y="3396805"/>
            <a:ext cx="1556883" cy="1556883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400256" y="1757581"/>
            <a:ext cx="1315368" cy="1315368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99724" y="5214228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7" name="矩形 46"/>
          <p:cNvSpPr/>
          <p:nvPr/>
        </p:nvSpPr>
        <p:spPr>
          <a:xfrm>
            <a:off x="3668364" y="4869619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规划一</a:t>
            </a:r>
          </a:p>
        </p:txBody>
      </p:sp>
      <p:sp>
        <p:nvSpPr>
          <p:cNvPr id="49" name="矩形 48"/>
          <p:cNvSpPr/>
          <p:nvPr/>
        </p:nvSpPr>
        <p:spPr>
          <a:xfrm>
            <a:off x="1638308" y="2735435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规划二</a:t>
            </a:r>
          </a:p>
        </p:txBody>
      </p:sp>
      <p:sp>
        <p:nvSpPr>
          <p:cNvPr id="51" name="矩形 50"/>
          <p:cNvSpPr/>
          <p:nvPr/>
        </p:nvSpPr>
        <p:spPr>
          <a:xfrm>
            <a:off x="8071417" y="3813722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规划三</a:t>
            </a:r>
          </a:p>
        </p:txBody>
      </p:sp>
      <p:sp>
        <p:nvSpPr>
          <p:cNvPr id="53" name="矩形 52"/>
          <p:cNvSpPr/>
          <p:nvPr/>
        </p:nvSpPr>
        <p:spPr>
          <a:xfrm>
            <a:off x="6048278" y="1793210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规划四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2496904" y="4999530"/>
            <a:ext cx="553216" cy="619222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4322122" y="2973242"/>
            <a:ext cx="635290" cy="867281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6695306" y="3708626"/>
            <a:ext cx="702164" cy="940239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5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8715979" y="2064778"/>
            <a:ext cx="683927" cy="779731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71417" y="4285037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38" name="矩形 37"/>
          <p:cNvSpPr/>
          <p:nvPr/>
        </p:nvSpPr>
        <p:spPr>
          <a:xfrm>
            <a:off x="5526460" y="2246144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0" name="矩形 39"/>
          <p:cNvSpPr/>
          <p:nvPr/>
        </p:nvSpPr>
        <p:spPr>
          <a:xfrm>
            <a:off x="1077175" y="3211198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4146654" y="8510119"/>
            <a:ext cx="938684" cy="400091"/>
          </a:xfrm>
          <a:prstGeom prst="rect">
            <a:avLst/>
          </a:prstGeom>
          <a:noFill/>
        </p:spPr>
        <p:txBody>
          <a:bodyPr wrap="none" lIns="121887" tIns="60943" rIns="121887" bIns="60943" rtlCol="0">
            <a:spAutoFit/>
          </a:bodyPr>
          <a:lstStyle/>
          <a:p>
            <a:pPr defTabSz="121856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31661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46" grpId="0"/>
      <p:bldP spid="47" grpId="0"/>
      <p:bldP spid="49" grpId="0"/>
      <p:bldP spid="51" grpId="0"/>
      <p:bldP spid="53" grpId="0"/>
      <p:bldP spid="59" grpId="0"/>
      <p:bldP spid="60" grpId="0"/>
      <p:bldP spid="61" grpId="0"/>
      <p:bldP spid="62" grpId="0"/>
      <p:bldP spid="37" grpId="0"/>
      <p:bldP spid="38" grpId="0"/>
      <p:bldP spid="40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201720" y="147919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346403" y="935331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2851" y="1347391"/>
            <a:ext cx="1922367" cy="1025860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zh-CN" altLang="en-US" sz="5700" b="1" dirty="0">
                <a:solidFill>
                  <a:srgbClr val="2F5B50"/>
                </a:solidFill>
                <a:cs typeface="+mn-ea"/>
                <a:sym typeface="+mn-lt"/>
              </a:rPr>
              <a:t>目录</a:t>
            </a:r>
            <a:endParaRPr lang="en-US" altLang="zh-CN" sz="5700" b="1" dirty="0">
              <a:solidFill>
                <a:srgbClr val="2F5B50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1616" y="2200090"/>
            <a:ext cx="2860176" cy="1107990"/>
          </a:xfrm>
          <a:prstGeom prst="rect">
            <a:avLst/>
          </a:prstGeom>
          <a:effectLst/>
        </p:spPr>
        <p:txBody>
          <a:bodyPr wrap="square" lIns="121670" tIns="60834" rIns="121670" bIns="60834">
            <a:spAutoFit/>
          </a:bodyPr>
          <a:lstStyle>
            <a:defPPr>
              <a:defRPr lang="zh-CN"/>
            </a:defPPr>
            <a:lvl1pPr algn="just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2">
                    <a:alpha val="91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方正豪体简体" panose="03000509000000000000" pitchFamily="65" charset="-122"/>
              </a:defRPr>
            </a:lvl1pPr>
          </a:lstStyle>
          <a:p>
            <a:pPr defTabSz="1216660"/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CONTENTS</a:t>
            </a:r>
          </a:p>
          <a:p>
            <a:pPr defTabSz="1216660"/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2541039" y="2815420"/>
            <a:ext cx="7229253" cy="187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层"/>
          <p:cNvSpPr txBox="1"/>
          <p:nvPr/>
        </p:nvSpPr>
        <p:spPr bwMode="auto">
          <a:xfrm>
            <a:off x="3213097" y="3165512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2184" y="3264454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4" name="标题层"/>
          <p:cNvSpPr txBox="1"/>
          <p:nvPr/>
        </p:nvSpPr>
        <p:spPr bwMode="auto">
          <a:xfrm>
            <a:off x="4277591" y="3193883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有关于我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387367" y="3556859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16" name="标题层"/>
          <p:cNvSpPr txBox="1"/>
          <p:nvPr/>
        </p:nvSpPr>
        <p:spPr bwMode="auto">
          <a:xfrm>
            <a:off x="9073085" y="3316991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P04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标题层"/>
          <p:cNvSpPr txBox="1"/>
          <p:nvPr/>
        </p:nvSpPr>
        <p:spPr bwMode="auto">
          <a:xfrm>
            <a:off x="3213097" y="3875451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92184" y="3988564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9" name="标题层"/>
          <p:cNvSpPr txBox="1"/>
          <p:nvPr/>
        </p:nvSpPr>
        <p:spPr bwMode="auto">
          <a:xfrm>
            <a:off x="4277591" y="391799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387367" y="4266788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21" name="标题层"/>
          <p:cNvSpPr txBox="1"/>
          <p:nvPr/>
        </p:nvSpPr>
        <p:spPr bwMode="auto">
          <a:xfrm>
            <a:off x="9073085" y="4041102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P11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标题层"/>
          <p:cNvSpPr txBox="1"/>
          <p:nvPr/>
        </p:nvSpPr>
        <p:spPr bwMode="auto">
          <a:xfrm>
            <a:off x="3213097" y="4585377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092184" y="4698503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24" name="标题层"/>
          <p:cNvSpPr txBox="1"/>
          <p:nvPr/>
        </p:nvSpPr>
        <p:spPr bwMode="auto">
          <a:xfrm>
            <a:off x="4277591" y="464210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6387367" y="4990897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26" name="标题层"/>
          <p:cNvSpPr txBox="1"/>
          <p:nvPr/>
        </p:nvSpPr>
        <p:spPr bwMode="auto">
          <a:xfrm>
            <a:off x="9073085" y="4765211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P17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标题层"/>
          <p:cNvSpPr txBox="1"/>
          <p:nvPr/>
        </p:nvSpPr>
        <p:spPr bwMode="auto">
          <a:xfrm>
            <a:off x="3213097" y="5309490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92184" y="5408429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29" name="标题层"/>
          <p:cNvSpPr txBox="1"/>
          <p:nvPr/>
        </p:nvSpPr>
        <p:spPr bwMode="auto">
          <a:xfrm>
            <a:off x="4277591" y="536621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6387367" y="5715007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31" name="标题层"/>
          <p:cNvSpPr txBox="1"/>
          <p:nvPr/>
        </p:nvSpPr>
        <p:spPr bwMode="auto">
          <a:xfrm>
            <a:off x="9073085" y="5489319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12" grpId="0"/>
      <p:bldP spid="14" grpId="0"/>
      <p:bldP spid="16" grpId="0"/>
      <p:bldP spid="17" grpId="0"/>
      <p:bldP spid="19" grpId="0"/>
      <p:bldP spid="21" grpId="0"/>
      <p:bldP spid="22" grpId="0"/>
      <p:bldP spid="24" grpId="0"/>
      <p:bldP spid="26" grpId="0"/>
      <p:bldP spid="27" grpId="0"/>
      <p:bldP spid="2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7456825" y="1845279"/>
            <a:ext cx="3545276" cy="3545276"/>
          </a:xfrm>
          <a:prstGeom prst="ellipse">
            <a:avLst/>
          </a:prstGeom>
          <a:solidFill>
            <a:schemeClr val="bg1"/>
          </a:solidFill>
          <a:ln>
            <a:solidFill>
              <a:srgbClr val="42B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9137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66254" y="2454707"/>
            <a:ext cx="2326416" cy="2326416"/>
          </a:xfrm>
          <a:prstGeom prst="ellipse">
            <a:avLst/>
          </a:prstGeom>
          <a:solidFill>
            <a:srgbClr val="AC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913765"/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244319" y="4054236"/>
            <a:ext cx="899995" cy="899996"/>
            <a:chOff x="7244314" y="4054233"/>
            <a:chExt cx="899995" cy="899996"/>
          </a:xfrm>
        </p:grpSpPr>
        <p:sp>
          <p:nvSpPr>
            <p:cNvPr id="10" name="任意多边形 9"/>
            <p:cNvSpPr/>
            <p:nvPr/>
          </p:nvSpPr>
          <p:spPr>
            <a:xfrm>
              <a:off x="7244314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7220" y="4317140"/>
              <a:ext cx="374183" cy="37418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8779466" y="1395279"/>
            <a:ext cx="899995" cy="899996"/>
            <a:chOff x="8779464" y="1395277"/>
            <a:chExt cx="899995" cy="899996"/>
          </a:xfrm>
        </p:grpSpPr>
        <p:sp>
          <p:nvSpPr>
            <p:cNvPr id="13" name="任意多边形 12"/>
            <p:cNvSpPr/>
            <p:nvPr/>
          </p:nvSpPr>
          <p:spPr>
            <a:xfrm>
              <a:off x="8779464" y="1395277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757" y="1663571"/>
              <a:ext cx="363408" cy="36340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314615" y="4054236"/>
            <a:ext cx="899995" cy="899996"/>
            <a:chOff x="10314613" y="4054233"/>
            <a:chExt cx="899995" cy="899996"/>
          </a:xfrm>
        </p:grpSpPr>
        <p:sp>
          <p:nvSpPr>
            <p:cNvPr id="16" name="任意多边形 15"/>
            <p:cNvSpPr/>
            <p:nvPr/>
          </p:nvSpPr>
          <p:spPr>
            <a:xfrm>
              <a:off x="10314613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3852" y="4346162"/>
              <a:ext cx="421517" cy="31613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731944" y="4940555"/>
            <a:ext cx="899995" cy="899996"/>
            <a:chOff x="8819805" y="4940552"/>
            <a:chExt cx="899995" cy="899996"/>
          </a:xfrm>
        </p:grpSpPr>
        <p:sp>
          <p:nvSpPr>
            <p:cNvPr id="19" name="任意多边形 18"/>
            <p:cNvSpPr/>
            <p:nvPr/>
          </p:nvSpPr>
          <p:spPr>
            <a:xfrm>
              <a:off x="8819805" y="4940552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18" tIns="181718" rIns="181718" bIns="181718" numCol="1" spcCol="1270" anchor="ctr" anchorCtr="0">
              <a:noAutofit/>
            </a:bodyPr>
            <a:lstStyle/>
            <a:p>
              <a:pPr algn="ctr" defTabSz="12884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>
                <a:solidFill>
                  <a:prstClr val="white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347" y="5207893"/>
              <a:ext cx="367200" cy="36829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0314615" y="2281595"/>
            <a:ext cx="899995" cy="899996"/>
            <a:chOff x="10314613" y="2281595"/>
            <a:chExt cx="899995" cy="899996"/>
          </a:xfrm>
        </p:grpSpPr>
        <p:sp>
          <p:nvSpPr>
            <p:cNvPr id="22" name="任意多边形 21"/>
            <p:cNvSpPr/>
            <p:nvPr/>
          </p:nvSpPr>
          <p:spPr>
            <a:xfrm>
              <a:off x="10314613" y="2281595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8702" y="2535685"/>
              <a:ext cx="391816" cy="391816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244319" y="2281595"/>
            <a:ext cx="899995" cy="899996"/>
            <a:chOff x="7244314" y="2281595"/>
            <a:chExt cx="899995" cy="899996"/>
          </a:xfrm>
        </p:grpSpPr>
        <p:sp>
          <p:nvSpPr>
            <p:cNvPr id="25" name="任意多边形 24"/>
            <p:cNvSpPr/>
            <p:nvPr/>
          </p:nvSpPr>
          <p:spPr>
            <a:xfrm>
              <a:off x="7244314" y="2281595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866" y="2533422"/>
              <a:ext cx="394890" cy="396343"/>
            </a:xfrm>
            <a:prstGeom prst="rect">
              <a:avLst/>
            </a:prstGeom>
          </p:spPr>
        </p:pic>
      </p:grpSp>
      <p:cxnSp>
        <p:nvCxnSpPr>
          <p:cNvPr id="27" name="直接连接符 26"/>
          <p:cNvCxnSpPr/>
          <p:nvPr/>
        </p:nvCxnSpPr>
        <p:spPr>
          <a:xfrm>
            <a:off x="3806905" y="2040577"/>
            <a:ext cx="0" cy="3271787"/>
          </a:xfrm>
          <a:prstGeom prst="line">
            <a:avLst/>
          </a:prstGeom>
          <a:ln>
            <a:solidFill>
              <a:srgbClr val="42B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294426" y="2015196"/>
            <a:ext cx="2411815" cy="929137"/>
            <a:chOff x="1294421" y="2015194"/>
            <a:chExt cx="2411814" cy="929137"/>
          </a:xfrm>
        </p:grpSpPr>
        <p:sp>
          <p:nvSpPr>
            <p:cNvPr id="29" name="文本框 2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94426" y="3156493"/>
            <a:ext cx="2411815" cy="929137"/>
            <a:chOff x="1294421" y="3156490"/>
            <a:chExt cx="2411814" cy="929137"/>
          </a:xfrm>
        </p:grpSpPr>
        <p:sp>
          <p:nvSpPr>
            <p:cNvPr id="32" name="文本框 31"/>
            <p:cNvSpPr txBox="1"/>
            <p:nvPr/>
          </p:nvSpPr>
          <p:spPr>
            <a:xfrm>
              <a:off x="1294421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01340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94426" y="4280954"/>
            <a:ext cx="2411815" cy="929137"/>
            <a:chOff x="1294421" y="4280954"/>
            <a:chExt cx="2411814" cy="929137"/>
          </a:xfrm>
        </p:grpSpPr>
        <p:sp>
          <p:nvSpPr>
            <p:cNvPr id="35" name="文本框 34"/>
            <p:cNvSpPr txBox="1"/>
            <p:nvPr/>
          </p:nvSpPr>
          <p:spPr>
            <a:xfrm>
              <a:off x="1294421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01340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74174" y="2015196"/>
            <a:ext cx="2411815" cy="929137"/>
            <a:chOff x="4274170" y="2015194"/>
            <a:chExt cx="2411814" cy="929137"/>
          </a:xfrm>
        </p:grpSpPr>
        <p:sp>
          <p:nvSpPr>
            <p:cNvPr id="38" name="文本框 37"/>
            <p:cNvSpPr txBox="1"/>
            <p:nvPr/>
          </p:nvSpPr>
          <p:spPr>
            <a:xfrm>
              <a:off x="4274170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81089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74174" y="3156493"/>
            <a:ext cx="2411815" cy="929137"/>
            <a:chOff x="4274170" y="3156490"/>
            <a:chExt cx="2411814" cy="929137"/>
          </a:xfrm>
        </p:grpSpPr>
        <p:sp>
          <p:nvSpPr>
            <p:cNvPr id="41" name="文本框 40"/>
            <p:cNvSpPr txBox="1"/>
            <p:nvPr/>
          </p:nvSpPr>
          <p:spPr>
            <a:xfrm>
              <a:off x="4274170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81089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74174" y="4280954"/>
            <a:ext cx="2411815" cy="929137"/>
            <a:chOff x="4274170" y="4280954"/>
            <a:chExt cx="2411814" cy="929137"/>
          </a:xfrm>
        </p:grpSpPr>
        <p:sp>
          <p:nvSpPr>
            <p:cNvPr id="44" name="文本框 43"/>
            <p:cNvSpPr txBox="1"/>
            <p:nvPr/>
          </p:nvSpPr>
          <p:spPr>
            <a:xfrm>
              <a:off x="4274170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81089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46729" y="2928991"/>
            <a:ext cx="1564655" cy="1377847"/>
            <a:chOff x="8446724" y="2928989"/>
            <a:chExt cx="1564655" cy="1377846"/>
          </a:xfrm>
        </p:grpSpPr>
        <p:sp>
          <p:nvSpPr>
            <p:cNvPr id="47" name="椭圆 46"/>
            <p:cNvSpPr/>
            <p:nvPr/>
          </p:nvSpPr>
          <p:spPr>
            <a:xfrm>
              <a:off x="8540538" y="2928989"/>
              <a:ext cx="1377846" cy="1377846"/>
            </a:xfrm>
            <a:prstGeom prst="ellipse">
              <a:avLst/>
            </a:pr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46724" y="3426320"/>
              <a:ext cx="1564655" cy="3831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00" b="1" dirty="0">
                  <a:solidFill>
                    <a:srgbClr val="FFFFFF">
                      <a:lumMod val="9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29047" y="1795547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672945" y="1795547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00996" y="1795548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35966" y="4093378"/>
            <a:ext cx="2411815" cy="897682"/>
            <a:chOff x="1294421" y="2015194"/>
            <a:chExt cx="2411814" cy="897682"/>
          </a:xfrm>
        </p:grpSpPr>
        <p:sp>
          <p:nvSpPr>
            <p:cNvPr id="6" name="文本框 5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1340" y="2287705"/>
              <a:ext cx="240489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添加文本单击添加文本单击添加文本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00996" y="4093378"/>
            <a:ext cx="2411815" cy="929137"/>
            <a:chOff x="1294421" y="2015194"/>
            <a:chExt cx="2411814" cy="929137"/>
          </a:xfrm>
        </p:grpSpPr>
        <p:sp>
          <p:nvSpPr>
            <p:cNvPr id="9" name="文本框 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72945" y="4093378"/>
            <a:ext cx="2411815" cy="929137"/>
            <a:chOff x="1294421" y="2015194"/>
            <a:chExt cx="2411814" cy="929137"/>
          </a:xfrm>
        </p:grpSpPr>
        <p:sp>
          <p:nvSpPr>
            <p:cNvPr id="12" name="文本框 11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sp>
        <p:nvSpPr>
          <p:cNvPr id="15" name="矩形 14"/>
          <p:cNvSpPr/>
          <p:nvPr/>
        </p:nvSpPr>
        <p:spPr>
          <a:xfrm>
            <a:off x="2089707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1562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03511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15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sp>
        <p:nvSpPr>
          <p:cNvPr id="3" name="矩形 2"/>
          <p:cNvSpPr/>
          <p:nvPr/>
        </p:nvSpPr>
        <p:spPr>
          <a:xfrm>
            <a:off x="1042562" y="2097576"/>
            <a:ext cx="3184152" cy="579420"/>
          </a:xfrm>
          <a:prstGeom prst="rect">
            <a:avLst/>
          </a:prstGeom>
        </p:spPr>
        <p:txBody>
          <a:bodyPr wrap="squar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62516" y="2777179"/>
            <a:ext cx="3704931" cy="3225464"/>
          </a:xfrm>
          <a:prstGeom prst="rect">
            <a:avLst/>
          </a:prstGeom>
        </p:spPr>
        <p:txBody>
          <a:bodyPr wrap="squar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  <a:p>
            <a:pPr defTabSz="1218565">
              <a:lnSpc>
                <a:spcPct val="120000"/>
              </a:lnSpc>
            </a:pP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9599" y="150859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3397" y="3784599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9598" y="379306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3398" y="150859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92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8728039" y="2007326"/>
            <a:ext cx="0" cy="3271787"/>
          </a:xfrm>
          <a:prstGeom prst="line">
            <a:avLst/>
          </a:prstGeom>
          <a:ln>
            <a:solidFill>
              <a:srgbClr val="42B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6215560" y="1981945"/>
            <a:ext cx="2411815" cy="929137"/>
            <a:chOff x="1294421" y="2015194"/>
            <a:chExt cx="2411814" cy="929137"/>
          </a:xfrm>
        </p:grpSpPr>
        <p:sp>
          <p:nvSpPr>
            <p:cNvPr id="29" name="文本框 2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15560" y="3123242"/>
            <a:ext cx="2411815" cy="929137"/>
            <a:chOff x="1294421" y="3156490"/>
            <a:chExt cx="2411814" cy="929137"/>
          </a:xfrm>
        </p:grpSpPr>
        <p:sp>
          <p:nvSpPr>
            <p:cNvPr id="32" name="文本框 31"/>
            <p:cNvSpPr txBox="1"/>
            <p:nvPr/>
          </p:nvSpPr>
          <p:spPr>
            <a:xfrm>
              <a:off x="1294421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01340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15560" y="4247703"/>
            <a:ext cx="2411815" cy="929137"/>
            <a:chOff x="1294421" y="4280954"/>
            <a:chExt cx="2411814" cy="929137"/>
          </a:xfrm>
        </p:grpSpPr>
        <p:sp>
          <p:nvSpPr>
            <p:cNvPr id="35" name="文本框 34"/>
            <p:cNvSpPr txBox="1"/>
            <p:nvPr/>
          </p:nvSpPr>
          <p:spPr>
            <a:xfrm>
              <a:off x="1294421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01340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95308" y="1981945"/>
            <a:ext cx="2411815" cy="929137"/>
            <a:chOff x="4274170" y="2015194"/>
            <a:chExt cx="2411814" cy="929137"/>
          </a:xfrm>
        </p:grpSpPr>
        <p:sp>
          <p:nvSpPr>
            <p:cNvPr id="38" name="文本框 37"/>
            <p:cNvSpPr txBox="1"/>
            <p:nvPr/>
          </p:nvSpPr>
          <p:spPr>
            <a:xfrm>
              <a:off x="4274170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81089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95308" y="3123242"/>
            <a:ext cx="2411815" cy="929137"/>
            <a:chOff x="4274170" y="3156490"/>
            <a:chExt cx="2411814" cy="929137"/>
          </a:xfrm>
        </p:grpSpPr>
        <p:sp>
          <p:nvSpPr>
            <p:cNvPr id="41" name="文本框 40"/>
            <p:cNvSpPr txBox="1"/>
            <p:nvPr/>
          </p:nvSpPr>
          <p:spPr>
            <a:xfrm>
              <a:off x="4274170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81089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95308" y="4247703"/>
            <a:ext cx="2411815" cy="929137"/>
            <a:chOff x="4274170" y="4280954"/>
            <a:chExt cx="2411814" cy="929137"/>
          </a:xfrm>
        </p:grpSpPr>
        <p:sp>
          <p:nvSpPr>
            <p:cNvPr id="44" name="文本框 43"/>
            <p:cNvSpPr txBox="1"/>
            <p:nvPr/>
          </p:nvSpPr>
          <p:spPr>
            <a:xfrm>
              <a:off x="4274170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81089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446729" y="3426320"/>
            <a:ext cx="1564655" cy="3831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3765">
              <a:lnSpc>
                <a:spcPct val="90000"/>
              </a:lnSpc>
              <a:spcBef>
                <a:spcPts val="1000"/>
              </a:spcBef>
            </a:pPr>
            <a:r>
              <a:rPr lang="zh-CN" altLang="en-US" sz="2100" b="1" dirty="0">
                <a:solidFill>
                  <a:srgbClr val="FFFFFF">
                    <a:lumMod val="9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38" y="2184562"/>
            <a:ext cx="4078085" cy="242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1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014997" y="4041870"/>
            <a:ext cx="1851982" cy="1048228"/>
            <a:chOff x="2814" y="1405"/>
            <a:chExt cx="2052" cy="1510"/>
          </a:xfrm>
        </p:grpSpPr>
        <p:sp>
          <p:nvSpPr>
            <p:cNvPr id="3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262514" y="3726855"/>
            <a:ext cx="1851982" cy="1363244"/>
            <a:chOff x="2814" y="1405"/>
            <a:chExt cx="2052" cy="1510"/>
          </a:xfrm>
        </p:grpSpPr>
        <p:sp>
          <p:nvSpPr>
            <p:cNvPr id="6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4510030" y="3117719"/>
            <a:ext cx="1851982" cy="1972381"/>
            <a:chOff x="2814" y="1405"/>
            <a:chExt cx="2052" cy="1510"/>
          </a:xfrm>
        </p:grpSpPr>
        <p:sp>
          <p:nvSpPr>
            <p:cNvPr id="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757546" y="4148488"/>
            <a:ext cx="1851982" cy="941610"/>
            <a:chOff x="2814" y="1405"/>
            <a:chExt cx="2052" cy="1510"/>
          </a:xfrm>
        </p:grpSpPr>
        <p:sp>
          <p:nvSpPr>
            <p:cNvPr id="1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005063" y="2808453"/>
            <a:ext cx="1851982" cy="2281646"/>
            <a:chOff x="2814" y="1405"/>
            <a:chExt cx="2052" cy="1510"/>
          </a:xfrm>
        </p:grpSpPr>
        <p:sp>
          <p:nvSpPr>
            <p:cNvPr id="1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8252580" y="3528103"/>
            <a:ext cx="1851982" cy="1561997"/>
            <a:chOff x="2814" y="1405"/>
            <a:chExt cx="2052" cy="1510"/>
          </a:xfrm>
        </p:grpSpPr>
        <p:sp>
          <p:nvSpPr>
            <p:cNvPr id="18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 rot="10800000">
            <a:off x="3933966" y="1790330"/>
            <a:ext cx="526384" cy="635276"/>
            <a:chOff x="347" y="3344"/>
            <a:chExt cx="586" cy="707"/>
          </a:xfrm>
          <a:solidFill>
            <a:schemeClr val="accent2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"/>
          <p:cNvGrpSpPr>
            <a:grpSpLocks noChangeAspect="1"/>
          </p:cNvGrpSpPr>
          <p:nvPr/>
        </p:nvGrpSpPr>
        <p:grpSpPr bwMode="auto">
          <a:xfrm rot="10800000">
            <a:off x="5168582" y="1799921"/>
            <a:ext cx="526384" cy="635276"/>
            <a:chOff x="347" y="3344"/>
            <a:chExt cx="586" cy="707"/>
          </a:xfrm>
          <a:solidFill>
            <a:schemeClr val="accent3"/>
          </a:solidFill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4"/>
          <p:cNvGrpSpPr>
            <a:grpSpLocks noChangeAspect="1"/>
          </p:cNvGrpSpPr>
          <p:nvPr/>
        </p:nvGrpSpPr>
        <p:grpSpPr bwMode="auto">
          <a:xfrm rot="10800000">
            <a:off x="6410758" y="1790500"/>
            <a:ext cx="526384" cy="635276"/>
            <a:chOff x="347" y="3344"/>
            <a:chExt cx="586" cy="707"/>
          </a:xfrm>
          <a:solidFill>
            <a:schemeClr val="accent4"/>
          </a:solidFill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 rot="10800000">
            <a:off x="7674675" y="1790330"/>
            <a:ext cx="526384" cy="635276"/>
            <a:chOff x="347" y="3344"/>
            <a:chExt cx="586" cy="707"/>
          </a:xfrm>
          <a:solidFill>
            <a:schemeClr val="accent5"/>
          </a:solidFill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 rot="10800000">
            <a:off x="8924119" y="1793491"/>
            <a:ext cx="526384" cy="635276"/>
            <a:chOff x="347" y="3344"/>
            <a:chExt cx="586" cy="707"/>
          </a:xfrm>
          <a:solidFill>
            <a:schemeClr val="accent6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 rot="10800000">
            <a:off x="2673132" y="1790330"/>
            <a:ext cx="526384" cy="635276"/>
            <a:chOff x="347" y="3344"/>
            <a:chExt cx="586" cy="707"/>
          </a:xfrm>
          <a:solidFill>
            <a:schemeClr val="accent1"/>
          </a:solidFill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Connector 125"/>
          <p:cNvCxnSpPr>
            <a:endCxn id="4" idx="1"/>
          </p:cNvCxnSpPr>
          <p:nvPr/>
        </p:nvCxnSpPr>
        <p:spPr>
          <a:xfrm>
            <a:off x="2940987" y="2548716"/>
            <a:ext cx="0" cy="1493155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26"/>
          <p:cNvCxnSpPr/>
          <p:nvPr/>
        </p:nvCxnSpPr>
        <p:spPr>
          <a:xfrm flipH="1">
            <a:off x="4186843" y="2548714"/>
            <a:ext cx="1661" cy="1178141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27"/>
          <p:cNvCxnSpPr/>
          <p:nvPr/>
        </p:nvCxnSpPr>
        <p:spPr>
          <a:xfrm>
            <a:off x="5436021" y="2548715"/>
            <a:ext cx="0" cy="569003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9"/>
          <p:cNvCxnSpPr/>
          <p:nvPr/>
        </p:nvCxnSpPr>
        <p:spPr>
          <a:xfrm>
            <a:off x="6683536" y="2548716"/>
            <a:ext cx="0" cy="1599773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135"/>
          <p:cNvCxnSpPr/>
          <p:nvPr/>
        </p:nvCxnSpPr>
        <p:spPr>
          <a:xfrm>
            <a:off x="7931054" y="2548716"/>
            <a:ext cx="0" cy="284501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36"/>
          <p:cNvCxnSpPr/>
          <p:nvPr/>
        </p:nvCxnSpPr>
        <p:spPr>
          <a:xfrm flipH="1">
            <a:off x="9186914" y="2548716"/>
            <a:ext cx="1661" cy="979387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794721" y="5238748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658175" y="5546311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78121" y="520479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41574" y="5512357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598680" y="520479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62131" y="5512357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69385" y="5196680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32838" y="5504244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96495" y="5169277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459946" y="5476841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109129" y="514187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972582" y="5449438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80306" y="66676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225074" y="1280269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88528" y="1587832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80306" y="87811"/>
            <a:ext cx="938652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en-US" altLang="zh-CN" sz="27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76996" y="1221971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44"/>
          <p:cNvSpPr txBox="1"/>
          <p:nvPr/>
        </p:nvSpPr>
        <p:spPr>
          <a:xfrm>
            <a:off x="1119779" y="3868298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83233" y="4175861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76996" y="3810000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096334" y="1221971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169909" y="3810000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44"/>
          <p:cNvSpPr txBox="1"/>
          <p:nvPr/>
        </p:nvSpPr>
        <p:spPr>
          <a:xfrm>
            <a:off x="8799368" y="1221971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662822" y="1529534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TextBox 44"/>
          <p:cNvSpPr txBox="1"/>
          <p:nvPr/>
        </p:nvSpPr>
        <p:spPr>
          <a:xfrm>
            <a:off x="8694073" y="3810000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557527" y="4117563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395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973207" y="-37226"/>
            <a:ext cx="8421370" cy="6753153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3987182" y="1412690"/>
            <a:ext cx="4205722" cy="40468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97757" y="1596636"/>
            <a:ext cx="3823384" cy="3678924"/>
          </a:xfrm>
          <a:prstGeom prst="ellipse">
            <a:avLst/>
          </a:prstGeom>
          <a:noFill/>
          <a:ln w="28575">
            <a:solidFill>
              <a:srgbClr val="2157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5" name="标题 6"/>
          <p:cNvSpPr>
            <a:spLocks noGrp="1"/>
          </p:cNvSpPr>
          <p:nvPr/>
        </p:nvSpPr>
        <p:spPr>
          <a:xfrm>
            <a:off x="4305187" y="1838681"/>
            <a:ext cx="3451225" cy="1348105"/>
          </a:xfrm>
          <a:prstGeom prst="rect">
            <a:avLst/>
          </a:prstGeom>
        </p:spPr>
        <p:txBody>
          <a:bodyPr vert="horz" lIns="91257" tIns="45630" rIns="91257" bIns="45630" rtlCol="0" anchor="b"/>
          <a:lstStyle/>
          <a:p>
            <a:pPr algn="ctr">
              <a:lnSpc>
                <a:spcPct val="100000"/>
              </a:lnSpc>
            </a:pPr>
            <a:r>
              <a:rPr lang="en-US" altLang="x-none" sz="6600" dirty="0">
                <a:solidFill>
                  <a:srgbClr val="2F5B50"/>
                </a:solidFill>
                <a:latin typeface="Gabriola" panose="04040605051002020D02" pitchFamily="82" charset="0"/>
                <a:ea typeface="Batang" panose="02030600000101010101" charset="-127"/>
                <a:sym typeface="微软雅黑" panose="020B0503020204020204" pitchFamily="34" charset="-122"/>
              </a:rPr>
              <a:t>THANKS</a:t>
            </a:r>
          </a:p>
        </p:txBody>
      </p:sp>
      <p:sp>
        <p:nvSpPr>
          <p:cNvPr id="8" name="标题 6"/>
          <p:cNvSpPr>
            <a:spLocks noGrp="1"/>
          </p:cNvSpPr>
          <p:nvPr/>
        </p:nvSpPr>
        <p:spPr>
          <a:xfrm>
            <a:off x="4130520" y="2788023"/>
            <a:ext cx="3939895" cy="1348105"/>
          </a:xfrm>
          <a:prstGeom prst="rect">
            <a:avLst/>
          </a:prstGeom>
        </p:spPr>
        <p:txBody>
          <a:bodyPr vert="horz" lIns="91257" tIns="45630" rIns="91257" bIns="45630" rtlCol="0" anchor="b"/>
          <a:lstStyle/>
          <a:p>
            <a:pPr algn="ctr">
              <a:lnSpc>
                <a:spcPct val="100000"/>
              </a:lnSpc>
            </a:pPr>
            <a:r>
              <a:rPr lang="zh-CN" altLang="en-US" sz="6600" dirty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谢谢欣赏</a:t>
            </a:r>
            <a:endParaRPr lang="en-US" altLang="x-none" sz="6600" dirty="0">
              <a:solidFill>
                <a:srgbClr val="2F5B5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87"/>
            <a:ext cx="5629652" cy="105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有关于我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接连接符 4"/>
          <p:cNvSpPr>
            <a:spLocks noChangeShapeType="1"/>
          </p:cNvSpPr>
          <p:nvPr/>
        </p:nvSpPr>
        <p:spPr bwMode="auto">
          <a:xfrm flipV="1">
            <a:off x="24" y="-25398"/>
            <a:ext cx="4271433" cy="4127500"/>
          </a:xfrm>
          <a:prstGeom prst="line">
            <a:avLst/>
          </a:prstGeom>
          <a:noFill/>
          <a:ln w="190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4539455" y="0"/>
            <a:ext cx="0" cy="5124813"/>
          </a:xfrm>
          <a:prstGeom prst="line">
            <a:avLst/>
          </a:prstGeom>
          <a:noFill/>
          <a:ln w="19050">
            <a:solidFill>
              <a:srgbClr val="0C2744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直接连接符 8"/>
          <p:cNvSpPr>
            <a:spLocks noChangeShapeType="1"/>
          </p:cNvSpPr>
          <p:nvPr/>
        </p:nvSpPr>
        <p:spPr bwMode="auto">
          <a:xfrm>
            <a:off x="4525692" y="5124813"/>
            <a:ext cx="6503160" cy="0"/>
          </a:xfrm>
          <a:prstGeom prst="line">
            <a:avLst/>
          </a:prstGeom>
          <a:noFill/>
          <a:ln w="19050">
            <a:solidFill>
              <a:srgbClr val="0C2744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4"/>
          <p:cNvSpPr>
            <a:spLocks noChangeArrowheads="1"/>
          </p:cNvSpPr>
          <p:nvPr/>
        </p:nvSpPr>
        <p:spPr bwMode="auto">
          <a:xfrm rot="-2658995">
            <a:off x="372696" y="1208294"/>
            <a:ext cx="3359148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300" dirty="0">
                <a:solidFill>
                  <a:srgbClr val="2157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About Me</a:t>
            </a:r>
            <a:endParaRPr lang="zh-CN" altLang="en-US" sz="4300" dirty="0">
              <a:solidFill>
                <a:srgbClr val="2157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TextBox 18"/>
          <p:cNvSpPr>
            <a:spLocks noChangeArrowheads="1"/>
          </p:cNvSpPr>
          <p:nvPr/>
        </p:nvSpPr>
        <p:spPr bwMode="auto">
          <a:xfrm rot="-2643001">
            <a:off x="1192506" y="1665228"/>
            <a:ext cx="2785533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2157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个人信息</a:t>
            </a:r>
          </a:p>
        </p:txBody>
      </p:sp>
      <p:sp>
        <p:nvSpPr>
          <p:cNvPr id="8" name="TextBox 19"/>
          <p:cNvSpPr>
            <a:spLocks noChangeArrowheads="1"/>
          </p:cNvSpPr>
          <p:nvPr/>
        </p:nvSpPr>
        <p:spPr bwMode="auto">
          <a:xfrm>
            <a:off x="4504308" y="5385207"/>
            <a:ext cx="13462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座右铭：</a:t>
            </a:r>
          </a:p>
        </p:txBody>
      </p:sp>
      <p:sp>
        <p:nvSpPr>
          <p:cNvPr id="9" name="TextBox 20"/>
          <p:cNvSpPr>
            <a:spLocks noChangeArrowheads="1"/>
          </p:cNvSpPr>
          <p:nvPr/>
        </p:nvSpPr>
        <p:spPr bwMode="auto">
          <a:xfrm>
            <a:off x="5689395" y="5370283"/>
            <a:ext cx="5369009" cy="43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活出自己，活出精彩。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9747" y="2055104"/>
            <a:ext cx="2574472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6699313" y="2069537"/>
            <a:ext cx="2417467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民族：汉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9740" y="2431033"/>
            <a:ext cx="2844576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6699314" y="2445469"/>
            <a:ext cx="3002275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生日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年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月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日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69754" y="2851123"/>
            <a:ext cx="2844574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6699330" y="2865557"/>
            <a:ext cx="2724971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籍贯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69763" y="3688238"/>
            <a:ext cx="3166975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8"/>
          <p:cNvSpPr txBox="1"/>
          <p:nvPr/>
        </p:nvSpPr>
        <p:spPr>
          <a:xfrm>
            <a:off x="6699315" y="3718441"/>
            <a:ext cx="3800517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邮箱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xxxxxx@xxx.com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69764" y="1635010"/>
            <a:ext cx="3166975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40"/>
          <p:cNvSpPr txBox="1"/>
          <p:nvPr/>
        </p:nvSpPr>
        <p:spPr>
          <a:xfrm>
            <a:off x="6699315" y="1649444"/>
            <a:ext cx="2417470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手机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err="1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85511" y="4103517"/>
            <a:ext cx="2214337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6715085" y="4150825"/>
            <a:ext cx="2970744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en-US" altLang="zh-CN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 </a:t>
            </a:r>
            <a:r>
              <a:rPr lang="en-US" altLang="zh-CN" sz="2000" dirty="0" err="1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err="1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40"/>
          <p:cNvSpPr txBox="1"/>
          <p:nvPr/>
        </p:nvSpPr>
        <p:spPr>
          <a:xfrm>
            <a:off x="6694052" y="1250037"/>
            <a:ext cx="2417470" cy="376857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姓名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4"/>
          <p:cNvSpPr txBox="1"/>
          <p:nvPr/>
        </p:nvSpPr>
        <p:spPr>
          <a:xfrm>
            <a:off x="6694073" y="3285654"/>
            <a:ext cx="2544903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政治面貌：党员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64" y="1637840"/>
            <a:ext cx="2220069" cy="2404497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573770" y="151657"/>
            <a:ext cx="1634154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C2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dirty="0">
              <a:solidFill>
                <a:srgbClr val="0C27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8183" y="2212089"/>
            <a:ext cx="2150610" cy="3520265"/>
            <a:chOff x="1084411" y="2332926"/>
            <a:chExt cx="2268221" cy="3712576"/>
          </a:xfrm>
        </p:grpSpPr>
        <p:grpSp>
          <p:nvGrpSpPr>
            <p:cNvPr id="3" name="Group 35"/>
            <p:cNvGrpSpPr/>
            <p:nvPr/>
          </p:nvGrpSpPr>
          <p:grpSpPr>
            <a:xfrm>
              <a:off x="1084411" y="3903865"/>
              <a:ext cx="2268221" cy="485906"/>
              <a:chOff x="769938" y="2456536"/>
              <a:chExt cx="1613466" cy="345642"/>
            </a:xfrm>
          </p:grpSpPr>
          <p:sp>
            <p:nvSpPr>
              <p:cNvPr id="33" name="Notched Right Arrow 32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787475" y="451403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2006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5" name="Straight Connector 74"/>
            <p:cNvCxnSpPr>
              <a:stCxn id="65" idx="7"/>
            </p:cNvCxnSpPr>
            <p:nvPr/>
          </p:nvCxnSpPr>
          <p:spPr>
            <a:xfrm flipH="1">
              <a:off x="2215423" y="3281373"/>
              <a:ext cx="1" cy="864427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/>
            <p:cNvGrpSpPr/>
            <p:nvPr/>
          </p:nvGrpSpPr>
          <p:grpSpPr>
            <a:xfrm>
              <a:off x="1822563" y="2332926"/>
              <a:ext cx="785721" cy="785721"/>
              <a:chOff x="1295010" y="1424373"/>
              <a:chExt cx="558911" cy="558911"/>
            </a:xfrm>
          </p:grpSpPr>
          <p:sp>
            <p:nvSpPr>
              <p:cNvPr id="65" name="Teardrop 64"/>
              <p:cNvSpPr/>
              <p:nvPr/>
            </p:nvSpPr>
            <p:spPr>
              <a:xfrm rot="8100000">
                <a:off x="1295010" y="1424373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16"/>
              <p:cNvSpPr>
                <a:spLocks noEditPoints="1"/>
              </p:cNvSpPr>
              <p:nvPr/>
            </p:nvSpPr>
            <p:spPr bwMode="auto">
              <a:xfrm>
                <a:off x="1420657" y="1575878"/>
                <a:ext cx="307301" cy="247823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327731" y="5041558"/>
              <a:ext cx="1905643" cy="1003944"/>
              <a:chOff x="1258620" y="4467889"/>
              <a:chExt cx="1806931" cy="951940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02" name="矩形 101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5002843" y="2205733"/>
            <a:ext cx="2150610" cy="3526614"/>
            <a:chOff x="5276436" y="2326230"/>
            <a:chExt cx="2268221" cy="3719272"/>
          </a:xfrm>
        </p:grpSpPr>
        <p:grpSp>
          <p:nvGrpSpPr>
            <p:cNvPr id="6" name="Group 40"/>
            <p:cNvGrpSpPr/>
            <p:nvPr/>
          </p:nvGrpSpPr>
          <p:grpSpPr>
            <a:xfrm>
              <a:off x="5276436" y="3903865"/>
              <a:ext cx="2268221" cy="485906"/>
              <a:chOff x="769938" y="2456536"/>
              <a:chExt cx="1613466" cy="345642"/>
            </a:xfrm>
          </p:grpSpPr>
          <p:sp>
            <p:nvSpPr>
              <p:cNvPr id="42" name="Notched Right Arrow 41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6052030" y="451403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6" name="Straight Connector 85"/>
            <p:cNvCxnSpPr>
              <a:stCxn id="88" idx="7"/>
            </p:cNvCxnSpPr>
            <p:nvPr/>
          </p:nvCxnSpPr>
          <p:spPr>
            <a:xfrm flipH="1">
              <a:off x="6411233" y="3274677"/>
              <a:ext cx="1" cy="864427"/>
            </a:xfrm>
            <a:prstGeom prst="line">
              <a:avLst/>
            </a:prstGeom>
            <a:ln w="1905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6018373" y="2326230"/>
              <a:ext cx="785721" cy="785721"/>
              <a:chOff x="4279638" y="1419610"/>
              <a:chExt cx="558911" cy="558911"/>
            </a:xfrm>
          </p:grpSpPr>
          <p:sp>
            <p:nvSpPr>
              <p:cNvPr id="88" name="Teardrop 87"/>
              <p:cNvSpPr/>
              <p:nvPr/>
            </p:nvSpPr>
            <p:spPr>
              <a:xfrm rot="8100000">
                <a:off x="4279638" y="141961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5"/>
              <p:cNvSpPr>
                <a:spLocks noEditPoints="1"/>
              </p:cNvSpPr>
              <p:nvPr/>
            </p:nvSpPr>
            <p:spPr bwMode="auto">
              <a:xfrm>
                <a:off x="4433364" y="1598738"/>
                <a:ext cx="266700" cy="200025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590814" y="5041558"/>
              <a:ext cx="1905643" cy="1003944"/>
              <a:chOff x="1258620" y="4467889"/>
              <a:chExt cx="1806931" cy="951940"/>
            </a:xfrm>
          </p:grpSpPr>
          <p:sp>
            <p:nvSpPr>
              <p:cNvPr id="129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977513" y="2205733"/>
            <a:ext cx="2150610" cy="3526614"/>
            <a:chOff x="9468463" y="2326230"/>
            <a:chExt cx="2268221" cy="3719272"/>
          </a:xfrm>
        </p:grpSpPr>
        <p:grpSp>
          <p:nvGrpSpPr>
            <p:cNvPr id="8" name="Group 49"/>
            <p:cNvGrpSpPr/>
            <p:nvPr/>
          </p:nvGrpSpPr>
          <p:grpSpPr>
            <a:xfrm>
              <a:off x="9468463" y="3903865"/>
              <a:ext cx="2268221" cy="485906"/>
              <a:chOff x="769938" y="2456536"/>
              <a:chExt cx="1613466" cy="345642"/>
            </a:xfrm>
          </p:grpSpPr>
          <p:sp>
            <p:nvSpPr>
              <p:cNvPr id="52" name="Notched Right Arrow 51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Oval 63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264540" y="4514036"/>
              <a:ext cx="711733" cy="346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1" name="Straight Connector 90"/>
            <p:cNvCxnSpPr>
              <a:stCxn id="93" idx="7"/>
            </p:cNvCxnSpPr>
            <p:nvPr/>
          </p:nvCxnSpPr>
          <p:spPr>
            <a:xfrm flipH="1">
              <a:off x="10599611" y="3274677"/>
              <a:ext cx="1" cy="864427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78"/>
            <p:cNvGrpSpPr/>
            <p:nvPr/>
          </p:nvGrpSpPr>
          <p:grpSpPr>
            <a:xfrm>
              <a:off x="10206751" y="2326230"/>
              <a:ext cx="785721" cy="785721"/>
              <a:chOff x="7258980" y="1419610"/>
              <a:chExt cx="558911" cy="558911"/>
            </a:xfrm>
          </p:grpSpPr>
          <p:sp>
            <p:nvSpPr>
              <p:cNvPr id="93" name="Teardrop 92"/>
              <p:cNvSpPr/>
              <p:nvPr/>
            </p:nvSpPr>
            <p:spPr>
              <a:xfrm rot="8100000">
                <a:off x="7258980" y="141961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52"/>
              <p:cNvSpPr>
                <a:spLocks noEditPoints="1"/>
              </p:cNvSpPr>
              <p:nvPr/>
            </p:nvSpPr>
            <p:spPr bwMode="auto">
              <a:xfrm>
                <a:off x="7397225" y="1605088"/>
                <a:ext cx="276028" cy="25508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9782841" y="5041558"/>
              <a:ext cx="1905643" cy="1003944"/>
              <a:chOff x="1258620" y="4467889"/>
              <a:chExt cx="1806931" cy="951940"/>
            </a:xfrm>
          </p:grpSpPr>
          <p:sp>
            <p:nvSpPr>
              <p:cNvPr id="134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36" name="矩形 135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6990174" y="2260724"/>
            <a:ext cx="2150610" cy="3395647"/>
            <a:chOff x="7372449" y="2384223"/>
            <a:chExt cx="2268221" cy="3581150"/>
          </a:xfrm>
        </p:grpSpPr>
        <p:grpSp>
          <p:nvGrpSpPr>
            <p:cNvPr id="7" name="Group 43"/>
            <p:cNvGrpSpPr/>
            <p:nvPr/>
          </p:nvGrpSpPr>
          <p:grpSpPr>
            <a:xfrm>
              <a:off x="7372449" y="3903865"/>
              <a:ext cx="2268221" cy="485906"/>
              <a:chOff x="769938" y="2456536"/>
              <a:chExt cx="1613466" cy="345642"/>
            </a:xfrm>
          </p:grpSpPr>
          <p:sp>
            <p:nvSpPr>
              <p:cNvPr id="45" name="Notched Right Arrow 44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8136808" y="349012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1" name="Straight Connector 100"/>
            <p:cNvCxnSpPr>
              <a:stCxn id="103" idx="7"/>
            </p:cNvCxnSpPr>
            <p:nvPr/>
          </p:nvCxnSpPr>
          <p:spPr>
            <a:xfrm rot="10800000" flipH="1">
              <a:off x="8504854" y="4152495"/>
              <a:ext cx="1" cy="864427"/>
            </a:xfrm>
            <a:prstGeom prst="line">
              <a:avLst/>
            </a:prstGeom>
            <a:ln w="19050">
              <a:solidFill>
                <a:schemeClr val="accent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/>
            <p:cNvGrpSpPr/>
            <p:nvPr/>
          </p:nvGrpSpPr>
          <p:grpSpPr>
            <a:xfrm>
              <a:off x="8111994" y="5179652"/>
              <a:ext cx="785721" cy="785721"/>
              <a:chOff x="5768905" y="3449350"/>
              <a:chExt cx="558911" cy="558911"/>
            </a:xfrm>
          </p:grpSpPr>
          <p:sp>
            <p:nvSpPr>
              <p:cNvPr id="103" name="Teardrop 102"/>
              <p:cNvSpPr/>
              <p:nvPr/>
            </p:nvSpPr>
            <p:spPr>
              <a:xfrm rot="18900000">
                <a:off x="5768905" y="344935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57"/>
              <p:cNvSpPr>
                <a:spLocks noEditPoints="1"/>
              </p:cNvSpPr>
              <p:nvPr/>
            </p:nvSpPr>
            <p:spPr bwMode="auto">
              <a:xfrm>
                <a:off x="5935988" y="3605501"/>
                <a:ext cx="231093" cy="231093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7553338" y="2384223"/>
              <a:ext cx="1905643" cy="1003944"/>
              <a:chOff x="1258620" y="4467889"/>
              <a:chExt cx="1806931" cy="951940"/>
            </a:xfrm>
          </p:grpSpPr>
          <p:sp>
            <p:nvSpPr>
              <p:cNvPr id="139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3015513" y="2208930"/>
            <a:ext cx="2150610" cy="3447438"/>
            <a:chOff x="3180424" y="2329603"/>
            <a:chExt cx="2268221" cy="3635770"/>
          </a:xfrm>
        </p:grpSpPr>
        <p:grpSp>
          <p:nvGrpSpPr>
            <p:cNvPr id="5" name="Group 36"/>
            <p:cNvGrpSpPr/>
            <p:nvPr/>
          </p:nvGrpSpPr>
          <p:grpSpPr>
            <a:xfrm>
              <a:off x="3180424" y="3903865"/>
              <a:ext cx="2268221" cy="485906"/>
              <a:chOff x="769938" y="2456536"/>
              <a:chExt cx="1613466" cy="345642"/>
            </a:xfrm>
          </p:grpSpPr>
          <p:sp>
            <p:nvSpPr>
              <p:cNvPr id="38" name="Notched Right Arrow 37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3930704" y="349012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6" name="Straight Connector 95"/>
            <p:cNvCxnSpPr>
              <a:stCxn id="98" idx="7"/>
            </p:cNvCxnSpPr>
            <p:nvPr/>
          </p:nvCxnSpPr>
          <p:spPr>
            <a:xfrm flipV="1">
              <a:off x="4312491" y="4152495"/>
              <a:ext cx="0" cy="864427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19631" y="5179652"/>
              <a:ext cx="785721" cy="785721"/>
              <a:chOff x="2786729" y="3449350"/>
              <a:chExt cx="558911" cy="558911"/>
            </a:xfrm>
          </p:grpSpPr>
          <p:sp>
            <p:nvSpPr>
              <p:cNvPr id="98" name="Teardrop 97"/>
              <p:cNvSpPr/>
              <p:nvPr/>
            </p:nvSpPr>
            <p:spPr>
              <a:xfrm rot="18900000">
                <a:off x="2786729" y="344935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105"/>
              <p:cNvSpPr>
                <a:spLocks noEditPoints="1"/>
              </p:cNvSpPr>
              <p:nvPr/>
            </p:nvSpPr>
            <p:spPr bwMode="auto">
              <a:xfrm>
                <a:off x="2965282" y="3615692"/>
                <a:ext cx="224150" cy="220902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89748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411897" y="2329603"/>
              <a:ext cx="1905643" cy="1003944"/>
              <a:chOff x="1258620" y="4467889"/>
              <a:chExt cx="1806931" cy="951940"/>
            </a:xfrm>
          </p:grpSpPr>
          <p:sp>
            <p:nvSpPr>
              <p:cNvPr id="144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46" name="矩形 145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47" name="矩形 146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64349" y="151657"/>
            <a:ext cx="2363699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个人所得荣誉</a:t>
            </a:r>
            <a:endParaRPr lang="zh-CN" altLang="en-US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rc 30"/>
          <p:cNvSpPr/>
          <p:nvPr/>
        </p:nvSpPr>
        <p:spPr>
          <a:xfrm rot="19051047">
            <a:off x="2725122" y="2035745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rc 31"/>
          <p:cNvSpPr/>
          <p:nvPr/>
        </p:nvSpPr>
        <p:spPr>
          <a:xfrm rot="19051047">
            <a:off x="5188962" y="2035746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rc 32"/>
          <p:cNvSpPr/>
          <p:nvPr/>
        </p:nvSpPr>
        <p:spPr>
          <a:xfrm rot="19051047">
            <a:off x="7652801" y="2035746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1650213" y="4433255"/>
            <a:ext cx="1521634" cy="2461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获文学奖</a:t>
            </a:r>
            <a:endParaRPr lang="en-US" sz="16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4230964" y="4435007"/>
            <a:ext cx="1516561" cy="2461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天文学奖</a:t>
            </a:r>
            <a:endParaRPr lang="en-US" sz="16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6785553" y="4437146"/>
            <a:ext cx="1516561" cy="2461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b="1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诺贝尔奖</a:t>
            </a:r>
            <a:endParaRPr lang="en-US" sz="1600" b="1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9387155" y="4442277"/>
            <a:ext cx="1391340" cy="23346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5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5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获安慰奖</a:t>
            </a:r>
            <a:endParaRPr lang="en-US" sz="15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69585" y="2567562"/>
            <a:ext cx="1643568" cy="1714144"/>
            <a:chOff x="9776515" y="2707819"/>
            <a:chExt cx="1733451" cy="1807787"/>
          </a:xfrm>
        </p:grpSpPr>
        <p:sp>
          <p:nvSpPr>
            <p:cNvPr id="5" name="Freeform 55"/>
            <p:cNvSpPr/>
            <p:nvPr/>
          </p:nvSpPr>
          <p:spPr>
            <a:xfrm rot="16200000">
              <a:off x="9695531" y="289592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Straight Connector 29"/>
            <p:cNvCxnSpPr/>
            <p:nvPr/>
          </p:nvCxnSpPr>
          <p:spPr>
            <a:xfrm flipH="1">
              <a:off x="11509938" y="3493562"/>
              <a:ext cx="28" cy="1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71"/>
            <p:cNvSpPr/>
            <p:nvPr/>
          </p:nvSpPr>
          <p:spPr>
            <a:xfrm rot="16200000">
              <a:off x="9701573" y="278880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52"/>
            <p:cNvSpPr>
              <a:spLocks noEditPoints="1"/>
            </p:cNvSpPr>
            <p:nvPr/>
          </p:nvSpPr>
          <p:spPr bwMode="auto">
            <a:xfrm>
              <a:off x="10236892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15823" y="2567558"/>
            <a:ext cx="1458913" cy="1701448"/>
            <a:chOff x="7083079" y="2707820"/>
            <a:chExt cx="1538697" cy="1794397"/>
          </a:xfrm>
        </p:grpSpPr>
        <p:sp>
          <p:nvSpPr>
            <p:cNvPr id="6" name="Freeform 52"/>
            <p:cNvSpPr/>
            <p:nvPr/>
          </p:nvSpPr>
          <p:spPr>
            <a:xfrm rot="16200000">
              <a:off x="7002095" y="2882536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8"/>
            <p:cNvSpPr/>
            <p:nvPr/>
          </p:nvSpPr>
          <p:spPr>
            <a:xfrm rot="16200000">
              <a:off x="7002095" y="2788804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57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514284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56319" y="2567558"/>
            <a:ext cx="1458913" cy="1701448"/>
            <a:chOff x="4383603" y="2707821"/>
            <a:chExt cx="1538697" cy="1794397"/>
          </a:xfrm>
        </p:grpSpPr>
        <p:sp>
          <p:nvSpPr>
            <p:cNvPr id="7" name="Freeform 51"/>
            <p:cNvSpPr/>
            <p:nvPr/>
          </p:nvSpPr>
          <p:spPr>
            <a:xfrm rot="16200000">
              <a:off x="4302619" y="2882537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3"/>
            <p:cNvSpPr/>
            <p:nvPr/>
          </p:nvSpPr>
          <p:spPr>
            <a:xfrm rot="16200000">
              <a:off x="4302619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52"/>
            <p:cNvSpPr>
              <a:spLocks noEditPoints="1"/>
            </p:cNvSpPr>
            <p:nvPr/>
          </p:nvSpPr>
          <p:spPr bwMode="auto">
            <a:xfrm>
              <a:off x="4834748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96807" y="2567564"/>
            <a:ext cx="1459479" cy="1698068"/>
            <a:chOff x="1684127" y="2707821"/>
            <a:chExt cx="1539294" cy="1790833"/>
          </a:xfrm>
        </p:grpSpPr>
        <p:sp>
          <p:nvSpPr>
            <p:cNvPr id="8" name="Freeform 50"/>
            <p:cNvSpPr/>
            <p:nvPr/>
          </p:nvSpPr>
          <p:spPr>
            <a:xfrm rot="16200000">
              <a:off x="1603740" y="287897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/>
            <p:nvPr/>
          </p:nvSpPr>
          <p:spPr>
            <a:xfrm rot="16200000">
              <a:off x="1603143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2"/>
            <p:cNvSpPr>
              <a:spLocks noEditPoints="1"/>
            </p:cNvSpPr>
            <p:nvPr/>
          </p:nvSpPr>
          <p:spPr bwMode="auto">
            <a:xfrm>
              <a:off x="2135271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511915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7" name="矩形 36"/>
          <p:cNvSpPr/>
          <p:nvPr/>
        </p:nvSpPr>
        <p:spPr>
          <a:xfrm>
            <a:off x="4130659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8" name="矩形 37"/>
          <p:cNvSpPr/>
          <p:nvPr/>
        </p:nvSpPr>
        <p:spPr>
          <a:xfrm>
            <a:off x="6749401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9" name="矩形 38"/>
          <p:cNvSpPr/>
          <p:nvPr/>
        </p:nvSpPr>
        <p:spPr>
          <a:xfrm>
            <a:off x="9296458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/>
      <p:bldP spid="21" grpId="0"/>
      <p:bldP spid="24" grpId="0"/>
      <p:bldP spid="27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72107" y="184474"/>
            <a:ext cx="2363699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个人语言能力</a:t>
            </a:r>
            <a:endParaRPr lang="zh-CN" altLang="en-US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84759" y="2120460"/>
            <a:ext cx="975837" cy="707146"/>
            <a:chOff x="2640167" y="2372819"/>
            <a:chExt cx="975892" cy="707146"/>
          </a:xfrm>
        </p:grpSpPr>
        <p:sp>
          <p:nvSpPr>
            <p:cNvPr id="26" name="矩形 25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粤语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640167" y="2372819"/>
              <a:ext cx="973267" cy="277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Cantonese</a:t>
              </a:r>
              <a:endParaRPr lang="zh-CN" altLang="en-US" sz="1200" dirty="0">
                <a:solidFill>
                  <a:srgbClr val="29AB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57785" y="3135294"/>
            <a:ext cx="902811" cy="707146"/>
            <a:chOff x="2713198" y="2372819"/>
            <a:chExt cx="902861" cy="707146"/>
          </a:xfrm>
        </p:grpSpPr>
        <p:sp>
          <p:nvSpPr>
            <p:cNvPr id="29" name="矩形 28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0C27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国语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746766" y="2372819"/>
              <a:ext cx="770928" cy="277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zh-CN" altLang="en-US" sz="12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57785" y="4147976"/>
            <a:ext cx="902811" cy="707146"/>
            <a:chOff x="2713198" y="2372819"/>
            <a:chExt cx="902861" cy="707146"/>
          </a:xfrm>
        </p:grpSpPr>
        <p:sp>
          <p:nvSpPr>
            <p:cNvPr id="32" name="矩形 31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英语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746766" y="2372819"/>
              <a:ext cx="747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EngLish</a:t>
              </a:r>
              <a:endParaRPr lang="zh-CN" altLang="en-US" sz="1200" dirty="0">
                <a:solidFill>
                  <a:srgbClr val="29AB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3073"/>
          <p:cNvSpPr txBox="1"/>
          <p:nvPr/>
        </p:nvSpPr>
        <p:spPr>
          <a:xfrm>
            <a:off x="8090042" y="2275809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36" name="TextBox 3073"/>
          <p:cNvSpPr txBox="1"/>
          <p:nvPr/>
        </p:nvSpPr>
        <p:spPr>
          <a:xfrm>
            <a:off x="8090042" y="3290630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8090042" y="4297954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49" name="TextBox 3073"/>
          <p:cNvSpPr txBox="1"/>
          <p:nvPr/>
        </p:nvSpPr>
        <p:spPr>
          <a:xfrm>
            <a:off x="2419115" y="5378933"/>
            <a:ext cx="6899809" cy="809827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点击输入简要的文字介绍，文字内容需概括精炼，不用多余的文字修饰，点击输入简要的文字介绍，文字内容需概括精炼，不用多余的文字修饰，</a:t>
            </a:r>
          </a:p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0223" y="2409127"/>
            <a:ext cx="5137767" cy="299701"/>
            <a:chOff x="2780026" y="1966570"/>
            <a:chExt cx="3981514" cy="228601"/>
          </a:xfrm>
        </p:grpSpPr>
        <p:sp>
          <p:nvSpPr>
            <p:cNvPr id="39" name="圆角矩形 38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780026" y="1966570"/>
              <a:ext cx="2170999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80209" y="3447158"/>
            <a:ext cx="5137766" cy="299701"/>
            <a:chOff x="2780027" y="1966570"/>
            <a:chExt cx="3981513" cy="228601"/>
          </a:xfrm>
        </p:grpSpPr>
        <p:sp>
          <p:nvSpPr>
            <p:cNvPr id="50" name="圆角矩形 49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780027" y="1966570"/>
              <a:ext cx="3447912" cy="228600"/>
            </a:xfrm>
            <a:prstGeom prst="roundRect">
              <a:avLst>
                <a:gd name="adj" fmla="val 50000"/>
              </a:avLst>
            </a:prstGeom>
            <a:solidFill>
              <a:srgbClr val="215758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780209" y="4413045"/>
            <a:ext cx="5137766" cy="299701"/>
            <a:chOff x="2780027" y="1966570"/>
            <a:chExt cx="3981513" cy="228601"/>
          </a:xfrm>
        </p:grpSpPr>
        <p:sp>
          <p:nvSpPr>
            <p:cNvPr id="53" name="圆角矩形 52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780027" y="1966570"/>
              <a:ext cx="1322185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1406328" y="138399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682098" y="1363785"/>
            <a:ext cx="2818271" cy="4569844"/>
            <a:chOff x="4682069" y="1726836"/>
            <a:chExt cx="2818271" cy="4569844"/>
          </a:xfrm>
        </p:grpSpPr>
        <p:sp>
          <p:nvSpPr>
            <p:cNvPr id="83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Freeform 5"/>
            <p:cNvSpPr/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7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8" name="Freeform 5"/>
            <p:cNvSpPr/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99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9"/>
              <p:cNvSpPr/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44673"/>
            <p:cNvSpPr/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41805" y="1761462"/>
            <a:ext cx="3374889" cy="1269888"/>
            <a:chOff x="1230207" y="2124531"/>
            <a:chExt cx="3374889" cy="126988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06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7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5" name="文本框 42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441805" y="4284062"/>
            <a:ext cx="3374889" cy="1269888"/>
            <a:chOff x="1230207" y="2124531"/>
            <a:chExt cx="3374889" cy="1269889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13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" name="文本框 74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321911" y="1696501"/>
            <a:ext cx="3374889" cy="1291288"/>
            <a:chOff x="1230207" y="2124531"/>
            <a:chExt cx="3374889" cy="1226955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30207" y="2124531"/>
              <a:ext cx="3374889" cy="336309"/>
              <a:chOff x="980608" y="1870075"/>
              <a:chExt cx="3374889" cy="336309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0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1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9" name="文本框 81"/>
              <p:cNvSpPr txBox="1"/>
              <p:nvPr/>
            </p:nvSpPr>
            <p:spPr>
              <a:xfrm>
                <a:off x="1255541" y="1870075"/>
                <a:ext cx="3099956" cy="336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333794" y="2532645"/>
              <a:ext cx="2513146" cy="81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321911" y="4219106"/>
            <a:ext cx="3374889" cy="1291288"/>
            <a:chOff x="1230207" y="2124531"/>
            <a:chExt cx="3374889" cy="1226955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230207" y="2124531"/>
              <a:ext cx="3374889" cy="336309"/>
              <a:chOff x="980608" y="1870075"/>
              <a:chExt cx="3374889" cy="336309"/>
            </a:xfrm>
          </p:grpSpPr>
          <p:grpSp>
            <p:nvGrpSpPr>
              <p:cNvPr id="125" name="组合 124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7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8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6" name="文本框 88"/>
              <p:cNvSpPr txBox="1"/>
              <p:nvPr/>
            </p:nvSpPr>
            <p:spPr>
              <a:xfrm>
                <a:off x="1255541" y="1870075"/>
                <a:ext cx="3099956" cy="336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1333794" y="2532645"/>
              <a:ext cx="2513146" cy="81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heme/theme1.xml><?xml version="1.0" encoding="utf-8"?>
<a:theme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75439"/>
      </a:accent1>
      <a:accent2>
        <a:srgbClr val="375439"/>
      </a:accent2>
      <a:accent3>
        <a:srgbClr val="375439"/>
      </a:accent3>
      <a:accent4>
        <a:srgbClr val="375439"/>
      </a:accent4>
      <a:accent5>
        <a:srgbClr val="375439"/>
      </a:accent5>
      <a:accent6>
        <a:srgbClr val="375439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自定义设计方案">
  <a:themeElements>
    <a:clrScheme name="我的主题色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63CFF6"/>
      </a:accent1>
      <a:accent2>
        <a:srgbClr val="FBB9CC"/>
      </a:accent2>
      <a:accent3>
        <a:srgbClr val="63CFF6"/>
      </a:accent3>
      <a:accent4>
        <a:srgbClr val="FBB9CC"/>
      </a:accent4>
      <a:accent5>
        <a:srgbClr val="63CFF6"/>
      </a:accent5>
      <a:accent6>
        <a:srgbClr val="FBB9CC"/>
      </a:accent6>
      <a:hlink>
        <a:srgbClr val="63CFF6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2090</Words>
  <Application>Microsoft Office PowerPoint</Application>
  <PresentationFormat>宽屏</PresentationFormat>
  <Paragraphs>306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Batang</vt:lpstr>
      <vt:lpstr>等线</vt:lpstr>
      <vt:lpstr>方正豪体简体</vt:lpstr>
      <vt:lpstr>方正综艺简体</vt:lpstr>
      <vt:lpstr>宋体</vt:lpstr>
      <vt:lpstr>微软雅黑</vt:lpstr>
      <vt:lpstr>幼圆</vt:lpstr>
      <vt:lpstr>Agency FB</vt:lpstr>
      <vt:lpstr>Arial</vt:lpstr>
      <vt:lpstr>Calibri</vt:lpstr>
      <vt:lpstr>Calibri Light</vt:lpstr>
      <vt:lpstr>Embassy BT</vt:lpstr>
      <vt:lpstr>Gabriola</vt:lpstr>
      <vt:lpstr>Impact</vt:lpstr>
      <vt:lpstr>Wingdings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book pro</dc:creator>
  <cp:lastModifiedBy>admin</cp:lastModifiedBy>
  <cp:revision>28</cp:revision>
  <dcterms:created xsi:type="dcterms:W3CDTF">2016-08-11T13:28:00Z</dcterms:created>
  <dcterms:modified xsi:type="dcterms:W3CDTF">2017-03-19T06:01:08Z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