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1" r:id="rId4"/>
    <p:sldId id="264" r:id="rId5"/>
    <p:sldId id="258" r:id="rId6"/>
    <p:sldId id="260" r:id="rId7"/>
    <p:sldId id="259" r:id="rId8"/>
    <p:sldId id="272" r:id="rId9"/>
    <p:sldId id="261" r:id="rId10"/>
    <p:sldId id="263" r:id="rId11"/>
    <p:sldId id="262" r:id="rId12"/>
    <p:sldId id="265" r:id="rId13"/>
    <p:sldId id="273" r:id="rId14"/>
    <p:sldId id="266" r:id="rId15"/>
    <p:sldId id="267" r:id="rId16"/>
    <p:sldId id="268" r:id="rId17"/>
    <p:sldId id="274" r:id="rId18"/>
    <p:sldId id="269" r:id="rId19"/>
    <p:sldId id="270" r:id="rId20"/>
    <p:sldId id="27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FD7"/>
    <a:srgbClr val="B5213B"/>
    <a:srgbClr val="6EADA7"/>
    <a:srgbClr val="CEA95A"/>
    <a:srgbClr val="EB8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EB862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rgbClr val="C8426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A797-44A0-9989-BEE8FEB0BC36}"/>
            </c:ext>
          </c:extLst>
        </c:ser>
        <c:ser>
          <c:idx val="1"/>
          <c:order val="1"/>
          <c:spPr>
            <a:solidFill>
              <a:srgbClr val="6EADA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rgbClr val="C8426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A797-44A0-9989-BEE8FEB0BC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90"/>
        <c:axId val="515172352"/>
        <c:axId val="514914496"/>
      </c:barChart>
      <c:catAx>
        <c:axId val="515172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14914496"/>
        <c:crosses val="autoZero"/>
        <c:auto val="1"/>
        <c:lblAlgn val="ctr"/>
        <c:lblOffset val="100"/>
        <c:noMultiLvlLbl val="0"/>
      </c:catAx>
      <c:valAx>
        <c:axId val="514914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51723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909D5-CECD-4124-A2D5-753AD4B9B6E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15093-2B76-403B-B5E7-9B7407395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53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87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41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13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14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87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70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07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15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457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330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145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39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828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00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225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94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0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637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97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15093-2B76-403B-B5E7-9B74073953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10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68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1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2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9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3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4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35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4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9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9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91B06-E3A9-4ACF-8FE7-86027D4A3158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5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7.png"/><Relationship Id="rId1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41.emf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7.png"/><Relationship Id="rId1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7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hyperlink" Target="http://www.rapidesign.cn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jp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7.png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16" y="2436932"/>
            <a:ext cx="4924167" cy="36837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70" y="106116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599" y="1680027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82" y="0"/>
            <a:ext cx="1015054" cy="3297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07" y="-18431"/>
            <a:ext cx="1159291" cy="26137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52" y="0"/>
            <a:ext cx="1238828" cy="367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341" y="0"/>
            <a:ext cx="744926" cy="24198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471" y="486947"/>
            <a:ext cx="753555" cy="29528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32578" y="3514793"/>
            <a:ext cx="572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清新卡通</a:t>
            </a:r>
            <a:r>
              <a:rPr lang="zh-CN" altLang="en-US" sz="3600" b="1" dirty="0" smtClean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教学课件</a:t>
            </a:r>
            <a:endParaRPr lang="zh-CN" altLang="en-US" sz="3600" b="1" dirty="0">
              <a:solidFill>
                <a:srgbClr val="6EADA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89220" y="4478861"/>
            <a:ext cx="381355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business general template</a:t>
            </a:r>
          </a:p>
          <a:p>
            <a:pPr algn="ctr">
              <a:lnSpc>
                <a:spcPct val="12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Applicable to enterprise introduction, summary report, sales marketing, chart data</a:t>
            </a:r>
            <a:endParaRPr lang="zh-CN" altLang="en-US" sz="9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32578" y="4070078"/>
            <a:ext cx="5726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and simple business templates</a:t>
            </a:r>
            <a:endParaRPr lang="zh-CN" altLang="en-US" sz="1400" dirty="0">
              <a:solidFill>
                <a:srgbClr val="6EADA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586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725" y="2295745"/>
            <a:ext cx="4125201" cy="275013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198255" y="2059240"/>
            <a:ext cx="3669467" cy="3217786"/>
          </a:xfrm>
          <a:prstGeom prst="rect">
            <a:avLst/>
          </a:prstGeom>
          <a:solidFill>
            <a:srgbClr val="EB8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37053" y="2794845"/>
            <a:ext cx="299071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4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4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2437054" y="24674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820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Freeform 6"/>
          <p:cNvSpPr>
            <a:spLocks/>
          </p:cNvSpPr>
          <p:nvPr/>
        </p:nvSpPr>
        <p:spPr bwMode="auto">
          <a:xfrm>
            <a:off x="6566061" y="3812826"/>
            <a:ext cx="1205750" cy="139144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6EADA7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4401197" y="3810611"/>
            <a:ext cx="1204360" cy="139283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CEA95A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02575" y="4326177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7902575" y="405066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576675" y="4326177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2873652" y="405066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此处添加标题</a:t>
            </a: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6566061" y="2191877"/>
            <a:ext cx="1205750" cy="139144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B5213B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4401197" y="2189662"/>
            <a:ext cx="1204360" cy="139283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B8628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6900528" y="2613813"/>
            <a:ext cx="536817" cy="538490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02575" y="2705228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3" name="文本框 3"/>
          <p:cNvSpPr txBox="1"/>
          <p:nvPr/>
        </p:nvSpPr>
        <p:spPr>
          <a:xfrm>
            <a:off x="7902575" y="242971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576675" y="2705228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5" name="文本框 3"/>
          <p:cNvSpPr txBox="1"/>
          <p:nvPr/>
        </p:nvSpPr>
        <p:spPr>
          <a:xfrm>
            <a:off x="2873652" y="242971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此处添加标题</a:t>
            </a:r>
          </a:p>
        </p:txBody>
      </p:sp>
      <p:sp>
        <p:nvSpPr>
          <p:cNvPr id="46" name="Freeform 7"/>
          <p:cNvSpPr>
            <a:spLocks noEditPoints="1"/>
          </p:cNvSpPr>
          <p:nvPr/>
        </p:nvSpPr>
        <p:spPr bwMode="auto">
          <a:xfrm>
            <a:off x="4710098" y="2578397"/>
            <a:ext cx="586559" cy="585358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Freeform 12"/>
          <p:cNvSpPr>
            <a:spLocks noEditPoints="1"/>
          </p:cNvSpPr>
          <p:nvPr/>
        </p:nvSpPr>
        <p:spPr bwMode="auto">
          <a:xfrm>
            <a:off x="4620755" y="4317775"/>
            <a:ext cx="765243" cy="466928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6834118" y="4182430"/>
            <a:ext cx="669637" cy="685287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69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_s5124"/>
          <p:cNvSpPr>
            <a:spLocks noChangeArrowheads="1"/>
          </p:cNvSpPr>
          <p:nvPr/>
        </p:nvSpPr>
        <p:spPr bwMode="gray">
          <a:xfrm flipH="1" flipV="1">
            <a:off x="5591729" y="1918512"/>
            <a:ext cx="1008540" cy="880084"/>
          </a:xfrm>
          <a:custGeom>
            <a:avLst/>
            <a:gdLst>
              <a:gd name="G0" fmla="+- 10800 0 0"/>
              <a:gd name="G1" fmla="+- 21600 0 10800"/>
              <a:gd name="G2" fmla="*/ 10800 1 2"/>
              <a:gd name="G3" fmla="+- 21600 0 G2"/>
              <a:gd name="G4" fmla="+/ 10800 21600 2"/>
              <a:gd name="G5" fmla="+/ G1 0 2"/>
              <a:gd name="G6" fmla="*/ 21600 21600 10800"/>
              <a:gd name="G7" fmla="*/ G6 1 2"/>
              <a:gd name="G8" fmla="+- 21600 0 G7"/>
              <a:gd name="G9" fmla="*/ 21600 1 2"/>
              <a:gd name="G10" fmla="+- 10800 0 G9"/>
              <a:gd name="G11" fmla="?: G10 G8 0"/>
              <a:gd name="G12" fmla="?: G10 G7 21600"/>
              <a:gd name="T0" fmla="*/ 16200 w 21600"/>
              <a:gd name="T1" fmla="*/ 10800 h 21600"/>
              <a:gd name="T2" fmla="*/ 10800 w 21600"/>
              <a:gd name="T3" fmla="*/ 21600 h 21600"/>
              <a:gd name="T4" fmla="*/ 5400 w 21600"/>
              <a:gd name="T5" fmla="*/ 10800 h 21600"/>
              <a:gd name="T6" fmla="*/ 1080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EB8628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342443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1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项目一</a:t>
            </a:r>
          </a:p>
        </p:txBody>
      </p:sp>
      <p:sp>
        <p:nvSpPr>
          <p:cNvPr id="19" name="_s5125"/>
          <p:cNvSpPr>
            <a:spLocks noChangeArrowheads="1"/>
          </p:cNvSpPr>
          <p:nvPr/>
        </p:nvSpPr>
        <p:spPr bwMode="gray">
          <a:xfrm flipH="1" flipV="1">
            <a:off x="5086490" y="2798596"/>
            <a:ext cx="2019017" cy="882036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EADA7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项目二</a:t>
            </a:r>
            <a:endParaRPr lang="en-US" altLang="zh-CN" sz="12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_s5126"/>
          <p:cNvSpPr>
            <a:spLocks noChangeArrowheads="1"/>
          </p:cNvSpPr>
          <p:nvPr/>
        </p:nvSpPr>
        <p:spPr bwMode="gray">
          <a:xfrm flipH="1" flipV="1">
            <a:off x="4583188" y="3680632"/>
            <a:ext cx="3025621" cy="880084"/>
          </a:xfrm>
          <a:custGeom>
            <a:avLst/>
            <a:gdLst>
              <a:gd name="G0" fmla="+- 3600 0 0"/>
              <a:gd name="G1" fmla="+- 21600 0 3600"/>
              <a:gd name="G2" fmla="*/ 3600 1 2"/>
              <a:gd name="G3" fmla="+- 21600 0 G2"/>
              <a:gd name="G4" fmla="+/ 3600 21600 2"/>
              <a:gd name="G5" fmla="+/ G1 0 2"/>
              <a:gd name="G6" fmla="*/ 21600 21600 3600"/>
              <a:gd name="G7" fmla="*/ G6 1 2"/>
              <a:gd name="G8" fmla="+- 21600 0 G7"/>
              <a:gd name="G9" fmla="*/ 21600 1 2"/>
              <a:gd name="G10" fmla="+- 3600 0 G9"/>
              <a:gd name="G11" fmla="?: G10 G8 0"/>
              <a:gd name="G12" fmla="?: G10 G7 21600"/>
              <a:gd name="T0" fmla="*/ 19800 w 21600"/>
              <a:gd name="T1" fmla="*/ 10800 h 21600"/>
              <a:gd name="T2" fmla="*/ 10800 w 21600"/>
              <a:gd name="T3" fmla="*/ 21600 h 21600"/>
              <a:gd name="T4" fmla="*/ 1800 w 21600"/>
              <a:gd name="T5" fmla="*/ 10800 h 21600"/>
              <a:gd name="T6" fmla="*/ 10800 w 21600"/>
              <a:gd name="T7" fmla="*/ 0 h 21600"/>
              <a:gd name="T8" fmla="*/ 3600 w 21600"/>
              <a:gd name="T9" fmla="*/ 3600 h 21600"/>
              <a:gd name="T10" fmla="*/ 18000 w 21600"/>
              <a:gd name="T11" fmla="*/ 18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600" y="21600"/>
                </a:lnTo>
                <a:lnTo>
                  <a:pt x="180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EA95A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项目三</a:t>
            </a:r>
          </a:p>
        </p:txBody>
      </p:sp>
      <p:sp>
        <p:nvSpPr>
          <p:cNvPr id="21" name="_s5127"/>
          <p:cNvSpPr>
            <a:spLocks noChangeArrowheads="1"/>
          </p:cNvSpPr>
          <p:nvPr/>
        </p:nvSpPr>
        <p:spPr bwMode="gray">
          <a:xfrm flipH="1" flipV="1">
            <a:off x="4077951" y="4560717"/>
            <a:ext cx="4036097" cy="882036"/>
          </a:xfrm>
          <a:custGeom>
            <a:avLst/>
            <a:gdLst>
              <a:gd name="G0" fmla="+- 2700 0 0"/>
              <a:gd name="G1" fmla="+- 21600 0 2700"/>
              <a:gd name="G2" fmla="*/ 2700 1 2"/>
              <a:gd name="G3" fmla="+- 21600 0 G2"/>
              <a:gd name="G4" fmla="+/ 2700 21600 2"/>
              <a:gd name="G5" fmla="+/ G1 0 2"/>
              <a:gd name="G6" fmla="*/ 21600 21600 2700"/>
              <a:gd name="G7" fmla="*/ G6 1 2"/>
              <a:gd name="G8" fmla="+- 21600 0 G7"/>
              <a:gd name="G9" fmla="*/ 21600 1 2"/>
              <a:gd name="G10" fmla="+- 2700 0 G9"/>
              <a:gd name="G11" fmla="?: G10 G8 0"/>
              <a:gd name="G12" fmla="?: G10 G7 21600"/>
              <a:gd name="T0" fmla="*/ 20250 w 21600"/>
              <a:gd name="T1" fmla="*/ 10800 h 21600"/>
              <a:gd name="T2" fmla="*/ 10800 w 21600"/>
              <a:gd name="T3" fmla="*/ 21600 h 21600"/>
              <a:gd name="T4" fmla="*/ 1350 w 21600"/>
              <a:gd name="T5" fmla="*/ 10800 h 21600"/>
              <a:gd name="T6" fmla="*/ 10800 w 21600"/>
              <a:gd name="T7" fmla="*/ 0 h 21600"/>
              <a:gd name="T8" fmla="*/ 3150 w 21600"/>
              <a:gd name="T9" fmla="*/ 3150 h 21600"/>
              <a:gd name="T10" fmla="*/ 18450 w 21600"/>
              <a:gd name="T11" fmla="*/ 184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700" y="21600"/>
                </a:lnTo>
                <a:lnTo>
                  <a:pt x="189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5213B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i="0" u="none" strike="noStrike" cap="none" normalizeH="0" baseline="0" dirty="0">
                <a:ln>
                  <a:noFill/>
                </a:ln>
                <a:solidFill>
                  <a:srgbClr val="FCEFD7"/>
                </a:solidFill>
                <a:effectLst/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项目四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7883857" y="3993844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83858" y="4306175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037608" y="2373080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37608" y="2685411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2954816" y="3993844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840226" y="4306175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3801063" y="2373080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686473" y="2685411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99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01876" y="2518088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PART 03</a:t>
            </a:r>
            <a:endParaRPr lang="zh-CN" altLang="en-US" sz="5400" dirty="0">
              <a:solidFill>
                <a:srgbClr val="EB8628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37141" y="3957989"/>
            <a:ext cx="2932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03809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五边形 1"/>
          <p:cNvSpPr>
            <a:spLocks noChangeArrowheads="1"/>
          </p:cNvSpPr>
          <p:nvPr/>
        </p:nvSpPr>
        <p:spPr bwMode="auto">
          <a:xfrm>
            <a:off x="6598755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6EADA7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五边形 3"/>
          <p:cNvSpPr>
            <a:spLocks noChangeArrowheads="1"/>
          </p:cNvSpPr>
          <p:nvPr/>
        </p:nvSpPr>
        <p:spPr bwMode="auto">
          <a:xfrm>
            <a:off x="6591940" y="4318162"/>
            <a:ext cx="989683" cy="675165"/>
          </a:xfrm>
          <a:prstGeom prst="homePlate">
            <a:avLst>
              <a:gd name="adj" fmla="val 50001"/>
            </a:avLst>
          </a:prstGeom>
          <a:solidFill>
            <a:srgbClr val="CEA95A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0" name="Group 42"/>
          <p:cNvGrpSpPr/>
          <p:nvPr/>
        </p:nvGrpSpPr>
        <p:grpSpPr>
          <a:xfrm>
            <a:off x="6792155" y="4498104"/>
            <a:ext cx="392830" cy="315281"/>
            <a:chOff x="10575925" y="5006975"/>
            <a:chExt cx="490538" cy="393701"/>
          </a:xfrm>
          <a:solidFill>
            <a:srgbClr val="FCEFD7"/>
          </a:solidFill>
          <a:effectLst/>
        </p:grpSpPr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6802707" y="2360704"/>
            <a:ext cx="371726" cy="392064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24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592766" y="2389182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7592766" y="2039551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592766" y="4426407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7592766" y="4076776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5" name="五边形 2"/>
          <p:cNvSpPr>
            <a:spLocks noChangeArrowheads="1"/>
          </p:cNvSpPr>
          <p:nvPr/>
        </p:nvSpPr>
        <p:spPr bwMode="auto">
          <a:xfrm flipH="1">
            <a:off x="4768958" y="4318162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EB8628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6" name="五边形 4"/>
          <p:cNvSpPr>
            <a:spLocks noChangeArrowheads="1"/>
          </p:cNvSpPr>
          <p:nvPr/>
        </p:nvSpPr>
        <p:spPr bwMode="auto">
          <a:xfrm flipH="1">
            <a:off x="4768958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B5213B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47" name="Group 34"/>
          <p:cNvGrpSpPr/>
          <p:nvPr/>
        </p:nvGrpSpPr>
        <p:grpSpPr>
          <a:xfrm>
            <a:off x="5192041" y="4480587"/>
            <a:ext cx="369632" cy="350314"/>
            <a:chOff x="9112250" y="4754562"/>
            <a:chExt cx="455613" cy="431801"/>
          </a:xfrm>
          <a:solidFill>
            <a:srgbClr val="FCEFD7"/>
          </a:solidFill>
          <a:effectLst/>
        </p:grpSpPr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9291638" y="4754562"/>
              <a:ext cx="107950" cy="146050"/>
            </a:xfrm>
            <a:custGeom>
              <a:avLst/>
              <a:gdLst>
                <a:gd name="T0" fmla="*/ 21 w 29"/>
                <a:gd name="T1" fmla="*/ 2 h 39"/>
                <a:gd name="T2" fmla="*/ 15 w 29"/>
                <a:gd name="T3" fmla="*/ 1 h 39"/>
                <a:gd name="T4" fmla="*/ 3 w 29"/>
                <a:gd name="T5" fmla="*/ 8 h 39"/>
                <a:gd name="T6" fmla="*/ 1 w 29"/>
                <a:gd name="T7" fmla="*/ 27 h 39"/>
                <a:gd name="T8" fmla="*/ 7 w 29"/>
                <a:gd name="T9" fmla="*/ 37 h 39"/>
                <a:gd name="T10" fmla="*/ 12 w 29"/>
                <a:gd name="T11" fmla="*/ 38 h 39"/>
                <a:gd name="T12" fmla="*/ 22 w 29"/>
                <a:gd name="T13" fmla="*/ 32 h 39"/>
                <a:gd name="T14" fmla="*/ 28 w 29"/>
                <a:gd name="T15" fmla="*/ 14 h 39"/>
                <a:gd name="T16" fmla="*/ 21 w 29"/>
                <a:gd name="T17" fmla="*/ 2 h 39"/>
                <a:gd name="T18" fmla="*/ 14 w 29"/>
                <a:gd name="T19" fmla="*/ 18 h 39"/>
                <a:gd name="T20" fmla="*/ 9 w 29"/>
                <a:gd name="T21" fmla="*/ 11 h 39"/>
                <a:gd name="T22" fmla="*/ 17 w 29"/>
                <a:gd name="T23" fmla="*/ 7 h 39"/>
                <a:gd name="T24" fmla="*/ 21 w 29"/>
                <a:gd name="T25" fmla="*/ 14 h 39"/>
                <a:gd name="T26" fmla="*/ 14 w 29"/>
                <a:gd name="T27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4" y="3"/>
                    <a:pt x="3" y="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6"/>
                    <a:pt x="7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39"/>
                    <a:pt x="21" y="36"/>
                    <a:pt x="22" y="3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1" y="2"/>
                  </a:cubicBezTo>
                  <a:close/>
                  <a:moveTo>
                    <a:pt x="14" y="18"/>
                  </a:moveTo>
                  <a:cubicBezTo>
                    <a:pt x="11" y="18"/>
                    <a:pt x="9" y="14"/>
                    <a:pt x="9" y="11"/>
                  </a:cubicBezTo>
                  <a:cubicBezTo>
                    <a:pt x="10" y="8"/>
                    <a:pt x="13" y="6"/>
                    <a:pt x="17" y="7"/>
                  </a:cubicBezTo>
                  <a:cubicBezTo>
                    <a:pt x="20" y="8"/>
                    <a:pt x="22" y="11"/>
                    <a:pt x="21" y="14"/>
                  </a:cubicBezTo>
                  <a:cubicBezTo>
                    <a:pt x="20" y="17"/>
                    <a:pt x="17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49" name="Freeform 36"/>
            <p:cNvSpPr>
              <a:spLocks noEditPoints="1"/>
            </p:cNvSpPr>
            <p:nvPr/>
          </p:nvSpPr>
          <p:spPr bwMode="auto">
            <a:xfrm>
              <a:off x="9112250" y="4852988"/>
              <a:ext cx="455613" cy="333375"/>
            </a:xfrm>
            <a:custGeom>
              <a:avLst/>
              <a:gdLst>
                <a:gd name="T0" fmla="*/ 102 w 122"/>
                <a:gd name="T1" fmla="*/ 0 h 89"/>
                <a:gd name="T2" fmla="*/ 20 w 122"/>
                <a:gd name="T3" fmla="*/ 0 h 89"/>
                <a:gd name="T4" fmla="*/ 0 w 122"/>
                <a:gd name="T5" fmla="*/ 20 h 89"/>
                <a:gd name="T6" fmla="*/ 0 w 122"/>
                <a:gd name="T7" fmla="*/ 69 h 89"/>
                <a:gd name="T8" fmla="*/ 20 w 122"/>
                <a:gd name="T9" fmla="*/ 89 h 89"/>
                <a:gd name="T10" fmla="*/ 102 w 122"/>
                <a:gd name="T11" fmla="*/ 89 h 89"/>
                <a:gd name="T12" fmla="*/ 122 w 122"/>
                <a:gd name="T13" fmla="*/ 69 h 89"/>
                <a:gd name="T14" fmla="*/ 122 w 122"/>
                <a:gd name="T15" fmla="*/ 20 h 89"/>
                <a:gd name="T16" fmla="*/ 102 w 122"/>
                <a:gd name="T17" fmla="*/ 0 h 89"/>
                <a:gd name="T18" fmla="*/ 63 w 122"/>
                <a:gd name="T19" fmla="*/ 73 h 89"/>
                <a:gd name="T20" fmla="*/ 14 w 122"/>
                <a:gd name="T21" fmla="*/ 73 h 89"/>
                <a:gd name="T22" fmla="*/ 14 w 122"/>
                <a:gd name="T23" fmla="*/ 16 h 89"/>
                <a:gd name="T24" fmla="*/ 63 w 122"/>
                <a:gd name="T25" fmla="*/ 16 h 89"/>
                <a:gd name="T26" fmla="*/ 63 w 122"/>
                <a:gd name="T27" fmla="*/ 73 h 89"/>
                <a:gd name="T28" fmla="*/ 95 w 122"/>
                <a:gd name="T29" fmla="*/ 28 h 89"/>
                <a:gd name="T30" fmla="*/ 73 w 122"/>
                <a:gd name="T31" fmla="*/ 28 h 89"/>
                <a:gd name="T32" fmla="*/ 69 w 122"/>
                <a:gd name="T33" fmla="*/ 23 h 89"/>
                <a:gd name="T34" fmla="*/ 73 w 122"/>
                <a:gd name="T35" fmla="*/ 19 h 89"/>
                <a:gd name="T36" fmla="*/ 95 w 122"/>
                <a:gd name="T37" fmla="*/ 19 h 89"/>
                <a:gd name="T38" fmla="*/ 99 w 122"/>
                <a:gd name="T39" fmla="*/ 23 h 89"/>
                <a:gd name="T40" fmla="*/ 95 w 122"/>
                <a:gd name="T41" fmla="*/ 28 h 89"/>
                <a:gd name="T42" fmla="*/ 115 w 122"/>
                <a:gd name="T43" fmla="*/ 47 h 89"/>
                <a:gd name="T44" fmla="*/ 111 w 122"/>
                <a:gd name="T45" fmla="*/ 51 h 89"/>
                <a:gd name="T46" fmla="*/ 73 w 122"/>
                <a:gd name="T47" fmla="*/ 51 h 89"/>
                <a:gd name="T48" fmla="*/ 69 w 122"/>
                <a:gd name="T49" fmla="*/ 47 h 89"/>
                <a:gd name="T50" fmla="*/ 69 w 122"/>
                <a:gd name="T51" fmla="*/ 47 h 89"/>
                <a:gd name="T52" fmla="*/ 73 w 122"/>
                <a:gd name="T53" fmla="*/ 43 h 89"/>
                <a:gd name="T54" fmla="*/ 111 w 122"/>
                <a:gd name="T55" fmla="*/ 43 h 89"/>
                <a:gd name="T56" fmla="*/ 115 w 122"/>
                <a:gd name="T57" fmla="*/ 47 h 89"/>
                <a:gd name="T58" fmla="*/ 115 w 122"/>
                <a:gd name="T59" fmla="*/ 62 h 89"/>
                <a:gd name="T60" fmla="*/ 111 w 122"/>
                <a:gd name="T61" fmla="*/ 66 h 89"/>
                <a:gd name="T62" fmla="*/ 73 w 122"/>
                <a:gd name="T63" fmla="*/ 66 h 89"/>
                <a:gd name="T64" fmla="*/ 69 w 122"/>
                <a:gd name="T65" fmla="*/ 62 h 89"/>
                <a:gd name="T66" fmla="*/ 69 w 122"/>
                <a:gd name="T67" fmla="*/ 62 h 89"/>
                <a:gd name="T68" fmla="*/ 73 w 122"/>
                <a:gd name="T69" fmla="*/ 59 h 89"/>
                <a:gd name="T70" fmla="*/ 111 w 122"/>
                <a:gd name="T71" fmla="*/ 59 h 89"/>
                <a:gd name="T72" fmla="*/ 115 w 122"/>
                <a:gd name="T7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" h="89">
                  <a:moveTo>
                    <a:pt x="10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9" y="89"/>
                    <a:pt x="2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3" y="89"/>
                    <a:pt x="122" y="80"/>
                    <a:pt x="122" y="6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2" y="0"/>
                  </a:cubicBezTo>
                  <a:close/>
                  <a:moveTo>
                    <a:pt x="63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73"/>
                  </a:lnTo>
                  <a:close/>
                  <a:moveTo>
                    <a:pt x="95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1"/>
                    <a:pt x="71" y="19"/>
                    <a:pt x="7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9"/>
                    <a:pt x="99" y="21"/>
                    <a:pt x="99" y="23"/>
                  </a:cubicBezTo>
                  <a:cubicBezTo>
                    <a:pt x="99" y="26"/>
                    <a:pt x="97" y="28"/>
                    <a:pt x="95" y="28"/>
                  </a:cubicBezTo>
                  <a:close/>
                  <a:moveTo>
                    <a:pt x="115" y="47"/>
                  </a:moveTo>
                  <a:cubicBezTo>
                    <a:pt x="115" y="49"/>
                    <a:pt x="113" y="51"/>
                    <a:pt x="111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49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5"/>
                    <a:pt x="70" y="43"/>
                    <a:pt x="73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3" y="43"/>
                    <a:pt x="115" y="45"/>
                    <a:pt x="115" y="47"/>
                  </a:cubicBezTo>
                  <a:close/>
                  <a:moveTo>
                    <a:pt x="115" y="62"/>
                  </a:moveTo>
                  <a:cubicBezTo>
                    <a:pt x="115" y="65"/>
                    <a:pt x="113" y="66"/>
                    <a:pt x="111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0" y="66"/>
                    <a:pt x="69" y="65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0"/>
                    <a:pt x="70" y="59"/>
                    <a:pt x="73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3" y="59"/>
                    <a:pt x="115" y="60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9190038" y="5010150"/>
              <a:ext cx="127000" cy="93663"/>
            </a:xfrm>
            <a:custGeom>
              <a:avLst/>
              <a:gdLst>
                <a:gd name="T0" fmla="*/ 33 w 34"/>
                <a:gd name="T1" fmla="*/ 22 h 25"/>
                <a:gd name="T2" fmla="*/ 34 w 34"/>
                <a:gd name="T3" fmla="*/ 7 h 25"/>
                <a:gd name="T4" fmla="*/ 25 w 34"/>
                <a:gd name="T5" fmla="*/ 0 h 25"/>
                <a:gd name="T6" fmla="*/ 20 w 34"/>
                <a:gd name="T7" fmla="*/ 0 h 25"/>
                <a:gd name="T8" fmla="*/ 19 w 34"/>
                <a:gd name="T9" fmla="*/ 3 h 25"/>
                <a:gd name="T10" fmla="*/ 20 w 34"/>
                <a:gd name="T11" fmla="*/ 16 h 25"/>
                <a:gd name="T12" fmla="*/ 17 w 34"/>
                <a:gd name="T13" fmla="*/ 20 h 25"/>
                <a:gd name="T14" fmla="*/ 14 w 34"/>
                <a:gd name="T15" fmla="*/ 16 h 25"/>
                <a:gd name="T16" fmla="*/ 16 w 34"/>
                <a:gd name="T17" fmla="*/ 3 h 25"/>
                <a:gd name="T18" fmla="*/ 15 w 34"/>
                <a:gd name="T19" fmla="*/ 0 h 25"/>
                <a:gd name="T20" fmla="*/ 9 w 34"/>
                <a:gd name="T21" fmla="*/ 0 h 25"/>
                <a:gd name="T22" fmla="*/ 9 w 34"/>
                <a:gd name="T23" fmla="*/ 0 h 25"/>
                <a:gd name="T24" fmla="*/ 1 w 34"/>
                <a:gd name="T25" fmla="*/ 7 h 25"/>
                <a:gd name="T26" fmla="*/ 2 w 34"/>
                <a:gd name="T27" fmla="*/ 22 h 25"/>
                <a:gd name="T28" fmla="*/ 17 w 34"/>
                <a:gd name="T29" fmla="*/ 25 h 25"/>
                <a:gd name="T30" fmla="*/ 33 w 34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3" y="22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0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2"/>
                    <a:pt x="19" y="3"/>
                  </a:cubicBezTo>
                  <a:cubicBezTo>
                    <a:pt x="19" y="3"/>
                    <a:pt x="21" y="13"/>
                    <a:pt x="20" y="16"/>
                  </a:cubicBezTo>
                  <a:cubicBezTo>
                    <a:pt x="20" y="17"/>
                    <a:pt x="19" y="21"/>
                    <a:pt x="17" y="20"/>
                  </a:cubicBezTo>
                  <a:cubicBezTo>
                    <a:pt x="16" y="20"/>
                    <a:pt x="14" y="17"/>
                    <a:pt x="14" y="16"/>
                  </a:cubicBezTo>
                  <a:cubicBezTo>
                    <a:pt x="13" y="13"/>
                    <a:pt x="16" y="3"/>
                    <a:pt x="16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6" y="25"/>
                    <a:pt x="12" y="25"/>
                    <a:pt x="17" y="25"/>
                  </a:cubicBezTo>
                  <a:cubicBezTo>
                    <a:pt x="23" y="25"/>
                    <a:pt x="29" y="25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1" name="Oval 38"/>
            <p:cNvSpPr>
              <a:spLocks noChangeArrowheads="1"/>
            </p:cNvSpPr>
            <p:nvPr/>
          </p:nvSpPr>
          <p:spPr bwMode="auto">
            <a:xfrm>
              <a:off x="9220200" y="493077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52" name="Group 31"/>
          <p:cNvGrpSpPr/>
          <p:nvPr/>
        </p:nvGrpSpPr>
        <p:grpSpPr>
          <a:xfrm>
            <a:off x="5209492" y="2329727"/>
            <a:ext cx="334731" cy="454019"/>
            <a:chOff x="6943725" y="4087813"/>
            <a:chExt cx="371475" cy="506412"/>
          </a:xfrm>
          <a:solidFill>
            <a:srgbClr val="FCEFD7"/>
          </a:solidFill>
          <a:effectLst/>
        </p:grpSpPr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57764" y="2389182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3322434" y="2039551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557764" y="4426407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3322434" y="4076776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50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707593" y="2415021"/>
            <a:ext cx="3385318" cy="2951166"/>
            <a:chOff x="2098355" y="789986"/>
            <a:chExt cx="4201275" cy="36624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40" y="894253"/>
              <a:ext cx="3917304" cy="2575284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</a:endParaRP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43" name="TextBox 76"/>
          <p:cNvSpPr txBox="1"/>
          <p:nvPr/>
        </p:nvSpPr>
        <p:spPr>
          <a:xfrm>
            <a:off x="2236346" y="2009976"/>
            <a:ext cx="1035487" cy="340519"/>
          </a:xfrm>
          <a:prstGeom prst="roundRect">
            <a:avLst/>
          </a:prstGeom>
          <a:solidFill>
            <a:srgbClr val="6EADA7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092188" y="2353671"/>
            <a:ext cx="3694714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2236346" y="3208569"/>
            <a:ext cx="1035487" cy="340519"/>
          </a:xfrm>
          <a:prstGeom prst="roundRect">
            <a:avLst/>
          </a:prstGeom>
          <a:solidFill>
            <a:srgbClr val="B5213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092188" y="3552264"/>
            <a:ext cx="3694714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2236346" y="4407162"/>
            <a:ext cx="1035487" cy="340519"/>
          </a:xfrm>
          <a:prstGeom prst="roundRect">
            <a:avLst/>
          </a:prstGeom>
          <a:solidFill>
            <a:srgbClr val="EB8628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2092188" y="4750857"/>
            <a:ext cx="3694714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1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Freeform 13"/>
          <p:cNvSpPr>
            <a:spLocks/>
          </p:cNvSpPr>
          <p:nvPr/>
        </p:nvSpPr>
        <p:spPr bwMode="auto">
          <a:xfrm>
            <a:off x="5263958" y="2040774"/>
            <a:ext cx="1640315" cy="1605927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solidFill>
            <a:srgbClr val="6EADA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4356824" y="2876848"/>
            <a:ext cx="1609365" cy="1640315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EB862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5284793" y="3790940"/>
            <a:ext cx="1640315" cy="1602487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CEA95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6175139" y="2876848"/>
            <a:ext cx="1599049" cy="1640315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B5213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825153" y="2659991"/>
            <a:ext cx="582730" cy="511731"/>
            <a:chOff x="7399338" y="4675188"/>
            <a:chExt cx="581024" cy="490537"/>
          </a:xfrm>
          <a:solidFill>
            <a:srgbClr val="FCEFD7"/>
          </a:solidFill>
          <a:effectLst/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789978" y="3501652"/>
            <a:ext cx="400319" cy="422222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44" name="Group 28"/>
          <p:cNvGrpSpPr/>
          <p:nvPr/>
        </p:nvGrpSpPr>
        <p:grpSpPr>
          <a:xfrm>
            <a:off x="5898667" y="4431107"/>
            <a:ext cx="352121" cy="368343"/>
            <a:chOff x="8385175" y="3870325"/>
            <a:chExt cx="473075" cy="473075"/>
          </a:xfrm>
          <a:solidFill>
            <a:srgbClr val="FCEFD7"/>
          </a:solidFill>
          <a:effectLst/>
        </p:grpSpPr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47" name="Group 31"/>
          <p:cNvGrpSpPr/>
          <p:nvPr/>
        </p:nvGrpSpPr>
        <p:grpSpPr>
          <a:xfrm>
            <a:off x="4940172" y="3421220"/>
            <a:ext cx="369900" cy="421623"/>
            <a:chOff x="8356600" y="3611563"/>
            <a:chExt cx="374650" cy="427037"/>
          </a:xfrm>
          <a:solidFill>
            <a:srgbClr val="FCEFD7"/>
          </a:solidFill>
          <a:effectLst/>
        </p:grpSpPr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50" name="TextBox 76"/>
          <p:cNvSpPr txBox="1"/>
          <p:nvPr/>
        </p:nvSpPr>
        <p:spPr>
          <a:xfrm>
            <a:off x="7835175" y="204077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835175" y="2246887"/>
            <a:ext cx="2252727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7835175" y="435474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835175" y="4560859"/>
            <a:ext cx="2252727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3021113" y="204077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104097" y="2246887"/>
            <a:ext cx="2252727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3021113" y="4354745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104097" y="4560858"/>
            <a:ext cx="2252727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2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01876" y="2518088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PART 04</a:t>
            </a:r>
            <a:endParaRPr lang="zh-CN" altLang="en-US" sz="5400" dirty="0">
              <a:solidFill>
                <a:srgbClr val="CEA95A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37141" y="3957989"/>
            <a:ext cx="2932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745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1877340" y="2225466"/>
            <a:ext cx="998096" cy="996056"/>
          </a:xfrm>
          <a:prstGeom prst="flowChartAlternateProcess">
            <a:avLst/>
          </a:prstGeom>
          <a:solidFill>
            <a:srgbClr val="CEA95A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2123015" y="2427669"/>
            <a:ext cx="521958" cy="52089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1877340" y="4025594"/>
            <a:ext cx="998096" cy="998097"/>
          </a:xfrm>
          <a:prstGeom prst="flowChartAlternateProcess">
            <a:avLst/>
          </a:prstGeom>
          <a:solidFill>
            <a:srgbClr val="6EADA7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2026441" y="4274447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6435126" y="4022520"/>
            <a:ext cx="998097" cy="996056"/>
          </a:xfrm>
          <a:prstGeom prst="flowChartAlternateProcess">
            <a:avLst/>
          </a:prstGeom>
          <a:solidFill>
            <a:srgbClr val="B5213B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700220" y="4288836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6435126" y="2220856"/>
            <a:ext cx="998097" cy="998096"/>
          </a:xfrm>
          <a:prstGeom prst="flowChartAlternateProcess">
            <a:avLst/>
          </a:prstGeom>
          <a:solidFill>
            <a:srgbClr val="EB8628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6609268" y="2420750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3096640" y="2220856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96640" y="2479186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7639215" y="2220856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39215" y="2479186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3096640" y="4025594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096640" y="4283924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7639215" y="4025594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639215" y="4283924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00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96000" y="3026708"/>
            <a:ext cx="43506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请在此添加文字说明，请在此添加文字说明，请在此添加文字说明，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请在此添加文字说明，请在此添加文字说明，请在此添加文字说明，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6096000" y="2408480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1222964311"/>
              </p:ext>
            </p:extLst>
          </p:nvPr>
        </p:nvGraphicFramePr>
        <p:xfrm>
          <a:off x="1811593" y="1958107"/>
          <a:ext cx="3905716" cy="3584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1768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97" y="178723"/>
            <a:ext cx="8689406" cy="6500553"/>
          </a:xfrm>
          <a:prstGeom prst="rect">
            <a:avLst/>
          </a:prstGeom>
        </p:spPr>
      </p:pic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5414563" y="1330381"/>
            <a:ext cx="1362874" cy="9848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sym typeface="Calibri" pitchFamily="34" charset="0"/>
              </a:rPr>
              <a:t>目 录</a:t>
            </a:r>
            <a:endParaRPr lang="en-US" altLang="zh-CN" sz="40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  <a:sym typeface="Calibri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COMPANY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椭圆 1"/>
          <p:cNvSpPr>
            <a:spLocks noChangeArrowheads="1"/>
          </p:cNvSpPr>
          <p:nvPr/>
        </p:nvSpPr>
        <p:spPr bwMode="auto">
          <a:xfrm>
            <a:off x="2905962" y="2992496"/>
            <a:ext cx="610177" cy="610177"/>
          </a:xfrm>
          <a:prstGeom prst="roundRect">
            <a:avLst/>
          </a:prstGeom>
          <a:solidFill>
            <a:srgbClr val="6EADA7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>
            <a:off x="2905962" y="4205370"/>
            <a:ext cx="610177" cy="610177"/>
          </a:xfrm>
          <a:prstGeom prst="roundRect">
            <a:avLst/>
          </a:prstGeom>
          <a:solidFill>
            <a:srgbClr val="EB8628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2956012" y="3035975"/>
            <a:ext cx="5100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01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46152" y="3344648"/>
            <a:ext cx="2071401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3546152" y="2992496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  <p:sp>
        <p:nvSpPr>
          <p:cNvPr id="27" name="TextBox 32"/>
          <p:cNvSpPr txBox="1">
            <a:spLocks noChangeArrowheads="1"/>
          </p:cNvSpPr>
          <p:nvPr/>
        </p:nvSpPr>
        <p:spPr bwMode="auto">
          <a:xfrm>
            <a:off x="2954410" y="4248849"/>
            <a:ext cx="5132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03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46152" y="4557522"/>
            <a:ext cx="2071401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3546152" y="4205370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6438258" y="2992496"/>
            <a:ext cx="610177" cy="610177"/>
          </a:xfrm>
          <a:prstGeom prst="roundRect">
            <a:avLst/>
          </a:prstGeom>
          <a:solidFill>
            <a:srgbClr val="B5213B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1" name="椭圆 1"/>
          <p:cNvSpPr>
            <a:spLocks noChangeArrowheads="1"/>
          </p:cNvSpPr>
          <p:nvPr/>
        </p:nvSpPr>
        <p:spPr bwMode="auto">
          <a:xfrm>
            <a:off x="6438258" y="4205370"/>
            <a:ext cx="610177" cy="610177"/>
          </a:xfrm>
          <a:prstGeom prst="roundRect">
            <a:avLst/>
          </a:prstGeom>
          <a:solidFill>
            <a:srgbClr val="CEA95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6485904" y="3035975"/>
            <a:ext cx="5148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02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78448" y="3344648"/>
            <a:ext cx="2071401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7078448" y="2992496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6485904" y="4248849"/>
            <a:ext cx="5148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04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78448" y="4557522"/>
            <a:ext cx="2071401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7078448" y="4205370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5792" y="0"/>
            <a:ext cx="591029" cy="175490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97" y="215917"/>
            <a:ext cx="753555" cy="29528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787" y="58985"/>
            <a:ext cx="688912" cy="26995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374748" cy="8449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708" y="1"/>
            <a:ext cx="265299" cy="861822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67" y="-258231"/>
            <a:ext cx="479946" cy="117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7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16" y="2436932"/>
            <a:ext cx="4924167" cy="36837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70" y="106116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599" y="1680027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82" y="0"/>
            <a:ext cx="1015054" cy="3297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6307" y="-18431"/>
            <a:ext cx="1159291" cy="26137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52" y="0"/>
            <a:ext cx="1238828" cy="367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341" y="0"/>
            <a:ext cx="744926" cy="24198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471" y="486947"/>
            <a:ext cx="753555" cy="29528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96818" y="3878326"/>
            <a:ext cx="5198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14709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01876" y="2518088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PART 01</a:t>
            </a:r>
            <a:endParaRPr lang="zh-CN" altLang="en-US" sz="5400" dirty="0">
              <a:solidFill>
                <a:srgbClr val="6EADA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dataa</a:t>
            </a:r>
            <a:endParaRPr lang="zh-CN" altLang="en-US" sz="7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37141" y="3957989"/>
            <a:ext cx="2932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66315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grpSp>
        <p:nvGrpSpPr>
          <p:cNvPr id="18" name="组合 18"/>
          <p:cNvGrpSpPr>
            <a:grpSpLocks/>
          </p:cNvGrpSpPr>
          <p:nvPr/>
        </p:nvGrpSpPr>
        <p:grpSpPr bwMode="auto">
          <a:xfrm>
            <a:off x="3867981" y="2209649"/>
            <a:ext cx="2208168" cy="1494451"/>
            <a:chOff x="0" y="0"/>
            <a:chExt cx="2093189" cy="1416774"/>
          </a:xfrm>
          <a:solidFill>
            <a:srgbClr val="EB8628"/>
          </a:solidFill>
        </p:grpSpPr>
        <p:sp>
          <p:nvSpPr>
            <p:cNvPr id="19" name="等腰三角形 19">
              <a:hlinkClick r:id="rId14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sym typeface="宋体" pitchFamily="2" charset="-122"/>
              </a:endParaRPr>
            </a:p>
          </p:txBody>
        </p:sp>
        <p:sp>
          <p:nvSpPr>
            <p:cNvPr id="20" name="文本框 20"/>
            <p:cNvSpPr>
              <a:spLocks noChangeArrowheads="1"/>
            </p:cNvSpPr>
            <p:nvPr/>
          </p:nvSpPr>
          <p:spPr bwMode="auto">
            <a:xfrm>
              <a:off x="956568" y="122472"/>
              <a:ext cx="175112" cy="496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1"/>
          <p:cNvGrpSpPr>
            <a:grpSpLocks/>
          </p:cNvGrpSpPr>
          <p:nvPr/>
        </p:nvGrpSpPr>
        <p:grpSpPr bwMode="auto">
          <a:xfrm>
            <a:off x="5017301" y="2209649"/>
            <a:ext cx="2209843" cy="1494451"/>
            <a:chOff x="0" y="0"/>
            <a:chExt cx="2093189" cy="1416774"/>
          </a:xfrm>
          <a:solidFill>
            <a:srgbClr val="B5213B"/>
          </a:solidFill>
        </p:grpSpPr>
        <p:sp>
          <p:nvSpPr>
            <p:cNvPr id="22" name="等腰三角形 22">
              <a:hlinkClick r:id="rId14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sym typeface="宋体" pitchFamily="2" charset="-122"/>
              </a:endParaRPr>
            </a:p>
          </p:txBody>
        </p:sp>
        <p:sp>
          <p:nvSpPr>
            <p:cNvPr id="23" name="文本框 23"/>
            <p:cNvSpPr>
              <a:spLocks noChangeArrowheads="1"/>
            </p:cNvSpPr>
            <p:nvPr/>
          </p:nvSpPr>
          <p:spPr bwMode="auto">
            <a:xfrm>
              <a:off x="915238" y="550887"/>
              <a:ext cx="174979" cy="496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4" name="组合 24"/>
          <p:cNvGrpSpPr>
            <a:grpSpLocks/>
          </p:cNvGrpSpPr>
          <p:nvPr/>
        </p:nvGrpSpPr>
        <p:grpSpPr bwMode="auto">
          <a:xfrm>
            <a:off x="5017301" y="3749335"/>
            <a:ext cx="2209843" cy="1494451"/>
            <a:chOff x="0" y="0"/>
            <a:chExt cx="2093189" cy="1416774"/>
          </a:xfrm>
          <a:solidFill>
            <a:srgbClr val="6EADA7"/>
          </a:solidFill>
        </p:grpSpPr>
        <p:sp>
          <p:nvSpPr>
            <p:cNvPr id="25" name="等腰三角形 25">
              <a:hlinkClick r:id="rId14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sym typeface="宋体" pitchFamily="2" charset="-122"/>
              </a:endParaRPr>
            </a:p>
          </p:txBody>
        </p:sp>
        <p:sp>
          <p:nvSpPr>
            <p:cNvPr id="26" name="文本框 26"/>
            <p:cNvSpPr>
              <a:spLocks noChangeArrowheads="1"/>
            </p:cNvSpPr>
            <p:nvPr/>
          </p:nvSpPr>
          <p:spPr bwMode="auto">
            <a:xfrm>
              <a:off x="959104" y="180213"/>
              <a:ext cx="174979" cy="496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3" name="组合 27"/>
          <p:cNvGrpSpPr>
            <a:grpSpLocks/>
          </p:cNvGrpSpPr>
          <p:nvPr/>
        </p:nvGrpSpPr>
        <p:grpSpPr bwMode="auto">
          <a:xfrm>
            <a:off x="6168295" y="3749335"/>
            <a:ext cx="2208168" cy="1494451"/>
            <a:chOff x="0" y="0"/>
            <a:chExt cx="2093189" cy="1416774"/>
          </a:xfrm>
          <a:solidFill>
            <a:srgbClr val="CEA95A"/>
          </a:solidFill>
        </p:grpSpPr>
        <p:sp>
          <p:nvSpPr>
            <p:cNvPr id="43" name="等腰三角形 28">
              <a:hlinkClick r:id="rId14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  <a:sym typeface="宋体" pitchFamily="2" charset="-122"/>
              </a:endParaRPr>
            </a:p>
          </p:txBody>
        </p:sp>
        <p:sp>
          <p:nvSpPr>
            <p:cNvPr id="44" name="文本框 29"/>
            <p:cNvSpPr>
              <a:spLocks noChangeArrowheads="1"/>
            </p:cNvSpPr>
            <p:nvPr/>
          </p:nvSpPr>
          <p:spPr bwMode="auto">
            <a:xfrm>
              <a:off x="959038" y="520297"/>
              <a:ext cx="175112" cy="496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4393755" y="2482765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01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67732" y="2869925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02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67732" y="4031457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03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1055" y="4394029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04</a:t>
            </a:r>
            <a:endParaRPr lang="zh-CN" altLang="en-US" sz="28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8249658" y="4031457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249658" y="4261530"/>
            <a:ext cx="2067489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7089067" y="2421127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089067" y="2651200"/>
            <a:ext cx="2067489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4122840" y="4133403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035444" y="4363477"/>
            <a:ext cx="2067489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2962250" y="2523073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874853" y="2753147"/>
            <a:ext cx="2067489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65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5" name="Rectangle 10"/>
          <p:cNvSpPr/>
          <p:nvPr/>
        </p:nvSpPr>
        <p:spPr>
          <a:xfrm>
            <a:off x="8492270" y="1538861"/>
            <a:ext cx="1344124" cy="1344124"/>
          </a:xfrm>
          <a:prstGeom prst="diamond">
            <a:avLst/>
          </a:prstGeom>
          <a:solidFill>
            <a:srgbClr val="B521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5423938" y="2835467"/>
            <a:ext cx="1344124" cy="1344124"/>
          </a:xfrm>
          <a:prstGeom prst="diamond">
            <a:avLst/>
          </a:prstGeom>
          <a:solidFill>
            <a:srgbClr val="CEA95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2355605" y="1534293"/>
            <a:ext cx="1344124" cy="1344124"/>
          </a:xfrm>
          <a:prstGeom prst="diamond">
            <a:avLst/>
          </a:prstGeom>
          <a:solidFill>
            <a:srgbClr val="EB862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43361" y="1948191"/>
            <a:ext cx="441942" cy="442697"/>
            <a:chOff x="7143757" y="2666996"/>
            <a:chExt cx="488067" cy="488901"/>
          </a:xfrm>
          <a:solidFill>
            <a:srgbClr val="FCEFD7"/>
          </a:solidFill>
        </p:grpSpPr>
        <p:sp>
          <p:nvSpPr>
            <p:cNvPr id="9" name="AutoShape 18"/>
            <p:cNvSpPr>
              <a:spLocks/>
            </p:cNvSpPr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AutoShape 19"/>
            <p:cNvSpPr>
              <a:spLocks/>
            </p:cNvSpPr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AutoShape 20"/>
            <p:cNvSpPr>
              <a:spLocks/>
            </p:cNvSpPr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AutoShape 21"/>
            <p:cNvSpPr>
              <a:spLocks/>
            </p:cNvSpPr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AutoShape 22"/>
            <p:cNvSpPr>
              <a:spLocks/>
            </p:cNvSpPr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AutoShape 23"/>
            <p:cNvSpPr>
              <a:spLocks/>
            </p:cNvSpPr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AutoShape 24"/>
            <p:cNvSpPr>
              <a:spLocks/>
            </p:cNvSpPr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AutoShape 25"/>
            <p:cNvSpPr>
              <a:spLocks/>
            </p:cNvSpPr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26"/>
            <p:cNvSpPr>
              <a:spLocks/>
            </p:cNvSpPr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AutoShape 27"/>
            <p:cNvSpPr>
              <a:spLocks/>
            </p:cNvSpPr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9" name="AutoShape 28"/>
          <p:cNvSpPr>
            <a:spLocks/>
          </p:cNvSpPr>
          <p:nvPr/>
        </p:nvSpPr>
        <p:spPr bwMode="auto">
          <a:xfrm>
            <a:off x="2806319" y="1948190"/>
            <a:ext cx="442697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FCEF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" name="AutoShape 100"/>
          <p:cNvSpPr>
            <a:spLocks/>
          </p:cNvSpPr>
          <p:nvPr/>
        </p:nvSpPr>
        <p:spPr bwMode="auto">
          <a:xfrm>
            <a:off x="5902603" y="3231028"/>
            <a:ext cx="386795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FCEF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2518362" y="3103268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880989" y="3441822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586695" y="4386106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49322" y="4724660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8655027" y="3103268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17654" y="3441822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4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2015265" y="3732717"/>
            <a:ext cx="2663767" cy="1549501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764117" y="3732717"/>
            <a:ext cx="2663767" cy="1549501"/>
          </a:xfrm>
          <a:prstGeom prst="rect">
            <a:avLst/>
          </a:prstGeom>
          <a:solidFill>
            <a:srgbClr val="CEA95A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2015265" y="2068897"/>
            <a:ext cx="2663767" cy="1549501"/>
          </a:xfrm>
          <a:prstGeom prst="rect">
            <a:avLst/>
          </a:prstGeom>
          <a:solidFill>
            <a:srgbClr val="6EADA7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69" name="矩形 68"/>
          <p:cNvSpPr/>
          <p:nvPr/>
        </p:nvSpPr>
        <p:spPr>
          <a:xfrm>
            <a:off x="4764117" y="2068897"/>
            <a:ext cx="2663767" cy="1549501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TextBox 76"/>
          <p:cNvSpPr txBox="1"/>
          <p:nvPr/>
        </p:nvSpPr>
        <p:spPr>
          <a:xfrm>
            <a:off x="5120451" y="4013599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5120451" y="4265583"/>
            <a:ext cx="20222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0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2" name="TextBox 76"/>
          <p:cNvSpPr txBox="1"/>
          <p:nvPr/>
        </p:nvSpPr>
        <p:spPr>
          <a:xfrm>
            <a:off x="2438621" y="2308486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2438621" y="2560470"/>
            <a:ext cx="20222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0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12968" y="3732717"/>
            <a:ext cx="2663767" cy="1549501"/>
          </a:xfrm>
          <a:prstGeom prst="rect">
            <a:avLst/>
          </a:prstGeom>
          <a:blipFill>
            <a:blip r:embed="rId16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512968" y="2068897"/>
            <a:ext cx="2663767" cy="1549501"/>
          </a:xfrm>
          <a:prstGeom prst="rect">
            <a:avLst/>
          </a:prstGeom>
          <a:solidFill>
            <a:srgbClr val="B5213B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76" name="TextBox 76"/>
          <p:cNvSpPr txBox="1"/>
          <p:nvPr/>
        </p:nvSpPr>
        <p:spPr>
          <a:xfrm>
            <a:off x="7884529" y="2308486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884529" y="2560470"/>
            <a:ext cx="20222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CEFD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000" dirty="0">
              <a:solidFill>
                <a:srgbClr val="FCEFD7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77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43" name="泪滴形 42"/>
          <p:cNvSpPr/>
          <p:nvPr/>
        </p:nvSpPr>
        <p:spPr>
          <a:xfrm flipH="1">
            <a:off x="6745706" y="2280752"/>
            <a:ext cx="1054407" cy="1054406"/>
          </a:xfrm>
          <a:prstGeom prst="teardrop">
            <a:avLst/>
          </a:prstGeom>
          <a:solidFill>
            <a:srgbClr val="B5213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prstClr val="white"/>
              </a:solidFill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745706" y="3834359"/>
            <a:ext cx="1054407" cy="1054406"/>
          </a:xfrm>
          <a:prstGeom prst="teardrop">
            <a:avLst/>
          </a:prstGeom>
          <a:solidFill>
            <a:srgbClr val="6EADA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prstClr val="white"/>
              </a:solidFill>
            </a:endParaRPr>
          </a:p>
        </p:txBody>
      </p:sp>
      <p:sp>
        <p:nvSpPr>
          <p:cNvPr id="45" name="Freeform 11"/>
          <p:cNvSpPr>
            <a:spLocks noEditPoints="1"/>
          </p:cNvSpPr>
          <p:nvPr/>
        </p:nvSpPr>
        <p:spPr bwMode="auto">
          <a:xfrm>
            <a:off x="7017009" y="2444183"/>
            <a:ext cx="511800" cy="698530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6965640" y="4066207"/>
            <a:ext cx="563169" cy="533582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47" name="TextBox 76"/>
          <p:cNvSpPr txBox="1"/>
          <p:nvPr/>
        </p:nvSpPr>
        <p:spPr>
          <a:xfrm flipH="1">
            <a:off x="7924004" y="2290832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 flipH="1">
            <a:off x="7924005" y="2608955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9" name="TextBox 76"/>
          <p:cNvSpPr txBox="1"/>
          <p:nvPr/>
        </p:nvSpPr>
        <p:spPr>
          <a:xfrm flipH="1">
            <a:off x="7924004" y="3844437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0" name="文本框 49"/>
          <p:cNvSpPr txBox="1"/>
          <p:nvPr/>
        </p:nvSpPr>
        <p:spPr>
          <a:xfrm flipH="1">
            <a:off x="7924005" y="4162560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946931" y="2280752"/>
            <a:ext cx="1054407" cy="1054406"/>
          </a:xfrm>
          <a:prstGeom prst="teardrop">
            <a:avLst/>
          </a:prstGeom>
          <a:solidFill>
            <a:srgbClr val="EB862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prstClr val="white"/>
              </a:solidFill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946931" y="3834359"/>
            <a:ext cx="1054407" cy="1054406"/>
          </a:xfrm>
          <a:prstGeom prst="teardrop">
            <a:avLst/>
          </a:prstGeom>
          <a:solidFill>
            <a:srgbClr val="CEA9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prstClr val="white"/>
              </a:solidFill>
            </a:endParaRPr>
          </a:p>
        </p:txBody>
      </p:sp>
      <p:sp>
        <p:nvSpPr>
          <p:cNvPr id="53" name="TextBox 76"/>
          <p:cNvSpPr txBox="1"/>
          <p:nvPr/>
        </p:nvSpPr>
        <p:spPr>
          <a:xfrm flipH="1">
            <a:off x="3125230" y="2290832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EB8628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 flipH="1">
            <a:off x="3125231" y="2608955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5" name="TextBox 76"/>
          <p:cNvSpPr txBox="1"/>
          <p:nvPr/>
        </p:nvSpPr>
        <p:spPr>
          <a:xfrm flipH="1">
            <a:off x="3125230" y="3844437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 flipH="1">
            <a:off x="3125231" y="4162560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91339" y="2541622"/>
            <a:ext cx="565594" cy="503649"/>
            <a:chOff x="822585" y="744166"/>
            <a:chExt cx="306549" cy="272975"/>
          </a:xfrm>
          <a:solidFill>
            <a:srgbClr val="FCEFD7"/>
          </a:solidFill>
        </p:grpSpPr>
        <p:sp>
          <p:nvSpPr>
            <p:cNvPr id="58" name="Freeform 453"/>
            <p:cNvSpPr>
              <a:spLocks noEditPoints="1"/>
            </p:cNvSpPr>
            <p:nvPr/>
          </p:nvSpPr>
          <p:spPr bwMode="auto">
            <a:xfrm>
              <a:off x="822585" y="744166"/>
              <a:ext cx="306549" cy="272975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54"/>
            <p:cNvSpPr>
              <a:spLocks/>
            </p:cNvSpPr>
            <p:nvPr/>
          </p:nvSpPr>
          <p:spPr bwMode="auto">
            <a:xfrm>
              <a:off x="882435" y="828832"/>
              <a:ext cx="188309" cy="1313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55"/>
            <p:cNvSpPr>
              <a:spLocks/>
            </p:cNvSpPr>
            <p:nvPr/>
          </p:nvSpPr>
          <p:spPr bwMode="auto">
            <a:xfrm>
              <a:off x="898492" y="780660"/>
              <a:ext cx="154734" cy="10219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6"/>
            <p:cNvSpPr>
              <a:spLocks/>
            </p:cNvSpPr>
            <p:nvPr/>
          </p:nvSpPr>
          <p:spPr bwMode="auto">
            <a:xfrm>
              <a:off x="889734" y="804016"/>
              <a:ext cx="172251" cy="1313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549"/>
          <p:cNvSpPr>
            <a:spLocks/>
          </p:cNvSpPr>
          <p:nvPr/>
        </p:nvSpPr>
        <p:spPr bwMode="auto">
          <a:xfrm>
            <a:off x="2189994" y="4119164"/>
            <a:ext cx="568288" cy="484794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6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01876" y="2518088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PART 02</a:t>
            </a:r>
            <a:endParaRPr lang="zh-CN" altLang="en-US" sz="5400" dirty="0">
              <a:solidFill>
                <a:srgbClr val="B5213B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37141" y="3957989"/>
            <a:ext cx="2932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41307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Add You Text Here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空心弧 17"/>
          <p:cNvSpPr/>
          <p:nvPr/>
        </p:nvSpPr>
        <p:spPr>
          <a:xfrm>
            <a:off x="1982136" y="1899226"/>
            <a:ext cx="2011890" cy="2011890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rgbClr val="B521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85191" y="4224765"/>
            <a:ext cx="120577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 Light" panose="020B0502040204020203" pitchFamily="34" charset="0"/>
              </a:rPr>
              <a:t>83,000</a:t>
            </a:r>
            <a:endParaRPr lang="en-US" altLang="zh-CN" sz="1600" i="1" dirty="0">
              <a:solidFill>
                <a:srgbClr val="B5213B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5090055" y="1899226"/>
            <a:ext cx="2011890" cy="2011890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rgbClr val="CEA9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96316" y="4224765"/>
            <a:ext cx="1199367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 Light" panose="020B0502040204020203" pitchFamily="34" charset="0"/>
              </a:rPr>
              <a:t>95,421</a:t>
            </a:r>
            <a:endParaRPr lang="en-US" altLang="zh-CN" sz="1600" i="1" dirty="0">
              <a:solidFill>
                <a:srgbClr val="CEA95A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8197974" y="1899226"/>
            <a:ext cx="2011890" cy="2011890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rgbClr val="6EADA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01029" y="4224765"/>
            <a:ext cx="120577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Segoe UI Light" panose="020B0502040204020203" pitchFamily="34" charset="0"/>
              </a:rPr>
              <a:t>56,245</a:t>
            </a:r>
            <a:endParaRPr lang="en-US" altLang="zh-CN" sz="1600" i="1" dirty="0">
              <a:solidFill>
                <a:srgbClr val="6EADA7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Segoe UI Light" panose="020B0502040204020203" pitchFamily="34" charset="0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425621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B5213B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808575" y="4810150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533540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EA95A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916494" y="4810150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8641459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EADA7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24413" y="4810150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请在此添加文字说明，请在此添加文字说明，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83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075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Microsoft Office PowerPoint</Application>
  <PresentationFormat>自定义</PresentationFormat>
  <Paragraphs>185</Paragraphs>
  <Slides>20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7075.pptx</dc:title>
  <dc:creator/>
  <cp:lastModifiedBy/>
  <cp:revision>1</cp:revision>
  <dcterms:created xsi:type="dcterms:W3CDTF">2017-06-11T07:12:49Z</dcterms:created>
  <dcterms:modified xsi:type="dcterms:W3CDTF">2018-05-31T07:50:55Z</dcterms:modified>
</cp:coreProperties>
</file>