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4.xml" ContentType="application/vnd.openxmlformats-officedocument.presentationml.notesSlide+xml"/>
  <Override PartName="/ppt/charts/chart5.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6" r:id="rId2"/>
  </p:sldMasterIdLst>
  <p:notesMasterIdLst>
    <p:notesMasterId r:id="rId30"/>
  </p:notesMasterIdLst>
  <p:sldIdLst>
    <p:sldId id="288" r:id="rId3"/>
    <p:sldId id="289" r:id="rId4"/>
    <p:sldId id="290" r:id="rId5"/>
    <p:sldId id="298" r:id="rId6"/>
    <p:sldId id="294" r:id="rId7"/>
    <p:sldId id="301" r:id="rId8"/>
    <p:sldId id="311" r:id="rId9"/>
    <p:sldId id="299" r:id="rId10"/>
    <p:sldId id="291" r:id="rId11"/>
    <p:sldId id="300" r:id="rId12"/>
    <p:sldId id="303" r:id="rId13"/>
    <p:sldId id="310" r:id="rId14"/>
    <p:sldId id="302" r:id="rId15"/>
    <p:sldId id="295" r:id="rId16"/>
    <p:sldId id="292" r:id="rId17"/>
    <p:sldId id="306" r:id="rId18"/>
    <p:sldId id="308" r:id="rId19"/>
    <p:sldId id="309" r:id="rId20"/>
    <p:sldId id="296" r:id="rId21"/>
    <p:sldId id="297" r:id="rId22"/>
    <p:sldId id="293" r:id="rId23"/>
    <p:sldId id="304" r:id="rId24"/>
    <p:sldId id="305" r:id="rId25"/>
    <p:sldId id="307" r:id="rId26"/>
    <p:sldId id="312" r:id="rId27"/>
    <p:sldId id="313" r:id="rId28"/>
    <p:sldId id="314"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0A01"/>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6" d="100"/>
          <a:sy n="76" d="100"/>
        </p:scale>
        <p:origin x="1152" y="54"/>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microsoft.com/office/2015/10/relationships/revisionInfo" Target="revisionInfo.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F0000"/>
              </a:solidFill>
              <a:ln w="19050">
                <a:solidFill>
                  <a:schemeClr val="lt1"/>
                </a:solidFill>
              </a:ln>
              <a:effectLst/>
            </c:spPr>
            <c:extLst>
              <c:ext xmlns:c16="http://schemas.microsoft.com/office/drawing/2014/chart" uri="{C3380CC4-5D6E-409C-BE32-E72D297353CC}">
                <c16:uniqueId val="{00000001-436C-4E76-B5EB-E73E4B47C18F}"/>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436C-4E76-B5EB-E73E4B47C18F}"/>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436C-4E76-B5EB-E73E4B47C18F}"/>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rgbClr val="FF0000"/>
              </a:solidFill>
              <a:ln w="19050">
                <a:solidFill>
                  <a:schemeClr val="lt1"/>
                </a:solidFill>
              </a:ln>
              <a:effectLst/>
            </c:spPr>
            <c:extLst>
              <c:ext xmlns:c16="http://schemas.microsoft.com/office/drawing/2014/chart" uri="{C3380CC4-5D6E-409C-BE32-E72D297353CC}">
                <c16:uniqueId val="{00000001-AF2B-4CAE-A2A4-8F839F3A3D6B}"/>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AF2B-4CAE-A2A4-8F839F3A3D6B}"/>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AF2B-4CAE-A2A4-8F839F3A3D6B}"/>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rgbClr val="FF0000"/>
              </a:solidFill>
              <a:ln w="19050">
                <a:solidFill>
                  <a:schemeClr val="lt1"/>
                </a:solidFill>
              </a:ln>
              <a:effectLst/>
            </c:spPr>
            <c:extLst>
              <c:ext xmlns:c16="http://schemas.microsoft.com/office/drawing/2014/chart" uri="{C3380CC4-5D6E-409C-BE32-E72D297353CC}">
                <c16:uniqueId val="{00000001-7F98-4C53-AD0B-C4FB4AE40254}"/>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7F98-4C53-AD0B-C4FB4AE40254}"/>
              </c:ext>
            </c:extLst>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extLst>
            <c:ext xmlns:c16="http://schemas.microsoft.com/office/drawing/2014/chart" uri="{C3380CC4-5D6E-409C-BE32-E72D297353CC}">
              <c16:uniqueId val="{00000004-7F98-4C53-AD0B-C4FB4AE40254}"/>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accent3"/>
            </a:solidFill>
            <a:ln>
              <a:noFill/>
            </a:ln>
          </c:spPr>
          <c:cat>
            <c:numRef>
              <c:f>Sheet1!$A$2:$A$6</c:f>
              <c:numCache>
                <c:formatCode>yyyy/m/d</c:formatCode>
                <c:ptCount val="5"/>
                <c:pt idx="0">
                  <c:v>41852</c:v>
                </c:pt>
                <c:pt idx="1">
                  <c:v>41883</c:v>
                </c:pt>
                <c:pt idx="2">
                  <c:v>41913</c:v>
                </c:pt>
                <c:pt idx="3">
                  <c:v>41944</c:v>
                </c:pt>
                <c:pt idx="4">
                  <c:v>41974</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0B0D-458D-A9BD-AA4E198DBC67}"/>
            </c:ext>
          </c:extLst>
        </c:ser>
        <c:ser>
          <c:idx val="1"/>
          <c:order val="1"/>
          <c:tx>
            <c:strRef>
              <c:f>Sheet1!$C$1</c:f>
              <c:strCache>
                <c:ptCount val="1"/>
                <c:pt idx="0">
                  <c:v>Series 12</c:v>
                </c:pt>
              </c:strCache>
            </c:strRef>
          </c:tx>
          <c:spPr>
            <a:solidFill>
              <a:schemeClr val="bg1">
                <a:lumMod val="65000"/>
              </a:schemeClr>
            </a:solidFill>
            <a:ln>
              <a:noFill/>
            </a:ln>
          </c:spPr>
          <c:cat>
            <c:numRef>
              <c:f>Sheet1!$A$2:$A$6</c:f>
              <c:numCache>
                <c:formatCode>yyyy/m/d</c:formatCode>
                <c:ptCount val="5"/>
                <c:pt idx="0">
                  <c:v>41852</c:v>
                </c:pt>
                <c:pt idx="1">
                  <c:v>41883</c:v>
                </c:pt>
                <c:pt idx="2">
                  <c:v>41913</c:v>
                </c:pt>
                <c:pt idx="3">
                  <c:v>41944</c:v>
                </c:pt>
                <c:pt idx="4">
                  <c:v>41974</c:v>
                </c:pt>
              </c:numCache>
            </c:numRef>
          </c:cat>
          <c:val>
            <c:numRef>
              <c:f>Sheet1!$C$2:$C$6</c:f>
              <c:numCache>
                <c:formatCode>General</c:formatCode>
                <c:ptCount val="5"/>
                <c:pt idx="0">
                  <c:v>25</c:v>
                </c:pt>
                <c:pt idx="1">
                  <c:v>35</c:v>
                </c:pt>
                <c:pt idx="2">
                  <c:v>20</c:v>
                </c:pt>
                <c:pt idx="3">
                  <c:v>30</c:v>
                </c:pt>
                <c:pt idx="4">
                  <c:v>26</c:v>
                </c:pt>
              </c:numCache>
            </c:numRef>
          </c:val>
          <c:extLst>
            <c:ext xmlns:c16="http://schemas.microsoft.com/office/drawing/2014/chart" uri="{C3380CC4-5D6E-409C-BE32-E72D297353CC}">
              <c16:uniqueId val="{00000001-0B0D-458D-A9BD-AA4E198DBC67}"/>
            </c:ext>
          </c:extLst>
        </c:ser>
        <c:ser>
          <c:idx val="2"/>
          <c:order val="2"/>
          <c:tx>
            <c:strRef>
              <c:f>Sheet1!$D$1</c:f>
              <c:strCache>
                <c:ptCount val="1"/>
                <c:pt idx="0">
                  <c:v>Series 2</c:v>
                </c:pt>
              </c:strCache>
            </c:strRef>
          </c:tx>
          <c:spPr>
            <a:solidFill>
              <a:schemeClr val="accent1"/>
            </a:solidFill>
            <a:ln w="25400">
              <a:noFill/>
            </a:ln>
          </c:spPr>
          <c:cat>
            <c:numRef>
              <c:f>Sheet1!$A$2:$A$6</c:f>
              <c:numCache>
                <c:formatCode>yyyy/m/d</c:formatCode>
                <c:ptCount val="5"/>
                <c:pt idx="0">
                  <c:v>41852</c:v>
                </c:pt>
                <c:pt idx="1">
                  <c:v>41883</c:v>
                </c:pt>
                <c:pt idx="2">
                  <c:v>41913</c:v>
                </c:pt>
                <c:pt idx="3">
                  <c:v>41944</c:v>
                </c:pt>
                <c:pt idx="4">
                  <c:v>41974</c:v>
                </c:pt>
              </c:numCache>
            </c:numRef>
          </c:cat>
          <c:val>
            <c:numRef>
              <c:f>Sheet1!$D$2:$D$6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2-0B0D-458D-A9BD-AA4E198DBC67}"/>
            </c:ext>
          </c:extLst>
        </c:ser>
        <c:dLbls>
          <c:showLegendKey val="0"/>
          <c:showVal val="0"/>
          <c:showCatName val="0"/>
          <c:showSerName val="0"/>
          <c:showPercent val="0"/>
          <c:showBubbleSize val="0"/>
        </c:dLbls>
        <c:axId val="44749952"/>
        <c:axId val="45976960"/>
      </c:areaChart>
      <c:dateAx>
        <c:axId val="44749952"/>
        <c:scaling>
          <c:orientation val="minMax"/>
        </c:scaling>
        <c:delete val="0"/>
        <c:axPos val="b"/>
        <c:numFmt formatCode="yyyy/m/d" sourceLinked="1"/>
        <c:majorTickMark val="out"/>
        <c:minorTickMark val="none"/>
        <c:tickLblPos val="nextTo"/>
        <c:spPr>
          <a:ln w="9525" cap="flat" cmpd="sng" algn="ctr">
            <a:solidFill>
              <a:schemeClr val="bg1">
                <a:lumMod val="65000"/>
              </a:schemeClr>
            </a:solidFill>
            <a:prstDash val="solid"/>
            <a:round/>
          </a:ln>
        </c:spPr>
        <c:txPr>
          <a:bodyPr rot="-60000000" spcFirstLastPara="0" vertOverflow="ellipsis" vert="horz" wrap="square" anchor="ctr" anchorCtr="1"/>
          <a:lstStyle/>
          <a:p>
            <a:pPr>
              <a:defRPr lang="zh-CN" sz="900" b="0" i="0" u="none" strike="noStrike" kern="1200" baseline="0">
                <a:solidFill>
                  <a:schemeClr val="tx1">
                    <a:lumMod val="50000"/>
                    <a:lumOff val="50000"/>
                  </a:schemeClr>
                </a:solidFill>
                <a:latin typeface="+mn-lt"/>
                <a:ea typeface="+mn-ea"/>
                <a:cs typeface="+mn-cs"/>
              </a:defRPr>
            </a:pPr>
            <a:endParaRPr lang="zh-CN"/>
          </a:p>
        </c:txPr>
        <c:crossAx val="45976960"/>
        <c:crosses val="autoZero"/>
        <c:auto val="1"/>
        <c:lblOffset val="100"/>
        <c:baseTimeUnit val="months"/>
      </c:dateAx>
      <c:valAx>
        <c:axId val="45976960"/>
        <c:scaling>
          <c:orientation val="minMax"/>
        </c:scaling>
        <c:delete val="0"/>
        <c:axPos val="l"/>
        <c:majorGridlines>
          <c:spPr>
            <a:ln w="9525" cap="flat" cmpd="sng" algn="ctr">
              <a:solidFill>
                <a:schemeClr val="bg1">
                  <a:lumMod val="50000"/>
                  <a:alpha val="5000"/>
                </a:schemeClr>
              </a:solidFill>
              <a:prstDash val="solid"/>
              <a:round/>
            </a:ln>
          </c:spPr>
        </c:majorGridlines>
        <c:numFmt formatCode="General" sourceLinked="1"/>
        <c:majorTickMark val="out"/>
        <c:minorTickMark val="none"/>
        <c:tickLblPos val="nextTo"/>
        <c:spPr>
          <a:ln w="9525" cap="flat" cmpd="sng" algn="ctr">
            <a:solidFill>
              <a:schemeClr val="bg1">
                <a:lumMod val="65000"/>
              </a:schemeClr>
            </a:solidFill>
            <a:prstDash val="solid"/>
            <a:round/>
          </a:ln>
        </c:spPr>
        <c:txPr>
          <a:bodyPr rot="-60000000" spcFirstLastPara="0" vertOverflow="ellipsis" vert="horz" wrap="square" anchor="ctr" anchorCtr="1"/>
          <a:lstStyle/>
          <a:p>
            <a:pPr>
              <a:defRPr lang="zh-CN" sz="1000" b="0" i="0" u="none" strike="noStrike" kern="1200" baseline="0">
                <a:solidFill>
                  <a:schemeClr val="tx1">
                    <a:lumMod val="50000"/>
                    <a:lumOff val="50000"/>
                  </a:schemeClr>
                </a:solidFill>
                <a:latin typeface="+mn-lt"/>
                <a:ea typeface="+mn-ea"/>
                <a:cs typeface="+mn-cs"/>
              </a:defRPr>
            </a:pPr>
            <a:endParaRPr lang="zh-CN"/>
          </a:p>
        </c:txPr>
        <c:crossAx val="44749952"/>
        <c:crosses val="autoZero"/>
        <c:crossBetween val="midCat"/>
      </c:valAx>
      <c:spPr>
        <a:noFill/>
        <a:ln>
          <a:solidFill>
            <a:schemeClr val="bg1">
              <a:lumMod val="65000"/>
            </a:schemeClr>
          </a:solidFill>
        </a:ln>
      </c:spPr>
    </c:plotArea>
    <c:plotVisOnly val="1"/>
    <c:dispBlanksAs val="zero"/>
    <c:showDLblsOverMax val="0"/>
  </c:chart>
  <c:txPr>
    <a:bodyPr/>
    <a:lstStyle/>
    <a:p>
      <a:pPr>
        <a:defRPr lang="zh-CN" sz="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4989518628232E-2"/>
          <c:y val="5.1251556153279899E-2"/>
          <c:w val="0.77951244066535597"/>
          <c:h val="0.83310476432796798"/>
        </c:manualLayout>
      </c:layout>
      <c:barChart>
        <c:barDir val="col"/>
        <c:grouping val="clustered"/>
        <c:varyColors val="0"/>
        <c:ser>
          <c:idx val="0"/>
          <c:order val="0"/>
          <c:tx>
            <c:strRef>
              <c:f>Sheet1!$B$1</c:f>
              <c:strCache>
                <c:ptCount val="1"/>
                <c:pt idx="0">
                  <c:v>Series 1</c:v>
                </c:pt>
              </c:strCache>
            </c:strRef>
          </c:tx>
          <c:spPr>
            <a:solidFill>
              <a:schemeClr val="accent1">
                <a:alpha val="85000"/>
              </a:schemeClr>
            </a:solidFill>
          </c:spPr>
          <c:invertIfNegative val="0"/>
          <c:dLbls>
            <c:dLbl>
              <c:idx val="0"/>
              <c:layout>
                <c:manualLayout>
                  <c:x val="0"/>
                  <c:y val="3.224410053558209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BB0-4450-90A5-51F06F208ED1}"/>
                </c:ext>
              </c:extLst>
            </c:dLbl>
            <c:dLbl>
              <c:idx val="1"/>
              <c:layout>
                <c:manualLayout>
                  <c:x val="0"/>
                  <c:y val="2.418307540168659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BB0-4450-90A5-51F06F208ED1}"/>
                </c:ext>
              </c:extLst>
            </c:dLbl>
            <c:spPr>
              <a:noFill/>
              <a:ln>
                <a:noFill/>
              </a:ln>
              <a:effectLst/>
            </c:spPr>
            <c:txPr>
              <a:bodyPr rot="0" spcFirstLastPara="0" vertOverflow="ellipsis" vert="horz" wrap="square" lIns="38100" tIns="19050" rIns="38100" bIns="19050" anchor="ctr" anchorCtr="1"/>
              <a:lstStyle/>
              <a:p>
                <a:pPr>
                  <a:defRPr lang="en-US" sz="800" b="0" i="0" u="none" strike="noStrike" kern="1200" baseline="0">
                    <a:solidFill>
                      <a:schemeClr val="bg1">
                        <a:lumMod val="6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4.5</c:v>
                </c:pt>
                <c:pt idx="1">
                  <c:v>2.5</c:v>
                </c:pt>
                <c:pt idx="2">
                  <c:v>3.2</c:v>
                </c:pt>
                <c:pt idx="3">
                  <c:v>3.7</c:v>
                </c:pt>
              </c:numCache>
            </c:numRef>
          </c:val>
          <c:extLst>
            <c:ext xmlns:c16="http://schemas.microsoft.com/office/drawing/2014/chart" uri="{C3380CC4-5D6E-409C-BE32-E72D297353CC}">
              <c16:uniqueId val="{00000002-1BB0-4450-90A5-51F06F208ED1}"/>
            </c:ext>
          </c:extLst>
        </c:ser>
        <c:ser>
          <c:idx val="1"/>
          <c:order val="1"/>
          <c:tx>
            <c:strRef>
              <c:f>Sheet1!$C$1</c:f>
              <c:strCache>
                <c:ptCount val="1"/>
                <c:pt idx="0">
                  <c:v>Series 2</c:v>
                </c:pt>
              </c:strCache>
            </c:strRef>
          </c:tx>
          <c:spPr>
            <a:solidFill>
              <a:schemeClr val="accent2">
                <a:alpha val="75000"/>
              </a:schemeClr>
            </a:solidFill>
          </c:spPr>
          <c:invertIfNegative val="0"/>
          <c:dLbls>
            <c:dLbl>
              <c:idx val="1"/>
              <c:layout>
                <c:manualLayout>
                  <c:x val="0"/>
                  <c:y val="2.418307540168659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BB0-4450-90A5-51F06F208ED1}"/>
                </c:ext>
              </c:extLst>
            </c:dLbl>
            <c:spPr>
              <a:noFill/>
              <a:ln>
                <a:noFill/>
              </a:ln>
              <a:effectLst/>
            </c:spPr>
            <c:txPr>
              <a:bodyPr rot="0" spcFirstLastPara="0" vertOverflow="ellipsis" vert="horz" wrap="square" lIns="38100" tIns="19050" rIns="38100" bIns="19050" anchor="ctr" anchorCtr="1"/>
              <a:lstStyle/>
              <a:p>
                <a:pPr>
                  <a:defRPr lang="en-US" sz="800" b="0" i="0" u="none" strike="noStrike" kern="1200" baseline="0">
                    <a:solidFill>
                      <a:schemeClr val="bg1">
                        <a:lumMod val="6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2.5</c:v>
                </c:pt>
                <c:pt idx="1">
                  <c:v>4.2</c:v>
                </c:pt>
                <c:pt idx="2">
                  <c:v>1.6</c:v>
                </c:pt>
                <c:pt idx="3">
                  <c:v>2.4</c:v>
                </c:pt>
              </c:numCache>
            </c:numRef>
          </c:val>
          <c:extLst>
            <c:ext xmlns:c16="http://schemas.microsoft.com/office/drawing/2014/chart" uri="{C3380CC4-5D6E-409C-BE32-E72D297353CC}">
              <c16:uniqueId val="{00000004-1BB0-4450-90A5-51F06F208ED1}"/>
            </c:ext>
          </c:extLst>
        </c:ser>
        <c:ser>
          <c:idx val="2"/>
          <c:order val="2"/>
          <c:tx>
            <c:strRef>
              <c:f>Sheet1!$D$1</c:f>
              <c:strCache>
                <c:ptCount val="1"/>
                <c:pt idx="0">
                  <c:v>Series 3</c:v>
                </c:pt>
              </c:strCache>
            </c:strRef>
          </c:tx>
          <c:spPr>
            <a:solidFill>
              <a:schemeClr val="accent3">
                <a:alpha val="75000"/>
              </a:schemeClr>
            </a:solidFill>
            <a:scene3d>
              <a:camera prst="orthographicFront"/>
              <a:lightRig rig="threePt" dir="t"/>
            </a:scene3d>
          </c:spPr>
          <c:invertIfNegative val="0"/>
          <c:dLbls>
            <c:spPr>
              <a:noFill/>
              <a:ln>
                <a:noFill/>
              </a:ln>
              <a:effectLst/>
            </c:spPr>
            <c:txPr>
              <a:bodyPr rot="0" spcFirstLastPara="0" vertOverflow="ellipsis" vert="horz" wrap="square" lIns="38100" tIns="19050" rIns="38100" bIns="19050" anchor="ctr" anchorCtr="1"/>
              <a:lstStyle/>
              <a:p>
                <a:pPr>
                  <a:defRPr lang="en-US" sz="800" b="0" i="0" u="none" strike="noStrike" kern="1200" baseline="0">
                    <a:solidFill>
                      <a:schemeClr val="bg1">
                        <a:lumMod val="6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3</c:v>
                </c:pt>
                <c:pt idx="1">
                  <c:v>1</c:v>
                </c:pt>
                <c:pt idx="2">
                  <c:v>2</c:v>
                </c:pt>
                <c:pt idx="3">
                  <c:v>0</c:v>
                </c:pt>
              </c:numCache>
            </c:numRef>
          </c:val>
          <c:extLst>
            <c:ext xmlns:c16="http://schemas.microsoft.com/office/drawing/2014/chart" uri="{C3380CC4-5D6E-409C-BE32-E72D297353CC}">
              <c16:uniqueId val="{00000005-1BB0-4450-90A5-51F06F208ED1}"/>
            </c:ext>
          </c:extLst>
        </c:ser>
        <c:dLbls>
          <c:showLegendKey val="0"/>
          <c:showVal val="0"/>
          <c:showCatName val="0"/>
          <c:showSerName val="0"/>
          <c:showPercent val="0"/>
          <c:showBubbleSize val="0"/>
        </c:dLbls>
        <c:gapWidth val="150"/>
        <c:axId val="525253632"/>
        <c:axId val="527131392"/>
      </c:barChart>
      <c:catAx>
        <c:axId val="525253632"/>
        <c:scaling>
          <c:orientation val="minMax"/>
        </c:scaling>
        <c:delete val="0"/>
        <c:axPos val="b"/>
        <c:numFmt formatCode="General" sourceLinked="0"/>
        <c:majorTickMark val="out"/>
        <c:minorTickMark val="none"/>
        <c:tickLblPos val="nextTo"/>
        <c:spPr>
          <a:ln w="9525" cap="flat" cmpd="sng" algn="ctr">
            <a:solidFill>
              <a:schemeClr val="bg1">
                <a:lumMod val="65000"/>
              </a:schemeClr>
            </a:solidFill>
            <a:prstDash val="solid"/>
            <a:round/>
          </a:ln>
        </c:spPr>
        <c:txPr>
          <a:bodyPr rot="-60000000" spcFirstLastPara="0" vertOverflow="ellipsis" vert="horz" wrap="square" anchor="ctr" anchorCtr="1"/>
          <a:lstStyle/>
          <a:p>
            <a:pPr>
              <a:defRPr lang="en-US" sz="800" b="0" i="0" u="none" strike="noStrike" kern="1200" baseline="0">
                <a:solidFill>
                  <a:schemeClr val="bg1">
                    <a:lumMod val="65000"/>
                  </a:schemeClr>
                </a:solidFill>
                <a:latin typeface="+mn-lt"/>
                <a:ea typeface="+mn-ea"/>
                <a:cs typeface="+mn-cs"/>
              </a:defRPr>
            </a:pPr>
            <a:endParaRPr lang="zh-CN"/>
          </a:p>
        </c:txPr>
        <c:crossAx val="527131392"/>
        <c:crosses val="autoZero"/>
        <c:auto val="1"/>
        <c:lblAlgn val="ctr"/>
        <c:lblOffset val="100"/>
        <c:noMultiLvlLbl val="0"/>
      </c:catAx>
      <c:valAx>
        <c:axId val="527131392"/>
        <c:scaling>
          <c:orientation val="minMax"/>
          <c:max val="5"/>
        </c:scaling>
        <c:delete val="0"/>
        <c:axPos val="l"/>
        <c:majorGridlines>
          <c:spPr>
            <a:ln w="9525" cap="flat" cmpd="sng" algn="ctr">
              <a:solidFill>
                <a:schemeClr val="bg1">
                  <a:lumMod val="65000"/>
                  <a:alpha val="30000"/>
                </a:schemeClr>
              </a:solidFill>
              <a:prstDash val="lgDash"/>
              <a:round/>
            </a:ln>
          </c:spPr>
        </c:majorGridlines>
        <c:numFmt formatCode="General" sourceLinked="1"/>
        <c:majorTickMark val="out"/>
        <c:minorTickMark val="none"/>
        <c:tickLblPos val="nextTo"/>
        <c:spPr>
          <a:ln w="9525" cap="flat" cmpd="sng" algn="ctr">
            <a:solidFill>
              <a:schemeClr val="bg1">
                <a:lumMod val="65000"/>
              </a:schemeClr>
            </a:solidFill>
            <a:prstDash val="solid"/>
            <a:round/>
          </a:ln>
        </c:spPr>
        <c:txPr>
          <a:bodyPr rot="-60000000" spcFirstLastPara="0" vertOverflow="ellipsis" vert="horz" wrap="square" anchor="ctr" anchorCtr="1"/>
          <a:lstStyle/>
          <a:p>
            <a:pPr>
              <a:defRPr lang="en-US" sz="800" b="0" i="0" u="none" strike="noStrike" kern="1200" baseline="0">
                <a:solidFill>
                  <a:schemeClr val="bg1">
                    <a:lumMod val="65000"/>
                  </a:schemeClr>
                </a:solidFill>
                <a:latin typeface="+mn-lt"/>
                <a:ea typeface="+mn-ea"/>
                <a:cs typeface="+mn-cs"/>
              </a:defRPr>
            </a:pPr>
            <a:endParaRPr lang="zh-CN"/>
          </a:p>
        </c:txPr>
        <c:crossAx val="525253632"/>
        <c:crosses val="autoZero"/>
        <c:crossBetween val="between"/>
      </c:valAx>
      <c:spPr>
        <a:ln>
          <a:solidFill>
            <a:schemeClr val="bg1">
              <a:lumMod val="65000"/>
            </a:schemeClr>
          </a:solidFill>
        </a:ln>
      </c:spPr>
    </c:plotArea>
    <c:legend>
      <c:legendPos val="r"/>
      <c:layout>
        <c:manualLayout>
          <c:xMode val="edge"/>
          <c:yMode val="edge"/>
          <c:x val="0.85649866336738101"/>
          <c:y val="5.9570701589869803E-2"/>
          <c:w val="0.14350127938323981"/>
          <c:h val="0.58092571035403795"/>
        </c:manualLayout>
      </c:layout>
      <c:overlay val="0"/>
      <c:spPr>
        <a:noFill/>
      </c:spPr>
      <c:txPr>
        <a:bodyPr rot="0" spcFirstLastPara="0" vertOverflow="ellipsis" vert="horz" wrap="square" anchor="ctr" anchorCtr="1"/>
        <a:lstStyle/>
        <a:p>
          <a:pPr>
            <a:defRPr lang="en-US" sz="1100" b="0" i="0" u="none" strike="noStrike" kern="1200" baseline="0">
              <a:solidFill>
                <a:schemeClr val="bg1">
                  <a:lumMod val="65000"/>
                </a:schemeClr>
              </a:solidFill>
              <a:latin typeface="+mn-lt"/>
              <a:ea typeface="+mn-ea"/>
              <a:cs typeface="+mn-cs"/>
            </a:defRPr>
          </a:pPr>
          <a:endParaRPr lang="zh-CN"/>
        </a:p>
      </c:txPr>
    </c:legend>
    <c:plotVisOnly val="1"/>
    <c:dispBlanksAs val="zero"/>
    <c:showDLblsOverMax val="0"/>
  </c:chart>
  <c:txPr>
    <a:bodyPr/>
    <a:lstStyle/>
    <a:p>
      <a:pPr>
        <a:defRPr lang="zh-CN" sz="800">
          <a:solidFill>
            <a:schemeClr val="bg1">
              <a:lumMod val="65000"/>
            </a:schemeClr>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934969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5E8DB0-55DC-4221-A99C-988BCD133BF3}" type="slidenum">
              <a:rPr kumimoji="0" lang="en-US" altLang="zh-CN"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16</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25619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dirty="0"/>
          </a:p>
        </p:txBody>
      </p:sp>
    </p:spTree>
    <p:extLst>
      <p:ext uri="{BB962C8B-B14F-4D97-AF65-F5344CB8AC3E}">
        <p14:creationId xmlns:p14="http://schemas.microsoft.com/office/powerpoint/2010/main" val="17348068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A5E8DB0-55DC-4221-A99C-988BCD133BF3}" type="slidenum">
              <a:rPr kumimoji="0" lang="en-US" altLang="zh-CN"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20</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569901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169918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E38F04A-84B0-4E5D-A1A7-EE43D6EF2A6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03611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975142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4172297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21488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9241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dirty="0"/>
          </a:p>
        </p:txBody>
      </p:sp>
    </p:spTree>
    <p:extLst>
      <p:ext uri="{BB962C8B-B14F-4D97-AF65-F5344CB8AC3E}">
        <p14:creationId xmlns:p14="http://schemas.microsoft.com/office/powerpoint/2010/main" val="459403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47184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34146784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33961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269950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dirty="0"/>
          </a:p>
        </p:txBody>
      </p:sp>
    </p:spTree>
    <p:extLst>
      <p:ext uri="{BB962C8B-B14F-4D97-AF65-F5344CB8AC3E}">
        <p14:creationId xmlns:p14="http://schemas.microsoft.com/office/powerpoint/2010/main" val="38205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2.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p:transition spd="slow">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p:transition spd="slow">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p:transition spd="slow">
    <p:comb/>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p:transition spd="slow">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7271487"/>
      </p:ext>
    </p:extLst>
  </p:cSld>
  <p:clrMapOvr>
    <a:masterClrMapping/>
  </p:clrMapOvr>
  <p:transition spd="slow">
    <p:comb/>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4327381"/>
      </p:ext>
    </p:extLst>
  </p:cSld>
  <p:clrMapOvr>
    <a:masterClrMapping/>
  </p:clrMapOvr>
  <p:transition spd="slow">
    <p:comb/>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538702"/>
      </p:ext>
    </p:extLst>
  </p:cSld>
  <p:clrMapOvr>
    <a:masterClrMapping/>
  </p:clrMapOvr>
  <p:transition spd="slow">
    <p:comb/>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2017/6/25 Sunday</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3988483074"/>
      </p:ext>
    </p:extLst>
  </p:cSld>
  <p:clrMapOvr>
    <a:masterClrMapping/>
  </p:clrMapOvr>
  <p:transition spd="slow">
    <p:comb/>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2017/6/25 Sunday</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810919787"/>
      </p:ext>
    </p:extLst>
  </p:cSld>
  <p:clrMapOvr>
    <a:masterClrMapping/>
  </p:clrMapOvr>
  <p:transition spd="slow">
    <p:comb/>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2017/6/25 Sunday</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3327128029"/>
      </p:ext>
    </p:extLst>
  </p:cSld>
  <p:clrMapOvr>
    <a:masterClrMapping/>
  </p:clrMapOvr>
  <p:transition spd="slow">
    <p:comb/>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2017/6/25 Sunday</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3245588884"/>
      </p:ext>
    </p:extLst>
  </p:cSld>
  <p:clrMapOvr>
    <a:masterClrMapping/>
  </p:clrMapOvr>
  <p:transition spd="slow">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p:transition spd="slow">
    <p:comb/>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2017/6/25 Sunday</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8" name="Footer Placeholder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9" name="Slide Number Placeholder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2028880669"/>
      </p:ext>
    </p:extLst>
  </p:cSld>
  <p:clrMapOvr>
    <a:masterClrMapping/>
  </p:clrMapOvr>
  <p:transition spd="slow">
    <p:comb/>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l="16571" t="26131" r="8115" b="24232"/>
          <a:stretch/>
        </p:blipFill>
        <p:spPr>
          <a:xfrm>
            <a:off x="7169" y="0"/>
            <a:ext cx="9136831" cy="5245100"/>
          </a:xfrm>
          <a:prstGeom prst="rect">
            <a:avLst/>
          </a:prstGeom>
        </p:spPr>
      </p:pic>
      <p:pic>
        <p:nvPicPr>
          <p:cNvPr id="13" name="图片 12"/>
          <p:cNvPicPr>
            <a:picLocks noChangeAspect="1"/>
          </p:cNvPicPr>
          <p:nvPr userDrawn="1"/>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1" y="3976359"/>
            <a:ext cx="9144000" cy="1432649"/>
          </a:xfrm>
          <a:prstGeom prst="rect">
            <a:avLst/>
          </a:prstGeom>
        </p:spPr>
      </p:pic>
      <p:pic>
        <p:nvPicPr>
          <p:cNvPr id="14" name="图片 13"/>
          <p:cNvPicPr>
            <a:picLocks noChangeAspect="1"/>
          </p:cNvPicPr>
          <p:nvPr userDrawn="1"/>
        </p:nvPicPr>
        <p:blipFill>
          <a:blip r:embed="rId5" cstate="print">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tretch>
            <a:fillRect/>
          </a:stretch>
        </p:blipFill>
        <p:spPr>
          <a:xfrm>
            <a:off x="5445147" y="1920628"/>
            <a:ext cx="3698852" cy="3454769"/>
          </a:xfrm>
          <a:prstGeom prst="rect">
            <a:avLst/>
          </a:prstGeom>
        </p:spPr>
      </p:pic>
      <p:grpSp>
        <p:nvGrpSpPr>
          <p:cNvPr id="15" name="组合 14"/>
          <p:cNvGrpSpPr/>
          <p:nvPr userDrawn="1"/>
        </p:nvGrpSpPr>
        <p:grpSpPr>
          <a:xfrm>
            <a:off x="7168" y="-468516"/>
            <a:ext cx="3345631" cy="1704489"/>
            <a:chOff x="7168" y="22710"/>
            <a:chExt cx="3345631" cy="1704489"/>
          </a:xfrm>
        </p:grpSpPr>
        <p:pic>
          <p:nvPicPr>
            <p:cNvPr id="16" name="图片 15"/>
            <p:cNvPicPr>
              <a:picLocks noChangeAspect="1"/>
            </p:cNvPicPr>
            <p:nvPr/>
          </p:nvPicPr>
          <p:blipFill rotWithShape="1">
            <a:blip r:embed="rId7" cstate="print">
              <a:extLst>
                <a:ext uri="{28A0092B-C50C-407E-A947-70E740481C1C}">
                  <a14:useLocalDpi xmlns:a14="http://schemas.microsoft.com/office/drawing/2010/main" val="0"/>
                </a:ext>
              </a:extLst>
            </a:blip>
            <a:srcRect l="2788"/>
            <a:stretch/>
          </p:blipFill>
          <p:spPr>
            <a:xfrm>
              <a:off x="7168" y="22710"/>
              <a:ext cx="3345631" cy="1704489"/>
            </a:xfrm>
            <a:prstGeom prst="rect">
              <a:avLst/>
            </a:prstGeom>
          </p:spPr>
        </p:pic>
        <p:grpSp>
          <p:nvGrpSpPr>
            <p:cNvPr id="17" name="组合 16"/>
            <p:cNvGrpSpPr/>
            <p:nvPr/>
          </p:nvGrpSpPr>
          <p:grpSpPr>
            <a:xfrm>
              <a:off x="123825" y="511681"/>
              <a:ext cx="408689" cy="542419"/>
              <a:chOff x="161925" y="460881"/>
              <a:chExt cx="583381" cy="774273"/>
            </a:xfrm>
          </p:grpSpPr>
          <p:sp>
            <p:nvSpPr>
              <p:cNvPr id="18" name="五角星 17"/>
              <p:cNvSpPr/>
              <p:nvPr/>
            </p:nvSpPr>
            <p:spPr>
              <a:xfrm>
                <a:off x="161925" y="644525"/>
                <a:ext cx="342900" cy="34290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角星 18"/>
              <p:cNvSpPr/>
              <p:nvPr/>
            </p:nvSpPr>
            <p:spPr>
              <a:xfrm rot="818973">
                <a:off x="514350" y="460881"/>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角星 19"/>
              <p:cNvSpPr/>
              <p:nvPr/>
            </p:nvSpPr>
            <p:spPr>
              <a:xfrm>
                <a:off x="573856" y="690658"/>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角星 20"/>
              <p:cNvSpPr/>
              <p:nvPr/>
            </p:nvSpPr>
            <p:spPr>
              <a:xfrm rot="857867">
                <a:off x="573856" y="902626"/>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五角星 21"/>
              <p:cNvSpPr/>
              <p:nvPr/>
            </p:nvSpPr>
            <p:spPr>
              <a:xfrm rot="20193397">
                <a:off x="419099" y="1063704"/>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矩形 22"/>
          <p:cNvSpPr/>
          <p:nvPr userDrawn="1"/>
        </p:nvSpPr>
        <p:spPr>
          <a:xfrm>
            <a:off x="7169" y="659910"/>
            <a:ext cx="9136830" cy="4483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885175" y="107546"/>
            <a:ext cx="965734" cy="945438"/>
          </a:xfrm>
          <a:prstGeom prst="rect">
            <a:avLst/>
          </a:prstGeom>
        </p:spPr>
      </p:pic>
      <p:sp>
        <p:nvSpPr>
          <p:cNvPr id="25" name="文本框 24"/>
          <p:cNvSpPr txBox="1"/>
          <p:nvPr userDrawn="1"/>
        </p:nvSpPr>
        <p:spPr>
          <a:xfrm>
            <a:off x="3197263" y="220750"/>
            <a:ext cx="2749471"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4144350651"/>
      </p:ext>
    </p:extLst>
  </p:cSld>
  <p:clrMapOvr>
    <a:masterClrMapping/>
  </p:clrMapOvr>
  <p:transition spd="slow">
    <p:comb/>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71921259"/>
      </p:ext>
    </p:extLst>
  </p:cSld>
  <p:clrMapOvr>
    <a:masterClrMapping/>
  </p:clrMapOvr>
  <p:transition spd="slow">
    <p:comb/>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2017/6/25 Sunday</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2303887868"/>
      </p:ext>
    </p:extLst>
  </p:cSld>
  <p:clrMapOvr>
    <a:masterClrMapping/>
  </p:clrMapOvr>
  <p:transition spd="slow">
    <p:comb/>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2017/6/25 Sunday</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3149116131"/>
      </p:ext>
    </p:extLst>
  </p:cSld>
  <p:clrMapOvr>
    <a:masterClrMapping/>
  </p:clrMapOvr>
  <p:transition spd="slow">
    <p:comb/>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2017/6/25 Sunday</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1886241197"/>
      </p:ext>
    </p:extLst>
  </p:cSld>
  <p:clrMapOvr>
    <a:masterClrMapping/>
  </p:clrMapOvr>
  <p:transition spd="slow">
    <p:comb/>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2017/6/25 Sunday</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1323903495"/>
      </p:ext>
    </p:extLst>
  </p:cSld>
  <p:clrMapOvr>
    <a:masterClrMapping/>
  </p:clrMapOvr>
  <p:transition spd="slow">
    <p:comb/>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954288"/>
      </p:ext>
    </p:extLst>
  </p:cSld>
  <p:clrMapOvr>
    <a:masterClrMapping/>
  </p:clrMapOvr>
  <p:transition spd="slow">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p:transition spd="slow">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p:transition spd="slow">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p:transition spd="slow">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p:transition spd="slow">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0428924"/>
      </p:ext>
    </p:extLst>
  </p:cSld>
  <p:clrMapOvr>
    <a:masterClrMapping/>
  </p:clrMapOvr>
  <p:transition spd="slow">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p:transition spd="slow">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2017/6/25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p:transition spd="slow">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2017/6/25 Sunday</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ransition spd="slow">
    <p:comb/>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2017/6/25 Sunday</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4035768844"/>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Lst>
  <p:transition spd="slow">
    <p:comb/>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jpg"/><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2.png"/><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20.xml"/><Relationship Id="rId1" Type="http://schemas.openxmlformats.org/officeDocument/2006/relationships/tags" Target="../tags/tag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23.xml"/><Relationship Id="rId7" Type="http://schemas.openxmlformats.org/officeDocument/2006/relationships/image" Target="../media/image2.png"/><Relationship Id="rId12" Type="http://schemas.openxmlformats.org/officeDocument/2006/relationships/image" Target="../media/image4.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6.jpg"/><Relationship Id="rId11" Type="http://schemas.microsoft.com/office/2007/relationships/hdphoto" Target="../media/hdphoto2.wdp"/><Relationship Id="rId5" Type="http://schemas.openxmlformats.org/officeDocument/2006/relationships/notesSlide" Target="../notesSlides/notesSlide10.xml"/><Relationship Id="rId10" Type="http://schemas.openxmlformats.org/officeDocument/2006/relationships/image" Target="../media/image3.png"/><Relationship Id="rId4" Type="http://schemas.openxmlformats.org/officeDocument/2006/relationships/slideLayout" Target="../slideLayouts/slideLayout7.xml"/><Relationship Id="rId9"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1.xml"/><Relationship Id="rId5" Type="http://schemas.openxmlformats.org/officeDocument/2006/relationships/chart" Target="../charts/chart3.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7.xml"/><Relationship Id="rId18" Type="http://schemas.openxmlformats.org/officeDocument/2006/relationships/image" Target="../media/image8.png"/><Relationship Id="rId3" Type="http://schemas.openxmlformats.org/officeDocument/2006/relationships/tags" Target="../tags/tag3.xml"/><Relationship Id="rId21" Type="http://schemas.openxmlformats.org/officeDocument/2006/relationships/image" Target="../media/image4.png"/><Relationship Id="rId7" Type="http://schemas.openxmlformats.org/officeDocument/2006/relationships/tags" Target="../tags/tag7.xml"/><Relationship Id="rId12" Type="http://schemas.openxmlformats.org/officeDocument/2006/relationships/tags" Target="../tags/tag12.xml"/><Relationship Id="rId17" Type="http://schemas.microsoft.com/office/2007/relationships/hdphoto" Target="../media/hdphoto1.wdp"/><Relationship Id="rId2" Type="http://schemas.openxmlformats.org/officeDocument/2006/relationships/tags" Target="../tags/tag2.xml"/><Relationship Id="rId16" Type="http://schemas.openxmlformats.org/officeDocument/2006/relationships/image" Target="../media/image2.png"/><Relationship Id="rId20" Type="http://schemas.microsoft.com/office/2007/relationships/hdphoto" Target="../media/hdphoto2.wdp"/><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6.jpg"/><Relationship Id="rId10" Type="http://schemas.openxmlformats.org/officeDocument/2006/relationships/tags" Target="../tags/tag10.xml"/><Relationship Id="rId19" Type="http://schemas.openxmlformats.org/officeDocument/2006/relationships/image" Target="../media/image3.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26.xml"/><Relationship Id="rId7" Type="http://schemas.openxmlformats.org/officeDocument/2006/relationships/image" Target="../media/image2.png"/><Relationship Id="rId12" Type="http://schemas.openxmlformats.org/officeDocument/2006/relationships/image" Target="../media/image4.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6.jpg"/><Relationship Id="rId11" Type="http://schemas.microsoft.com/office/2007/relationships/hdphoto" Target="../media/hdphoto2.wdp"/><Relationship Id="rId5" Type="http://schemas.openxmlformats.org/officeDocument/2006/relationships/notesSlide" Target="../notesSlides/notesSlide14.xml"/><Relationship Id="rId10" Type="http://schemas.openxmlformats.org/officeDocument/2006/relationships/image" Target="../media/image3.png"/><Relationship Id="rId4" Type="http://schemas.openxmlformats.org/officeDocument/2006/relationships/slideLayout" Target="../slideLayouts/slideLayout7.xml"/><Relationship Id="rId9"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jpg"/><Relationship Id="rId7"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2.png"/><Relationship Id="rId9"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15.xml"/><Relationship Id="rId7" Type="http://schemas.openxmlformats.org/officeDocument/2006/relationships/image" Target="../media/image2.png"/><Relationship Id="rId12" Type="http://schemas.openxmlformats.org/officeDocument/2006/relationships/image" Target="../media/image4.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6.jpg"/><Relationship Id="rId11" Type="http://schemas.microsoft.com/office/2007/relationships/hdphoto" Target="../media/hdphoto2.wdp"/><Relationship Id="rId5" Type="http://schemas.openxmlformats.org/officeDocument/2006/relationships/notesSlide" Target="../notesSlides/notesSlide3.xml"/><Relationship Id="rId10" Type="http://schemas.openxmlformats.org/officeDocument/2006/relationships/image" Target="../media/image3.png"/><Relationship Id="rId4" Type="http://schemas.openxmlformats.org/officeDocument/2006/relationships/slideLayout" Target="../slideLayouts/slideLayout7.xml"/><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18.xml"/><Relationship Id="rId7" Type="http://schemas.openxmlformats.org/officeDocument/2006/relationships/image" Target="../media/image2.png"/><Relationship Id="rId12" Type="http://schemas.openxmlformats.org/officeDocument/2006/relationships/image" Target="../media/image4.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6.jpg"/><Relationship Id="rId11" Type="http://schemas.microsoft.com/office/2007/relationships/hdphoto" Target="../media/hdphoto2.wdp"/><Relationship Id="rId5" Type="http://schemas.openxmlformats.org/officeDocument/2006/relationships/notesSlide" Target="../notesSlides/notesSlide7.xml"/><Relationship Id="rId10" Type="http://schemas.openxmlformats.org/officeDocument/2006/relationships/image" Target="../media/image3.png"/><Relationship Id="rId4" Type="http://schemas.openxmlformats.org/officeDocument/2006/relationships/slideLayout" Target="../slideLayouts/slideLayout7.xml"/><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9" y="0"/>
            <a:ext cx="9136831" cy="5368756"/>
          </a:xfrm>
          <a:prstGeom prst="rect">
            <a:avLst/>
          </a:prstGeom>
        </p:spPr>
      </p:pic>
      <p:pic>
        <p:nvPicPr>
          <p:cNvPr id="3" name="图片 2"/>
          <p:cNvPicPr>
            <a:picLocks noChangeAspect="1"/>
          </p:cNvPicPr>
          <p:nvPr/>
        </p:nvPicPr>
        <p:blipFill>
          <a:blip r:embed="rId4" cstate="print">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1" y="3976359"/>
            <a:ext cx="9144000" cy="1432649"/>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980" y="3136994"/>
            <a:ext cx="2279671" cy="2231762"/>
          </a:xfrm>
          <a:prstGeom prst="rect">
            <a:avLst/>
          </a:prstGeom>
        </p:spPr>
      </p:pic>
      <p:pic>
        <p:nvPicPr>
          <p:cNvPr id="2" name="图片 1"/>
          <p:cNvPicPr>
            <a:picLocks noChangeAspect="1"/>
          </p:cNvPicPr>
          <p:nvPr/>
        </p:nvPicPr>
        <p:blipFill>
          <a:blip r:embed="rId7" cstate="print">
            <a:extLst>
              <a:ext uri="{BEBA8EAE-BF5A-486C-A8C5-ECC9F3942E4B}">
                <a14:imgProps xmlns:a14="http://schemas.microsoft.com/office/drawing/2010/main">
                  <a14:imgLayer r:embed="rId8">
                    <a14:imgEffect>
                      <a14:saturation sat="200000"/>
                    </a14:imgEffect>
                  </a14:imgLayer>
                </a14:imgProps>
              </a:ext>
              <a:ext uri="{28A0092B-C50C-407E-A947-70E740481C1C}">
                <a14:useLocalDpi xmlns:a14="http://schemas.microsoft.com/office/drawing/2010/main" val="0"/>
              </a:ext>
            </a:extLst>
          </a:blip>
          <a:stretch>
            <a:fillRect/>
          </a:stretch>
        </p:blipFill>
        <p:spPr>
          <a:xfrm>
            <a:off x="5445147" y="1920628"/>
            <a:ext cx="3698852" cy="3454769"/>
          </a:xfrm>
          <a:prstGeom prst="rect">
            <a:avLst/>
          </a:prstGeom>
        </p:spPr>
      </p:pic>
      <p:grpSp>
        <p:nvGrpSpPr>
          <p:cNvPr id="13" name="组合 12"/>
          <p:cNvGrpSpPr/>
          <p:nvPr/>
        </p:nvGrpSpPr>
        <p:grpSpPr>
          <a:xfrm>
            <a:off x="7168" y="22710"/>
            <a:ext cx="3345631" cy="1704489"/>
            <a:chOff x="7168" y="22710"/>
            <a:chExt cx="3345631" cy="1704489"/>
          </a:xfrm>
        </p:grpSpPr>
        <p:pic>
          <p:nvPicPr>
            <p:cNvPr id="4" name="图片 3"/>
            <p:cNvPicPr>
              <a:picLocks noChangeAspect="1"/>
            </p:cNvPicPr>
            <p:nvPr/>
          </p:nvPicPr>
          <p:blipFill rotWithShape="1">
            <a:blip r:embed="rId9" cstate="print">
              <a:extLst>
                <a:ext uri="{28A0092B-C50C-407E-A947-70E740481C1C}">
                  <a14:useLocalDpi xmlns:a14="http://schemas.microsoft.com/office/drawing/2010/main" val="0"/>
                </a:ext>
              </a:extLst>
            </a:blip>
            <a:srcRect l="2788"/>
            <a:stretch/>
          </p:blipFill>
          <p:spPr>
            <a:xfrm>
              <a:off x="7168" y="22710"/>
              <a:ext cx="3345631" cy="1704489"/>
            </a:xfrm>
            <a:prstGeom prst="rect">
              <a:avLst/>
            </a:prstGeom>
          </p:spPr>
        </p:pic>
        <p:grpSp>
          <p:nvGrpSpPr>
            <p:cNvPr id="12" name="组合 11"/>
            <p:cNvGrpSpPr/>
            <p:nvPr/>
          </p:nvGrpSpPr>
          <p:grpSpPr>
            <a:xfrm>
              <a:off x="123825" y="511681"/>
              <a:ext cx="408689" cy="542419"/>
              <a:chOff x="161925" y="460881"/>
              <a:chExt cx="583381" cy="774273"/>
            </a:xfrm>
          </p:grpSpPr>
          <p:sp>
            <p:nvSpPr>
              <p:cNvPr id="7" name="五角星 6"/>
              <p:cNvSpPr/>
              <p:nvPr/>
            </p:nvSpPr>
            <p:spPr>
              <a:xfrm>
                <a:off x="161925" y="644525"/>
                <a:ext cx="342900" cy="34290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角星 7"/>
              <p:cNvSpPr/>
              <p:nvPr/>
            </p:nvSpPr>
            <p:spPr>
              <a:xfrm rot="818973">
                <a:off x="514350" y="460881"/>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角星 8"/>
              <p:cNvSpPr/>
              <p:nvPr/>
            </p:nvSpPr>
            <p:spPr>
              <a:xfrm>
                <a:off x="573856" y="690658"/>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角星 9"/>
              <p:cNvSpPr/>
              <p:nvPr/>
            </p:nvSpPr>
            <p:spPr>
              <a:xfrm rot="857867">
                <a:off x="573856" y="902626"/>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角星 10"/>
              <p:cNvSpPr/>
              <p:nvPr/>
            </p:nvSpPr>
            <p:spPr>
              <a:xfrm rot="20193397">
                <a:off x="419099" y="1063704"/>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文本框 13"/>
          <p:cNvSpPr txBox="1"/>
          <p:nvPr/>
        </p:nvSpPr>
        <p:spPr>
          <a:xfrm>
            <a:off x="2211130" y="1901261"/>
            <a:ext cx="5083443" cy="584775"/>
          </a:xfrm>
          <a:prstGeom prst="rect">
            <a:avLst/>
          </a:prstGeom>
          <a:solidFill>
            <a:srgbClr val="FF0000"/>
          </a:solid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政府党政工作汇报</a:t>
            </a:r>
            <a:r>
              <a:rPr lang="en-US" altLang="zh-CN" sz="3200" b="1" dirty="0">
                <a:solidFill>
                  <a:schemeClr val="bg1"/>
                </a:solidFill>
                <a:latin typeface="微软雅黑" panose="020B0503020204020204" pitchFamily="34" charset="-122"/>
                <a:ea typeface="微软雅黑" panose="020B0503020204020204" pitchFamily="34" charset="-122"/>
              </a:rPr>
              <a:t>PPT</a:t>
            </a:r>
            <a:r>
              <a:rPr lang="zh-CN" altLang="en-US" sz="3200" b="1" dirty="0">
                <a:solidFill>
                  <a:schemeClr val="bg1"/>
                </a:solidFill>
                <a:latin typeface="微软雅黑" panose="020B0503020204020204" pitchFamily="34" charset="-122"/>
                <a:ea typeface="微软雅黑" panose="020B0503020204020204" pitchFamily="34" charset="-122"/>
              </a:rPr>
              <a:t>模板</a:t>
            </a:r>
          </a:p>
        </p:txBody>
      </p:sp>
      <p:sp>
        <p:nvSpPr>
          <p:cNvPr id="15" name="文本框 14"/>
          <p:cNvSpPr txBox="1"/>
          <p:nvPr/>
        </p:nvSpPr>
        <p:spPr>
          <a:xfrm>
            <a:off x="3493532" y="1402772"/>
            <a:ext cx="2518638" cy="400110"/>
          </a:xfrm>
          <a:prstGeom prst="rect">
            <a:avLst/>
          </a:prstGeom>
          <a:noFill/>
        </p:spPr>
        <p:txBody>
          <a:bodyPr wrap="none" rtlCol="0">
            <a:spAutoFit/>
          </a:bodyPr>
          <a:lstStyle/>
          <a:p>
            <a:r>
              <a:rPr lang="en-US" altLang="zh-CN" sz="2000" dirty="0">
                <a:solidFill>
                  <a:srgbClr val="FF0000"/>
                </a:solidFill>
                <a:latin typeface="微软雅黑" panose="020B0503020204020204" pitchFamily="34" charset="-122"/>
                <a:ea typeface="微软雅黑" panose="020B0503020204020204" pitchFamily="34" charset="-122"/>
              </a:rPr>
              <a:t>2017POWERPOINT</a:t>
            </a:r>
          </a:p>
        </p:txBody>
      </p:sp>
      <p:sp>
        <p:nvSpPr>
          <p:cNvPr id="16" name="文本框 15"/>
          <p:cNvSpPr txBox="1"/>
          <p:nvPr/>
        </p:nvSpPr>
        <p:spPr>
          <a:xfrm>
            <a:off x="3282602" y="2677491"/>
            <a:ext cx="2906565"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汇报：</a:t>
            </a:r>
            <a:r>
              <a:rPr lang="en-US" altLang="zh-CN" sz="1600" dirty="0">
                <a:latin typeface="微软雅黑" panose="020B0503020204020204" pitchFamily="34" charset="-122"/>
                <a:ea typeface="微软雅黑" panose="020B0503020204020204" pitchFamily="34" charset="-122"/>
              </a:rPr>
              <a:t>XXXX       </a:t>
            </a:r>
            <a:r>
              <a:rPr lang="zh-CN" altLang="en-US" sz="1600" dirty="0">
                <a:latin typeface="微软雅黑" panose="020B0503020204020204" pitchFamily="34" charset="-122"/>
                <a:ea typeface="微软雅黑" panose="020B0503020204020204" pitchFamily="34" charset="-122"/>
              </a:rPr>
              <a:t>导师：</a:t>
            </a:r>
            <a:r>
              <a:rPr lang="en-US" altLang="zh-CN" sz="1600" dirty="0">
                <a:latin typeface="微软雅黑" panose="020B0503020204020204" pitchFamily="34" charset="-122"/>
                <a:ea typeface="微软雅黑" panose="020B0503020204020204" pitchFamily="34" charset="-122"/>
              </a:rPr>
              <a:t>XXXX</a:t>
            </a:r>
          </a:p>
        </p:txBody>
      </p:sp>
      <p:sp>
        <p:nvSpPr>
          <p:cNvPr id="17" name="圆角矩形 16"/>
          <p:cNvSpPr/>
          <p:nvPr/>
        </p:nvSpPr>
        <p:spPr>
          <a:xfrm>
            <a:off x="3210669" y="2677491"/>
            <a:ext cx="3050431" cy="33855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263866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1000"/>
                                        <p:tgtEl>
                                          <p:spTgt spid="6"/>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750"/>
                                        <p:tgtEl>
                                          <p:spTgt spid="3"/>
                                        </p:tgtEl>
                                      </p:cBhvr>
                                    </p:animEffect>
                                  </p:childTnLst>
                                </p:cTn>
                              </p:par>
                            </p:childTnLst>
                          </p:cTn>
                        </p:par>
                        <p:par>
                          <p:cTn id="12" fill="hold">
                            <p:stCondLst>
                              <p:cond delay="175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750"/>
                            </p:stCondLst>
                            <p:childTnLst>
                              <p:par>
                                <p:cTn id="19" presetID="2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1000"/>
                                        <p:tgtEl>
                                          <p:spTgt spid="2"/>
                                        </p:tgtEl>
                                      </p:cBhvr>
                                    </p:animEffect>
                                  </p:childTnLst>
                                </p:cTn>
                              </p:par>
                            </p:childTnLst>
                          </p:cTn>
                        </p:par>
                        <p:par>
                          <p:cTn id="22" fill="hold">
                            <p:stCondLst>
                              <p:cond delay="375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1000"/>
                                        <p:tgtEl>
                                          <p:spTgt spid="13"/>
                                        </p:tgtEl>
                                      </p:cBhvr>
                                    </p:animEffect>
                                  </p:childTnLst>
                                </p:cTn>
                              </p:par>
                            </p:childTnLst>
                          </p:cTn>
                        </p:par>
                        <p:par>
                          <p:cTn id="26" fill="hold">
                            <p:stCondLst>
                              <p:cond delay="475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5"/>
                                        </p:tgtEl>
                                        <p:attrNameLst>
                                          <p:attrName>style.visibility</p:attrName>
                                        </p:attrNameLst>
                                      </p:cBhvr>
                                      <p:to>
                                        <p:strVal val="visible"/>
                                      </p:to>
                                    </p:set>
                                    <p:anim by="(-#ppt_w*2)" calcmode="lin" valueType="num">
                                      <p:cBhvr rctx="PPT">
                                        <p:cTn id="29" dur="500" autoRev="1" fill="hold">
                                          <p:stCondLst>
                                            <p:cond delay="0"/>
                                          </p:stCondLst>
                                        </p:cTn>
                                        <p:tgtEl>
                                          <p:spTgt spid="15"/>
                                        </p:tgtEl>
                                        <p:attrNameLst>
                                          <p:attrName>ppt_w</p:attrName>
                                        </p:attrNameLst>
                                      </p:cBhvr>
                                    </p:anim>
                                    <p:anim by="(#ppt_w*0.50)" calcmode="lin" valueType="num">
                                      <p:cBhvr>
                                        <p:cTn id="30" dur="500" decel="50000" autoRev="1" fill="hold">
                                          <p:stCondLst>
                                            <p:cond delay="0"/>
                                          </p:stCondLst>
                                        </p:cTn>
                                        <p:tgtEl>
                                          <p:spTgt spid="15"/>
                                        </p:tgtEl>
                                        <p:attrNameLst>
                                          <p:attrName>ppt_x</p:attrName>
                                        </p:attrNameLst>
                                      </p:cBhvr>
                                    </p:anim>
                                    <p:anim from="(-#ppt_h/2)" to="(#ppt_y)" calcmode="lin" valueType="num">
                                      <p:cBhvr>
                                        <p:cTn id="31" dur="1000" fill="hold">
                                          <p:stCondLst>
                                            <p:cond delay="0"/>
                                          </p:stCondLst>
                                        </p:cTn>
                                        <p:tgtEl>
                                          <p:spTgt spid="15"/>
                                        </p:tgtEl>
                                        <p:attrNameLst>
                                          <p:attrName>ppt_y</p:attrName>
                                        </p:attrNameLst>
                                      </p:cBhvr>
                                    </p:anim>
                                    <p:animRot by="21600000">
                                      <p:cBhvr>
                                        <p:cTn id="32" dur="1000" fill="hold">
                                          <p:stCondLst>
                                            <p:cond delay="0"/>
                                          </p:stCondLst>
                                        </p:cTn>
                                        <p:tgtEl>
                                          <p:spTgt spid="15"/>
                                        </p:tgtEl>
                                        <p:attrNameLst>
                                          <p:attrName>r</p:attrName>
                                        </p:attrNameLst>
                                      </p:cBhvr>
                                    </p:animRot>
                                  </p:childTnLst>
                                </p:cTn>
                              </p:par>
                            </p:childTnLst>
                          </p:cTn>
                        </p:par>
                        <p:par>
                          <p:cTn id="33" fill="hold">
                            <p:stCondLst>
                              <p:cond delay="70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1000"/>
                                        <p:tgtEl>
                                          <p:spTgt spid="14"/>
                                        </p:tgtEl>
                                      </p:cBhvr>
                                    </p:animEffect>
                                  </p:childTnLst>
                                </p:cTn>
                              </p:par>
                            </p:childTnLst>
                          </p:cTn>
                        </p:par>
                        <p:par>
                          <p:cTn id="37" fill="hold">
                            <p:stCondLst>
                              <p:cond delay="8050"/>
                            </p:stCondLst>
                            <p:childTnLst>
                              <p:par>
                                <p:cTn id="38" presetID="22" presetClass="entr" presetSubtype="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idx="4294967295"/>
          </p:nvPr>
        </p:nvSpPr>
        <p:spPr>
          <a:xfrm>
            <a:off x="0" y="274638"/>
            <a:ext cx="7886700" cy="993775"/>
          </a:xfrm>
        </p:spPr>
        <p:txBody>
          <a:bodyPr/>
          <a:lstStyle/>
          <a:p>
            <a:r>
              <a:rPr lang="zh-CN" altLang="en-US" dirty="0">
                <a:latin typeface="+mn-lt"/>
                <a:ea typeface="+mn-ea"/>
                <a:cs typeface="+mn-ea"/>
                <a:sym typeface="+mn-lt"/>
              </a:rPr>
              <a:t> </a:t>
            </a:r>
            <a:endParaRPr lang="en-US" altLang="zh-CN" dirty="0">
              <a:latin typeface="+mn-lt"/>
              <a:ea typeface="+mn-ea"/>
              <a:cs typeface="+mn-ea"/>
              <a:sym typeface="+mn-lt"/>
            </a:endParaRPr>
          </a:p>
        </p:txBody>
      </p:sp>
      <p:grpSp>
        <p:nvGrpSpPr>
          <p:cNvPr id="2" name="组合 1"/>
          <p:cNvGrpSpPr/>
          <p:nvPr/>
        </p:nvGrpSpPr>
        <p:grpSpPr>
          <a:xfrm>
            <a:off x="660260" y="1420596"/>
            <a:ext cx="2482242" cy="3275990"/>
            <a:chOff x="660260" y="1420596"/>
            <a:chExt cx="2482242" cy="3275990"/>
          </a:xfrm>
        </p:grpSpPr>
        <p:sp>
          <p:nvSpPr>
            <p:cNvPr id="19" name="任意多边形 10"/>
            <p:cNvSpPr/>
            <p:nvPr/>
          </p:nvSpPr>
          <p:spPr>
            <a:xfrm>
              <a:off x="843605" y="2455296"/>
              <a:ext cx="983780" cy="2241290"/>
            </a:xfrm>
            <a:custGeom>
              <a:avLst/>
              <a:gdLst>
                <a:gd name="connsiteX0" fmla="*/ 0 w 879400"/>
                <a:gd name="connsiteY0" fmla="*/ 0 h 2003487"/>
                <a:gd name="connsiteX1" fmla="*/ 26376 w 879400"/>
                <a:gd name="connsiteY1" fmla="*/ 0 h 2003487"/>
                <a:gd name="connsiteX2" fmla="*/ 26376 w 879400"/>
                <a:gd name="connsiteY2" fmla="*/ 1125415 h 2003487"/>
                <a:gd name="connsiteX3" fmla="*/ 26064 w 879400"/>
                <a:gd name="connsiteY3" fmla="*/ 1125415 h 2003487"/>
                <a:gd name="connsiteX4" fmla="*/ 29875 w 879400"/>
                <a:gd name="connsiteY4" fmla="*/ 1200872 h 2003487"/>
                <a:gd name="connsiteX5" fmla="*/ 809241 w 879400"/>
                <a:gd name="connsiteY5" fmla="*/ 1975307 h 2003487"/>
                <a:gd name="connsiteX6" fmla="*/ 879400 w 879400"/>
                <a:gd name="connsiteY6" fmla="*/ 1978629 h 2003487"/>
                <a:gd name="connsiteX7" fmla="*/ 868002 w 879400"/>
                <a:gd name="connsiteY7" fmla="*/ 2003487 h 2003487"/>
                <a:gd name="connsiteX8" fmla="*/ 806805 w 879400"/>
                <a:gd name="connsiteY8" fmla="*/ 2000590 h 2003487"/>
                <a:gd name="connsiteX9" fmla="*/ 4608 w 879400"/>
                <a:gd name="connsiteY9" fmla="*/ 1203469 h 2003487"/>
                <a:gd name="connsiteX10" fmla="*/ 666 w 879400"/>
                <a:gd name="connsiteY10" fmla="*/ 1125415 h 2003487"/>
                <a:gd name="connsiteX11" fmla="*/ 0 w 879400"/>
                <a:gd name="connsiteY11" fmla="*/ 1125415 h 2003487"/>
                <a:gd name="connsiteX12" fmla="*/ 0 w 879400"/>
                <a:gd name="connsiteY12" fmla="*/ 1112224 h 200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9400" h="2003487">
                  <a:moveTo>
                    <a:pt x="0" y="0"/>
                  </a:moveTo>
                  <a:lnTo>
                    <a:pt x="26376" y="0"/>
                  </a:lnTo>
                  <a:lnTo>
                    <a:pt x="26376" y="1125415"/>
                  </a:lnTo>
                  <a:lnTo>
                    <a:pt x="26064" y="1125415"/>
                  </a:lnTo>
                  <a:lnTo>
                    <a:pt x="29875" y="1200872"/>
                  </a:lnTo>
                  <a:cubicBezTo>
                    <a:pt x="71500" y="1610747"/>
                    <a:pt x="398620" y="1936224"/>
                    <a:pt x="809241" y="1975307"/>
                  </a:cubicBezTo>
                  <a:lnTo>
                    <a:pt x="879400" y="1978629"/>
                  </a:lnTo>
                  <a:lnTo>
                    <a:pt x="868002" y="2003487"/>
                  </a:lnTo>
                  <a:lnTo>
                    <a:pt x="806805" y="2000590"/>
                  </a:lnTo>
                  <a:cubicBezTo>
                    <a:pt x="384155" y="1960361"/>
                    <a:pt x="47453" y="1625351"/>
                    <a:pt x="4608" y="1203469"/>
                  </a:cubicBezTo>
                  <a:lnTo>
                    <a:pt x="666" y="1125415"/>
                  </a:lnTo>
                  <a:lnTo>
                    <a:pt x="0" y="1125415"/>
                  </a:lnTo>
                  <a:lnTo>
                    <a:pt x="0" y="1112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0" name="椭圆 19"/>
            <p:cNvSpPr/>
            <p:nvPr/>
          </p:nvSpPr>
          <p:spPr>
            <a:xfrm>
              <a:off x="660260" y="2006578"/>
              <a:ext cx="406031" cy="4060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013" b="0" i="0" u="none" strike="noStrike" kern="1200" cap="none" spc="0" normalizeH="0" baseline="0" noProof="0" dirty="0">
                  <a:ln>
                    <a:noFill/>
                  </a:ln>
                  <a:solidFill>
                    <a:srgbClr val="FEFFFF"/>
                  </a:solidFill>
                  <a:effectLst/>
                  <a:uLnTx/>
                  <a:uFillTx/>
                  <a:latin typeface="Arial" panose="020F0502020204030204"/>
                  <a:ea typeface="微软雅黑"/>
                  <a:cs typeface="+mn-ea"/>
                  <a:sym typeface="+mn-lt"/>
                </a:rPr>
                <a:t>A</a:t>
              </a:r>
              <a:endParaRPr kumimoji="0" lang="zh-CN" altLang="en-US" sz="1013" b="0" i="0" u="none" strike="noStrike" kern="1200" cap="none" spc="0" normalizeH="0" baseline="0" noProof="0" dirty="0">
                <a:ln>
                  <a:noFill/>
                </a:ln>
                <a:solidFill>
                  <a:srgbClr val="FEFFFF"/>
                </a:solidFill>
                <a:effectLst/>
                <a:uLnTx/>
                <a:uFillTx/>
                <a:latin typeface="Arial" panose="020F0502020204030204"/>
                <a:ea typeface="微软雅黑"/>
                <a:cs typeface="+mn-ea"/>
                <a:sym typeface="+mn-lt"/>
              </a:endParaRPr>
            </a:p>
          </p:txBody>
        </p:sp>
        <p:sp>
          <p:nvSpPr>
            <p:cNvPr id="24" name="椭圆 23"/>
            <p:cNvSpPr/>
            <p:nvPr/>
          </p:nvSpPr>
          <p:spPr>
            <a:xfrm>
              <a:off x="1084983" y="3052221"/>
              <a:ext cx="1484802" cy="1484802"/>
            </a:xfrm>
            <a:prstGeom prst="ellipse">
              <a:avLst/>
            </a:prstGeom>
            <a:ln w="5715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8" name="矩形 27"/>
            <p:cNvSpPr/>
            <p:nvPr/>
          </p:nvSpPr>
          <p:spPr>
            <a:xfrm>
              <a:off x="1254669" y="1420596"/>
              <a:ext cx="1887833" cy="16316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40" name="KSO_Shape"/>
            <p:cNvSpPr>
              <a:spLocks/>
            </p:cNvSpPr>
            <p:nvPr/>
          </p:nvSpPr>
          <p:spPr bwMode="auto">
            <a:xfrm>
              <a:off x="1391832" y="3534743"/>
              <a:ext cx="871105" cy="519759"/>
            </a:xfrm>
            <a:custGeom>
              <a:avLst/>
              <a:gdLst>
                <a:gd name="T0" fmla="*/ 0 w 5915"/>
                <a:gd name="T1" fmla="*/ 708054 h 3525"/>
                <a:gd name="T2" fmla="*/ 142674 w 5915"/>
                <a:gd name="T3" fmla="*/ 659390 h 3525"/>
                <a:gd name="T4" fmla="*/ 1350730 w 5915"/>
                <a:gd name="T5" fmla="*/ 604602 h 3525"/>
                <a:gd name="T6" fmla="*/ 1307574 w 5915"/>
                <a:gd name="T7" fmla="*/ 647787 h 3525"/>
                <a:gd name="T8" fmla="*/ 1130440 w 5915"/>
                <a:gd name="T9" fmla="*/ 614592 h 3525"/>
                <a:gd name="T10" fmla="*/ 1355239 w 5915"/>
                <a:gd name="T11" fmla="*/ 1009388 h 3525"/>
                <a:gd name="T12" fmla="*/ 1590023 w 5915"/>
                <a:gd name="T13" fmla="*/ 1024858 h 3525"/>
                <a:gd name="T14" fmla="*/ 1856691 w 5915"/>
                <a:gd name="T15" fmla="*/ 840512 h 3525"/>
                <a:gd name="T16" fmla="*/ 1904678 w 5915"/>
                <a:gd name="T17" fmla="*/ 869840 h 3525"/>
                <a:gd name="T18" fmla="*/ 1664097 w 5915"/>
                <a:gd name="T19" fmla="*/ 1062242 h 3525"/>
                <a:gd name="T20" fmla="*/ 1385513 w 5915"/>
                <a:gd name="T21" fmla="*/ 1094148 h 3525"/>
                <a:gd name="T22" fmla="*/ 1084385 w 5915"/>
                <a:gd name="T23" fmla="*/ 894978 h 3525"/>
                <a:gd name="T24" fmla="*/ 919811 w 5915"/>
                <a:gd name="T25" fmla="*/ 912381 h 3525"/>
                <a:gd name="T26" fmla="*/ 837041 w 5915"/>
                <a:gd name="T27" fmla="*/ 816986 h 3525"/>
                <a:gd name="T28" fmla="*/ 674399 w 5915"/>
                <a:gd name="T29" fmla="*/ 752851 h 3525"/>
                <a:gd name="T30" fmla="*/ 959746 w 5915"/>
                <a:gd name="T31" fmla="*/ 727391 h 3525"/>
                <a:gd name="T32" fmla="*/ 1019006 w 5915"/>
                <a:gd name="T33" fmla="*/ 614915 h 3525"/>
                <a:gd name="T34" fmla="*/ 615784 w 5915"/>
                <a:gd name="T35" fmla="*/ 517585 h 3525"/>
                <a:gd name="T36" fmla="*/ 735913 w 5915"/>
                <a:gd name="T37" fmla="*/ 453451 h 3525"/>
                <a:gd name="T38" fmla="*/ 1075689 w 5915"/>
                <a:gd name="T39" fmla="*/ 577852 h 3525"/>
                <a:gd name="T40" fmla="*/ 706283 w 5915"/>
                <a:gd name="T41" fmla="*/ 230110 h 3525"/>
                <a:gd name="T42" fmla="*/ 925930 w 5915"/>
                <a:gd name="T43" fmla="*/ 239778 h 3525"/>
                <a:gd name="T44" fmla="*/ 1478589 w 5915"/>
                <a:gd name="T45" fmla="*/ 279096 h 3525"/>
                <a:gd name="T46" fmla="*/ 1630603 w 5915"/>
                <a:gd name="T47" fmla="*/ 689039 h 3525"/>
                <a:gd name="T48" fmla="*/ 1862166 w 5915"/>
                <a:gd name="T49" fmla="*/ 578819 h 3525"/>
                <a:gd name="T50" fmla="*/ 1903068 w 5915"/>
                <a:gd name="T51" fmla="*/ 617493 h 3525"/>
                <a:gd name="T52" fmla="*/ 1642197 w 5915"/>
                <a:gd name="T53" fmla="*/ 749306 h 3525"/>
                <a:gd name="T54" fmla="*/ 1462486 w 5915"/>
                <a:gd name="T55" fmla="*/ 850181 h 3525"/>
                <a:gd name="T56" fmla="*/ 1728832 w 5915"/>
                <a:gd name="T57" fmla="*/ 810540 h 3525"/>
                <a:gd name="T58" fmla="*/ 1880845 w 5915"/>
                <a:gd name="T59" fmla="*/ 706120 h 3525"/>
                <a:gd name="T60" fmla="*/ 1883100 w 5915"/>
                <a:gd name="T61" fmla="*/ 771544 h 3525"/>
                <a:gd name="T62" fmla="*/ 1541069 w 5915"/>
                <a:gd name="T63" fmla="*/ 925272 h 3525"/>
                <a:gd name="T64" fmla="*/ 1277944 w 5915"/>
                <a:gd name="T65" fmla="*/ 847602 h 3525"/>
                <a:gd name="T66" fmla="*/ 1130440 w 5915"/>
                <a:gd name="T67" fmla="*/ 690651 h 3525"/>
                <a:gd name="T68" fmla="*/ 371660 w 5915"/>
                <a:gd name="T69" fmla="*/ 927851 h 3525"/>
                <a:gd name="T70" fmla="*/ 255396 w 5915"/>
                <a:gd name="T71" fmla="*/ 927851 h 3525"/>
                <a:gd name="T72" fmla="*/ 233817 w 5915"/>
                <a:gd name="T73" fmla="*/ 1067077 h 3525"/>
                <a:gd name="T74" fmla="*/ 385509 w 5915"/>
                <a:gd name="T75" fmla="*/ 1128955 h 3525"/>
                <a:gd name="T76" fmla="*/ 474398 w 5915"/>
                <a:gd name="T77" fmla="*/ 863716 h 3525"/>
                <a:gd name="T78" fmla="*/ 624157 w 5915"/>
                <a:gd name="T79" fmla="*/ 749306 h 3525"/>
                <a:gd name="T80" fmla="*/ 589052 w 5915"/>
                <a:gd name="T81" fmla="*/ 559804 h 3525"/>
                <a:gd name="T82" fmla="*/ 512724 w 5915"/>
                <a:gd name="T83" fmla="*/ 327439 h 3525"/>
                <a:gd name="T84" fmla="*/ 587442 w 5915"/>
                <a:gd name="T85" fmla="*/ 90239 h 3525"/>
                <a:gd name="T86" fmla="*/ 505960 w 5915"/>
                <a:gd name="T87" fmla="*/ 0 h 3525"/>
                <a:gd name="T88" fmla="*/ 408053 w 5915"/>
                <a:gd name="T89" fmla="*/ 137937 h 3525"/>
                <a:gd name="T90" fmla="*/ 218358 w 5915"/>
                <a:gd name="T91" fmla="*/ 556259 h 3525"/>
                <a:gd name="T92" fmla="*/ 208697 w 5915"/>
                <a:gd name="T93" fmla="*/ 737382 h 3525"/>
                <a:gd name="T94" fmla="*/ 345573 w 5915"/>
                <a:gd name="T95" fmla="*/ 853403 h 3525"/>
                <a:gd name="T96" fmla="*/ 370050 w 5915"/>
                <a:gd name="T97" fmla="*/ 550136 h 3525"/>
                <a:gd name="T98" fmla="*/ 310468 w 5915"/>
                <a:gd name="T99" fmla="*/ 763487 h 3525"/>
                <a:gd name="T100" fmla="*/ 257972 w 5915"/>
                <a:gd name="T101" fmla="*/ 639086 h 3525"/>
                <a:gd name="T102" fmla="*/ 474076 w 5915"/>
                <a:gd name="T103" fmla="*/ 797649 h 3525"/>
                <a:gd name="T104" fmla="*/ 570051 w 5915"/>
                <a:gd name="T105" fmla="*/ 681627 h 3525"/>
                <a:gd name="T106" fmla="*/ 490501 w 5915"/>
                <a:gd name="T107" fmla="*/ 577208 h 3525"/>
                <a:gd name="T108" fmla="*/ 494044 w 5915"/>
                <a:gd name="T109" fmla="*/ 77992 h 3525"/>
                <a:gd name="T110" fmla="*/ 523996 w 5915"/>
                <a:gd name="T111" fmla="*/ 153406 h 3525"/>
                <a:gd name="T112" fmla="*/ 29952 w 5915"/>
                <a:gd name="T113" fmla="*/ 1111552 h 3525"/>
                <a:gd name="T114" fmla="*/ 9340 w 5915"/>
                <a:gd name="T115" fmla="*/ 1059342 h 3525"/>
                <a:gd name="T116" fmla="*/ 49598 w 5915"/>
                <a:gd name="T117" fmla="*/ 1105106 h 3525"/>
                <a:gd name="T118" fmla="*/ 644 w 5915"/>
                <a:gd name="T119" fmla="*/ 331951 h 3525"/>
                <a:gd name="T120" fmla="*/ 321096 w 5915"/>
                <a:gd name="T121" fmla="*/ 195948 h 3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915" h="3525">
                  <a:moveTo>
                    <a:pt x="148" y="2277"/>
                  </a:moveTo>
                  <a:lnTo>
                    <a:pt x="148" y="2277"/>
                  </a:lnTo>
                  <a:lnTo>
                    <a:pt x="139" y="2282"/>
                  </a:lnTo>
                  <a:lnTo>
                    <a:pt x="131" y="2286"/>
                  </a:lnTo>
                  <a:lnTo>
                    <a:pt x="122" y="2289"/>
                  </a:lnTo>
                  <a:lnTo>
                    <a:pt x="112" y="2291"/>
                  </a:lnTo>
                  <a:lnTo>
                    <a:pt x="103" y="2292"/>
                  </a:lnTo>
                  <a:lnTo>
                    <a:pt x="94" y="2292"/>
                  </a:lnTo>
                  <a:lnTo>
                    <a:pt x="85" y="2292"/>
                  </a:lnTo>
                  <a:lnTo>
                    <a:pt x="76" y="2290"/>
                  </a:lnTo>
                  <a:lnTo>
                    <a:pt x="67" y="2288"/>
                  </a:lnTo>
                  <a:lnTo>
                    <a:pt x="58" y="2285"/>
                  </a:lnTo>
                  <a:lnTo>
                    <a:pt x="51" y="2281"/>
                  </a:lnTo>
                  <a:lnTo>
                    <a:pt x="43" y="2276"/>
                  </a:lnTo>
                  <a:lnTo>
                    <a:pt x="35" y="2270"/>
                  </a:lnTo>
                  <a:lnTo>
                    <a:pt x="28" y="2265"/>
                  </a:lnTo>
                  <a:lnTo>
                    <a:pt x="22" y="2257"/>
                  </a:lnTo>
                  <a:lnTo>
                    <a:pt x="16" y="2249"/>
                  </a:lnTo>
                  <a:lnTo>
                    <a:pt x="12" y="2241"/>
                  </a:lnTo>
                  <a:lnTo>
                    <a:pt x="7" y="2232"/>
                  </a:lnTo>
                  <a:lnTo>
                    <a:pt x="4" y="2223"/>
                  </a:lnTo>
                  <a:lnTo>
                    <a:pt x="2" y="2214"/>
                  </a:lnTo>
                  <a:lnTo>
                    <a:pt x="0" y="2206"/>
                  </a:lnTo>
                  <a:lnTo>
                    <a:pt x="0" y="2197"/>
                  </a:lnTo>
                  <a:lnTo>
                    <a:pt x="0" y="2187"/>
                  </a:lnTo>
                  <a:lnTo>
                    <a:pt x="3" y="2178"/>
                  </a:lnTo>
                  <a:lnTo>
                    <a:pt x="5" y="2169"/>
                  </a:lnTo>
                  <a:lnTo>
                    <a:pt x="8" y="2161"/>
                  </a:lnTo>
                  <a:lnTo>
                    <a:pt x="12" y="2152"/>
                  </a:lnTo>
                  <a:lnTo>
                    <a:pt x="16" y="2144"/>
                  </a:lnTo>
                  <a:lnTo>
                    <a:pt x="22" y="2136"/>
                  </a:lnTo>
                  <a:lnTo>
                    <a:pt x="28" y="2130"/>
                  </a:lnTo>
                  <a:lnTo>
                    <a:pt x="35" y="2124"/>
                  </a:lnTo>
                  <a:lnTo>
                    <a:pt x="44" y="2117"/>
                  </a:lnTo>
                  <a:lnTo>
                    <a:pt x="73" y="2099"/>
                  </a:lnTo>
                  <a:lnTo>
                    <a:pt x="109" y="2076"/>
                  </a:lnTo>
                  <a:lnTo>
                    <a:pt x="157" y="2047"/>
                  </a:lnTo>
                  <a:lnTo>
                    <a:pt x="217" y="2013"/>
                  </a:lnTo>
                  <a:lnTo>
                    <a:pt x="287" y="1973"/>
                  </a:lnTo>
                  <a:lnTo>
                    <a:pt x="368" y="1928"/>
                  </a:lnTo>
                  <a:lnTo>
                    <a:pt x="460" y="1880"/>
                  </a:lnTo>
                  <a:lnTo>
                    <a:pt x="454" y="1908"/>
                  </a:lnTo>
                  <a:lnTo>
                    <a:pt x="450" y="1936"/>
                  </a:lnTo>
                  <a:lnTo>
                    <a:pt x="446" y="1964"/>
                  </a:lnTo>
                  <a:lnTo>
                    <a:pt x="444" y="1990"/>
                  </a:lnTo>
                  <a:lnTo>
                    <a:pt x="443" y="2018"/>
                  </a:lnTo>
                  <a:lnTo>
                    <a:pt x="443" y="2046"/>
                  </a:lnTo>
                  <a:lnTo>
                    <a:pt x="444" y="2074"/>
                  </a:lnTo>
                  <a:lnTo>
                    <a:pt x="445" y="2102"/>
                  </a:lnTo>
                  <a:lnTo>
                    <a:pt x="380" y="2138"/>
                  </a:lnTo>
                  <a:lnTo>
                    <a:pt x="322" y="2171"/>
                  </a:lnTo>
                  <a:lnTo>
                    <a:pt x="270" y="2201"/>
                  </a:lnTo>
                  <a:lnTo>
                    <a:pt x="228" y="2227"/>
                  </a:lnTo>
                  <a:lnTo>
                    <a:pt x="169" y="2263"/>
                  </a:lnTo>
                  <a:lnTo>
                    <a:pt x="148" y="2277"/>
                  </a:lnTo>
                  <a:close/>
                  <a:moveTo>
                    <a:pt x="4592" y="2112"/>
                  </a:moveTo>
                  <a:lnTo>
                    <a:pt x="4592" y="1225"/>
                  </a:lnTo>
                  <a:lnTo>
                    <a:pt x="3694" y="1356"/>
                  </a:lnTo>
                  <a:lnTo>
                    <a:pt x="3744" y="1404"/>
                  </a:lnTo>
                  <a:lnTo>
                    <a:pt x="3792" y="1451"/>
                  </a:lnTo>
                  <a:lnTo>
                    <a:pt x="3836" y="1496"/>
                  </a:lnTo>
                  <a:lnTo>
                    <a:pt x="3879" y="1540"/>
                  </a:lnTo>
                  <a:lnTo>
                    <a:pt x="3958" y="1624"/>
                  </a:lnTo>
                  <a:lnTo>
                    <a:pt x="4030" y="1702"/>
                  </a:lnTo>
                  <a:lnTo>
                    <a:pt x="4098" y="1776"/>
                  </a:lnTo>
                  <a:lnTo>
                    <a:pt x="4131" y="1811"/>
                  </a:lnTo>
                  <a:lnTo>
                    <a:pt x="4163" y="1844"/>
                  </a:lnTo>
                  <a:lnTo>
                    <a:pt x="4194" y="1876"/>
                  </a:lnTo>
                  <a:lnTo>
                    <a:pt x="4227" y="1906"/>
                  </a:lnTo>
                  <a:lnTo>
                    <a:pt x="4258" y="1934"/>
                  </a:lnTo>
                  <a:lnTo>
                    <a:pt x="4290" y="1960"/>
                  </a:lnTo>
                  <a:lnTo>
                    <a:pt x="4322" y="1985"/>
                  </a:lnTo>
                  <a:lnTo>
                    <a:pt x="4356" y="2008"/>
                  </a:lnTo>
                  <a:lnTo>
                    <a:pt x="4392" y="2031"/>
                  </a:lnTo>
                  <a:lnTo>
                    <a:pt x="4427" y="2049"/>
                  </a:lnTo>
                  <a:lnTo>
                    <a:pt x="4465" y="2068"/>
                  </a:lnTo>
                  <a:lnTo>
                    <a:pt x="4505" y="2084"/>
                  </a:lnTo>
                  <a:lnTo>
                    <a:pt x="4548" y="2099"/>
                  </a:lnTo>
                  <a:lnTo>
                    <a:pt x="4592" y="2112"/>
                  </a:lnTo>
                  <a:close/>
                  <a:moveTo>
                    <a:pt x="3510" y="1444"/>
                  </a:moveTo>
                  <a:lnTo>
                    <a:pt x="3510" y="1444"/>
                  </a:lnTo>
                  <a:lnTo>
                    <a:pt x="3568" y="1499"/>
                  </a:lnTo>
                  <a:lnTo>
                    <a:pt x="3622" y="1550"/>
                  </a:lnTo>
                  <a:lnTo>
                    <a:pt x="3674" y="1601"/>
                  </a:lnTo>
                  <a:lnTo>
                    <a:pt x="3723" y="1650"/>
                  </a:lnTo>
                  <a:lnTo>
                    <a:pt x="3767" y="1697"/>
                  </a:lnTo>
                  <a:lnTo>
                    <a:pt x="3811" y="1743"/>
                  </a:lnTo>
                  <a:lnTo>
                    <a:pt x="3890" y="1830"/>
                  </a:lnTo>
                  <a:lnTo>
                    <a:pt x="3961" y="1907"/>
                  </a:lnTo>
                  <a:lnTo>
                    <a:pt x="4028" y="1978"/>
                  </a:lnTo>
                  <a:lnTo>
                    <a:pt x="4060" y="2010"/>
                  </a:lnTo>
                  <a:lnTo>
                    <a:pt x="4094" y="2043"/>
                  </a:lnTo>
                  <a:lnTo>
                    <a:pt x="4126" y="2073"/>
                  </a:lnTo>
                  <a:lnTo>
                    <a:pt x="4160" y="2102"/>
                  </a:lnTo>
                  <a:lnTo>
                    <a:pt x="4120" y="2109"/>
                  </a:lnTo>
                  <a:lnTo>
                    <a:pt x="4082" y="2119"/>
                  </a:lnTo>
                  <a:lnTo>
                    <a:pt x="4045" y="2131"/>
                  </a:lnTo>
                  <a:lnTo>
                    <a:pt x="4009" y="2144"/>
                  </a:lnTo>
                  <a:lnTo>
                    <a:pt x="3994" y="2152"/>
                  </a:lnTo>
                  <a:lnTo>
                    <a:pt x="3977" y="2161"/>
                  </a:lnTo>
                  <a:lnTo>
                    <a:pt x="3961" y="2169"/>
                  </a:lnTo>
                  <a:lnTo>
                    <a:pt x="3947" y="2179"/>
                  </a:lnTo>
                  <a:lnTo>
                    <a:pt x="3932" y="2188"/>
                  </a:lnTo>
                  <a:lnTo>
                    <a:pt x="3919" y="2198"/>
                  </a:lnTo>
                  <a:lnTo>
                    <a:pt x="3905" y="2208"/>
                  </a:lnTo>
                  <a:lnTo>
                    <a:pt x="3893" y="2219"/>
                  </a:lnTo>
                  <a:lnTo>
                    <a:pt x="3854" y="2183"/>
                  </a:lnTo>
                  <a:lnTo>
                    <a:pt x="3812" y="2146"/>
                  </a:lnTo>
                  <a:lnTo>
                    <a:pt x="3768" y="2109"/>
                  </a:lnTo>
                  <a:lnTo>
                    <a:pt x="3723" y="2070"/>
                  </a:lnTo>
                  <a:lnTo>
                    <a:pt x="3674" y="2029"/>
                  </a:lnTo>
                  <a:lnTo>
                    <a:pt x="3622" y="1989"/>
                  </a:lnTo>
                  <a:lnTo>
                    <a:pt x="3568" y="1949"/>
                  </a:lnTo>
                  <a:lnTo>
                    <a:pt x="3510" y="1907"/>
                  </a:lnTo>
                  <a:lnTo>
                    <a:pt x="3510" y="1444"/>
                  </a:lnTo>
                  <a:close/>
                  <a:moveTo>
                    <a:pt x="3510" y="2143"/>
                  </a:moveTo>
                  <a:lnTo>
                    <a:pt x="3510" y="2557"/>
                  </a:lnTo>
                  <a:lnTo>
                    <a:pt x="3510" y="2572"/>
                  </a:lnTo>
                  <a:lnTo>
                    <a:pt x="3508" y="2587"/>
                  </a:lnTo>
                  <a:lnTo>
                    <a:pt x="3505" y="2601"/>
                  </a:lnTo>
                  <a:lnTo>
                    <a:pt x="3501" y="2616"/>
                  </a:lnTo>
                  <a:lnTo>
                    <a:pt x="3544" y="2640"/>
                  </a:lnTo>
                  <a:lnTo>
                    <a:pt x="3586" y="2666"/>
                  </a:lnTo>
                  <a:lnTo>
                    <a:pt x="3625" y="2690"/>
                  </a:lnTo>
                  <a:lnTo>
                    <a:pt x="3662" y="2715"/>
                  </a:lnTo>
                  <a:lnTo>
                    <a:pt x="3734" y="2764"/>
                  </a:lnTo>
                  <a:lnTo>
                    <a:pt x="3800" y="2811"/>
                  </a:lnTo>
                  <a:lnTo>
                    <a:pt x="3861" y="2858"/>
                  </a:lnTo>
                  <a:lnTo>
                    <a:pt x="3918" y="2902"/>
                  </a:lnTo>
                  <a:lnTo>
                    <a:pt x="3971" y="2946"/>
                  </a:lnTo>
                  <a:lnTo>
                    <a:pt x="4021" y="2987"/>
                  </a:lnTo>
                  <a:lnTo>
                    <a:pt x="4098" y="3050"/>
                  </a:lnTo>
                  <a:lnTo>
                    <a:pt x="4135" y="3079"/>
                  </a:lnTo>
                  <a:lnTo>
                    <a:pt x="4172" y="3106"/>
                  </a:lnTo>
                  <a:lnTo>
                    <a:pt x="4208" y="3132"/>
                  </a:lnTo>
                  <a:lnTo>
                    <a:pt x="4244" y="3154"/>
                  </a:lnTo>
                  <a:lnTo>
                    <a:pt x="4281" y="3175"/>
                  </a:lnTo>
                  <a:lnTo>
                    <a:pt x="4299" y="3184"/>
                  </a:lnTo>
                  <a:lnTo>
                    <a:pt x="4318" y="3193"/>
                  </a:lnTo>
                  <a:lnTo>
                    <a:pt x="4338" y="3201"/>
                  </a:lnTo>
                  <a:lnTo>
                    <a:pt x="4358" y="3209"/>
                  </a:lnTo>
                  <a:lnTo>
                    <a:pt x="4378" y="3215"/>
                  </a:lnTo>
                  <a:lnTo>
                    <a:pt x="4398" y="3221"/>
                  </a:lnTo>
                  <a:lnTo>
                    <a:pt x="4419" y="3226"/>
                  </a:lnTo>
                  <a:lnTo>
                    <a:pt x="4442" y="3231"/>
                  </a:lnTo>
                  <a:lnTo>
                    <a:pt x="4464" y="3234"/>
                  </a:lnTo>
                  <a:lnTo>
                    <a:pt x="4487" y="3238"/>
                  </a:lnTo>
                  <a:lnTo>
                    <a:pt x="4511" y="3240"/>
                  </a:lnTo>
                  <a:lnTo>
                    <a:pt x="4535" y="3241"/>
                  </a:lnTo>
                  <a:lnTo>
                    <a:pt x="4561" y="3242"/>
                  </a:lnTo>
                  <a:lnTo>
                    <a:pt x="4588" y="3241"/>
                  </a:lnTo>
                  <a:lnTo>
                    <a:pt x="4614" y="3240"/>
                  </a:lnTo>
                  <a:lnTo>
                    <a:pt x="4643" y="3239"/>
                  </a:lnTo>
                  <a:lnTo>
                    <a:pt x="4672" y="3235"/>
                  </a:lnTo>
                  <a:lnTo>
                    <a:pt x="4703" y="3232"/>
                  </a:lnTo>
                  <a:lnTo>
                    <a:pt x="4764" y="3222"/>
                  </a:lnTo>
                  <a:lnTo>
                    <a:pt x="4823" y="3210"/>
                  </a:lnTo>
                  <a:lnTo>
                    <a:pt x="4881" y="3195"/>
                  </a:lnTo>
                  <a:lnTo>
                    <a:pt x="4937" y="3180"/>
                  </a:lnTo>
                  <a:lnTo>
                    <a:pt x="4991" y="3162"/>
                  </a:lnTo>
                  <a:lnTo>
                    <a:pt x="5044" y="3142"/>
                  </a:lnTo>
                  <a:lnTo>
                    <a:pt x="5094" y="3121"/>
                  </a:lnTo>
                  <a:lnTo>
                    <a:pt x="5143" y="3098"/>
                  </a:lnTo>
                  <a:lnTo>
                    <a:pt x="5191" y="3076"/>
                  </a:lnTo>
                  <a:lnTo>
                    <a:pt x="5235" y="3051"/>
                  </a:lnTo>
                  <a:lnTo>
                    <a:pt x="5280" y="3026"/>
                  </a:lnTo>
                  <a:lnTo>
                    <a:pt x="5321" y="3000"/>
                  </a:lnTo>
                  <a:lnTo>
                    <a:pt x="5361" y="2975"/>
                  </a:lnTo>
                  <a:lnTo>
                    <a:pt x="5399" y="2949"/>
                  </a:lnTo>
                  <a:lnTo>
                    <a:pt x="5436" y="2922"/>
                  </a:lnTo>
                  <a:lnTo>
                    <a:pt x="5469" y="2897"/>
                  </a:lnTo>
                  <a:lnTo>
                    <a:pt x="5503" y="2870"/>
                  </a:lnTo>
                  <a:lnTo>
                    <a:pt x="5533" y="2844"/>
                  </a:lnTo>
                  <a:lnTo>
                    <a:pt x="5561" y="2820"/>
                  </a:lnTo>
                  <a:lnTo>
                    <a:pt x="5588" y="2795"/>
                  </a:lnTo>
                  <a:lnTo>
                    <a:pt x="5634" y="2751"/>
                  </a:lnTo>
                  <a:lnTo>
                    <a:pt x="5673" y="2710"/>
                  </a:lnTo>
                  <a:lnTo>
                    <a:pt x="5705" y="2676"/>
                  </a:lnTo>
                  <a:lnTo>
                    <a:pt x="5726" y="2650"/>
                  </a:lnTo>
                  <a:lnTo>
                    <a:pt x="5745" y="2628"/>
                  </a:lnTo>
                  <a:lnTo>
                    <a:pt x="5750" y="2620"/>
                  </a:lnTo>
                  <a:lnTo>
                    <a:pt x="5757" y="2613"/>
                  </a:lnTo>
                  <a:lnTo>
                    <a:pt x="5765" y="2608"/>
                  </a:lnTo>
                  <a:lnTo>
                    <a:pt x="5773" y="2603"/>
                  </a:lnTo>
                  <a:lnTo>
                    <a:pt x="5780" y="2599"/>
                  </a:lnTo>
                  <a:lnTo>
                    <a:pt x="5789" y="2596"/>
                  </a:lnTo>
                  <a:lnTo>
                    <a:pt x="5798" y="2593"/>
                  </a:lnTo>
                  <a:lnTo>
                    <a:pt x="5807" y="2591"/>
                  </a:lnTo>
                  <a:lnTo>
                    <a:pt x="5816" y="2590"/>
                  </a:lnTo>
                  <a:lnTo>
                    <a:pt x="5825" y="2590"/>
                  </a:lnTo>
                  <a:lnTo>
                    <a:pt x="5834" y="2591"/>
                  </a:lnTo>
                  <a:lnTo>
                    <a:pt x="5843" y="2593"/>
                  </a:lnTo>
                  <a:lnTo>
                    <a:pt x="5852" y="2596"/>
                  </a:lnTo>
                  <a:lnTo>
                    <a:pt x="5861" y="2600"/>
                  </a:lnTo>
                  <a:lnTo>
                    <a:pt x="5870" y="2605"/>
                  </a:lnTo>
                  <a:lnTo>
                    <a:pt x="5877" y="2609"/>
                  </a:lnTo>
                  <a:lnTo>
                    <a:pt x="5885" y="2616"/>
                  </a:lnTo>
                  <a:lnTo>
                    <a:pt x="5892" y="2622"/>
                  </a:lnTo>
                  <a:lnTo>
                    <a:pt x="5898" y="2630"/>
                  </a:lnTo>
                  <a:lnTo>
                    <a:pt x="5902" y="2638"/>
                  </a:lnTo>
                  <a:lnTo>
                    <a:pt x="5906" y="2646"/>
                  </a:lnTo>
                  <a:lnTo>
                    <a:pt x="5910" y="2655"/>
                  </a:lnTo>
                  <a:lnTo>
                    <a:pt x="5912" y="2664"/>
                  </a:lnTo>
                  <a:lnTo>
                    <a:pt x="5914" y="2673"/>
                  </a:lnTo>
                  <a:lnTo>
                    <a:pt x="5915" y="2681"/>
                  </a:lnTo>
                  <a:lnTo>
                    <a:pt x="5915" y="2690"/>
                  </a:lnTo>
                  <a:lnTo>
                    <a:pt x="5914" y="2699"/>
                  </a:lnTo>
                  <a:lnTo>
                    <a:pt x="5912" y="2708"/>
                  </a:lnTo>
                  <a:lnTo>
                    <a:pt x="5910" y="2717"/>
                  </a:lnTo>
                  <a:lnTo>
                    <a:pt x="5906" y="2726"/>
                  </a:lnTo>
                  <a:lnTo>
                    <a:pt x="5901" y="2735"/>
                  </a:lnTo>
                  <a:lnTo>
                    <a:pt x="5896" y="2743"/>
                  </a:lnTo>
                  <a:lnTo>
                    <a:pt x="5875" y="2767"/>
                  </a:lnTo>
                  <a:lnTo>
                    <a:pt x="5851" y="2796"/>
                  </a:lnTo>
                  <a:lnTo>
                    <a:pt x="5817" y="2834"/>
                  </a:lnTo>
                  <a:lnTo>
                    <a:pt x="5773" y="2880"/>
                  </a:lnTo>
                  <a:lnTo>
                    <a:pt x="5748" y="2904"/>
                  </a:lnTo>
                  <a:lnTo>
                    <a:pt x="5720" y="2930"/>
                  </a:lnTo>
                  <a:lnTo>
                    <a:pt x="5690" y="2958"/>
                  </a:lnTo>
                  <a:lnTo>
                    <a:pt x="5659" y="2986"/>
                  </a:lnTo>
                  <a:lnTo>
                    <a:pt x="5624" y="3014"/>
                  </a:lnTo>
                  <a:lnTo>
                    <a:pt x="5589" y="3044"/>
                  </a:lnTo>
                  <a:lnTo>
                    <a:pt x="5550" y="3073"/>
                  </a:lnTo>
                  <a:lnTo>
                    <a:pt x="5510" y="3102"/>
                  </a:lnTo>
                  <a:lnTo>
                    <a:pt x="5466" y="3132"/>
                  </a:lnTo>
                  <a:lnTo>
                    <a:pt x="5422" y="3161"/>
                  </a:lnTo>
                  <a:lnTo>
                    <a:pt x="5375" y="3190"/>
                  </a:lnTo>
                  <a:lnTo>
                    <a:pt x="5326" y="3218"/>
                  </a:lnTo>
                  <a:lnTo>
                    <a:pt x="5274" y="3244"/>
                  </a:lnTo>
                  <a:lnTo>
                    <a:pt x="5222" y="3271"/>
                  </a:lnTo>
                  <a:lnTo>
                    <a:pt x="5167" y="3296"/>
                  </a:lnTo>
                  <a:lnTo>
                    <a:pt x="5111" y="3319"/>
                  </a:lnTo>
                  <a:lnTo>
                    <a:pt x="5051" y="3341"/>
                  </a:lnTo>
                  <a:lnTo>
                    <a:pt x="4990" y="3361"/>
                  </a:lnTo>
                  <a:lnTo>
                    <a:pt x="4928" y="3379"/>
                  </a:lnTo>
                  <a:lnTo>
                    <a:pt x="4896" y="3388"/>
                  </a:lnTo>
                  <a:lnTo>
                    <a:pt x="4863" y="3395"/>
                  </a:lnTo>
                  <a:lnTo>
                    <a:pt x="4831" y="3403"/>
                  </a:lnTo>
                  <a:lnTo>
                    <a:pt x="4797" y="3409"/>
                  </a:lnTo>
                  <a:lnTo>
                    <a:pt x="4764" y="3415"/>
                  </a:lnTo>
                  <a:lnTo>
                    <a:pt x="4729" y="3419"/>
                  </a:lnTo>
                  <a:lnTo>
                    <a:pt x="4691" y="3425"/>
                  </a:lnTo>
                  <a:lnTo>
                    <a:pt x="4655" y="3428"/>
                  </a:lnTo>
                  <a:lnTo>
                    <a:pt x="4619" y="3430"/>
                  </a:lnTo>
                  <a:lnTo>
                    <a:pt x="4585" y="3433"/>
                  </a:lnTo>
                  <a:lnTo>
                    <a:pt x="4552" y="3433"/>
                  </a:lnTo>
                  <a:lnTo>
                    <a:pt x="4521" y="3433"/>
                  </a:lnTo>
                  <a:lnTo>
                    <a:pt x="4490" y="3432"/>
                  </a:lnTo>
                  <a:lnTo>
                    <a:pt x="4461" y="3429"/>
                  </a:lnTo>
                  <a:lnTo>
                    <a:pt x="4432" y="3425"/>
                  </a:lnTo>
                  <a:lnTo>
                    <a:pt x="4405" y="3421"/>
                  </a:lnTo>
                  <a:lnTo>
                    <a:pt x="4378" y="3416"/>
                  </a:lnTo>
                  <a:lnTo>
                    <a:pt x="4351" y="3409"/>
                  </a:lnTo>
                  <a:lnTo>
                    <a:pt x="4327" y="3403"/>
                  </a:lnTo>
                  <a:lnTo>
                    <a:pt x="4302" y="3395"/>
                  </a:lnTo>
                  <a:lnTo>
                    <a:pt x="4278" y="3386"/>
                  </a:lnTo>
                  <a:lnTo>
                    <a:pt x="4254" y="3377"/>
                  </a:lnTo>
                  <a:lnTo>
                    <a:pt x="4231" y="3367"/>
                  </a:lnTo>
                  <a:lnTo>
                    <a:pt x="4209" y="3356"/>
                  </a:lnTo>
                  <a:lnTo>
                    <a:pt x="4186" y="3343"/>
                  </a:lnTo>
                  <a:lnTo>
                    <a:pt x="4165" y="3331"/>
                  </a:lnTo>
                  <a:lnTo>
                    <a:pt x="4143" y="3318"/>
                  </a:lnTo>
                  <a:lnTo>
                    <a:pt x="4122" y="3304"/>
                  </a:lnTo>
                  <a:lnTo>
                    <a:pt x="4078" y="3274"/>
                  </a:lnTo>
                  <a:lnTo>
                    <a:pt x="4035" y="3243"/>
                  </a:lnTo>
                  <a:lnTo>
                    <a:pt x="3991" y="3209"/>
                  </a:lnTo>
                  <a:lnTo>
                    <a:pt x="3900" y="3133"/>
                  </a:lnTo>
                  <a:lnTo>
                    <a:pt x="3850" y="3093"/>
                  </a:lnTo>
                  <a:lnTo>
                    <a:pt x="3797" y="3049"/>
                  </a:lnTo>
                  <a:lnTo>
                    <a:pt x="3742" y="3006"/>
                  </a:lnTo>
                  <a:lnTo>
                    <a:pt x="3681" y="2960"/>
                  </a:lnTo>
                  <a:lnTo>
                    <a:pt x="3616" y="2913"/>
                  </a:lnTo>
                  <a:lnTo>
                    <a:pt x="3544" y="2865"/>
                  </a:lnTo>
                  <a:lnTo>
                    <a:pt x="3506" y="2841"/>
                  </a:lnTo>
                  <a:lnTo>
                    <a:pt x="3467" y="2816"/>
                  </a:lnTo>
                  <a:lnTo>
                    <a:pt x="3426" y="2792"/>
                  </a:lnTo>
                  <a:lnTo>
                    <a:pt x="3384" y="2767"/>
                  </a:lnTo>
                  <a:lnTo>
                    <a:pt x="3367" y="2777"/>
                  </a:lnTo>
                  <a:lnTo>
                    <a:pt x="3350" y="2787"/>
                  </a:lnTo>
                  <a:lnTo>
                    <a:pt x="3334" y="2797"/>
                  </a:lnTo>
                  <a:lnTo>
                    <a:pt x="3315" y="2806"/>
                  </a:lnTo>
                  <a:lnTo>
                    <a:pt x="3296" y="2814"/>
                  </a:lnTo>
                  <a:lnTo>
                    <a:pt x="3277" y="2822"/>
                  </a:lnTo>
                  <a:lnTo>
                    <a:pt x="3257" y="2830"/>
                  </a:lnTo>
                  <a:lnTo>
                    <a:pt x="3236" y="2835"/>
                  </a:lnTo>
                  <a:lnTo>
                    <a:pt x="3214" y="2842"/>
                  </a:lnTo>
                  <a:lnTo>
                    <a:pt x="3193" y="2846"/>
                  </a:lnTo>
                  <a:lnTo>
                    <a:pt x="3171" y="2851"/>
                  </a:lnTo>
                  <a:lnTo>
                    <a:pt x="3149" y="2854"/>
                  </a:lnTo>
                  <a:lnTo>
                    <a:pt x="3125" y="2858"/>
                  </a:lnTo>
                  <a:lnTo>
                    <a:pt x="3102" y="2860"/>
                  </a:lnTo>
                  <a:lnTo>
                    <a:pt x="3078" y="2861"/>
                  </a:lnTo>
                  <a:lnTo>
                    <a:pt x="3054" y="2861"/>
                  </a:lnTo>
                  <a:lnTo>
                    <a:pt x="3030" y="2861"/>
                  </a:lnTo>
                  <a:lnTo>
                    <a:pt x="3007" y="2860"/>
                  </a:lnTo>
                  <a:lnTo>
                    <a:pt x="2985" y="2858"/>
                  </a:lnTo>
                  <a:lnTo>
                    <a:pt x="2961" y="2855"/>
                  </a:lnTo>
                  <a:lnTo>
                    <a:pt x="2940" y="2852"/>
                  </a:lnTo>
                  <a:lnTo>
                    <a:pt x="2918" y="2847"/>
                  </a:lnTo>
                  <a:lnTo>
                    <a:pt x="2897" y="2843"/>
                  </a:lnTo>
                  <a:lnTo>
                    <a:pt x="2877" y="2837"/>
                  </a:lnTo>
                  <a:lnTo>
                    <a:pt x="2856" y="2831"/>
                  </a:lnTo>
                  <a:lnTo>
                    <a:pt x="2836" y="2824"/>
                  </a:lnTo>
                  <a:lnTo>
                    <a:pt x="2817" y="2817"/>
                  </a:lnTo>
                  <a:lnTo>
                    <a:pt x="2799" y="2810"/>
                  </a:lnTo>
                  <a:lnTo>
                    <a:pt x="2781" y="2801"/>
                  </a:lnTo>
                  <a:lnTo>
                    <a:pt x="2764" y="2792"/>
                  </a:lnTo>
                  <a:lnTo>
                    <a:pt x="2747" y="2782"/>
                  </a:lnTo>
                  <a:lnTo>
                    <a:pt x="2732" y="2772"/>
                  </a:lnTo>
                  <a:lnTo>
                    <a:pt x="2716" y="2762"/>
                  </a:lnTo>
                  <a:lnTo>
                    <a:pt x="2702" y="2751"/>
                  </a:lnTo>
                  <a:lnTo>
                    <a:pt x="2688" y="2739"/>
                  </a:lnTo>
                  <a:lnTo>
                    <a:pt x="2676" y="2727"/>
                  </a:lnTo>
                  <a:lnTo>
                    <a:pt x="2664" y="2715"/>
                  </a:lnTo>
                  <a:lnTo>
                    <a:pt x="2652" y="2701"/>
                  </a:lnTo>
                  <a:lnTo>
                    <a:pt x="2642" y="2689"/>
                  </a:lnTo>
                  <a:lnTo>
                    <a:pt x="2634" y="2675"/>
                  </a:lnTo>
                  <a:lnTo>
                    <a:pt x="2626" y="2661"/>
                  </a:lnTo>
                  <a:lnTo>
                    <a:pt x="2618" y="2647"/>
                  </a:lnTo>
                  <a:lnTo>
                    <a:pt x="2612" y="2632"/>
                  </a:lnTo>
                  <a:lnTo>
                    <a:pt x="2607" y="2618"/>
                  </a:lnTo>
                  <a:lnTo>
                    <a:pt x="2602" y="2603"/>
                  </a:lnTo>
                  <a:lnTo>
                    <a:pt x="2600" y="2588"/>
                  </a:lnTo>
                  <a:lnTo>
                    <a:pt x="2598" y="2572"/>
                  </a:lnTo>
                  <a:lnTo>
                    <a:pt x="2598" y="2557"/>
                  </a:lnTo>
                  <a:lnTo>
                    <a:pt x="2599" y="2535"/>
                  </a:lnTo>
                  <a:lnTo>
                    <a:pt x="2602" y="2513"/>
                  </a:lnTo>
                  <a:lnTo>
                    <a:pt x="2608" y="2493"/>
                  </a:lnTo>
                  <a:lnTo>
                    <a:pt x="2616" y="2472"/>
                  </a:lnTo>
                  <a:lnTo>
                    <a:pt x="2580" y="2467"/>
                  </a:lnTo>
                  <a:lnTo>
                    <a:pt x="2543" y="2464"/>
                  </a:lnTo>
                  <a:lnTo>
                    <a:pt x="2506" y="2462"/>
                  </a:lnTo>
                  <a:lnTo>
                    <a:pt x="2471" y="2461"/>
                  </a:lnTo>
                  <a:lnTo>
                    <a:pt x="2434" y="2460"/>
                  </a:lnTo>
                  <a:lnTo>
                    <a:pt x="2397" y="2460"/>
                  </a:lnTo>
                  <a:lnTo>
                    <a:pt x="2359" y="2461"/>
                  </a:lnTo>
                  <a:lnTo>
                    <a:pt x="2323" y="2462"/>
                  </a:lnTo>
                  <a:lnTo>
                    <a:pt x="2286" y="2464"/>
                  </a:lnTo>
                  <a:lnTo>
                    <a:pt x="2248" y="2467"/>
                  </a:lnTo>
                  <a:lnTo>
                    <a:pt x="2211" y="2471"/>
                  </a:lnTo>
                  <a:lnTo>
                    <a:pt x="2173" y="2475"/>
                  </a:lnTo>
                  <a:lnTo>
                    <a:pt x="2098" y="2486"/>
                  </a:lnTo>
                  <a:lnTo>
                    <a:pt x="2023" y="2500"/>
                  </a:lnTo>
                  <a:lnTo>
                    <a:pt x="2040" y="2470"/>
                  </a:lnTo>
                  <a:lnTo>
                    <a:pt x="2055" y="2440"/>
                  </a:lnTo>
                  <a:lnTo>
                    <a:pt x="2069" y="2407"/>
                  </a:lnTo>
                  <a:lnTo>
                    <a:pt x="2082" y="2375"/>
                  </a:lnTo>
                  <a:lnTo>
                    <a:pt x="2094" y="2336"/>
                  </a:lnTo>
                  <a:lnTo>
                    <a:pt x="2104" y="2297"/>
                  </a:lnTo>
                  <a:lnTo>
                    <a:pt x="2148" y="2290"/>
                  </a:lnTo>
                  <a:lnTo>
                    <a:pt x="2191" y="2286"/>
                  </a:lnTo>
                  <a:lnTo>
                    <a:pt x="2234" y="2281"/>
                  </a:lnTo>
                  <a:lnTo>
                    <a:pt x="2278" y="2277"/>
                  </a:lnTo>
                  <a:lnTo>
                    <a:pt x="2321" y="2275"/>
                  </a:lnTo>
                  <a:lnTo>
                    <a:pt x="2364" y="2272"/>
                  </a:lnTo>
                  <a:lnTo>
                    <a:pt x="2407" y="2272"/>
                  </a:lnTo>
                  <a:lnTo>
                    <a:pt x="2450" y="2272"/>
                  </a:lnTo>
                  <a:lnTo>
                    <a:pt x="2493" y="2274"/>
                  </a:lnTo>
                  <a:lnTo>
                    <a:pt x="2535" y="2276"/>
                  </a:lnTo>
                  <a:lnTo>
                    <a:pt x="2578" y="2278"/>
                  </a:lnTo>
                  <a:lnTo>
                    <a:pt x="2620" y="2282"/>
                  </a:lnTo>
                  <a:lnTo>
                    <a:pt x="2661" y="2288"/>
                  </a:lnTo>
                  <a:lnTo>
                    <a:pt x="2704" y="2295"/>
                  </a:lnTo>
                  <a:lnTo>
                    <a:pt x="2745" y="2302"/>
                  </a:lnTo>
                  <a:lnTo>
                    <a:pt x="2786" y="2310"/>
                  </a:lnTo>
                  <a:lnTo>
                    <a:pt x="2815" y="2298"/>
                  </a:lnTo>
                  <a:lnTo>
                    <a:pt x="2845" y="2287"/>
                  </a:lnTo>
                  <a:lnTo>
                    <a:pt x="2878" y="2277"/>
                  </a:lnTo>
                  <a:lnTo>
                    <a:pt x="2911" y="2268"/>
                  </a:lnTo>
                  <a:lnTo>
                    <a:pt x="2945" y="2261"/>
                  </a:lnTo>
                  <a:lnTo>
                    <a:pt x="2980" y="2257"/>
                  </a:lnTo>
                  <a:lnTo>
                    <a:pt x="3017" y="2253"/>
                  </a:lnTo>
                  <a:lnTo>
                    <a:pt x="3054" y="2253"/>
                  </a:lnTo>
                  <a:lnTo>
                    <a:pt x="3078" y="2253"/>
                  </a:lnTo>
                  <a:lnTo>
                    <a:pt x="3102" y="2255"/>
                  </a:lnTo>
                  <a:lnTo>
                    <a:pt x="3125" y="2257"/>
                  </a:lnTo>
                  <a:lnTo>
                    <a:pt x="3149" y="2259"/>
                  </a:lnTo>
                  <a:lnTo>
                    <a:pt x="3171" y="2263"/>
                  </a:lnTo>
                  <a:lnTo>
                    <a:pt x="3193" y="2268"/>
                  </a:lnTo>
                  <a:lnTo>
                    <a:pt x="3214" y="2272"/>
                  </a:lnTo>
                  <a:lnTo>
                    <a:pt x="3236" y="2278"/>
                  </a:lnTo>
                  <a:lnTo>
                    <a:pt x="3257" y="2285"/>
                  </a:lnTo>
                  <a:lnTo>
                    <a:pt x="3277" y="2291"/>
                  </a:lnTo>
                  <a:lnTo>
                    <a:pt x="3296" y="2299"/>
                  </a:lnTo>
                  <a:lnTo>
                    <a:pt x="3315" y="2308"/>
                  </a:lnTo>
                  <a:lnTo>
                    <a:pt x="3334" y="2317"/>
                  </a:lnTo>
                  <a:lnTo>
                    <a:pt x="3350" y="2326"/>
                  </a:lnTo>
                  <a:lnTo>
                    <a:pt x="3367" y="2336"/>
                  </a:lnTo>
                  <a:lnTo>
                    <a:pt x="3384" y="2347"/>
                  </a:lnTo>
                  <a:lnTo>
                    <a:pt x="3384" y="2051"/>
                  </a:lnTo>
                  <a:lnTo>
                    <a:pt x="3332" y="2016"/>
                  </a:lnTo>
                  <a:lnTo>
                    <a:pt x="3279" y="1980"/>
                  </a:lnTo>
                  <a:lnTo>
                    <a:pt x="3223" y="1945"/>
                  </a:lnTo>
                  <a:lnTo>
                    <a:pt x="3164" y="1908"/>
                  </a:lnTo>
                  <a:lnTo>
                    <a:pt x="3103" y="1872"/>
                  </a:lnTo>
                  <a:lnTo>
                    <a:pt x="3038" y="1835"/>
                  </a:lnTo>
                  <a:lnTo>
                    <a:pt x="2970" y="1798"/>
                  </a:lnTo>
                  <a:lnTo>
                    <a:pt x="2900" y="1761"/>
                  </a:lnTo>
                  <a:lnTo>
                    <a:pt x="2871" y="1746"/>
                  </a:lnTo>
                  <a:lnTo>
                    <a:pt x="2842" y="1733"/>
                  </a:lnTo>
                  <a:lnTo>
                    <a:pt x="2813" y="1720"/>
                  </a:lnTo>
                  <a:lnTo>
                    <a:pt x="2784" y="1707"/>
                  </a:lnTo>
                  <a:lnTo>
                    <a:pt x="2754" y="1695"/>
                  </a:lnTo>
                  <a:lnTo>
                    <a:pt x="2725" y="1685"/>
                  </a:lnTo>
                  <a:lnTo>
                    <a:pt x="2695" y="1674"/>
                  </a:lnTo>
                  <a:lnTo>
                    <a:pt x="2665" y="1665"/>
                  </a:lnTo>
                  <a:lnTo>
                    <a:pt x="2603" y="1647"/>
                  </a:lnTo>
                  <a:lnTo>
                    <a:pt x="2542" y="1633"/>
                  </a:lnTo>
                  <a:lnTo>
                    <a:pt x="2481" y="1620"/>
                  </a:lnTo>
                  <a:lnTo>
                    <a:pt x="2418" y="1610"/>
                  </a:lnTo>
                  <a:lnTo>
                    <a:pt x="2356" y="1603"/>
                  </a:lnTo>
                  <a:lnTo>
                    <a:pt x="2294" y="1597"/>
                  </a:lnTo>
                  <a:lnTo>
                    <a:pt x="2230" y="1594"/>
                  </a:lnTo>
                  <a:lnTo>
                    <a:pt x="2166" y="1593"/>
                  </a:lnTo>
                  <a:lnTo>
                    <a:pt x="2103" y="1594"/>
                  </a:lnTo>
                  <a:lnTo>
                    <a:pt x="2039" y="1596"/>
                  </a:lnTo>
                  <a:lnTo>
                    <a:pt x="1976" y="1600"/>
                  </a:lnTo>
                  <a:lnTo>
                    <a:pt x="1912" y="1606"/>
                  </a:lnTo>
                  <a:lnTo>
                    <a:pt x="1889" y="1585"/>
                  </a:lnTo>
                  <a:lnTo>
                    <a:pt x="1864" y="1565"/>
                  </a:lnTo>
                  <a:lnTo>
                    <a:pt x="1839" y="1547"/>
                  </a:lnTo>
                  <a:lnTo>
                    <a:pt x="1813" y="1529"/>
                  </a:lnTo>
                  <a:lnTo>
                    <a:pt x="1785" y="1513"/>
                  </a:lnTo>
                  <a:lnTo>
                    <a:pt x="1757" y="1499"/>
                  </a:lnTo>
                  <a:lnTo>
                    <a:pt x="1729" y="1486"/>
                  </a:lnTo>
                  <a:lnTo>
                    <a:pt x="1700" y="1474"/>
                  </a:lnTo>
                  <a:lnTo>
                    <a:pt x="1673" y="1464"/>
                  </a:lnTo>
                  <a:lnTo>
                    <a:pt x="1645" y="1457"/>
                  </a:lnTo>
                  <a:lnTo>
                    <a:pt x="1728" y="1441"/>
                  </a:lnTo>
                  <a:lnTo>
                    <a:pt x="1814" y="1429"/>
                  </a:lnTo>
                  <a:lnTo>
                    <a:pt x="1899" y="1419"/>
                  </a:lnTo>
                  <a:lnTo>
                    <a:pt x="1941" y="1414"/>
                  </a:lnTo>
                  <a:lnTo>
                    <a:pt x="1985" y="1411"/>
                  </a:lnTo>
                  <a:lnTo>
                    <a:pt x="2027" y="1407"/>
                  </a:lnTo>
                  <a:lnTo>
                    <a:pt x="2071" y="1406"/>
                  </a:lnTo>
                  <a:lnTo>
                    <a:pt x="2113" y="1405"/>
                  </a:lnTo>
                  <a:lnTo>
                    <a:pt x="2156" y="1404"/>
                  </a:lnTo>
                  <a:lnTo>
                    <a:pt x="2199" y="1404"/>
                  </a:lnTo>
                  <a:lnTo>
                    <a:pt x="2242" y="1406"/>
                  </a:lnTo>
                  <a:lnTo>
                    <a:pt x="2285" y="1407"/>
                  </a:lnTo>
                  <a:lnTo>
                    <a:pt x="2327" y="1411"/>
                  </a:lnTo>
                  <a:lnTo>
                    <a:pt x="2369" y="1414"/>
                  </a:lnTo>
                  <a:lnTo>
                    <a:pt x="2413" y="1419"/>
                  </a:lnTo>
                  <a:lnTo>
                    <a:pt x="2455" y="1424"/>
                  </a:lnTo>
                  <a:lnTo>
                    <a:pt x="2496" y="1431"/>
                  </a:lnTo>
                  <a:lnTo>
                    <a:pt x="2539" y="1439"/>
                  </a:lnTo>
                  <a:lnTo>
                    <a:pt x="2581" y="1448"/>
                  </a:lnTo>
                  <a:lnTo>
                    <a:pt x="2622" y="1457"/>
                  </a:lnTo>
                  <a:lnTo>
                    <a:pt x="2664" y="1468"/>
                  </a:lnTo>
                  <a:lnTo>
                    <a:pt x="2705" y="1479"/>
                  </a:lnTo>
                  <a:lnTo>
                    <a:pt x="2746" y="1491"/>
                  </a:lnTo>
                  <a:lnTo>
                    <a:pt x="2787" y="1506"/>
                  </a:lnTo>
                  <a:lnTo>
                    <a:pt x="2828" y="1520"/>
                  </a:lnTo>
                  <a:lnTo>
                    <a:pt x="2868" y="1537"/>
                  </a:lnTo>
                  <a:lnTo>
                    <a:pt x="2908" y="1554"/>
                  </a:lnTo>
                  <a:lnTo>
                    <a:pt x="2948" y="1572"/>
                  </a:lnTo>
                  <a:lnTo>
                    <a:pt x="2987" y="1591"/>
                  </a:lnTo>
                  <a:lnTo>
                    <a:pt x="3043" y="1621"/>
                  </a:lnTo>
                  <a:lnTo>
                    <a:pt x="3096" y="1650"/>
                  </a:lnTo>
                  <a:lnTo>
                    <a:pt x="3149" y="1679"/>
                  </a:lnTo>
                  <a:lnTo>
                    <a:pt x="3199" y="1708"/>
                  </a:lnTo>
                  <a:lnTo>
                    <a:pt x="3248" y="1736"/>
                  </a:lnTo>
                  <a:lnTo>
                    <a:pt x="3295" y="1765"/>
                  </a:lnTo>
                  <a:lnTo>
                    <a:pt x="3340" y="1793"/>
                  </a:lnTo>
                  <a:lnTo>
                    <a:pt x="3384" y="1821"/>
                  </a:lnTo>
                  <a:lnTo>
                    <a:pt x="3384" y="1357"/>
                  </a:lnTo>
                  <a:lnTo>
                    <a:pt x="3384" y="1335"/>
                  </a:lnTo>
                  <a:lnTo>
                    <a:pt x="3331" y="1293"/>
                  </a:lnTo>
                  <a:lnTo>
                    <a:pt x="3278" y="1249"/>
                  </a:lnTo>
                  <a:lnTo>
                    <a:pt x="3221" y="1206"/>
                  </a:lnTo>
                  <a:lnTo>
                    <a:pt x="3161" y="1161"/>
                  </a:lnTo>
                  <a:lnTo>
                    <a:pt x="3098" y="1115"/>
                  </a:lnTo>
                  <a:lnTo>
                    <a:pt x="3033" y="1069"/>
                  </a:lnTo>
                  <a:lnTo>
                    <a:pt x="2964" y="1022"/>
                  </a:lnTo>
                  <a:lnTo>
                    <a:pt x="2892" y="974"/>
                  </a:lnTo>
                  <a:lnTo>
                    <a:pt x="2836" y="941"/>
                  </a:lnTo>
                  <a:lnTo>
                    <a:pt x="2781" y="908"/>
                  </a:lnTo>
                  <a:lnTo>
                    <a:pt x="2724" y="879"/>
                  </a:lnTo>
                  <a:lnTo>
                    <a:pt x="2667" y="852"/>
                  </a:lnTo>
                  <a:lnTo>
                    <a:pt x="2609" y="828"/>
                  </a:lnTo>
                  <a:lnTo>
                    <a:pt x="2551" y="806"/>
                  </a:lnTo>
                  <a:lnTo>
                    <a:pt x="2492" y="784"/>
                  </a:lnTo>
                  <a:lnTo>
                    <a:pt x="2433" y="767"/>
                  </a:lnTo>
                  <a:lnTo>
                    <a:pt x="2374" y="751"/>
                  </a:lnTo>
                  <a:lnTo>
                    <a:pt x="2314" y="737"/>
                  </a:lnTo>
                  <a:lnTo>
                    <a:pt x="2253" y="724"/>
                  </a:lnTo>
                  <a:lnTo>
                    <a:pt x="2193" y="714"/>
                  </a:lnTo>
                  <a:lnTo>
                    <a:pt x="2132" y="705"/>
                  </a:lnTo>
                  <a:lnTo>
                    <a:pt x="2072" y="699"/>
                  </a:lnTo>
                  <a:lnTo>
                    <a:pt x="2010" y="693"/>
                  </a:lnTo>
                  <a:lnTo>
                    <a:pt x="1950" y="690"/>
                  </a:lnTo>
                  <a:lnTo>
                    <a:pt x="1961" y="648"/>
                  </a:lnTo>
                  <a:lnTo>
                    <a:pt x="1970" y="607"/>
                  </a:lnTo>
                  <a:lnTo>
                    <a:pt x="1977" y="565"/>
                  </a:lnTo>
                  <a:lnTo>
                    <a:pt x="1983" y="523"/>
                  </a:lnTo>
                  <a:lnTo>
                    <a:pt x="1985" y="502"/>
                  </a:lnTo>
                  <a:lnTo>
                    <a:pt x="2049" y="507"/>
                  </a:lnTo>
                  <a:lnTo>
                    <a:pt x="2114" y="514"/>
                  </a:lnTo>
                  <a:lnTo>
                    <a:pt x="2179" y="521"/>
                  </a:lnTo>
                  <a:lnTo>
                    <a:pt x="2243" y="531"/>
                  </a:lnTo>
                  <a:lnTo>
                    <a:pt x="2308" y="543"/>
                  </a:lnTo>
                  <a:lnTo>
                    <a:pt x="2373" y="556"/>
                  </a:lnTo>
                  <a:lnTo>
                    <a:pt x="2437" y="572"/>
                  </a:lnTo>
                  <a:lnTo>
                    <a:pt x="2501" y="589"/>
                  </a:lnTo>
                  <a:lnTo>
                    <a:pt x="2564" y="609"/>
                  </a:lnTo>
                  <a:lnTo>
                    <a:pt x="2628" y="632"/>
                  </a:lnTo>
                  <a:lnTo>
                    <a:pt x="2690" y="656"/>
                  </a:lnTo>
                  <a:lnTo>
                    <a:pt x="2753" y="683"/>
                  </a:lnTo>
                  <a:lnTo>
                    <a:pt x="2814" y="712"/>
                  </a:lnTo>
                  <a:lnTo>
                    <a:pt x="2875" y="744"/>
                  </a:lnTo>
                  <a:lnTo>
                    <a:pt x="2936" y="779"/>
                  </a:lnTo>
                  <a:lnTo>
                    <a:pt x="2966" y="797"/>
                  </a:lnTo>
                  <a:lnTo>
                    <a:pt x="2995" y="816"/>
                  </a:lnTo>
                  <a:lnTo>
                    <a:pt x="3053" y="854"/>
                  </a:lnTo>
                  <a:lnTo>
                    <a:pt x="3107" y="890"/>
                  </a:lnTo>
                  <a:lnTo>
                    <a:pt x="3161" y="927"/>
                  </a:lnTo>
                  <a:lnTo>
                    <a:pt x="3212" y="964"/>
                  </a:lnTo>
                  <a:lnTo>
                    <a:pt x="3262" y="1000"/>
                  </a:lnTo>
                  <a:lnTo>
                    <a:pt x="3309" y="1035"/>
                  </a:lnTo>
                  <a:lnTo>
                    <a:pt x="3400" y="1104"/>
                  </a:lnTo>
                  <a:lnTo>
                    <a:pt x="3409" y="1089"/>
                  </a:lnTo>
                  <a:lnTo>
                    <a:pt x="3421" y="1074"/>
                  </a:lnTo>
                  <a:lnTo>
                    <a:pt x="3434" y="1061"/>
                  </a:lnTo>
                  <a:lnTo>
                    <a:pt x="3451" y="1050"/>
                  </a:lnTo>
                  <a:lnTo>
                    <a:pt x="3470" y="1039"/>
                  </a:lnTo>
                  <a:lnTo>
                    <a:pt x="3491" y="1030"/>
                  </a:lnTo>
                  <a:lnTo>
                    <a:pt x="3515" y="1022"/>
                  </a:lnTo>
                  <a:lnTo>
                    <a:pt x="3542" y="1016"/>
                  </a:lnTo>
                  <a:lnTo>
                    <a:pt x="4544" y="869"/>
                  </a:lnTo>
                  <a:lnTo>
                    <a:pt x="4569" y="867"/>
                  </a:lnTo>
                  <a:lnTo>
                    <a:pt x="4591" y="866"/>
                  </a:lnTo>
                  <a:lnTo>
                    <a:pt x="4611" y="867"/>
                  </a:lnTo>
                  <a:lnTo>
                    <a:pt x="4629" y="871"/>
                  </a:lnTo>
                  <a:lnTo>
                    <a:pt x="4645" y="877"/>
                  </a:lnTo>
                  <a:lnTo>
                    <a:pt x="4659" y="885"/>
                  </a:lnTo>
                  <a:lnTo>
                    <a:pt x="4671" y="894"/>
                  </a:lnTo>
                  <a:lnTo>
                    <a:pt x="4681" y="905"/>
                  </a:lnTo>
                  <a:lnTo>
                    <a:pt x="4690" y="917"/>
                  </a:lnTo>
                  <a:lnTo>
                    <a:pt x="4698" y="932"/>
                  </a:lnTo>
                  <a:lnTo>
                    <a:pt x="4704" y="946"/>
                  </a:lnTo>
                  <a:lnTo>
                    <a:pt x="4709" y="963"/>
                  </a:lnTo>
                  <a:lnTo>
                    <a:pt x="4713" y="981"/>
                  </a:lnTo>
                  <a:lnTo>
                    <a:pt x="4715" y="1000"/>
                  </a:lnTo>
                  <a:lnTo>
                    <a:pt x="4717" y="1019"/>
                  </a:lnTo>
                  <a:lnTo>
                    <a:pt x="4718" y="1040"/>
                  </a:lnTo>
                  <a:lnTo>
                    <a:pt x="4718" y="1162"/>
                  </a:lnTo>
                  <a:lnTo>
                    <a:pt x="4718" y="2136"/>
                  </a:lnTo>
                  <a:lnTo>
                    <a:pt x="4727" y="2138"/>
                  </a:lnTo>
                  <a:lnTo>
                    <a:pt x="4787" y="2143"/>
                  </a:lnTo>
                  <a:lnTo>
                    <a:pt x="4846" y="2146"/>
                  </a:lnTo>
                  <a:lnTo>
                    <a:pt x="4903" y="2148"/>
                  </a:lnTo>
                  <a:lnTo>
                    <a:pt x="4958" y="2146"/>
                  </a:lnTo>
                  <a:lnTo>
                    <a:pt x="5011" y="2143"/>
                  </a:lnTo>
                  <a:lnTo>
                    <a:pt x="5063" y="2138"/>
                  </a:lnTo>
                  <a:lnTo>
                    <a:pt x="5113" y="2131"/>
                  </a:lnTo>
                  <a:lnTo>
                    <a:pt x="5162" y="2122"/>
                  </a:lnTo>
                  <a:lnTo>
                    <a:pt x="5208" y="2111"/>
                  </a:lnTo>
                  <a:lnTo>
                    <a:pt x="5252" y="2100"/>
                  </a:lnTo>
                  <a:lnTo>
                    <a:pt x="5296" y="2086"/>
                  </a:lnTo>
                  <a:lnTo>
                    <a:pt x="5337" y="2072"/>
                  </a:lnTo>
                  <a:lnTo>
                    <a:pt x="5376" y="2057"/>
                  </a:lnTo>
                  <a:lnTo>
                    <a:pt x="5414" y="2042"/>
                  </a:lnTo>
                  <a:lnTo>
                    <a:pt x="5448" y="2025"/>
                  </a:lnTo>
                  <a:lnTo>
                    <a:pt x="5483" y="2008"/>
                  </a:lnTo>
                  <a:lnTo>
                    <a:pt x="5514" y="1992"/>
                  </a:lnTo>
                  <a:lnTo>
                    <a:pt x="5544" y="1975"/>
                  </a:lnTo>
                  <a:lnTo>
                    <a:pt x="5572" y="1957"/>
                  </a:lnTo>
                  <a:lnTo>
                    <a:pt x="5598" y="1940"/>
                  </a:lnTo>
                  <a:lnTo>
                    <a:pt x="5622" y="1925"/>
                  </a:lnTo>
                  <a:lnTo>
                    <a:pt x="5644" y="1909"/>
                  </a:lnTo>
                  <a:lnTo>
                    <a:pt x="5682" y="1880"/>
                  </a:lnTo>
                  <a:lnTo>
                    <a:pt x="5711" y="1854"/>
                  </a:lnTo>
                  <a:lnTo>
                    <a:pt x="5734" y="1835"/>
                  </a:lnTo>
                  <a:lnTo>
                    <a:pt x="5752" y="1818"/>
                  </a:lnTo>
                  <a:lnTo>
                    <a:pt x="5758" y="1811"/>
                  </a:lnTo>
                  <a:lnTo>
                    <a:pt x="5766" y="1805"/>
                  </a:lnTo>
                  <a:lnTo>
                    <a:pt x="5774" y="1800"/>
                  </a:lnTo>
                  <a:lnTo>
                    <a:pt x="5782" y="1796"/>
                  </a:lnTo>
                  <a:lnTo>
                    <a:pt x="5791" y="1793"/>
                  </a:lnTo>
                  <a:lnTo>
                    <a:pt x="5799" y="1790"/>
                  </a:lnTo>
                  <a:lnTo>
                    <a:pt x="5808" y="1789"/>
                  </a:lnTo>
                  <a:lnTo>
                    <a:pt x="5817" y="1788"/>
                  </a:lnTo>
                  <a:lnTo>
                    <a:pt x="5826" y="1788"/>
                  </a:lnTo>
                  <a:lnTo>
                    <a:pt x="5835" y="1789"/>
                  </a:lnTo>
                  <a:lnTo>
                    <a:pt x="5844" y="1791"/>
                  </a:lnTo>
                  <a:lnTo>
                    <a:pt x="5853" y="1794"/>
                  </a:lnTo>
                  <a:lnTo>
                    <a:pt x="5862" y="1798"/>
                  </a:lnTo>
                  <a:lnTo>
                    <a:pt x="5870" y="1802"/>
                  </a:lnTo>
                  <a:lnTo>
                    <a:pt x="5877" y="1808"/>
                  </a:lnTo>
                  <a:lnTo>
                    <a:pt x="5885" y="1814"/>
                  </a:lnTo>
                  <a:lnTo>
                    <a:pt x="5892" y="1821"/>
                  </a:lnTo>
                  <a:lnTo>
                    <a:pt x="5898" y="1829"/>
                  </a:lnTo>
                  <a:lnTo>
                    <a:pt x="5903" y="1837"/>
                  </a:lnTo>
                  <a:lnTo>
                    <a:pt x="5906" y="1844"/>
                  </a:lnTo>
                  <a:lnTo>
                    <a:pt x="5910" y="1853"/>
                  </a:lnTo>
                  <a:lnTo>
                    <a:pt x="5913" y="1862"/>
                  </a:lnTo>
                  <a:lnTo>
                    <a:pt x="5914" y="1871"/>
                  </a:lnTo>
                  <a:lnTo>
                    <a:pt x="5915" y="1880"/>
                  </a:lnTo>
                  <a:lnTo>
                    <a:pt x="5915" y="1889"/>
                  </a:lnTo>
                  <a:lnTo>
                    <a:pt x="5914" y="1898"/>
                  </a:lnTo>
                  <a:lnTo>
                    <a:pt x="5912" y="1907"/>
                  </a:lnTo>
                  <a:lnTo>
                    <a:pt x="5909" y="1916"/>
                  </a:lnTo>
                  <a:lnTo>
                    <a:pt x="5905" y="1925"/>
                  </a:lnTo>
                  <a:lnTo>
                    <a:pt x="5901" y="1932"/>
                  </a:lnTo>
                  <a:lnTo>
                    <a:pt x="5895" y="1940"/>
                  </a:lnTo>
                  <a:lnTo>
                    <a:pt x="5890" y="1948"/>
                  </a:lnTo>
                  <a:lnTo>
                    <a:pt x="5869" y="1968"/>
                  </a:lnTo>
                  <a:lnTo>
                    <a:pt x="5844" y="1990"/>
                  </a:lnTo>
                  <a:lnTo>
                    <a:pt x="5809" y="2019"/>
                  </a:lnTo>
                  <a:lnTo>
                    <a:pt x="5766" y="2054"/>
                  </a:lnTo>
                  <a:lnTo>
                    <a:pt x="5740" y="2072"/>
                  </a:lnTo>
                  <a:lnTo>
                    <a:pt x="5712" y="2091"/>
                  </a:lnTo>
                  <a:lnTo>
                    <a:pt x="5682" y="2111"/>
                  </a:lnTo>
                  <a:lnTo>
                    <a:pt x="5650" y="2131"/>
                  </a:lnTo>
                  <a:lnTo>
                    <a:pt x="5616" y="2151"/>
                  </a:lnTo>
                  <a:lnTo>
                    <a:pt x="5580" y="2170"/>
                  </a:lnTo>
                  <a:lnTo>
                    <a:pt x="5541" y="2190"/>
                  </a:lnTo>
                  <a:lnTo>
                    <a:pt x="5500" y="2209"/>
                  </a:lnTo>
                  <a:lnTo>
                    <a:pt x="5457" y="2228"/>
                  </a:lnTo>
                  <a:lnTo>
                    <a:pt x="5413" y="2246"/>
                  </a:lnTo>
                  <a:lnTo>
                    <a:pt x="5365" y="2262"/>
                  </a:lnTo>
                  <a:lnTo>
                    <a:pt x="5316" y="2278"/>
                  </a:lnTo>
                  <a:lnTo>
                    <a:pt x="5264" y="2291"/>
                  </a:lnTo>
                  <a:lnTo>
                    <a:pt x="5212" y="2305"/>
                  </a:lnTo>
                  <a:lnTo>
                    <a:pt x="5156" y="2316"/>
                  </a:lnTo>
                  <a:lnTo>
                    <a:pt x="5099" y="2325"/>
                  </a:lnTo>
                  <a:lnTo>
                    <a:pt x="5040" y="2331"/>
                  </a:lnTo>
                  <a:lnTo>
                    <a:pt x="4980" y="2336"/>
                  </a:lnTo>
                  <a:lnTo>
                    <a:pt x="4918" y="2338"/>
                  </a:lnTo>
                  <a:lnTo>
                    <a:pt x="4885" y="2338"/>
                  </a:lnTo>
                  <a:lnTo>
                    <a:pt x="4853" y="2337"/>
                  </a:lnTo>
                  <a:lnTo>
                    <a:pt x="4820" y="2336"/>
                  </a:lnTo>
                  <a:lnTo>
                    <a:pt x="4786" y="2334"/>
                  </a:lnTo>
                  <a:lnTo>
                    <a:pt x="4753" y="2331"/>
                  </a:lnTo>
                  <a:lnTo>
                    <a:pt x="4718" y="2327"/>
                  </a:lnTo>
                  <a:lnTo>
                    <a:pt x="4718" y="2397"/>
                  </a:lnTo>
                  <a:lnTo>
                    <a:pt x="4717" y="2418"/>
                  </a:lnTo>
                  <a:lnTo>
                    <a:pt x="4714" y="2438"/>
                  </a:lnTo>
                  <a:lnTo>
                    <a:pt x="4709" y="2459"/>
                  </a:lnTo>
                  <a:lnTo>
                    <a:pt x="4703" y="2479"/>
                  </a:lnTo>
                  <a:lnTo>
                    <a:pt x="4694" y="2498"/>
                  </a:lnTo>
                  <a:lnTo>
                    <a:pt x="4682" y="2515"/>
                  </a:lnTo>
                  <a:lnTo>
                    <a:pt x="4670" y="2533"/>
                  </a:lnTo>
                  <a:lnTo>
                    <a:pt x="4656" y="2551"/>
                  </a:lnTo>
                  <a:lnTo>
                    <a:pt x="4640" y="2568"/>
                  </a:lnTo>
                  <a:lnTo>
                    <a:pt x="4623" y="2583"/>
                  </a:lnTo>
                  <a:lnTo>
                    <a:pt x="4604" y="2598"/>
                  </a:lnTo>
                  <a:lnTo>
                    <a:pt x="4585" y="2612"/>
                  </a:lnTo>
                  <a:lnTo>
                    <a:pt x="4564" y="2626"/>
                  </a:lnTo>
                  <a:lnTo>
                    <a:pt x="4541" y="2638"/>
                  </a:lnTo>
                  <a:lnTo>
                    <a:pt x="4517" y="2649"/>
                  </a:lnTo>
                  <a:lnTo>
                    <a:pt x="4493" y="2660"/>
                  </a:lnTo>
                  <a:lnTo>
                    <a:pt x="4517" y="2666"/>
                  </a:lnTo>
                  <a:lnTo>
                    <a:pt x="4543" y="2670"/>
                  </a:lnTo>
                  <a:lnTo>
                    <a:pt x="4569" y="2675"/>
                  </a:lnTo>
                  <a:lnTo>
                    <a:pt x="4597" y="2678"/>
                  </a:lnTo>
                  <a:lnTo>
                    <a:pt x="4624" y="2680"/>
                  </a:lnTo>
                  <a:lnTo>
                    <a:pt x="4653" y="2683"/>
                  </a:lnTo>
                  <a:lnTo>
                    <a:pt x="4685" y="2684"/>
                  </a:lnTo>
                  <a:lnTo>
                    <a:pt x="4716" y="2684"/>
                  </a:lnTo>
                  <a:lnTo>
                    <a:pt x="4776" y="2683"/>
                  </a:lnTo>
                  <a:lnTo>
                    <a:pt x="4835" y="2678"/>
                  </a:lnTo>
                  <a:lnTo>
                    <a:pt x="4892" y="2671"/>
                  </a:lnTo>
                  <a:lnTo>
                    <a:pt x="4948" y="2662"/>
                  </a:lnTo>
                  <a:lnTo>
                    <a:pt x="5001" y="2652"/>
                  </a:lnTo>
                  <a:lnTo>
                    <a:pt x="5053" y="2640"/>
                  </a:lnTo>
                  <a:lnTo>
                    <a:pt x="5104" y="2626"/>
                  </a:lnTo>
                  <a:lnTo>
                    <a:pt x="5152" y="2610"/>
                  </a:lnTo>
                  <a:lnTo>
                    <a:pt x="5199" y="2593"/>
                  </a:lnTo>
                  <a:lnTo>
                    <a:pt x="5244" y="2576"/>
                  </a:lnTo>
                  <a:lnTo>
                    <a:pt x="5287" y="2557"/>
                  </a:lnTo>
                  <a:lnTo>
                    <a:pt x="5329" y="2537"/>
                  </a:lnTo>
                  <a:lnTo>
                    <a:pt x="5368" y="2515"/>
                  </a:lnTo>
                  <a:lnTo>
                    <a:pt x="5406" y="2495"/>
                  </a:lnTo>
                  <a:lnTo>
                    <a:pt x="5442" y="2474"/>
                  </a:lnTo>
                  <a:lnTo>
                    <a:pt x="5476" y="2452"/>
                  </a:lnTo>
                  <a:lnTo>
                    <a:pt x="5507" y="2431"/>
                  </a:lnTo>
                  <a:lnTo>
                    <a:pt x="5539" y="2409"/>
                  </a:lnTo>
                  <a:lnTo>
                    <a:pt x="5566" y="2388"/>
                  </a:lnTo>
                  <a:lnTo>
                    <a:pt x="5592" y="2368"/>
                  </a:lnTo>
                  <a:lnTo>
                    <a:pt x="5617" y="2348"/>
                  </a:lnTo>
                  <a:lnTo>
                    <a:pt x="5639" y="2329"/>
                  </a:lnTo>
                  <a:lnTo>
                    <a:pt x="5678" y="2295"/>
                  </a:lnTo>
                  <a:lnTo>
                    <a:pt x="5708" y="2266"/>
                  </a:lnTo>
                  <a:lnTo>
                    <a:pt x="5729" y="2243"/>
                  </a:lnTo>
                  <a:lnTo>
                    <a:pt x="5747" y="2223"/>
                  </a:lnTo>
                  <a:lnTo>
                    <a:pt x="5754" y="2216"/>
                  </a:lnTo>
                  <a:lnTo>
                    <a:pt x="5762" y="2210"/>
                  </a:lnTo>
                  <a:lnTo>
                    <a:pt x="5769" y="2204"/>
                  </a:lnTo>
                  <a:lnTo>
                    <a:pt x="5777" y="2200"/>
                  </a:lnTo>
                  <a:lnTo>
                    <a:pt x="5785" y="2195"/>
                  </a:lnTo>
                  <a:lnTo>
                    <a:pt x="5794" y="2193"/>
                  </a:lnTo>
                  <a:lnTo>
                    <a:pt x="5803" y="2191"/>
                  </a:lnTo>
                  <a:lnTo>
                    <a:pt x="5812" y="2190"/>
                  </a:lnTo>
                  <a:lnTo>
                    <a:pt x="5821" y="2189"/>
                  </a:lnTo>
                  <a:lnTo>
                    <a:pt x="5830" y="2190"/>
                  </a:lnTo>
                  <a:lnTo>
                    <a:pt x="5840" y="2191"/>
                  </a:lnTo>
                  <a:lnTo>
                    <a:pt x="5848" y="2193"/>
                  </a:lnTo>
                  <a:lnTo>
                    <a:pt x="5856" y="2197"/>
                  </a:lnTo>
                  <a:lnTo>
                    <a:pt x="5865" y="2200"/>
                  </a:lnTo>
                  <a:lnTo>
                    <a:pt x="5873" y="2206"/>
                  </a:lnTo>
                  <a:lnTo>
                    <a:pt x="5881" y="2211"/>
                  </a:lnTo>
                  <a:lnTo>
                    <a:pt x="5889" y="2218"/>
                  </a:lnTo>
                  <a:lnTo>
                    <a:pt x="5894" y="2224"/>
                  </a:lnTo>
                  <a:lnTo>
                    <a:pt x="5900" y="2232"/>
                  </a:lnTo>
                  <a:lnTo>
                    <a:pt x="5904" y="2241"/>
                  </a:lnTo>
                  <a:lnTo>
                    <a:pt x="5909" y="2249"/>
                  </a:lnTo>
                  <a:lnTo>
                    <a:pt x="5912" y="2258"/>
                  </a:lnTo>
                  <a:lnTo>
                    <a:pt x="5913" y="2267"/>
                  </a:lnTo>
                  <a:lnTo>
                    <a:pt x="5914" y="2276"/>
                  </a:lnTo>
                  <a:lnTo>
                    <a:pt x="5915" y="2285"/>
                  </a:lnTo>
                  <a:lnTo>
                    <a:pt x="5914" y="2294"/>
                  </a:lnTo>
                  <a:lnTo>
                    <a:pt x="5913" y="2302"/>
                  </a:lnTo>
                  <a:lnTo>
                    <a:pt x="5911" y="2311"/>
                  </a:lnTo>
                  <a:lnTo>
                    <a:pt x="5908" y="2320"/>
                  </a:lnTo>
                  <a:lnTo>
                    <a:pt x="5904" y="2329"/>
                  </a:lnTo>
                  <a:lnTo>
                    <a:pt x="5899" y="2337"/>
                  </a:lnTo>
                  <a:lnTo>
                    <a:pt x="5893" y="2345"/>
                  </a:lnTo>
                  <a:lnTo>
                    <a:pt x="5873" y="2368"/>
                  </a:lnTo>
                  <a:lnTo>
                    <a:pt x="5847" y="2394"/>
                  </a:lnTo>
                  <a:lnTo>
                    <a:pt x="5813" y="2427"/>
                  </a:lnTo>
                  <a:lnTo>
                    <a:pt x="5769" y="2467"/>
                  </a:lnTo>
                  <a:lnTo>
                    <a:pt x="5744" y="2489"/>
                  </a:lnTo>
                  <a:lnTo>
                    <a:pt x="5716" y="2511"/>
                  </a:lnTo>
                  <a:lnTo>
                    <a:pt x="5686" y="2534"/>
                  </a:lnTo>
                  <a:lnTo>
                    <a:pt x="5653" y="2559"/>
                  </a:lnTo>
                  <a:lnTo>
                    <a:pt x="5619" y="2583"/>
                  </a:lnTo>
                  <a:lnTo>
                    <a:pt x="5582" y="2608"/>
                  </a:lnTo>
                  <a:lnTo>
                    <a:pt x="5544" y="2632"/>
                  </a:lnTo>
                  <a:lnTo>
                    <a:pt x="5503" y="2657"/>
                  </a:lnTo>
                  <a:lnTo>
                    <a:pt x="5459" y="2680"/>
                  </a:lnTo>
                  <a:lnTo>
                    <a:pt x="5415" y="2704"/>
                  </a:lnTo>
                  <a:lnTo>
                    <a:pt x="5367" y="2727"/>
                  </a:lnTo>
                  <a:lnTo>
                    <a:pt x="5318" y="2748"/>
                  </a:lnTo>
                  <a:lnTo>
                    <a:pt x="5267" y="2769"/>
                  </a:lnTo>
                  <a:lnTo>
                    <a:pt x="5213" y="2788"/>
                  </a:lnTo>
                  <a:lnTo>
                    <a:pt x="5157" y="2806"/>
                  </a:lnTo>
                  <a:lnTo>
                    <a:pt x="5100" y="2823"/>
                  </a:lnTo>
                  <a:lnTo>
                    <a:pt x="5041" y="2836"/>
                  </a:lnTo>
                  <a:lnTo>
                    <a:pt x="4980" y="2849"/>
                  </a:lnTo>
                  <a:lnTo>
                    <a:pt x="4917" y="2859"/>
                  </a:lnTo>
                  <a:lnTo>
                    <a:pt x="4884" y="2863"/>
                  </a:lnTo>
                  <a:lnTo>
                    <a:pt x="4852" y="2866"/>
                  </a:lnTo>
                  <a:lnTo>
                    <a:pt x="4818" y="2869"/>
                  </a:lnTo>
                  <a:lnTo>
                    <a:pt x="4785" y="2871"/>
                  </a:lnTo>
                  <a:lnTo>
                    <a:pt x="4750" y="2872"/>
                  </a:lnTo>
                  <a:lnTo>
                    <a:pt x="4716" y="2873"/>
                  </a:lnTo>
                  <a:lnTo>
                    <a:pt x="4666" y="2873"/>
                  </a:lnTo>
                  <a:lnTo>
                    <a:pt x="4618" y="2871"/>
                  </a:lnTo>
                  <a:lnTo>
                    <a:pt x="4572" y="2866"/>
                  </a:lnTo>
                  <a:lnTo>
                    <a:pt x="4529" y="2862"/>
                  </a:lnTo>
                  <a:lnTo>
                    <a:pt x="4487" y="2855"/>
                  </a:lnTo>
                  <a:lnTo>
                    <a:pt x="4447" y="2846"/>
                  </a:lnTo>
                  <a:lnTo>
                    <a:pt x="4410" y="2836"/>
                  </a:lnTo>
                  <a:lnTo>
                    <a:pt x="4374" y="2825"/>
                  </a:lnTo>
                  <a:lnTo>
                    <a:pt x="4339" y="2813"/>
                  </a:lnTo>
                  <a:lnTo>
                    <a:pt x="4306" y="2800"/>
                  </a:lnTo>
                  <a:lnTo>
                    <a:pt x="4273" y="2784"/>
                  </a:lnTo>
                  <a:lnTo>
                    <a:pt x="4242" y="2767"/>
                  </a:lnTo>
                  <a:lnTo>
                    <a:pt x="4212" y="2749"/>
                  </a:lnTo>
                  <a:lnTo>
                    <a:pt x="4182" y="2729"/>
                  </a:lnTo>
                  <a:lnTo>
                    <a:pt x="4153" y="2709"/>
                  </a:lnTo>
                  <a:lnTo>
                    <a:pt x="4124" y="2687"/>
                  </a:lnTo>
                  <a:lnTo>
                    <a:pt x="4089" y="2679"/>
                  </a:lnTo>
                  <a:lnTo>
                    <a:pt x="4057" y="2669"/>
                  </a:lnTo>
                  <a:lnTo>
                    <a:pt x="4026" y="2658"/>
                  </a:lnTo>
                  <a:lnTo>
                    <a:pt x="3996" y="2645"/>
                  </a:lnTo>
                  <a:lnTo>
                    <a:pt x="3968" y="2630"/>
                  </a:lnTo>
                  <a:lnTo>
                    <a:pt x="3942" y="2615"/>
                  </a:lnTo>
                  <a:lnTo>
                    <a:pt x="3918" y="2597"/>
                  </a:lnTo>
                  <a:lnTo>
                    <a:pt x="3895" y="2579"/>
                  </a:lnTo>
                  <a:lnTo>
                    <a:pt x="3875" y="2559"/>
                  </a:lnTo>
                  <a:lnTo>
                    <a:pt x="3858" y="2539"/>
                  </a:lnTo>
                  <a:lnTo>
                    <a:pt x="3843" y="2518"/>
                  </a:lnTo>
                  <a:lnTo>
                    <a:pt x="3836" y="2506"/>
                  </a:lnTo>
                  <a:lnTo>
                    <a:pt x="3830" y="2494"/>
                  </a:lnTo>
                  <a:lnTo>
                    <a:pt x="3824" y="2483"/>
                  </a:lnTo>
                  <a:lnTo>
                    <a:pt x="3820" y="2472"/>
                  </a:lnTo>
                  <a:lnTo>
                    <a:pt x="3815" y="2460"/>
                  </a:lnTo>
                  <a:lnTo>
                    <a:pt x="3812" y="2447"/>
                  </a:lnTo>
                  <a:lnTo>
                    <a:pt x="3810" y="2435"/>
                  </a:lnTo>
                  <a:lnTo>
                    <a:pt x="3807" y="2423"/>
                  </a:lnTo>
                  <a:lnTo>
                    <a:pt x="3806" y="2411"/>
                  </a:lnTo>
                  <a:lnTo>
                    <a:pt x="3806" y="2397"/>
                  </a:lnTo>
                  <a:lnTo>
                    <a:pt x="3742" y="2337"/>
                  </a:lnTo>
                  <a:lnTo>
                    <a:pt x="3671" y="2275"/>
                  </a:lnTo>
                  <a:lnTo>
                    <a:pt x="3633" y="2243"/>
                  </a:lnTo>
                  <a:lnTo>
                    <a:pt x="3594" y="2210"/>
                  </a:lnTo>
                  <a:lnTo>
                    <a:pt x="3553" y="2177"/>
                  </a:lnTo>
                  <a:lnTo>
                    <a:pt x="3510" y="2143"/>
                  </a:lnTo>
                  <a:close/>
                  <a:moveTo>
                    <a:pt x="1226" y="3231"/>
                  </a:moveTo>
                  <a:lnTo>
                    <a:pt x="1226" y="3231"/>
                  </a:lnTo>
                  <a:lnTo>
                    <a:pt x="1232" y="3216"/>
                  </a:lnTo>
                  <a:lnTo>
                    <a:pt x="1239" y="3201"/>
                  </a:lnTo>
                  <a:lnTo>
                    <a:pt x="1245" y="3184"/>
                  </a:lnTo>
                  <a:lnTo>
                    <a:pt x="1250" y="3167"/>
                  </a:lnTo>
                  <a:lnTo>
                    <a:pt x="1253" y="3151"/>
                  </a:lnTo>
                  <a:lnTo>
                    <a:pt x="1256" y="3134"/>
                  </a:lnTo>
                  <a:lnTo>
                    <a:pt x="1258" y="3116"/>
                  </a:lnTo>
                  <a:lnTo>
                    <a:pt x="1258" y="3098"/>
                  </a:lnTo>
                  <a:lnTo>
                    <a:pt x="1258" y="3084"/>
                  </a:lnTo>
                  <a:lnTo>
                    <a:pt x="1257" y="3069"/>
                  </a:lnTo>
                  <a:lnTo>
                    <a:pt x="1255" y="3055"/>
                  </a:lnTo>
                  <a:lnTo>
                    <a:pt x="1252" y="3041"/>
                  </a:lnTo>
                  <a:lnTo>
                    <a:pt x="1249" y="3027"/>
                  </a:lnTo>
                  <a:lnTo>
                    <a:pt x="1246" y="3014"/>
                  </a:lnTo>
                  <a:lnTo>
                    <a:pt x="1241" y="3000"/>
                  </a:lnTo>
                  <a:lnTo>
                    <a:pt x="1236" y="2988"/>
                  </a:lnTo>
                  <a:lnTo>
                    <a:pt x="1230" y="2975"/>
                  </a:lnTo>
                  <a:lnTo>
                    <a:pt x="1224" y="2962"/>
                  </a:lnTo>
                  <a:lnTo>
                    <a:pt x="1210" y="2939"/>
                  </a:lnTo>
                  <a:lnTo>
                    <a:pt x="1193" y="2918"/>
                  </a:lnTo>
                  <a:lnTo>
                    <a:pt x="1175" y="2898"/>
                  </a:lnTo>
                  <a:lnTo>
                    <a:pt x="1154" y="2879"/>
                  </a:lnTo>
                  <a:lnTo>
                    <a:pt x="1133" y="2862"/>
                  </a:lnTo>
                  <a:lnTo>
                    <a:pt x="1110" y="2849"/>
                  </a:lnTo>
                  <a:lnTo>
                    <a:pt x="1097" y="2842"/>
                  </a:lnTo>
                  <a:lnTo>
                    <a:pt x="1085" y="2836"/>
                  </a:lnTo>
                  <a:lnTo>
                    <a:pt x="1072" y="2831"/>
                  </a:lnTo>
                  <a:lnTo>
                    <a:pt x="1058" y="2826"/>
                  </a:lnTo>
                  <a:lnTo>
                    <a:pt x="1045" y="2823"/>
                  </a:lnTo>
                  <a:lnTo>
                    <a:pt x="1032" y="2820"/>
                  </a:lnTo>
                  <a:lnTo>
                    <a:pt x="1017" y="2817"/>
                  </a:lnTo>
                  <a:lnTo>
                    <a:pt x="1003" y="2815"/>
                  </a:lnTo>
                  <a:lnTo>
                    <a:pt x="988" y="2814"/>
                  </a:lnTo>
                  <a:lnTo>
                    <a:pt x="974" y="2814"/>
                  </a:lnTo>
                  <a:lnTo>
                    <a:pt x="959" y="2814"/>
                  </a:lnTo>
                  <a:lnTo>
                    <a:pt x="945" y="2815"/>
                  </a:lnTo>
                  <a:lnTo>
                    <a:pt x="930" y="2817"/>
                  </a:lnTo>
                  <a:lnTo>
                    <a:pt x="917" y="2820"/>
                  </a:lnTo>
                  <a:lnTo>
                    <a:pt x="902" y="2823"/>
                  </a:lnTo>
                  <a:lnTo>
                    <a:pt x="889" y="2826"/>
                  </a:lnTo>
                  <a:lnTo>
                    <a:pt x="877" y="2831"/>
                  </a:lnTo>
                  <a:lnTo>
                    <a:pt x="863" y="2836"/>
                  </a:lnTo>
                  <a:lnTo>
                    <a:pt x="851" y="2842"/>
                  </a:lnTo>
                  <a:lnTo>
                    <a:pt x="839" y="2849"/>
                  </a:lnTo>
                  <a:lnTo>
                    <a:pt x="815" y="2862"/>
                  </a:lnTo>
                  <a:lnTo>
                    <a:pt x="793" y="2879"/>
                  </a:lnTo>
                  <a:lnTo>
                    <a:pt x="773" y="2898"/>
                  </a:lnTo>
                  <a:lnTo>
                    <a:pt x="754" y="2918"/>
                  </a:lnTo>
                  <a:lnTo>
                    <a:pt x="738" y="2939"/>
                  </a:lnTo>
                  <a:lnTo>
                    <a:pt x="724" y="2962"/>
                  </a:lnTo>
                  <a:lnTo>
                    <a:pt x="717" y="2975"/>
                  </a:lnTo>
                  <a:lnTo>
                    <a:pt x="712" y="2988"/>
                  </a:lnTo>
                  <a:lnTo>
                    <a:pt x="707" y="3000"/>
                  </a:lnTo>
                  <a:lnTo>
                    <a:pt x="703" y="3014"/>
                  </a:lnTo>
                  <a:lnTo>
                    <a:pt x="698" y="3027"/>
                  </a:lnTo>
                  <a:lnTo>
                    <a:pt x="695" y="3041"/>
                  </a:lnTo>
                  <a:lnTo>
                    <a:pt x="693" y="3055"/>
                  </a:lnTo>
                  <a:lnTo>
                    <a:pt x="691" y="3069"/>
                  </a:lnTo>
                  <a:lnTo>
                    <a:pt x="689" y="3084"/>
                  </a:lnTo>
                  <a:lnTo>
                    <a:pt x="689" y="3098"/>
                  </a:lnTo>
                  <a:lnTo>
                    <a:pt x="691" y="3123"/>
                  </a:lnTo>
                  <a:lnTo>
                    <a:pt x="682" y="3124"/>
                  </a:lnTo>
                  <a:lnTo>
                    <a:pt x="684" y="3153"/>
                  </a:lnTo>
                  <a:lnTo>
                    <a:pt x="687" y="3181"/>
                  </a:lnTo>
                  <a:lnTo>
                    <a:pt x="692" y="3209"/>
                  </a:lnTo>
                  <a:lnTo>
                    <a:pt x="698" y="3235"/>
                  </a:lnTo>
                  <a:lnTo>
                    <a:pt x="706" y="3261"/>
                  </a:lnTo>
                  <a:lnTo>
                    <a:pt x="715" y="3287"/>
                  </a:lnTo>
                  <a:lnTo>
                    <a:pt x="726" y="3311"/>
                  </a:lnTo>
                  <a:lnTo>
                    <a:pt x="738" y="3335"/>
                  </a:lnTo>
                  <a:lnTo>
                    <a:pt x="753" y="3357"/>
                  </a:lnTo>
                  <a:lnTo>
                    <a:pt x="769" y="3379"/>
                  </a:lnTo>
                  <a:lnTo>
                    <a:pt x="785" y="3399"/>
                  </a:lnTo>
                  <a:lnTo>
                    <a:pt x="804" y="3419"/>
                  </a:lnTo>
                  <a:lnTo>
                    <a:pt x="823" y="3437"/>
                  </a:lnTo>
                  <a:lnTo>
                    <a:pt x="845" y="3454"/>
                  </a:lnTo>
                  <a:lnTo>
                    <a:pt x="868" y="3468"/>
                  </a:lnTo>
                  <a:lnTo>
                    <a:pt x="892" y="3483"/>
                  </a:lnTo>
                  <a:lnTo>
                    <a:pt x="918" y="3495"/>
                  </a:lnTo>
                  <a:lnTo>
                    <a:pt x="938" y="3503"/>
                  </a:lnTo>
                  <a:lnTo>
                    <a:pt x="959" y="3510"/>
                  </a:lnTo>
                  <a:lnTo>
                    <a:pt x="980" y="3515"/>
                  </a:lnTo>
                  <a:lnTo>
                    <a:pt x="1002" y="3520"/>
                  </a:lnTo>
                  <a:lnTo>
                    <a:pt x="1023" y="3523"/>
                  </a:lnTo>
                  <a:lnTo>
                    <a:pt x="1044" y="3525"/>
                  </a:lnTo>
                  <a:lnTo>
                    <a:pt x="1066" y="3525"/>
                  </a:lnTo>
                  <a:lnTo>
                    <a:pt x="1087" y="3525"/>
                  </a:lnTo>
                  <a:lnTo>
                    <a:pt x="1111" y="3523"/>
                  </a:lnTo>
                  <a:lnTo>
                    <a:pt x="1132" y="3520"/>
                  </a:lnTo>
                  <a:lnTo>
                    <a:pt x="1154" y="3515"/>
                  </a:lnTo>
                  <a:lnTo>
                    <a:pt x="1175" y="3510"/>
                  </a:lnTo>
                  <a:lnTo>
                    <a:pt x="1197" y="3503"/>
                  </a:lnTo>
                  <a:lnTo>
                    <a:pt x="1218" y="3494"/>
                  </a:lnTo>
                  <a:lnTo>
                    <a:pt x="1238" y="3485"/>
                  </a:lnTo>
                  <a:lnTo>
                    <a:pt x="1258" y="3474"/>
                  </a:lnTo>
                  <a:lnTo>
                    <a:pt x="1272" y="3465"/>
                  </a:lnTo>
                  <a:lnTo>
                    <a:pt x="1286" y="3456"/>
                  </a:lnTo>
                  <a:lnTo>
                    <a:pt x="1300" y="3446"/>
                  </a:lnTo>
                  <a:lnTo>
                    <a:pt x="1313" y="3435"/>
                  </a:lnTo>
                  <a:lnTo>
                    <a:pt x="1325" y="3425"/>
                  </a:lnTo>
                  <a:lnTo>
                    <a:pt x="1337" y="3414"/>
                  </a:lnTo>
                  <a:lnTo>
                    <a:pt x="1359" y="3389"/>
                  </a:lnTo>
                  <a:lnTo>
                    <a:pt x="1378" y="3365"/>
                  </a:lnTo>
                  <a:lnTo>
                    <a:pt x="1396" y="3338"/>
                  </a:lnTo>
                  <a:lnTo>
                    <a:pt x="1412" y="3310"/>
                  </a:lnTo>
                  <a:lnTo>
                    <a:pt x="1426" y="3281"/>
                  </a:lnTo>
                  <a:lnTo>
                    <a:pt x="1439" y="3251"/>
                  </a:lnTo>
                  <a:lnTo>
                    <a:pt x="1449" y="3221"/>
                  </a:lnTo>
                  <a:lnTo>
                    <a:pt x="1456" y="3189"/>
                  </a:lnTo>
                  <a:lnTo>
                    <a:pt x="1463" y="3157"/>
                  </a:lnTo>
                  <a:lnTo>
                    <a:pt x="1469" y="3125"/>
                  </a:lnTo>
                  <a:lnTo>
                    <a:pt x="1472" y="3092"/>
                  </a:lnTo>
                  <a:lnTo>
                    <a:pt x="1474" y="3059"/>
                  </a:lnTo>
                  <a:lnTo>
                    <a:pt x="1474" y="3026"/>
                  </a:lnTo>
                  <a:lnTo>
                    <a:pt x="1473" y="2680"/>
                  </a:lnTo>
                  <a:lnTo>
                    <a:pt x="1505" y="2674"/>
                  </a:lnTo>
                  <a:lnTo>
                    <a:pt x="1539" y="2667"/>
                  </a:lnTo>
                  <a:lnTo>
                    <a:pt x="1571" y="2658"/>
                  </a:lnTo>
                  <a:lnTo>
                    <a:pt x="1604" y="2648"/>
                  </a:lnTo>
                  <a:lnTo>
                    <a:pt x="1635" y="2636"/>
                  </a:lnTo>
                  <a:lnTo>
                    <a:pt x="1665" y="2622"/>
                  </a:lnTo>
                  <a:lnTo>
                    <a:pt x="1695" y="2607"/>
                  </a:lnTo>
                  <a:lnTo>
                    <a:pt x="1724" y="2590"/>
                  </a:lnTo>
                  <a:lnTo>
                    <a:pt x="1743" y="2578"/>
                  </a:lnTo>
                  <a:lnTo>
                    <a:pt x="1761" y="2566"/>
                  </a:lnTo>
                  <a:lnTo>
                    <a:pt x="1779" y="2552"/>
                  </a:lnTo>
                  <a:lnTo>
                    <a:pt x="1794" y="2538"/>
                  </a:lnTo>
                  <a:lnTo>
                    <a:pt x="1811" y="2523"/>
                  </a:lnTo>
                  <a:lnTo>
                    <a:pt x="1825" y="2508"/>
                  </a:lnTo>
                  <a:lnTo>
                    <a:pt x="1841" y="2492"/>
                  </a:lnTo>
                  <a:lnTo>
                    <a:pt x="1854" y="2476"/>
                  </a:lnTo>
                  <a:lnTo>
                    <a:pt x="1868" y="2459"/>
                  </a:lnTo>
                  <a:lnTo>
                    <a:pt x="1880" y="2442"/>
                  </a:lnTo>
                  <a:lnTo>
                    <a:pt x="1891" y="2423"/>
                  </a:lnTo>
                  <a:lnTo>
                    <a:pt x="1902" y="2405"/>
                  </a:lnTo>
                  <a:lnTo>
                    <a:pt x="1912" y="2385"/>
                  </a:lnTo>
                  <a:lnTo>
                    <a:pt x="1922" y="2366"/>
                  </a:lnTo>
                  <a:lnTo>
                    <a:pt x="1930" y="2345"/>
                  </a:lnTo>
                  <a:lnTo>
                    <a:pt x="1938" y="2325"/>
                  </a:lnTo>
                  <a:lnTo>
                    <a:pt x="1949" y="2291"/>
                  </a:lnTo>
                  <a:lnTo>
                    <a:pt x="1957" y="2258"/>
                  </a:lnTo>
                  <a:lnTo>
                    <a:pt x="1964" y="2223"/>
                  </a:lnTo>
                  <a:lnTo>
                    <a:pt x="1968" y="2189"/>
                  </a:lnTo>
                  <a:lnTo>
                    <a:pt x="1970" y="2154"/>
                  </a:lnTo>
                  <a:lnTo>
                    <a:pt x="1971" y="2120"/>
                  </a:lnTo>
                  <a:lnTo>
                    <a:pt x="1971" y="2085"/>
                  </a:lnTo>
                  <a:lnTo>
                    <a:pt x="1969" y="2051"/>
                  </a:lnTo>
                  <a:lnTo>
                    <a:pt x="1967" y="2027"/>
                  </a:lnTo>
                  <a:lnTo>
                    <a:pt x="1964" y="2004"/>
                  </a:lnTo>
                  <a:lnTo>
                    <a:pt x="1959" y="1981"/>
                  </a:lnTo>
                  <a:lnTo>
                    <a:pt x="1954" y="1959"/>
                  </a:lnTo>
                  <a:lnTo>
                    <a:pt x="1947" y="1936"/>
                  </a:lnTo>
                  <a:lnTo>
                    <a:pt x="1939" y="1915"/>
                  </a:lnTo>
                  <a:lnTo>
                    <a:pt x="1930" y="1892"/>
                  </a:lnTo>
                  <a:lnTo>
                    <a:pt x="1921" y="1871"/>
                  </a:lnTo>
                  <a:lnTo>
                    <a:pt x="1910" y="1850"/>
                  </a:lnTo>
                  <a:lnTo>
                    <a:pt x="1899" y="1830"/>
                  </a:lnTo>
                  <a:lnTo>
                    <a:pt x="1887" y="1810"/>
                  </a:lnTo>
                  <a:lnTo>
                    <a:pt x="1873" y="1791"/>
                  </a:lnTo>
                  <a:lnTo>
                    <a:pt x="1859" y="1772"/>
                  </a:lnTo>
                  <a:lnTo>
                    <a:pt x="1844" y="1754"/>
                  </a:lnTo>
                  <a:lnTo>
                    <a:pt x="1829" y="1737"/>
                  </a:lnTo>
                  <a:lnTo>
                    <a:pt x="1812" y="1721"/>
                  </a:lnTo>
                  <a:lnTo>
                    <a:pt x="1793" y="1704"/>
                  </a:lnTo>
                  <a:lnTo>
                    <a:pt x="1774" y="1688"/>
                  </a:lnTo>
                  <a:lnTo>
                    <a:pt x="1755" y="1674"/>
                  </a:lnTo>
                  <a:lnTo>
                    <a:pt x="1734" y="1661"/>
                  </a:lnTo>
                  <a:lnTo>
                    <a:pt x="1714" y="1647"/>
                  </a:lnTo>
                  <a:lnTo>
                    <a:pt x="1692" y="1636"/>
                  </a:lnTo>
                  <a:lnTo>
                    <a:pt x="1669" y="1626"/>
                  </a:lnTo>
                  <a:lnTo>
                    <a:pt x="1647" y="1617"/>
                  </a:lnTo>
                  <a:lnTo>
                    <a:pt x="1625" y="1609"/>
                  </a:lnTo>
                  <a:lnTo>
                    <a:pt x="1604" y="1603"/>
                  </a:lnTo>
                  <a:lnTo>
                    <a:pt x="1581" y="1597"/>
                  </a:lnTo>
                  <a:lnTo>
                    <a:pt x="1559" y="1593"/>
                  </a:lnTo>
                  <a:lnTo>
                    <a:pt x="1536" y="1590"/>
                  </a:lnTo>
                  <a:lnTo>
                    <a:pt x="1513" y="1588"/>
                  </a:lnTo>
                  <a:lnTo>
                    <a:pt x="1490" y="1587"/>
                  </a:lnTo>
                  <a:lnTo>
                    <a:pt x="1468" y="1587"/>
                  </a:lnTo>
                  <a:lnTo>
                    <a:pt x="1465" y="1158"/>
                  </a:lnTo>
                  <a:lnTo>
                    <a:pt x="1498" y="1123"/>
                  </a:lnTo>
                  <a:lnTo>
                    <a:pt x="1530" y="1089"/>
                  </a:lnTo>
                  <a:lnTo>
                    <a:pt x="1562" y="1053"/>
                  </a:lnTo>
                  <a:lnTo>
                    <a:pt x="1592" y="1016"/>
                  </a:lnTo>
                  <a:lnTo>
                    <a:pt x="1622" y="978"/>
                  </a:lnTo>
                  <a:lnTo>
                    <a:pt x="1651" y="941"/>
                  </a:lnTo>
                  <a:lnTo>
                    <a:pt x="1679" y="901"/>
                  </a:lnTo>
                  <a:lnTo>
                    <a:pt x="1705" y="862"/>
                  </a:lnTo>
                  <a:lnTo>
                    <a:pt x="1728" y="821"/>
                  </a:lnTo>
                  <a:lnTo>
                    <a:pt x="1751" y="780"/>
                  </a:lnTo>
                  <a:lnTo>
                    <a:pt x="1771" y="738"/>
                  </a:lnTo>
                  <a:lnTo>
                    <a:pt x="1780" y="715"/>
                  </a:lnTo>
                  <a:lnTo>
                    <a:pt x="1789" y="693"/>
                  </a:lnTo>
                  <a:lnTo>
                    <a:pt x="1796" y="672"/>
                  </a:lnTo>
                  <a:lnTo>
                    <a:pt x="1803" y="648"/>
                  </a:lnTo>
                  <a:lnTo>
                    <a:pt x="1810" y="626"/>
                  </a:lnTo>
                  <a:lnTo>
                    <a:pt x="1815" y="603"/>
                  </a:lnTo>
                  <a:lnTo>
                    <a:pt x="1821" y="579"/>
                  </a:lnTo>
                  <a:lnTo>
                    <a:pt x="1825" y="556"/>
                  </a:lnTo>
                  <a:lnTo>
                    <a:pt x="1829" y="533"/>
                  </a:lnTo>
                  <a:lnTo>
                    <a:pt x="1831" y="508"/>
                  </a:lnTo>
                  <a:lnTo>
                    <a:pt x="1834" y="463"/>
                  </a:lnTo>
                  <a:lnTo>
                    <a:pt x="1835" y="418"/>
                  </a:lnTo>
                  <a:lnTo>
                    <a:pt x="1834" y="372"/>
                  </a:lnTo>
                  <a:lnTo>
                    <a:pt x="1833" y="349"/>
                  </a:lnTo>
                  <a:lnTo>
                    <a:pt x="1831" y="325"/>
                  </a:lnTo>
                  <a:lnTo>
                    <a:pt x="1829" y="302"/>
                  </a:lnTo>
                  <a:lnTo>
                    <a:pt x="1824" y="280"/>
                  </a:lnTo>
                  <a:lnTo>
                    <a:pt x="1820" y="257"/>
                  </a:lnTo>
                  <a:lnTo>
                    <a:pt x="1815" y="235"/>
                  </a:lnTo>
                  <a:lnTo>
                    <a:pt x="1809" y="213"/>
                  </a:lnTo>
                  <a:lnTo>
                    <a:pt x="1802" y="192"/>
                  </a:lnTo>
                  <a:lnTo>
                    <a:pt x="1793" y="170"/>
                  </a:lnTo>
                  <a:lnTo>
                    <a:pt x="1784" y="149"/>
                  </a:lnTo>
                  <a:lnTo>
                    <a:pt x="1770" y="122"/>
                  </a:lnTo>
                  <a:lnTo>
                    <a:pt x="1762" y="109"/>
                  </a:lnTo>
                  <a:lnTo>
                    <a:pt x="1753" y="97"/>
                  </a:lnTo>
                  <a:lnTo>
                    <a:pt x="1743" y="85"/>
                  </a:lnTo>
                  <a:lnTo>
                    <a:pt x="1733" y="73"/>
                  </a:lnTo>
                  <a:lnTo>
                    <a:pt x="1723" y="62"/>
                  </a:lnTo>
                  <a:lnTo>
                    <a:pt x="1712" y="51"/>
                  </a:lnTo>
                  <a:lnTo>
                    <a:pt x="1700" y="42"/>
                  </a:lnTo>
                  <a:lnTo>
                    <a:pt x="1688" y="33"/>
                  </a:lnTo>
                  <a:lnTo>
                    <a:pt x="1675" y="25"/>
                  </a:lnTo>
                  <a:lnTo>
                    <a:pt x="1661" y="18"/>
                  </a:lnTo>
                  <a:lnTo>
                    <a:pt x="1648" y="12"/>
                  </a:lnTo>
                  <a:lnTo>
                    <a:pt x="1634" y="7"/>
                  </a:lnTo>
                  <a:lnTo>
                    <a:pt x="1618" y="3"/>
                  </a:lnTo>
                  <a:lnTo>
                    <a:pt x="1602" y="1"/>
                  </a:lnTo>
                  <a:lnTo>
                    <a:pt x="1587" y="0"/>
                  </a:lnTo>
                  <a:lnTo>
                    <a:pt x="1571" y="0"/>
                  </a:lnTo>
                  <a:lnTo>
                    <a:pt x="1556" y="1"/>
                  </a:lnTo>
                  <a:lnTo>
                    <a:pt x="1541" y="3"/>
                  </a:lnTo>
                  <a:lnTo>
                    <a:pt x="1527" y="7"/>
                  </a:lnTo>
                  <a:lnTo>
                    <a:pt x="1512" y="11"/>
                  </a:lnTo>
                  <a:lnTo>
                    <a:pt x="1499" y="17"/>
                  </a:lnTo>
                  <a:lnTo>
                    <a:pt x="1485" y="22"/>
                  </a:lnTo>
                  <a:lnTo>
                    <a:pt x="1473" y="30"/>
                  </a:lnTo>
                  <a:lnTo>
                    <a:pt x="1461" y="38"/>
                  </a:lnTo>
                  <a:lnTo>
                    <a:pt x="1449" y="47"/>
                  </a:lnTo>
                  <a:lnTo>
                    <a:pt x="1437" y="57"/>
                  </a:lnTo>
                  <a:lnTo>
                    <a:pt x="1426" y="67"/>
                  </a:lnTo>
                  <a:lnTo>
                    <a:pt x="1415" y="78"/>
                  </a:lnTo>
                  <a:lnTo>
                    <a:pt x="1395" y="101"/>
                  </a:lnTo>
                  <a:lnTo>
                    <a:pt x="1376" y="126"/>
                  </a:lnTo>
                  <a:lnTo>
                    <a:pt x="1358" y="153"/>
                  </a:lnTo>
                  <a:lnTo>
                    <a:pt x="1343" y="180"/>
                  </a:lnTo>
                  <a:lnTo>
                    <a:pt x="1328" y="208"/>
                  </a:lnTo>
                  <a:lnTo>
                    <a:pt x="1316" y="237"/>
                  </a:lnTo>
                  <a:lnTo>
                    <a:pt x="1305" y="265"/>
                  </a:lnTo>
                  <a:lnTo>
                    <a:pt x="1296" y="293"/>
                  </a:lnTo>
                  <a:lnTo>
                    <a:pt x="1287" y="320"/>
                  </a:lnTo>
                  <a:lnTo>
                    <a:pt x="1278" y="355"/>
                  </a:lnTo>
                  <a:lnTo>
                    <a:pt x="1271" y="391"/>
                  </a:lnTo>
                  <a:lnTo>
                    <a:pt x="1267" y="428"/>
                  </a:lnTo>
                  <a:lnTo>
                    <a:pt x="1264" y="465"/>
                  </a:lnTo>
                  <a:lnTo>
                    <a:pt x="1261" y="501"/>
                  </a:lnTo>
                  <a:lnTo>
                    <a:pt x="1260" y="539"/>
                  </a:lnTo>
                  <a:lnTo>
                    <a:pt x="1260" y="613"/>
                  </a:lnTo>
                  <a:lnTo>
                    <a:pt x="1261" y="723"/>
                  </a:lnTo>
                  <a:lnTo>
                    <a:pt x="1264" y="1075"/>
                  </a:lnTo>
                  <a:lnTo>
                    <a:pt x="1200" y="1137"/>
                  </a:lnTo>
                  <a:lnTo>
                    <a:pt x="1138" y="1198"/>
                  </a:lnTo>
                  <a:lnTo>
                    <a:pt x="1024" y="1308"/>
                  </a:lnTo>
                  <a:lnTo>
                    <a:pt x="967" y="1364"/>
                  </a:lnTo>
                  <a:lnTo>
                    <a:pt x="912" y="1422"/>
                  </a:lnTo>
                  <a:lnTo>
                    <a:pt x="859" y="1481"/>
                  </a:lnTo>
                  <a:lnTo>
                    <a:pt x="833" y="1511"/>
                  </a:lnTo>
                  <a:lnTo>
                    <a:pt x="808" y="1541"/>
                  </a:lnTo>
                  <a:lnTo>
                    <a:pt x="783" y="1572"/>
                  </a:lnTo>
                  <a:lnTo>
                    <a:pt x="759" y="1604"/>
                  </a:lnTo>
                  <a:lnTo>
                    <a:pt x="735" y="1636"/>
                  </a:lnTo>
                  <a:lnTo>
                    <a:pt x="713" y="1668"/>
                  </a:lnTo>
                  <a:lnTo>
                    <a:pt x="701" y="1687"/>
                  </a:lnTo>
                  <a:lnTo>
                    <a:pt x="689" y="1706"/>
                  </a:lnTo>
                  <a:lnTo>
                    <a:pt x="678" y="1726"/>
                  </a:lnTo>
                  <a:lnTo>
                    <a:pt x="667" y="1746"/>
                  </a:lnTo>
                  <a:lnTo>
                    <a:pt x="657" y="1767"/>
                  </a:lnTo>
                  <a:lnTo>
                    <a:pt x="648" y="1788"/>
                  </a:lnTo>
                  <a:lnTo>
                    <a:pt x="639" y="1809"/>
                  </a:lnTo>
                  <a:lnTo>
                    <a:pt x="631" y="1830"/>
                  </a:lnTo>
                  <a:lnTo>
                    <a:pt x="624" y="1856"/>
                  </a:lnTo>
                  <a:lnTo>
                    <a:pt x="616" y="1880"/>
                  </a:lnTo>
                  <a:lnTo>
                    <a:pt x="610" y="1906"/>
                  </a:lnTo>
                  <a:lnTo>
                    <a:pt x="605" y="1931"/>
                  </a:lnTo>
                  <a:lnTo>
                    <a:pt x="601" y="1957"/>
                  </a:lnTo>
                  <a:lnTo>
                    <a:pt x="598" y="1983"/>
                  </a:lnTo>
                  <a:lnTo>
                    <a:pt x="596" y="2009"/>
                  </a:lnTo>
                  <a:lnTo>
                    <a:pt x="595" y="2035"/>
                  </a:lnTo>
                  <a:lnTo>
                    <a:pt x="596" y="2061"/>
                  </a:lnTo>
                  <a:lnTo>
                    <a:pt x="597" y="2086"/>
                  </a:lnTo>
                  <a:lnTo>
                    <a:pt x="599" y="2112"/>
                  </a:lnTo>
                  <a:lnTo>
                    <a:pt x="602" y="2138"/>
                  </a:lnTo>
                  <a:lnTo>
                    <a:pt x="608" y="2163"/>
                  </a:lnTo>
                  <a:lnTo>
                    <a:pt x="614" y="2189"/>
                  </a:lnTo>
                  <a:lnTo>
                    <a:pt x="620" y="2214"/>
                  </a:lnTo>
                  <a:lnTo>
                    <a:pt x="629" y="2239"/>
                  </a:lnTo>
                  <a:lnTo>
                    <a:pt x="638" y="2263"/>
                  </a:lnTo>
                  <a:lnTo>
                    <a:pt x="648" y="2288"/>
                  </a:lnTo>
                  <a:lnTo>
                    <a:pt x="659" y="2311"/>
                  </a:lnTo>
                  <a:lnTo>
                    <a:pt x="672" y="2334"/>
                  </a:lnTo>
                  <a:lnTo>
                    <a:pt x="685" y="2356"/>
                  </a:lnTo>
                  <a:lnTo>
                    <a:pt x="698" y="2377"/>
                  </a:lnTo>
                  <a:lnTo>
                    <a:pt x="713" y="2398"/>
                  </a:lnTo>
                  <a:lnTo>
                    <a:pt x="728" y="2420"/>
                  </a:lnTo>
                  <a:lnTo>
                    <a:pt x="745" y="2438"/>
                  </a:lnTo>
                  <a:lnTo>
                    <a:pt x="762" y="2457"/>
                  </a:lnTo>
                  <a:lnTo>
                    <a:pt x="780" y="2476"/>
                  </a:lnTo>
                  <a:lnTo>
                    <a:pt x="799" y="2494"/>
                  </a:lnTo>
                  <a:lnTo>
                    <a:pt x="819" y="2511"/>
                  </a:lnTo>
                  <a:lnTo>
                    <a:pt x="839" y="2528"/>
                  </a:lnTo>
                  <a:lnTo>
                    <a:pt x="859" y="2543"/>
                  </a:lnTo>
                  <a:lnTo>
                    <a:pt x="880" y="2558"/>
                  </a:lnTo>
                  <a:lnTo>
                    <a:pt x="900" y="2570"/>
                  </a:lnTo>
                  <a:lnTo>
                    <a:pt x="920" y="2582"/>
                  </a:lnTo>
                  <a:lnTo>
                    <a:pt x="940" y="2593"/>
                  </a:lnTo>
                  <a:lnTo>
                    <a:pt x="960" y="2603"/>
                  </a:lnTo>
                  <a:lnTo>
                    <a:pt x="981" y="2613"/>
                  </a:lnTo>
                  <a:lnTo>
                    <a:pt x="1003" y="2622"/>
                  </a:lnTo>
                  <a:lnTo>
                    <a:pt x="1024" y="2631"/>
                  </a:lnTo>
                  <a:lnTo>
                    <a:pt x="1045" y="2639"/>
                  </a:lnTo>
                  <a:lnTo>
                    <a:pt x="1073" y="2648"/>
                  </a:lnTo>
                  <a:lnTo>
                    <a:pt x="1101" y="2657"/>
                  </a:lnTo>
                  <a:lnTo>
                    <a:pt x="1129" y="2664"/>
                  </a:lnTo>
                  <a:lnTo>
                    <a:pt x="1156" y="2670"/>
                  </a:lnTo>
                  <a:lnTo>
                    <a:pt x="1185" y="2676"/>
                  </a:lnTo>
                  <a:lnTo>
                    <a:pt x="1214" y="2680"/>
                  </a:lnTo>
                  <a:lnTo>
                    <a:pt x="1242" y="2684"/>
                  </a:lnTo>
                  <a:lnTo>
                    <a:pt x="1271" y="2687"/>
                  </a:lnTo>
                  <a:lnTo>
                    <a:pt x="1274" y="3027"/>
                  </a:lnTo>
                  <a:lnTo>
                    <a:pt x="1272" y="3053"/>
                  </a:lnTo>
                  <a:lnTo>
                    <a:pt x="1271" y="3079"/>
                  </a:lnTo>
                  <a:lnTo>
                    <a:pt x="1268" y="3105"/>
                  </a:lnTo>
                  <a:lnTo>
                    <a:pt x="1264" y="3132"/>
                  </a:lnTo>
                  <a:lnTo>
                    <a:pt x="1257" y="3158"/>
                  </a:lnTo>
                  <a:lnTo>
                    <a:pt x="1248" y="3183"/>
                  </a:lnTo>
                  <a:lnTo>
                    <a:pt x="1238" y="3207"/>
                  </a:lnTo>
                  <a:lnTo>
                    <a:pt x="1232" y="3220"/>
                  </a:lnTo>
                  <a:lnTo>
                    <a:pt x="1226" y="3231"/>
                  </a:lnTo>
                  <a:close/>
                  <a:moveTo>
                    <a:pt x="1266" y="1636"/>
                  </a:moveTo>
                  <a:lnTo>
                    <a:pt x="1266" y="1636"/>
                  </a:lnTo>
                  <a:lnTo>
                    <a:pt x="1236" y="1652"/>
                  </a:lnTo>
                  <a:lnTo>
                    <a:pt x="1206" y="1668"/>
                  </a:lnTo>
                  <a:lnTo>
                    <a:pt x="1177" y="1687"/>
                  </a:lnTo>
                  <a:lnTo>
                    <a:pt x="1149" y="1707"/>
                  </a:lnTo>
                  <a:lnTo>
                    <a:pt x="1121" y="1728"/>
                  </a:lnTo>
                  <a:lnTo>
                    <a:pt x="1095" y="1751"/>
                  </a:lnTo>
                  <a:lnTo>
                    <a:pt x="1070" y="1774"/>
                  </a:lnTo>
                  <a:lnTo>
                    <a:pt x="1046" y="1799"/>
                  </a:lnTo>
                  <a:lnTo>
                    <a:pt x="1026" y="1820"/>
                  </a:lnTo>
                  <a:lnTo>
                    <a:pt x="1172" y="1958"/>
                  </a:lnTo>
                  <a:lnTo>
                    <a:pt x="1192" y="1938"/>
                  </a:lnTo>
                  <a:lnTo>
                    <a:pt x="1210" y="1920"/>
                  </a:lnTo>
                  <a:lnTo>
                    <a:pt x="1228" y="1902"/>
                  </a:lnTo>
                  <a:lnTo>
                    <a:pt x="1248" y="1886"/>
                  </a:lnTo>
                  <a:lnTo>
                    <a:pt x="1268" y="1870"/>
                  </a:lnTo>
                  <a:lnTo>
                    <a:pt x="1270" y="2484"/>
                  </a:lnTo>
                  <a:lnTo>
                    <a:pt x="1230" y="2479"/>
                  </a:lnTo>
                  <a:lnTo>
                    <a:pt x="1190" y="2471"/>
                  </a:lnTo>
                  <a:lnTo>
                    <a:pt x="1151" y="2461"/>
                  </a:lnTo>
                  <a:lnTo>
                    <a:pt x="1112" y="2448"/>
                  </a:lnTo>
                  <a:lnTo>
                    <a:pt x="1081" y="2437"/>
                  </a:lnTo>
                  <a:lnTo>
                    <a:pt x="1049" y="2423"/>
                  </a:lnTo>
                  <a:lnTo>
                    <a:pt x="1020" y="2407"/>
                  </a:lnTo>
                  <a:lnTo>
                    <a:pt x="992" y="2389"/>
                  </a:lnTo>
                  <a:lnTo>
                    <a:pt x="964" y="2369"/>
                  </a:lnTo>
                  <a:lnTo>
                    <a:pt x="936" y="2346"/>
                  </a:lnTo>
                  <a:lnTo>
                    <a:pt x="924" y="2335"/>
                  </a:lnTo>
                  <a:lnTo>
                    <a:pt x="911" y="2321"/>
                  </a:lnTo>
                  <a:lnTo>
                    <a:pt x="899" y="2309"/>
                  </a:lnTo>
                  <a:lnTo>
                    <a:pt x="888" y="2296"/>
                  </a:lnTo>
                  <a:lnTo>
                    <a:pt x="877" y="2281"/>
                  </a:lnTo>
                  <a:lnTo>
                    <a:pt x="867" y="2268"/>
                  </a:lnTo>
                  <a:lnTo>
                    <a:pt x="858" y="2252"/>
                  </a:lnTo>
                  <a:lnTo>
                    <a:pt x="849" y="2238"/>
                  </a:lnTo>
                  <a:lnTo>
                    <a:pt x="840" y="2222"/>
                  </a:lnTo>
                  <a:lnTo>
                    <a:pt x="832" y="2207"/>
                  </a:lnTo>
                  <a:lnTo>
                    <a:pt x="825" y="2190"/>
                  </a:lnTo>
                  <a:lnTo>
                    <a:pt x="820" y="2173"/>
                  </a:lnTo>
                  <a:lnTo>
                    <a:pt x="814" y="2156"/>
                  </a:lnTo>
                  <a:lnTo>
                    <a:pt x="809" y="2139"/>
                  </a:lnTo>
                  <a:lnTo>
                    <a:pt x="805" y="2122"/>
                  </a:lnTo>
                  <a:lnTo>
                    <a:pt x="802" y="2104"/>
                  </a:lnTo>
                  <a:lnTo>
                    <a:pt x="800" y="2087"/>
                  </a:lnTo>
                  <a:lnTo>
                    <a:pt x="798" y="2070"/>
                  </a:lnTo>
                  <a:lnTo>
                    <a:pt x="796" y="2052"/>
                  </a:lnTo>
                  <a:lnTo>
                    <a:pt x="796" y="2035"/>
                  </a:lnTo>
                  <a:lnTo>
                    <a:pt x="798" y="2017"/>
                  </a:lnTo>
                  <a:lnTo>
                    <a:pt x="799" y="1999"/>
                  </a:lnTo>
                  <a:lnTo>
                    <a:pt x="801" y="1983"/>
                  </a:lnTo>
                  <a:lnTo>
                    <a:pt x="803" y="1965"/>
                  </a:lnTo>
                  <a:lnTo>
                    <a:pt x="808" y="1948"/>
                  </a:lnTo>
                  <a:lnTo>
                    <a:pt x="811" y="1930"/>
                  </a:lnTo>
                  <a:lnTo>
                    <a:pt x="816" y="1914"/>
                  </a:lnTo>
                  <a:lnTo>
                    <a:pt x="822" y="1897"/>
                  </a:lnTo>
                  <a:lnTo>
                    <a:pt x="834" y="1866"/>
                  </a:lnTo>
                  <a:lnTo>
                    <a:pt x="848" y="1837"/>
                  </a:lnTo>
                  <a:lnTo>
                    <a:pt x="863" y="1808"/>
                  </a:lnTo>
                  <a:lnTo>
                    <a:pt x="881" y="1780"/>
                  </a:lnTo>
                  <a:lnTo>
                    <a:pt x="901" y="1751"/>
                  </a:lnTo>
                  <a:lnTo>
                    <a:pt x="922" y="1722"/>
                  </a:lnTo>
                  <a:lnTo>
                    <a:pt x="944" y="1693"/>
                  </a:lnTo>
                  <a:lnTo>
                    <a:pt x="966" y="1665"/>
                  </a:lnTo>
                  <a:lnTo>
                    <a:pt x="989" y="1638"/>
                  </a:lnTo>
                  <a:lnTo>
                    <a:pt x="1013" y="1610"/>
                  </a:lnTo>
                  <a:lnTo>
                    <a:pt x="1062" y="1557"/>
                  </a:lnTo>
                  <a:lnTo>
                    <a:pt x="1112" y="1506"/>
                  </a:lnTo>
                  <a:lnTo>
                    <a:pt x="1162" y="1454"/>
                  </a:lnTo>
                  <a:lnTo>
                    <a:pt x="1265" y="1355"/>
                  </a:lnTo>
                  <a:lnTo>
                    <a:pt x="1266" y="1636"/>
                  </a:lnTo>
                  <a:close/>
                  <a:moveTo>
                    <a:pt x="1469" y="1789"/>
                  </a:moveTo>
                  <a:lnTo>
                    <a:pt x="1472" y="2475"/>
                  </a:lnTo>
                  <a:lnTo>
                    <a:pt x="1491" y="2471"/>
                  </a:lnTo>
                  <a:lnTo>
                    <a:pt x="1510" y="2466"/>
                  </a:lnTo>
                  <a:lnTo>
                    <a:pt x="1529" y="2460"/>
                  </a:lnTo>
                  <a:lnTo>
                    <a:pt x="1548" y="2453"/>
                  </a:lnTo>
                  <a:lnTo>
                    <a:pt x="1566" y="2446"/>
                  </a:lnTo>
                  <a:lnTo>
                    <a:pt x="1583" y="2437"/>
                  </a:lnTo>
                  <a:lnTo>
                    <a:pt x="1601" y="2428"/>
                  </a:lnTo>
                  <a:lnTo>
                    <a:pt x="1618" y="2418"/>
                  </a:lnTo>
                  <a:lnTo>
                    <a:pt x="1640" y="2404"/>
                  </a:lnTo>
                  <a:lnTo>
                    <a:pt x="1660" y="2387"/>
                  </a:lnTo>
                  <a:lnTo>
                    <a:pt x="1679" y="2369"/>
                  </a:lnTo>
                  <a:lnTo>
                    <a:pt x="1697" y="2349"/>
                  </a:lnTo>
                  <a:lnTo>
                    <a:pt x="1713" y="2329"/>
                  </a:lnTo>
                  <a:lnTo>
                    <a:pt x="1726" y="2307"/>
                  </a:lnTo>
                  <a:lnTo>
                    <a:pt x="1738" y="2282"/>
                  </a:lnTo>
                  <a:lnTo>
                    <a:pt x="1748" y="2258"/>
                  </a:lnTo>
                  <a:lnTo>
                    <a:pt x="1755" y="2234"/>
                  </a:lnTo>
                  <a:lnTo>
                    <a:pt x="1761" y="2211"/>
                  </a:lnTo>
                  <a:lnTo>
                    <a:pt x="1765" y="2188"/>
                  </a:lnTo>
                  <a:lnTo>
                    <a:pt x="1768" y="2163"/>
                  </a:lnTo>
                  <a:lnTo>
                    <a:pt x="1770" y="2139"/>
                  </a:lnTo>
                  <a:lnTo>
                    <a:pt x="1770" y="2115"/>
                  </a:lnTo>
                  <a:lnTo>
                    <a:pt x="1770" y="2091"/>
                  </a:lnTo>
                  <a:lnTo>
                    <a:pt x="1768" y="2066"/>
                  </a:lnTo>
                  <a:lnTo>
                    <a:pt x="1764" y="2038"/>
                  </a:lnTo>
                  <a:lnTo>
                    <a:pt x="1758" y="2010"/>
                  </a:lnTo>
                  <a:lnTo>
                    <a:pt x="1750" y="1984"/>
                  </a:lnTo>
                  <a:lnTo>
                    <a:pt x="1738" y="1958"/>
                  </a:lnTo>
                  <a:lnTo>
                    <a:pt x="1725" y="1932"/>
                  </a:lnTo>
                  <a:lnTo>
                    <a:pt x="1709" y="1909"/>
                  </a:lnTo>
                  <a:lnTo>
                    <a:pt x="1693" y="1887"/>
                  </a:lnTo>
                  <a:lnTo>
                    <a:pt x="1673" y="1867"/>
                  </a:lnTo>
                  <a:lnTo>
                    <a:pt x="1663" y="1857"/>
                  </a:lnTo>
                  <a:lnTo>
                    <a:pt x="1651" y="1848"/>
                  </a:lnTo>
                  <a:lnTo>
                    <a:pt x="1639" y="1839"/>
                  </a:lnTo>
                  <a:lnTo>
                    <a:pt x="1628" y="1831"/>
                  </a:lnTo>
                  <a:lnTo>
                    <a:pt x="1616" y="1823"/>
                  </a:lnTo>
                  <a:lnTo>
                    <a:pt x="1602" y="1817"/>
                  </a:lnTo>
                  <a:lnTo>
                    <a:pt x="1590" y="1811"/>
                  </a:lnTo>
                  <a:lnTo>
                    <a:pt x="1577" y="1805"/>
                  </a:lnTo>
                  <a:lnTo>
                    <a:pt x="1563" y="1801"/>
                  </a:lnTo>
                  <a:lnTo>
                    <a:pt x="1550" y="1796"/>
                  </a:lnTo>
                  <a:lnTo>
                    <a:pt x="1537" y="1794"/>
                  </a:lnTo>
                  <a:lnTo>
                    <a:pt x="1523" y="1791"/>
                  </a:lnTo>
                  <a:lnTo>
                    <a:pt x="1510" y="1790"/>
                  </a:lnTo>
                  <a:lnTo>
                    <a:pt x="1495" y="1789"/>
                  </a:lnTo>
                  <a:lnTo>
                    <a:pt x="1482" y="1789"/>
                  </a:lnTo>
                  <a:lnTo>
                    <a:pt x="1469" y="1789"/>
                  </a:lnTo>
                  <a:close/>
                  <a:moveTo>
                    <a:pt x="1464" y="851"/>
                  </a:moveTo>
                  <a:lnTo>
                    <a:pt x="1463" y="723"/>
                  </a:lnTo>
                  <a:lnTo>
                    <a:pt x="1462" y="611"/>
                  </a:lnTo>
                  <a:lnTo>
                    <a:pt x="1461" y="557"/>
                  </a:lnTo>
                  <a:lnTo>
                    <a:pt x="1462" y="504"/>
                  </a:lnTo>
                  <a:lnTo>
                    <a:pt x="1463" y="476"/>
                  </a:lnTo>
                  <a:lnTo>
                    <a:pt x="1465" y="449"/>
                  </a:lnTo>
                  <a:lnTo>
                    <a:pt x="1469" y="423"/>
                  </a:lnTo>
                  <a:lnTo>
                    <a:pt x="1474" y="398"/>
                  </a:lnTo>
                  <a:lnTo>
                    <a:pt x="1485" y="359"/>
                  </a:lnTo>
                  <a:lnTo>
                    <a:pt x="1494" y="329"/>
                  </a:lnTo>
                  <a:lnTo>
                    <a:pt x="1507" y="297"/>
                  </a:lnTo>
                  <a:lnTo>
                    <a:pt x="1513" y="282"/>
                  </a:lnTo>
                  <a:lnTo>
                    <a:pt x="1520" y="267"/>
                  </a:lnTo>
                  <a:lnTo>
                    <a:pt x="1527" y="254"/>
                  </a:lnTo>
                  <a:lnTo>
                    <a:pt x="1534" y="242"/>
                  </a:lnTo>
                  <a:lnTo>
                    <a:pt x="1542" y="232"/>
                  </a:lnTo>
                  <a:lnTo>
                    <a:pt x="1550" y="225"/>
                  </a:lnTo>
                  <a:lnTo>
                    <a:pt x="1553" y="223"/>
                  </a:lnTo>
                  <a:lnTo>
                    <a:pt x="1558" y="221"/>
                  </a:lnTo>
                  <a:lnTo>
                    <a:pt x="1562" y="219"/>
                  </a:lnTo>
                  <a:lnTo>
                    <a:pt x="1566" y="219"/>
                  </a:lnTo>
                  <a:lnTo>
                    <a:pt x="1570" y="221"/>
                  </a:lnTo>
                  <a:lnTo>
                    <a:pt x="1573" y="223"/>
                  </a:lnTo>
                  <a:lnTo>
                    <a:pt x="1581" y="228"/>
                  </a:lnTo>
                  <a:lnTo>
                    <a:pt x="1588" y="237"/>
                  </a:lnTo>
                  <a:lnTo>
                    <a:pt x="1595" y="248"/>
                  </a:lnTo>
                  <a:lnTo>
                    <a:pt x="1600" y="258"/>
                  </a:lnTo>
                  <a:lnTo>
                    <a:pt x="1605" y="270"/>
                  </a:lnTo>
                  <a:lnTo>
                    <a:pt x="1610" y="286"/>
                  </a:lnTo>
                  <a:lnTo>
                    <a:pt x="1617" y="310"/>
                  </a:lnTo>
                  <a:lnTo>
                    <a:pt x="1621" y="332"/>
                  </a:lnTo>
                  <a:lnTo>
                    <a:pt x="1626" y="356"/>
                  </a:lnTo>
                  <a:lnTo>
                    <a:pt x="1628" y="380"/>
                  </a:lnTo>
                  <a:lnTo>
                    <a:pt x="1629" y="404"/>
                  </a:lnTo>
                  <a:lnTo>
                    <a:pt x="1629" y="429"/>
                  </a:lnTo>
                  <a:lnTo>
                    <a:pt x="1628" y="452"/>
                  </a:lnTo>
                  <a:lnTo>
                    <a:pt x="1627" y="476"/>
                  </a:lnTo>
                  <a:lnTo>
                    <a:pt x="1624" y="502"/>
                  </a:lnTo>
                  <a:lnTo>
                    <a:pt x="1619" y="528"/>
                  </a:lnTo>
                  <a:lnTo>
                    <a:pt x="1615" y="554"/>
                  </a:lnTo>
                  <a:lnTo>
                    <a:pt x="1608" y="578"/>
                  </a:lnTo>
                  <a:lnTo>
                    <a:pt x="1600" y="603"/>
                  </a:lnTo>
                  <a:lnTo>
                    <a:pt x="1592" y="627"/>
                  </a:lnTo>
                  <a:lnTo>
                    <a:pt x="1582" y="652"/>
                  </a:lnTo>
                  <a:lnTo>
                    <a:pt x="1572" y="675"/>
                  </a:lnTo>
                  <a:lnTo>
                    <a:pt x="1561" y="699"/>
                  </a:lnTo>
                  <a:lnTo>
                    <a:pt x="1549" y="721"/>
                  </a:lnTo>
                  <a:lnTo>
                    <a:pt x="1537" y="744"/>
                  </a:lnTo>
                  <a:lnTo>
                    <a:pt x="1523" y="766"/>
                  </a:lnTo>
                  <a:lnTo>
                    <a:pt x="1509" y="788"/>
                  </a:lnTo>
                  <a:lnTo>
                    <a:pt x="1494" y="809"/>
                  </a:lnTo>
                  <a:lnTo>
                    <a:pt x="1464" y="851"/>
                  </a:lnTo>
                  <a:close/>
                  <a:moveTo>
                    <a:pt x="154" y="3429"/>
                  </a:moveTo>
                  <a:lnTo>
                    <a:pt x="154" y="3429"/>
                  </a:lnTo>
                  <a:lnTo>
                    <a:pt x="147" y="3435"/>
                  </a:lnTo>
                  <a:lnTo>
                    <a:pt x="138" y="3439"/>
                  </a:lnTo>
                  <a:lnTo>
                    <a:pt x="130" y="3443"/>
                  </a:lnTo>
                  <a:lnTo>
                    <a:pt x="121" y="3446"/>
                  </a:lnTo>
                  <a:lnTo>
                    <a:pt x="112" y="3448"/>
                  </a:lnTo>
                  <a:lnTo>
                    <a:pt x="103" y="3449"/>
                  </a:lnTo>
                  <a:lnTo>
                    <a:pt x="93" y="3449"/>
                  </a:lnTo>
                  <a:lnTo>
                    <a:pt x="84" y="3448"/>
                  </a:lnTo>
                  <a:lnTo>
                    <a:pt x="75" y="3447"/>
                  </a:lnTo>
                  <a:lnTo>
                    <a:pt x="66" y="3445"/>
                  </a:lnTo>
                  <a:lnTo>
                    <a:pt x="58" y="3442"/>
                  </a:lnTo>
                  <a:lnTo>
                    <a:pt x="50" y="3438"/>
                  </a:lnTo>
                  <a:lnTo>
                    <a:pt x="42" y="3433"/>
                  </a:lnTo>
                  <a:lnTo>
                    <a:pt x="35" y="3427"/>
                  </a:lnTo>
                  <a:lnTo>
                    <a:pt x="27" y="3420"/>
                  </a:lnTo>
                  <a:lnTo>
                    <a:pt x="22" y="3414"/>
                  </a:lnTo>
                  <a:lnTo>
                    <a:pt x="16" y="3406"/>
                  </a:lnTo>
                  <a:lnTo>
                    <a:pt x="11" y="3397"/>
                  </a:lnTo>
                  <a:lnTo>
                    <a:pt x="7" y="3389"/>
                  </a:lnTo>
                  <a:lnTo>
                    <a:pt x="4" y="3380"/>
                  </a:lnTo>
                  <a:lnTo>
                    <a:pt x="2" y="3371"/>
                  </a:lnTo>
                  <a:lnTo>
                    <a:pt x="0" y="3361"/>
                  </a:lnTo>
                  <a:lnTo>
                    <a:pt x="0" y="3352"/>
                  </a:lnTo>
                  <a:lnTo>
                    <a:pt x="2" y="3343"/>
                  </a:lnTo>
                  <a:lnTo>
                    <a:pt x="3" y="3335"/>
                  </a:lnTo>
                  <a:lnTo>
                    <a:pt x="5" y="3326"/>
                  </a:lnTo>
                  <a:lnTo>
                    <a:pt x="8" y="3318"/>
                  </a:lnTo>
                  <a:lnTo>
                    <a:pt x="13" y="3309"/>
                  </a:lnTo>
                  <a:lnTo>
                    <a:pt x="17" y="3301"/>
                  </a:lnTo>
                  <a:lnTo>
                    <a:pt x="23" y="3293"/>
                  </a:lnTo>
                  <a:lnTo>
                    <a:pt x="29" y="3287"/>
                  </a:lnTo>
                  <a:lnTo>
                    <a:pt x="37" y="3280"/>
                  </a:lnTo>
                  <a:lnTo>
                    <a:pt x="76" y="3250"/>
                  </a:lnTo>
                  <a:lnTo>
                    <a:pt x="123" y="3215"/>
                  </a:lnTo>
                  <a:lnTo>
                    <a:pt x="187" y="3168"/>
                  </a:lnTo>
                  <a:lnTo>
                    <a:pt x="265" y="3114"/>
                  </a:lnTo>
                  <a:lnTo>
                    <a:pt x="357" y="3050"/>
                  </a:lnTo>
                  <a:lnTo>
                    <a:pt x="463" y="2981"/>
                  </a:lnTo>
                  <a:lnTo>
                    <a:pt x="520" y="2946"/>
                  </a:lnTo>
                  <a:lnTo>
                    <a:pt x="581" y="2908"/>
                  </a:lnTo>
                  <a:lnTo>
                    <a:pt x="572" y="2926"/>
                  </a:lnTo>
                  <a:lnTo>
                    <a:pt x="566" y="2943"/>
                  </a:lnTo>
                  <a:lnTo>
                    <a:pt x="559" y="2962"/>
                  </a:lnTo>
                  <a:lnTo>
                    <a:pt x="553" y="2981"/>
                  </a:lnTo>
                  <a:lnTo>
                    <a:pt x="519" y="2983"/>
                  </a:lnTo>
                  <a:lnTo>
                    <a:pt x="532" y="3162"/>
                  </a:lnTo>
                  <a:lnTo>
                    <a:pt x="450" y="3216"/>
                  </a:lnTo>
                  <a:lnTo>
                    <a:pt x="375" y="3267"/>
                  </a:lnTo>
                  <a:lnTo>
                    <a:pt x="312" y="3312"/>
                  </a:lnTo>
                  <a:lnTo>
                    <a:pt x="257" y="3351"/>
                  </a:lnTo>
                  <a:lnTo>
                    <a:pt x="181" y="3408"/>
                  </a:lnTo>
                  <a:lnTo>
                    <a:pt x="154" y="3429"/>
                  </a:lnTo>
                  <a:close/>
                  <a:moveTo>
                    <a:pt x="140" y="1124"/>
                  </a:moveTo>
                  <a:lnTo>
                    <a:pt x="140" y="1124"/>
                  </a:lnTo>
                  <a:lnTo>
                    <a:pt x="131" y="1129"/>
                  </a:lnTo>
                  <a:lnTo>
                    <a:pt x="122" y="1131"/>
                  </a:lnTo>
                  <a:lnTo>
                    <a:pt x="113" y="1133"/>
                  </a:lnTo>
                  <a:lnTo>
                    <a:pt x="103" y="1134"/>
                  </a:lnTo>
                  <a:lnTo>
                    <a:pt x="94" y="1136"/>
                  </a:lnTo>
                  <a:lnTo>
                    <a:pt x="85" y="1134"/>
                  </a:lnTo>
                  <a:lnTo>
                    <a:pt x="76" y="1133"/>
                  </a:lnTo>
                  <a:lnTo>
                    <a:pt x="67" y="1131"/>
                  </a:lnTo>
                  <a:lnTo>
                    <a:pt x="58" y="1128"/>
                  </a:lnTo>
                  <a:lnTo>
                    <a:pt x="51" y="1124"/>
                  </a:lnTo>
                  <a:lnTo>
                    <a:pt x="43" y="1119"/>
                  </a:lnTo>
                  <a:lnTo>
                    <a:pt x="35" y="1113"/>
                  </a:lnTo>
                  <a:lnTo>
                    <a:pt x="28" y="1108"/>
                  </a:lnTo>
                  <a:lnTo>
                    <a:pt x="22" y="1101"/>
                  </a:lnTo>
                  <a:lnTo>
                    <a:pt x="16" y="1093"/>
                  </a:lnTo>
                  <a:lnTo>
                    <a:pt x="12" y="1084"/>
                  </a:lnTo>
                  <a:lnTo>
                    <a:pt x="7" y="1075"/>
                  </a:lnTo>
                  <a:lnTo>
                    <a:pt x="4" y="1066"/>
                  </a:lnTo>
                  <a:lnTo>
                    <a:pt x="2" y="1058"/>
                  </a:lnTo>
                  <a:lnTo>
                    <a:pt x="0" y="1049"/>
                  </a:lnTo>
                  <a:lnTo>
                    <a:pt x="0" y="1040"/>
                  </a:lnTo>
                  <a:lnTo>
                    <a:pt x="2" y="1030"/>
                  </a:lnTo>
                  <a:lnTo>
                    <a:pt x="3" y="1021"/>
                  </a:lnTo>
                  <a:lnTo>
                    <a:pt x="5" y="1012"/>
                  </a:lnTo>
                  <a:lnTo>
                    <a:pt x="8" y="1004"/>
                  </a:lnTo>
                  <a:lnTo>
                    <a:pt x="12" y="995"/>
                  </a:lnTo>
                  <a:lnTo>
                    <a:pt x="16" y="987"/>
                  </a:lnTo>
                  <a:lnTo>
                    <a:pt x="22" y="981"/>
                  </a:lnTo>
                  <a:lnTo>
                    <a:pt x="28" y="973"/>
                  </a:lnTo>
                  <a:lnTo>
                    <a:pt x="35" y="967"/>
                  </a:lnTo>
                  <a:lnTo>
                    <a:pt x="43" y="962"/>
                  </a:lnTo>
                  <a:lnTo>
                    <a:pt x="51" y="956"/>
                  </a:lnTo>
                  <a:lnTo>
                    <a:pt x="73" y="945"/>
                  </a:lnTo>
                  <a:lnTo>
                    <a:pt x="133" y="916"/>
                  </a:lnTo>
                  <a:lnTo>
                    <a:pt x="177" y="895"/>
                  </a:lnTo>
                  <a:lnTo>
                    <a:pt x="228" y="871"/>
                  </a:lnTo>
                  <a:lnTo>
                    <a:pt x="288" y="846"/>
                  </a:lnTo>
                  <a:lnTo>
                    <a:pt x="355" y="818"/>
                  </a:lnTo>
                  <a:lnTo>
                    <a:pt x="429" y="789"/>
                  </a:lnTo>
                  <a:lnTo>
                    <a:pt x="510" y="758"/>
                  </a:lnTo>
                  <a:lnTo>
                    <a:pt x="597" y="727"/>
                  </a:lnTo>
                  <a:lnTo>
                    <a:pt x="689" y="695"/>
                  </a:lnTo>
                  <a:lnTo>
                    <a:pt x="788" y="665"/>
                  </a:lnTo>
                  <a:lnTo>
                    <a:pt x="890" y="636"/>
                  </a:lnTo>
                  <a:lnTo>
                    <a:pt x="942" y="622"/>
                  </a:lnTo>
                  <a:lnTo>
                    <a:pt x="997" y="608"/>
                  </a:lnTo>
                  <a:lnTo>
                    <a:pt x="1052" y="595"/>
                  </a:lnTo>
                  <a:lnTo>
                    <a:pt x="1107" y="582"/>
                  </a:lnTo>
                  <a:lnTo>
                    <a:pt x="1109" y="614"/>
                  </a:lnTo>
                  <a:lnTo>
                    <a:pt x="1110" y="724"/>
                  </a:lnTo>
                  <a:lnTo>
                    <a:pt x="1110" y="774"/>
                  </a:lnTo>
                  <a:lnTo>
                    <a:pt x="1058" y="787"/>
                  </a:lnTo>
                  <a:lnTo>
                    <a:pt x="1007" y="799"/>
                  </a:lnTo>
                  <a:lnTo>
                    <a:pt x="909" y="826"/>
                  </a:lnTo>
                  <a:lnTo>
                    <a:pt x="815" y="854"/>
                  </a:lnTo>
                  <a:lnTo>
                    <a:pt x="725" y="883"/>
                  </a:lnTo>
                  <a:lnTo>
                    <a:pt x="640" y="912"/>
                  </a:lnTo>
                  <a:lnTo>
                    <a:pt x="560" y="941"/>
                  </a:lnTo>
                  <a:lnTo>
                    <a:pt x="487" y="969"/>
                  </a:lnTo>
                  <a:lnTo>
                    <a:pt x="419" y="996"/>
                  </a:lnTo>
                  <a:lnTo>
                    <a:pt x="356" y="1023"/>
                  </a:lnTo>
                  <a:lnTo>
                    <a:pt x="301" y="1046"/>
                  </a:lnTo>
                  <a:lnTo>
                    <a:pt x="255" y="1069"/>
                  </a:lnTo>
                  <a:lnTo>
                    <a:pt x="215" y="1087"/>
                  </a:lnTo>
                  <a:lnTo>
                    <a:pt x="159" y="1114"/>
                  </a:lnTo>
                  <a:lnTo>
                    <a:pt x="140" y="1124"/>
                  </a:lnTo>
                  <a:close/>
                </a:path>
              </a:pathLst>
            </a:custGeom>
            <a:solidFill>
              <a:srgbClr val="FFFFFF"/>
            </a:soli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3" name="组合 2"/>
          <p:cNvGrpSpPr/>
          <p:nvPr/>
        </p:nvGrpSpPr>
        <p:grpSpPr>
          <a:xfrm>
            <a:off x="3330880" y="1420596"/>
            <a:ext cx="2482241" cy="3275990"/>
            <a:chOff x="3330880" y="1420596"/>
            <a:chExt cx="2482241" cy="3275990"/>
          </a:xfrm>
        </p:grpSpPr>
        <p:sp>
          <p:nvSpPr>
            <p:cNvPr id="30" name="任意多边形 10"/>
            <p:cNvSpPr/>
            <p:nvPr/>
          </p:nvSpPr>
          <p:spPr>
            <a:xfrm>
              <a:off x="3514225" y="2455296"/>
              <a:ext cx="983780" cy="2241290"/>
            </a:xfrm>
            <a:custGeom>
              <a:avLst/>
              <a:gdLst>
                <a:gd name="connsiteX0" fmla="*/ 0 w 879400"/>
                <a:gd name="connsiteY0" fmla="*/ 0 h 2003487"/>
                <a:gd name="connsiteX1" fmla="*/ 26376 w 879400"/>
                <a:gd name="connsiteY1" fmla="*/ 0 h 2003487"/>
                <a:gd name="connsiteX2" fmla="*/ 26376 w 879400"/>
                <a:gd name="connsiteY2" fmla="*/ 1125415 h 2003487"/>
                <a:gd name="connsiteX3" fmla="*/ 26064 w 879400"/>
                <a:gd name="connsiteY3" fmla="*/ 1125415 h 2003487"/>
                <a:gd name="connsiteX4" fmla="*/ 29875 w 879400"/>
                <a:gd name="connsiteY4" fmla="*/ 1200872 h 2003487"/>
                <a:gd name="connsiteX5" fmla="*/ 809241 w 879400"/>
                <a:gd name="connsiteY5" fmla="*/ 1975307 h 2003487"/>
                <a:gd name="connsiteX6" fmla="*/ 879400 w 879400"/>
                <a:gd name="connsiteY6" fmla="*/ 1978629 h 2003487"/>
                <a:gd name="connsiteX7" fmla="*/ 868002 w 879400"/>
                <a:gd name="connsiteY7" fmla="*/ 2003487 h 2003487"/>
                <a:gd name="connsiteX8" fmla="*/ 806805 w 879400"/>
                <a:gd name="connsiteY8" fmla="*/ 2000590 h 2003487"/>
                <a:gd name="connsiteX9" fmla="*/ 4608 w 879400"/>
                <a:gd name="connsiteY9" fmla="*/ 1203469 h 2003487"/>
                <a:gd name="connsiteX10" fmla="*/ 666 w 879400"/>
                <a:gd name="connsiteY10" fmla="*/ 1125415 h 2003487"/>
                <a:gd name="connsiteX11" fmla="*/ 0 w 879400"/>
                <a:gd name="connsiteY11" fmla="*/ 1125415 h 2003487"/>
                <a:gd name="connsiteX12" fmla="*/ 0 w 879400"/>
                <a:gd name="connsiteY12" fmla="*/ 1112224 h 200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9400" h="2003487">
                  <a:moveTo>
                    <a:pt x="0" y="0"/>
                  </a:moveTo>
                  <a:lnTo>
                    <a:pt x="26376" y="0"/>
                  </a:lnTo>
                  <a:lnTo>
                    <a:pt x="26376" y="1125415"/>
                  </a:lnTo>
                  <a:lnTo>
                    <a:pt x="26064" y="1125415"/>
                  </a:lnTo>
                  <a:lnTo>
                    <a:pt x="29875" y="1200872"/>
                  </a:lnTo>
                  <a:cubicBezTo>
                    <a:pt x="71500" y="1610747"/>
                    <a:pt x="398620" y="1936224"/>
                    <a:pt x="809241" y="1975307"/>
                  </a:cubicBezTo>
                  <a:lnTo>
                    <a:pt x="879400" y="1978629"/>
                  </a:lnTo>
                  <a:lnTo>
                    <a:pt x="868002" y="2003487"/>
                  </a:lnTo>
                  <a:lnTo>
                    <a:pt x="806805" y="2000590"/>
                  </a:lnTo>
                  <a:cubicBezTo>
                    <a:pt x="384155" y="1960361"/>
                    <a:pt x="47453" y="1625351"/>
                    <a:pt x="4608" y="1203469"/>
                  </a:cubicBezTo>
                  <a:lnTo>
                    <a:pt x="666" y="1125415"/>
                  </a:lnTo>
                  <a:lnTo>
                    <a:pt x="0" y="1125415"/>
                  </a:lnTo>
                  <a:lnTo>
                    <a:pt x="0" y="1112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31" name="椭圆 30"/>
            <p:cNvSpPr/>
            <p:nvPr/>
          </p:nvSpPr>
          <p:spPr>
            <a:xfrm>
              <a:off x="3330880" y="2006578"/>
              <a:ext cx="406031" cy="4060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013" b="0" i="0" u="none" strike="noStrike" kern="1200" cap="none" spc="0" normalizeH="0" baseline="0" noProof="0" dirty="0">
                  <a:ln>
                    <a:noFill/>
                  </a:ln>
                  <a:solidFill>
                    <a:srgbClr val="FEFFFF"/>
                  </a:solidFill>
                  <a:effectLst/>
                  <a:uLnTx/>
                  <a:uFillTx/>
                  <a:latin typeface="Arial" panose="020F0502020204030204"/>
                  <a:ea typeface="微软雅黑"/>
                  <a:cs typeface="+mn-ea"/>
                  <a:sym typeface="+mn-lt"/>
                </a:rPr>
                <a:t>B</a:t>
              </a:r>
              <a:endParaRPr kumimoji="0" lang="zh-CN" altLang="en-US" sz="1013" b="0" i="0" u="none" strike="noStrike" kern="1200" cap="none" spc="0" normalizeH="0" baseline="0" noProof="0" dirty="0">
                <a:ln>
                  <a:noFill/>
                </a:ln>
                <a:solidFill>
                  <a:srgbClr val="FEFFFF"/>
                </a:solidFill>
                <a:effectLst/>
                <a:uLnTx/>
                <a:uFillTx/>
                <a:latin typeface="Arial" panose="020F0502020204030204"/>
                <a:ea typeface="微软雅黑"/>
                <a:cs typeface="+mn-ea"/>
                <a:sym typeface="+mn-lt"/>
              </a:endParaRPr>
            </a:p>
          </p:txBody>
        </p:sp>
        <p:sp>
          <p:nvSpPr>
            <p:cNvPr id="32" name="椭圆 31"/>
            <p:cNvSpPr/>
            <p:nvPr/>
          </p:nvSpPr>
          <p:spPr>
            <a:xfrm>
              <a:off x="3755603" y="3052221"/>
              <a:ext cx="1484802" cy="1484802"/>
            </a:xfrm>
            <a:prstGeom prst="ellipse">
              <a:avLst/>
            </a:prstGeom>
            <a:ln w="5715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33" name="矩形 32"/>
            <p:cNvSpPr/>
            <p:nvPr/>
          </p:nvSpPr>
          <p:spPr>
            <a:xfrm>
              <a:off x="3925288" y="1420596"/>
              <a:ext cx="1887833" cy="16316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41" name="KSO_Shape"/>
            <p:cNvSpPr>
              <a:spLocks/>
            </p:cNvSpPr>
            <p:nvPr/>
          </p:nvSpPr>
          <p:spPr bwMode="auto">
            <a:xfrm>
              <a:off x="4133089" y="3455860"/>
              <a:ext cx="729830" cy="677526"/>
            </a:xfrm>
            <a:custGeom>
              <a:avLst/>
              <a:gdLst>
                <a:gd name="T0" fmla="*/ 0 w 99"/>
                <a:gd name="T1" fmla="*/ 2147483646 h 92"/>
                <a:gd name="T2" fmla="*/ 0 w 99"/>
                <a:gd name="T3" fmla="*/ 2147483646 h 92"/>
                <a:gd name="T4" fmla="*/ 2147483646 w 99"/>
                <a:gd name="T5" fmla="*/ 2147483646 h 92"/>
                <a:gd name="T6" fmla="*/ 2147483646 w 99"/>
                <a:gd name="T7" fmla="*/ 2147483646 h 92"/>
                <a:gd name="T8" fmla="*/ 2147483646 w 99"/>
                <a:gd name="T9" fmla="*/ 2147483646 h 92"/>
                <a:gd name="T10" fmla="*/ 2147483646 w 99"/>
                <a:gd name="T11" fmla="*/ 2147483646 h 92"/>
                <a:gd name="T12" fmla="*/ 2147483646 w 99"/>
                <a:gd name="T13" fmla="*/ 2147483646 h 92"/>
                <a:gd name="T14" fmla="*/ 2147483646 w 99"/>
                <a:gd name="T15" fmla="*/ 2147483646 h 92"/>
                <a:gd name="T16" fmla="*/ 2147483646 w 99"/>
                <a:gd name="T17" fmla="*/ 2147483646 h 92"/>
                <a:gd name="T18" fmla="*/ 2147483646 w 99"/>
                <a:gd name="T19" fmla="*/ 2147483646 h 92"/>
                <a:gd name="T20" fmla="*/ 2147483646 w 99"/>
                <a:gd name="T21" fmla="*/ 2147483646 h 92"/>
                <a:gd name="T22" fmla="*/ 0 w 99"/>
                <a:gd name="T23" fmla="*/ 2147483646 h 92"/>
                <a:gd name="T24" fmla="*/ 2147483646 w 99"/>
                <a:gd name="T25" fmla="*/ 2147483646 h 92"/>
                <a:gd name="T26" fmla="*/ 2147483646 w 99"/>
                <a:gd name="T27" fmla="*/ 2147483646 h 92"/>
                <a:gd name="T28" fmla="*/ 2147483646 w 99"/>
                <a:gd name="T29" fmla="*/ 2147483646 h 92"/>
                <a:gd name="T30" fmla="*/ 2147483646 w 99"/>
                <a:gd name="T31" fmla="*/ 2147483646 h 92"/>
                <a:gd name="T32" fmla="*/ 2147483646 w 99"/>
                <a:gd name="T33" fmla="*/ 2147483646 h 92"/>
                <a:gd name="T34" fmla="*/ 2147483646 w 99"/>
                <a:gd name="T35" fmla="*/ 2147483646 h 92"/>
                <a:gd name="T36" fmla="*/ 2147483646 w 99"/>
                <a:gd name="T37" fmla="*/ 2147483646 h 92"/>
                <a:gd name="T38" fmla="*/ 2147483646 w 99"/>
                <a:gd name="T39" fmla="*/ 2147483646 h 92"/>
                <a:gd name="T40" fmla="*/ 2147483646 w 99"/>
                <a:gd name="T41" fmla="*/ 2147483646 h 92"/>
                <a:gd name="T42" fmla="*/ 2147483646 w 99"/>
                <a:gd name="T43" fmla="*/ 2147483646 h 92"/>
                <a:gd name="T44" fmla="*/ 2147483646 w 99"/>
                <a:gd name="T45" fmla="*/ 2147483646 h 92"/>
                <a:gd name="T46" fmla="*/ 2147483646 w 99"/>
                <a:gd name="T47" fmla="*/ 2147483646 h 92"/>
                <a:gd name="T48" fmla="*/ 2147483646 w 99"/>
                <a:gd name="T49" fmla="*/ 2147483646 h 92"/>
                <a:gd name="T50" fmla="*/ 2147483646 w 99"/>
                <a:gd name="T51" fmla="*/ 2147483646 h 92"/>
                <a:gd name="T52" fmla="*/ 2147483646 w 99"/>
                <a:gd name="T53" fmla="*/ 2147483646 h 92"/>
                <a:gd name="T54" fmla="*/ 2147483646 w 99"/>
                <a:gd name="T55" fmla="*/ 2147483646 h 92"/>
                <a:gd name="T56" fmla="*/ 2147483646 w 99"/>
                <a:gd name="T57" fmla="*/ 2147483646 h 92"/>
                <a:gd name="T58" fmla="*/ 2147483646 w 99"/>
                <a:gd name="T59" fmla="*/ 2147483646 h 92"/>
                <a:gd name="T60" fmla="*/ 2147483646 w 99"/>
                <a:gd name="T61" fmla="*/ 2147483646 h 92"/>
                <a:gd name="T62" fmla="*/ 2147483646 w 99"/>
                <a:gd name="T63" fmla="*/ 2147483646 h 92"/>
                <a:gd name="T64" fmla="*/ 2147483646 w 99"/>
                <a:gd name="T65" fmla="*/ 2147483646 h 92"/>
                <a:gd name="T66" fmla="*/ 2147483646 w 99"/>
                <a:gd name="T67" fmla="*/ 2147483646 h 92"/>
                <a:gd name="T68" fmla="*/ 2147483646 w 99"/>
                <a:gd name="T69" fmla="*/ 2147483646 h 92"/>
                <a:gd name="T70" fmla="*/ 2147483646 w 99"/>
                <a:gd name="T71" fmla="*/ 2147483646 h 92"/>
                <a:gd name="T72" fmla="*/ 2147483646 w 99"/>
                <a:gd name="T73" fmla="*/ 2147483646 h 92"/>
                <a:gd name="T74" fmla="*/ 2147483646 w 99"/>
                <a:gd name="T75" fmla="*/ 2147483646 h 92"/>
                <a:gd name="T76" fmla="*/ 2147483646 w 99"/>
                <a:gd name="T77" fmla="*/ 2147483646 h 92"/>
                <a:gd name="T78" fmla="*/ 2147483646 w 99"/>
                <a:gd name="T79" fmla="*/ 2147483646 h 92"/>
                <a:gd name="T80" fmla="*/ 2147483646 w 99"/>
                <a:gd name="T81" fmla="*/ 2147483646 h 92"/>
                <a:gd name="T82" fmla="*/ 2147483646 w 99"/>
                <a:gd name="T83" fmla="*/ 2147483646 h 92"/>
                <a:gd name="T84" fmla="*/ 2147483646 w 99"/>
                <a:gd name="T85" fmla="*/ 2147483646 h 92"/>
                <a:gd name="T86" fmla="*/ 2147483646 w 99"/>
                <a:gd name="T87" fmla="*/ 2147483646 h 92"/>
                <a:gd name="T88" fmla="*/ 2147483646 w 99"/>
                <a:gd name="T89" fmla="*/ 2147483646 h 92"/>
                <a:gd name="T90" fmla="*/ 2147483646 w 99"/>
                <a:gd name="T91" fmla="*/ 2147483646 h 92"/>
                <a:gd name="T92" fmla="*/ 2147483646 w 99"/>
                <a:gd name="T93" fmla="*/ 2147483646 h 92"/>
                <a:gd name="T94" fmla="*/ 2147483646 w 99"/>
                <a:gd name="T95" fmla="*/ 2147483646 h 92"/>
                <a:gd name="T96" fmla="*/ 2147483646 w 99"/>
                <a:gd name="T97" fmla="*/ 2147483646 h 92"/>
                <a:gd name="T98" fmla="*/ 2147483646 w 99"/>
                <a:gd name="T99" fmla="*/ 2147483646 h 92"/>
                <a:gd name="T100" fmla="*/ 2147483646 w 99"/>
                <a:gd name="T101" fmla="*/ 2147483646 h 92"/>
                <a:gd name="T102" fmla="*/ 2147483646 w 99"/>
                <a:gd name="T103" fmla="*/ 2147483646 h 92"/>
                <a:gd name="T104" fmla="*/ 2147483646 w 99"/>
                <a:gd name="T105" fmla="*/ 2147483646 h 92"/>
                <a:gd name="T106" fmla="*/ 2147483646 w 99"/>
                <a:gd name="T107" fmla="*/ 2147483646 h 92"/>
                <a:gd name="T108" fmla="*/ 2147483646 w 99"/>
                <a:gd name="T109" fmla="*/ 2147483646 h 92"/>
                <a:gd name="T110" fmla="*/ 2147483646 w 99"/>
                <a:gd name="T111" fmla="*/ 2147483646 h 92"/>
                <a:gd name="T112" fmla="*/ 2147483646 w 99"/>
                <a:gd name="T113" fmla="*/ 2147483646 h 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9" h="92">
                  <a:moveTo>
                    <a:pt x="0" y="89"/>
                  </a:moveTo>
                  <a:cubicBezTo>
                    <a:pt x="0" y="92"/>
                    <a:pt x="0" y="92"/>
                    <a:pt x="0" y="92"/>
                  </a:cubicBezTo>
                  <a:cubicBezTo>
                    <a:pt x="3" y="92"/>
                    <a:pt x="3" y="92"/>
                    <a:pt x="3" y="92"/>
                  </a:cubicBezTo>
                  <a:cubicBezTo>
                    <a:pt x="96" y="92"/>
                    <a:pt x="96" y="92"/>
                    <a:pt x="96" y="92"/>
                  </a:cubicBezTo>
                  <a:cubicBezTo>
                    <a:pt x="99" y="92"/>
                    <a:pt x="99" y="92"/>
                    <a:pt x="99" y="92"/>
                  </a:cubicBezTo>
                  <a:cubicBezTo>
                    <a:pt x="99" y="89"/>
                    <a:pt x="99" y="89"/>
                    <a:pt x="99" y="89"/>
                  </a:cubicBezTo>
                  <a:cubicBezTo>
                    <a:pt x="99" y="52"/>
                    <a:pt x="99" y="52"/>
                    <a:pt x="99" y="52"/>
                  </a:cubicBezTo>
                  <a:cubicBezTo>
                    <a:pt x="99" y="46"/>
                    <a:pt x="94" y="42"/>
                    <a:pt x="89" y="41"/>
                  </a:cubicBezTo>
                  <a:cubicBezTo>
                    <a:pt x="75" y="38"/>
                    <a:pt x="64" y="42"/>
                    <a:pt x="55" y="31"/>
                  </a:cubicBezTo>
                  <a:cubicBezTo>
                    <a:pt x="52" y="28"/>
                    <a:pt x="49" y="23"/>
                    <a:pt x="45" y="19"/>
                  </a:cubicBezTo>
                  <a:cubicBezTo>
                    <a:pt x="29" y="0"/>
                    <a:pt x="1" y="13"/>
                    <a:pt x="1" y="32"/>
                  </a:cubicBezTo>
                  <a:cubicBezTo>
                    <a:pt x="0" y="89"/>
                    <a:pt x="0" y="89"/>
                    <a:pt x="0" y="89"/>
                  </a:cubicBezTo>
                  <a:close/>
                  <a:moveTo>
                    <a:pt x="88" y="73"/>
                  </a:moveTo>
                  <a:cubicBezTo>
                    <a:pt x="93" y="73"/>
                    <a:pt x="93" y="73"/>
                    <a:pt x="93" y="73"/>
                  </a:cubicBezTo>
                  <a:cubicBezTo>
                    <a:pt x="93" y="87"/>
                    <a:pt x="93" y="87"/>
                    <a:pt x="93" y="87"/>
                  </a:cubicBezTo>
                  <a:cubicBezTo>
                    <a:pt x="6" y="87"/>
                    <a:pt x="6" y="87"/>
                    <a:pt x="6" y="87"/>
                  </a:cubicBezTo>
                  <a:cubicBezTo>
                    <a:pt x="6" y="73"/>
                    <a:pt x="6" y="73"/>
                    <a:pt x="6" y="73"/>
                  </a:cubicBezTo>
                  <a:cubicBezTo>
                    <a:pt x="12" y="73"/>
                    <a:pt x="12" y="73"/>
                    <a:pt x="12" y="73"/>
                  </a:cubicBezTo>
                  <a:cubicBezTo>
                    <a:pt x="12" y="81"/>
                    <a:pt x="12" y="81"/>
                    <a:pt x="12" y="81"/>
                  </a:cubicBezTo>
                  <a:cubicBezTo>
                    <a:pt x="16" y="81"/>
                    <a:pt x="16" y="81"/>
                    <a:pt x="16" y="81"/>
                  </a:cubicBezTo>
                  <a:cubicBezTo>
                    <a:pt x="16" y="73"/>
                    <a:pt x="16" y="73"/>
                    <a:pt x="16" y="73"/>
                  </a:cubicBezTo>
                  <a:cubicBezTo>
                    <a:pt x="18" y="73"/>
                    <a:pt x="18" y="73"/>
                    <a:pt x="18" y="73"/>
                  </a:cubicBezTo>
                  <a:cubicBezTo>
                    <a:pt x="18" y="81"/>
                    <a:pt x="18" y="81"/>
                    <a:pt x="18" y="81"/>
                  </a:cubicBezTo>
                  <a:cubicBezTo>
                    <a:pt x="22" y="81"/>
                    <a:pt x="22" y="81"/>
                    <a:pt x="22" y="81"/>
                  </a:cubicBezTo>
                  <a:cubicBezTo>
                    <a:pt x="22" y="73"/>
                    <a:pt x="22" y="73"/>
                    <a:pt x="22" y="73"/>
                  </a:cubicBezTo>
                  <a:cubicBezTo>
                    <a:pt x="29" y="73"/>
                    <a:pt x="29" y="73"/>
                    <a:pt x="29" y="73"/>
                  </a:cubicBezTo>
                  <a:cubicBezTo>
                    <a:pt x="29" y="81"/>
                    <a:pt x="29" y="81"/>
                    <a:pt x="29" y="81"/>
                  </a:cubicBezTo>
                  <a:cubicBezTo>
                    <a:pt x="33" y="81"/>
                    <a:pt x="33" y="81"/>
                    <a:pt x="33" y="81"/>
                  </a:cubicBezTo>
                  <a:cubicBezTo>
                    <a:pt x="33" y="73"/>
                    <a:pt x="33" y="73"/>
                    <a:pt x="33" y="73"/>
                  </a:cubicBezTo>
                  <a:cubicBezTo>
                    <a:pt x="35" y="73"/>
                    <a:pt x="35" y="73"/>
                    <a:pt x="35" y="73"/>
                  </a:cubicBezTo>
                  <a:cubicBezTo>
                    <a:pt x="35" y="81"/>
                    <a:pt x="35" y="81"/>
                    <a:pt x="35" y="81"/>
                  </a:cubicBezTo>
                  <a:cubicBezTo>
                    <a:pt x="39" y="81"/>
                    <a:pt x="39" y="81"/>
                    <a:pt x="39" y="81"/>
                  </a:cubicBezTo>
                  <a:cubicBezTo>
                    <a:pt x="39" y="73"/>
                    <a:pt x="39" y="73"/>
                    <a:pt x="39" y="73"/>
                  </a:cubicBezTo>
                  <a:cubicBezTo>
                    <a:pt x="41" y="73"/>
                    <a:pt x="41" y="73"/>
                    <a:pt x="41" y="73"/>
                  </a:cubicBezTo>
                  <a:cubicBezTo>
                    <a:pt x="41" y="81"/>
                    <a:pt x="41" y="81"/>
                    <a:pt x="41" y="81"/>
                  </a:cubicBezTo>
                  <a:cubicBezTo>
                    <a:pt x="45" y="81"/>
                    <a:pt x="45" y="81"/>
                    <a:pt x="45" y="81"/>
                  </a:cubicBezTo>
                  <a:cubicBezTo>
                    <a:pt x="45" y="73"/>
                    <a:pt x="45" y="73"/>
                    <a:pt x="45" y="73"/>
                  </a:cubicBezTo>
                  <a:cubicBezTo>
                    <a:pt x="55" y="73"/>
                    <a:pt x="55" y="73"/>
                    <a:pt x="55" y="73"/>
                  </a:cubicBezTo>
                  <a:cubicBezTo>
                    <a:pt x="55" y="81"/>
                    <a:pt x="55" y="81"/>
                    <a:pt x="55" y="81"/>
                  </a:cubicBezTo>
                  <a:cubicBezTo>
                    <a:pt x="59" y="81"/>
                    <a:pt x="59" y="81"/>
                    <a:pt x="59" y="81"/>
                  </a:cubicBezTo>
                  <a:cubicBezTo>
                    <a:pt x="59" y="73"/>
                    <a:pt x="59" y="73"/>
                    <a:pt x="59" y="73"/>
                  </a:cubicBezTo>
                  <a:cubicBezTo>
                    <a:pt x="61" y="73"/>
                    <a:pt x="61" y="73"/>
                    <a:pt x="61" y="73"/>
                  </a:cubicBezTo>
                  <a:cubicBezTo>
                    <a:pt x="61" y="81"/>
                    <a:pt x="61" y="81"/>
                    <a:pt x="61" y="81"/>
                  </a:cubicBezTo>
                  <a:cubicBezTo>
                    <a:pt x="65" y="81"/>
                    <a:pt x="65" y="81"/>
                    <a:pt x="65" y="81"/>
                  </a:cubicBezTo>
                  <a:cubicBezTo>
                    <a:pt x="65" y="73"/>
                    <a:pt x="65" y="73"/>
                    <a:pt x="65" y="73"/>
                  </a:cubicBezTo>
                  <a:cubicBezTo>
                    <a:pt x="72" y="73"/>
                    <a:pt x="72" y="73"/>
                    <a:pt x="72" y="73"/>
                  </a:cubicBezTo>
                  <a:cubicBezTo>
                    <a:pt x="72" y="81"/>
                    <a:pt x="72" y="81"/>
                    <a:pt x="72" y="81"/>
                  </a:cubicBezTo>
                  <a:cubicBezTo>
                    <a:pt x="75" y="81"/>
                    <a:pt x="75" y="81"/>
                    <a:pt x="75" y="81"/>
                  </a:cubicBezTo>
                  <a:cubicBezTo>
                    <a:pt x="75" y="73"/>
                    <a:pt x="75" y="73"/>
                    <a:pt x="75" y="73"/>
                  </a:cubicBezTo>
                  <a:cubicBezTo>
                    <a:pt x="78" y="73"/>
                    <a:pt x="78" y="73"/>
                    <a:pt x="78" y="73"/>
                  </a:cubicBezTo>
                  <a:cubicBezTo>
                    <a:pt x="78" y="81"/>
                    <a:pt x="78" y="81"/>
                    <a:pt x="78" y="81"/>
                  </a:cubicBezTo>
                  <a:cubicBezTo>
                    <a:pt x="82" y="81"/>
                    <a:pt x="82" y="81"/>
                    <a:pt x="82" y="81"/>
                  </a:cubicBezTo>
                  <a:cubicBezTo>
                    <a:pt x="82" y="73"/>
                    <a:pt x="82" y="73"/>
                    <a:pt x="82" y="73"/>
                  </a:cubicBezTo>
                  <a:cubicBezTo>
                    <a:pt x="84" y="73"/>
                    <a:pt x="84" y="73"/>
                    <a:pt x="84" y="73"/>
                  </a:cubicBezTo>
                  <a:cubicBezTo>
                    <a:pt x="84" y="81"/>
                    <a:pt x="84" y="81"/>
                    <a:pt x="84" y="81"/>
                  </a:cubicBezTo>
                  <a:cubicBezTo>
                    <a:pt x="88" y="81"/>
                    <a:pt x="88" y="81"/>
                    <a:pt x="88" y="81"/>
                  </a:cubicBezTo>
                  <a:lnTo>
                    <a:pt x="88" y="73"/>
                  </a:lnTo>
                  <a:close/>
                </a:path>
              </a:pathLst>
            </a:custGeom>
            <a:solidFill>
              <a:srgbClr val="FFFFFF"/>
            </a:soli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4" name="组合 3"/>
          <p:cNvGrpSpPr/>
          <p:nvPr/>
        </p:nvGrpSpPr>
        <p:grpSpPr>
          <a:xfrm>
            <a:off x="6001499" y="1420596"/>
            <a:ext cx="2482242" cy="3275990"/>
            <a:chOff x="6001499" y="1420596"/>
            <a:chExt cx="2482242" cy="3275990"/>
          </a:xfrm>
        </p:grpSpPr>
        <p:sp>
          <p:nvSpPr>
            <p:cNvPr id="34" name="任意多边形 10"/>
            <p:cNvSpPr/>
            <p:nvPr/>
          </p:nvSpPr>
          <p:spPr>
            <a:xfrm>
              <a:off x="6184844" y="2455296"/>
              <a:ext cx="983780" cy="2241290"/>
            </a:xfrm>
            <a:custGeom>
              <a:avLst/>
              <a:gdLst>
                <a:gd name="connsiteX0" fmla="*/ 0 w 879400"/>
                <a:gd name="connsiteY0" fmla="*/ 0 h 2003487"/>
                <a:gd name="connsiteX1" fmla="*/ 26376 w 879400"/>
                <a:gd name="connsiteY1" fmla="*/ 0 h 2003487"/>
                <a:gd name="connsiteX2" fmla="*/ 26376 w 879400"/>
                <a:gd name="connsiteY2" fmla="*/ 1125415 h 2003487"/>
                <a:gd name="connsiteX3" fmla="*/ 26064 w 879400"/>
                <a:gd name="connsiteY3" fmla="*/ 1125415 h 2003487"/>
                <a:gd name="connsiteX4" fmla="*/ 29875 w 879400"/>
                <a:gd name="connsiteY4" fmla="*/ 1200872 h 2003487"/>
                <a:gd name="connsiteX5" fmla="*/ 809241 w 879400"/>
                <a:gd name="connsiteY5" fmla="*/ 1975307 h 2003487"/>
                <a:gd name="connsiteX6" fmla="*/ 879400 w 879400"/>
                <a:gd name="connsiteY6" fmla="*/ 1978629 h 2003487"/>
                <a:gd name="connsiteX7" fmla="*/ 868002 w 879400"/>
                <a:gd name="connsiteY7" fmla="*/ 2003487 h 2003487"/>
                <a:gd name="connsiteX8" fmla="*/ 806805 w 879400"/>
                <a:gd name="connsiteY8" fmla="*/ 2000590 h 2003487"/>
                <a:gd name="connsiteX9" fmla="*/ 4608 w 879400"/>
                <a:gd name="connsiteY9" fmla="*/ 1203469 h 2003487"/>
                <a:gd name="connsiteX10" fmla="*/ 666 w 879400"/>
                <a:gd name="connsiteY10" fmla="*/ 1125415 h 2003487"/>
                <a:gd name="connsiteX11" fmla="*/ 0 w 879400"/>
                <a:gd name="connsiteY11" fmla="*/ 1125415 h 2003487"/>
                <a:gd name="connsiteX12" fmla="*/ 0 w 879400"/>
                <a:gd name="connsiteY12" fmla="*/ 1112224 h 200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9400" h="2003487">
                  <a:moveTo>
                    <a:pt x="0" y="0"/>
                  </a:moveTo>
                  <a:lnTo>
                    <a:pt x="26376" y="0"/>
                  </a:lnTo>
                  <a:lnTo>
                    <a:pt x="26376" y="1125415"/>
                  </a:lnTo>
                  <a:lnTo>
                    <a:pt x="26064" y="1125415"/>
                  </a:lnTo>
                  <a:lnTo>
                    <a:pt x="29875" y="1200872"/>
                  </a:lnTo>
                  <a:cubicBezTo>
                    <a:pt x="71500" y="1610747"/>
                    <a:pt x="398620" y="1936224"/>
                    <a:pt x="809241" y="1975307"/>
                  </a:cubicBezTo>
                  <a:lnTo>
                    <a:pt x="879400" y="1978629"/>
                  </a:lnTo>
                  <a:lnTo>
                    <a:pt x="868002" y="2003487"/>
                  </a:lnTo>
                  <a:lnTo>
                    <a:pt x="806805" y="2000590"/>
                  </a:lnTo>
                  <a:cubicBezTo>
                    <a:pt x="384155" y="1960361"/>
                    <a:pt x="47453" y="1625351"/>
                    <a:pt x="4608" y="1203469"/>
                  </a:cubicBezTo>
                  <a:lnTo>
                    <a:pt x="666" y="1125415"/>
                  </a:lnTo>
                  <a:lnTo>
                    <a:pt x="0" y="1125415"/>
                  </a:lnTo>
                  <a:lnTo>
                    <a:pt x="0" y="1112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35" name="椭圆 34"/>
            <p:cNvSpPr/>
            <p:nvPr/>
          </p:nvSpPr>
          <p:spPr>
            <a:xfrm>
              <a:off x="6001499" y="2006578"/>
              <a:ext cx="406031" cy="4060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013" b="0" i="0" u="none" strike="noStrike" kern="1200" cap="none" spc="0" normalizeH="0" baseline="0" noProof="0" dirty="0">
                  <a:ln>
                    <a:noFill/>
                  </a:ln>
                  <a:solidFill>
                    <a:srgbClr val="FEFFFF"/>
                  </a:solidFill>
                  <a:effectLst/>
                  <a:uLnTx/>
                  <a:uFillTx/>
                  <a:latin typeface="Arial" panose="020F0502020204030204"/>
                  <a:ea typeface="微软雅黑"/>
                  <a:cs typeface="+mn-ea"/>
                  <a:sym typeface="+mn-lt"/>
                </a:rPr>
                <a:t>D</a:t>
              </a:r>
              <a:endParaRPr kumimoji="0" lang="zh-CN" altLang="en-US" sz="1013" b="0" i="0" u="none" strike="noStrike" kern="1200" cap="none" spc="0" normalizeH="0" baseline="0" noProof="0" dirty="0">
                <a:ln>
                  <a:noFill/>
                </a:ln>
                <a:solidFill>
                  <a:srgbClr val="FEFFFF"/>
                </a:solidFill>
                <a:effectLst/>
                <a:uLnTx/>
                <a:uFillTx/>
                <a:latin typeface="Arial" panose="020F0502020204030204"/>
                <a:ea typeface="微软雅黑"/>
                <a:cs typeface="+mn-ea"/>
                <a:sym typeface="+mn-lt"/>
              </a:endParaRPr>
            </a:p>
          </p:txBody>
        </p:sp>
        <p:sp>
          <p:nvSpPr>
            <p:cNvPr id="36" name="椭圆 35"/>
            <p:cNvSpPr/>
            <p:nvPr/>
          </p:nvSpPr>
          <p:spPr>
            <a:xfrm>
              <a:off x="6426222" y="3052221"/>
              <a:ext cx="1484802" cy="1484802"/>
            </a:xfrm>
            <a:prstGeom prst="ellipse">
              <a:avLst/>
            </a:prstGeom>
            <a:ln w="5715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37" name="矩形 36"/>
            <p:cNvSpPr/>
            <p:nvPr/>
          </p:nvSpPr>
          <p:spPr>
            <a:xfrm>
              <a:off x="6595908" y="1420596"/>
              <a:ext cx="1887833" cy="16316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52" name="KSO_Shape"/>
            <p:cNvSpPr/>
            <p:nvPr/>
          </p:nvSpPr>
          <p:spPr>
            <a:xfrm>
              <a:off x="6881371" y="3459472"/>
              <a:ext cx="574506" cy="754276"/>
            </a:xfrm>
            <a:custGeom>
              <a:avLst/>
              <a:gdLst>
                <a:gd name="connsiteX0" fmla="*/ 306323 w 328394"/>
                <a:gd name="connsiteY0" fmla="*/ 0 h 431419"/>
                <a:gd name="connsiteX1" fmla="*/ 306331 w 328394"/>
                <a:gd name="connsiteY1" fmla="*/ 36 h 431419"/>
                <a:gd name="connsiteX2" fmla="*/ 325544 w 328394"/>
                <a:gd name="connsiteY2" fmla="*/ 36 h 431419"/>
                <a:gd name="connsiteX3" fmla="*/ 325544 w 328394"/>
                <a:gd name="connsiteY3" fmla="*/ 317821 h 431419"/>
                <a:gd name="connsiteX4" fmla="*/ 328111 w 328394"/>
                <a:gd name="connsiteY4" fmla="*/ 323780 h 431419"/>
                <a:gd name="connsiteX5" fmla="*/ 325545 w 328394"/>
                <a:gd name="connsiteY5" fmla="*/ 340266 h 431419"/>
                <a:gd name="connsiteX6" fmla="*/ 325544 w 328394"/>
                <a:gd name="connsiteY6" fmla="*/ 346202 h 431419"/>
                <a:gd name="connsiteX7" fmla="*/ 321479 w 328394"/>
                <a:gd name="connsiteY7" fmla="*/ 346202 h 431419"/>
                <a:gd name="connsiteX8" fmla="*/ 281040 w 328394"/>
                <a:gd name="connsiteY8" fmla="*/ 369925 h 431419"/>
                <a:gd name="connsiteX9" fmla="*/ 223073 w 328394"/>
                <a:gd name="connsiteY9" fmla="*/ 338542 h 431419"/>
                <a:gd name="connsiteX10" fmla="*/ 270144 w 328394"/>
                <a:gd name="connsiteY10" fmla="*/ 292398 h 431419"/>
                <a:gd name="connsiteX11" fmla="*/ 299582 w 328394"/>
                <a:gd name="connsiteY11" fmla="*/ 295430 h 431419"/>
                <a:gd name="connsiteX12" fmla="*/ 299582 w 328394"/>
                <a:gd name="connsiteY12" fmla="*/ 87758 h 431419"/>
                <a:gd name="connsiteX13" fmla="*/ 128591 w 328394"/>
                <a:gd name="connsiteY13" fmla="*/ 125907 h 431419"/>
                <a:gd name="connsiteX14" fmla="*/ 128590 w 328394"/>
                <a:gd name="connsiteY14" fmla="*/ 398933 h 431419"/>
                <a:gd name="connsiteX15" fmla="*/ 121924 w 328394"/>
                <a:gd name="connsiteY15" fmla="*/ 398933 h 431419"/>
                <a:gd name="connsiteX16" fmla="*/ 70841 w 328394"/>
                <a:gd name="connsiteY16" fmla="*/ 430564 h 431419"/>
                <a:gd name="connsiteX17" fmla="*/ 348 w 328394"/>
                <a:gd name="connsiteY17" fmla="*/ 392399 h 431419"/>
                <a:gd name="connsiteX18" fmla="*/ 57591 w 328394"/>
                <a:gd name="connsiteY18" fmla="*/ 336282 h 431419"/>
                <a:gd name="connsiteX19" fmla="*/ 93974 w 328394"/>
                <a:gd name="connsiteY19" fmla="*/ 340165 h 431419"/>
                <a:gd name="connsiteX20" fmla="*/ 93974 w 328394"/>
                <a:gd name="connsiteY20" fmla="*/ 48639 h 431419"/>
                <a:gd name="connsiteX21" fmla="*/ 104368 w 328394"/>
                <a:gd name="connsiteY21" fmla="*/ 48639 h 431419"/>
                <a:gd name="connsiteX22" fmla="*/ 103607 w 328394"/>
                <a:gd name="connsiteY22" fmla="*/ 45227 h 431419"/>
                <a:gd name="connsiteX23" fmla="*/ 299582 w 328394"/>
                <a:gd name="connsiteY23" fmla="*/ 1504 h 431419"/>
                <a:gd name="connsiteX24" fmla="*/ 299582 w 328394"/>
                <a:gd name="connsiteY24" fmla="*/ 36 h 431419"/>
                <a:gd name="connsiteX25" fmla="*/ 306163 w 328394"/>
                <a:gd name="connsiteY25" fmla="*/ 36 h 431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8394" h="431419">
                  <a:moveTo>
                    <a:pt x="306323" y="0"/>
                  </a:moveTo>
                  <a:lnTo>
                    <a:pt x="306331" y="36"/>
                  </a:lnTo>
                  <a:lnTo>
                    <a:pt x="325544" y="36"/>
                  </a:lnTo>
                  <a:lnTo>
                    <a:pt x="325544" y="317821"/>
                  </a:lnTo>
                  <a:cubicBezTo>
                    <a:pt x="327257" y="319484"/>
                    <a:pt x="327803" y="321594"/>
                    <a:pt x="328111" y="323780"/>
                  </a:cubicBezTo>
                  <a:cubicBezTo>
                    <a:pt x="328908" y="329453"/>
                    <a:pt x="328014" y="335074"/>
                    <a:pt x="325545" y="340266"/>
                  </a:cubicBezTo>
                  <a:lnTo>
                    <a:pt x="325544" y="346202"/>
                  </a:lnTo>
                  <a:lnTo>
                    <a:pt x="321479" y="346202"/>
                  </a:lnTo>
                  <a:cubicBezTo>
                    <a:pt x="314214" y="358342"/>
                    <a:pt x="299178" y="367376"/>
                    <a:pt x="281040" y="369925"/>
                  </a:cubicBezTo>
                  <a:cubicBezTo>
                    <a:pt x="252034" y="374002"/>
                    <a:pt x="226082" y="359951"/>
                    <a:pt x="223073" y="338542"/>
                  </a:cubicBezTo>
                  <a:cubicBezTo>
                    <a:pt x="220064" y="317134"/>
                    <a:pt x="241139" y="296474"/>
                    <a:pt x="270144" y="292398"/>
                  </a:cubicBezTo>
                  <a:cubicBezTo>
                    <a:pt x="280773" y="290904"/>
                    <a:pt x="290991" y="291844"/>
                    <a:pt x="299582" y="295430"/>
                  </a:cubicBezTo>
                  <a:lnTo>
                    <a:pt x="299582" y="87758"/>
                  </a:lnTo>
                  <a:lnTo>
                    <a:pt x="128591" y="125907"/>
                  </a:lnTo>
                  <a:lnTo>
                    <a:pt x="128590" y="398933"/>
                  </a:lnTo>
                  <a:lnTo>
                    <a:pt x="121924" y="398933"/>
                  </a:lnTo>
                  <a:cubicBezTo>
                    <a:pt x="113631" y="414962"/>
                    <a:pt x="94384" y="427255"/>
                    <a:pt x="70841" y="430564"/>
                  </a:cubicBezTo>
                  <a:cubicBezTo>
                    <a:pt x="35568" y="435521"/>
                    <a:pt x="4007" y="418434"/>
                    <a:pt x="348" y="392399"/>
                  </a:cubicBezTo>
                  <a:cubicBezTo>
                    <a:pt x="-3311" y="366364"/>
                    <a:pt x="22318" y="341240"/>
                    <a:pt x="57591" y="336282"/>
                  </a:cubicBezTo>
                  <a:cubicBezTo>
                    <a:pt x="70754" y="334432"/>
                    <a:pt x="83402" y="335653"/>
                    <a:pt x="93974" y="340165"/>
                  </a:cubicBezTo>
                  <a:lnTo>
                    <a:pt x="93974" y="48639"/>
                  </a:lnTo>
                  <a:lnTo>
                    <a:pt x="104368" y="48639"/>
                  </a:lnTo>
                  <a:lnTo>
                    <a:pt x="103607" y="45227"/>
                  </a:lnTo>
                  <a:lnTo>
                    <a:pt x="299582" y="1504"/>
                  </a:lnTo>
                  <a:lnTo>
                    <a:pt x="299582" y="36"/>
                  </a:lnTo>
                  <a:lnTo>
                    <a:pt x="306163" y="36"/>
                  </a:lnTo>
                  <a:close/>
                </a:path>
              </a:pathLst>
            </a:cu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140357913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1" dur="1000" fill="hold"/>
                                        <p:tgtEl>
                                          <p:spTgt spid="3"/>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
                                        </p:tgtEl>
                                      </p:cBhvr>
                                    </p:animEffect>
                                  </p:childTnLst>
                                </p:cTn>
                              </p:par>
                            </p:childTnLst>
                          </p:cTn>
                        </p:par>
                        <p:par>
                          <p:cTn id="26" fill="hold">
                            <p:stCondLst>
                              <p:cond delay="2000"/>
                            </p:stCondLst>
                            <p:childTnLst>
                              <p:par>
                                <p:cTn id="27" presetID="25"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2" dur="1000" fill="hold"/>
                                        <p:tgtEl>
                                          <p:spTgt spid="4"/>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39598" y="1849191"/>
            <a:ext cx="1871459" cy="10312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1" name="矩形 20"/>
          <p:cNvSpPr/>
          <p:nvPr/>
        </p:nvSpPr>
        <p:spPr>
          <a:xfrm>
            <a:off x="6627778" y="1849191"/>
            <a:ext cx="1871459" cy="10312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2" name="矩形 21"/>
          <p:cNvSpPr/>
          <p:nvPr/>
        </p:nvSpPr>
        <p:spPr>
          <a:xfrm>
            <a:off x="639598" y="3414934"/>
            <a:ext cx="1871459" cy="10312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3" name="矩形 22"/>
          <p:cNvSpPr/>
          <p:nvPr/>
        </p:nvSpPr>
        <p:spPr>
          <a:xfrm>
            <a:off x="6627778" y="3414934"/>
            <a:ext cx="1871459" cy="10312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nvGrpSpPr>
          <p:cNvPr id="5" name="组合 4"/>
          <p:cNvGrpSpPr/>
          <p:nvPr/>
        </p:nvGrpSpPr>
        <p:grpSpPr>
          <a:xfrm>
            <a:off x="4685370" y="3277312"/>
            <a:ext cx="1306475" cy="1306475"/>
            <a:chOff x="4690536" y="3277312"/>
            <a:chExt cx="1306475" cy="1306475"/>
          </a:xfrm>
        </p:grpSpPr>
        <p:sp>
          <p:nvSpPr>
            <p:cNvPr id="14" name="矩形 13"/>
            <p:cNvSpPr/>
            <p:nvPr/>
          </p:nvSpPr>
          <p:spPr>
            <a:xfrm>
              <a:off x="4690536" y="3277312"/>
              <a:ext cx="1306475" cy="1306475"/>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4" name="KSO_Shape"/>
            <p:cNvSpPr>
              <a:spLocks/>
            </p:cNvSpPr>
            <p:nvPr/>
          </p:nvSpPr>
          <p:spPr bwMode="auto">
            <a:xfrm flipH="1">
              <a:off x="4921560" y="3591372"/>
              <a:ext cx="844427" cy="678356"/>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3" name="组合 2"/>
          <p:cNvGrpSpPr/>
          <p:nvPr/>
        </p:nvGrpSpPr>
        <p:grpSpPr>
          <a:xfrm>
            <a:off x="3141824" y="1711570"/>
            <a:ext cx="1306475" cy="1306475"/>
            <a:chOff x="3146990" y="1711570"/>
            <a:chExt cx="1306475" cy="1306475"/>
          </a:xfrm>
        </p:grpSpPr>
        <p:sp>
          <p:nvSpPr>
            <p:cNvPr id="16" name="矩形 15"/>
            <p:cNvSpPr/>
            <p:nvPr/>
          </p:nvSpPr>
          <p:spPr>
            <a:xfrm>
              <a:off x="3146990" y="1711570"/>
              <a:ext cx="1306475" cy="1306475"/>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5" name="KSO_Shape"/>
            <p:cNvSpPr>
              <a:spLocks/>
            </p:cNvSpPr>
            <p:nvPr/>
          </p:nvSpPr>
          <p:spPr bwMode="auto">
            <a:xfrm>
              <a:off x="3445924" y="1966713"/>
              <a:ext cx="708608" cy="796190"/>
            </a:xfrm>
            <a:custGeom>
              <a:avLst/>
              <a:gdLst>
                <a:gd name="T0" fmla="*/ 2147483646 w 89"/>
                <a:gd name="T1" fmla="*/ 2147483646 h 100"/>
                <a:gd name="T2" fmla="*/ 2147483646 w 89"/>
                <a:gd name="T3" fmla="*/ 2147483646 h 100"/>
                <a:gd name="T4" fmla="*/ 2147483646 w 89"/>
                <a:gd name="T5" fmla="*/ 0 h 100"/>
                <a:gd name="T6" fmla="*/ 2147483646 w 89"/>
                <a:gd name="T7" fmla="*/ 2147483646 h 100"/>
                <a:gd name="T8" fmla="*/ 2147483646 w 89"/>
                <a:gd name="T9" fmla="*/ 2147483646 h 100"/>
                <a:gd name="T10" fmla="*/ 2147483646 w 89"/>
                <a:gd name="T11" fmla="*/ 2147483646 h 100"/>
                <a:gd name="T12" fmla="*/ 2147483646 w 89"/>
                <a:gd name="T13" fmla="*/ 2147483646 h 100"/>
                <a:gd name="T14" fmla="*/ 2147483646 w 89"/>
                <a:gd name="T15" fmla="*/ 2147483646 h 100"/>
                <a:gd name="T16" fmla="*/ 2147483646 w 89"/>
                <a:gd name="T17" fmla="*/ 2147483646 h 100"/>
                <a:gd name="T18" fmla="*/ 2147483646 w 89"/>
                <a:gd name="T19" fmla="*/ 2147483646 h 100"/>
                <a:gd name="T20" fmla="*/ 0 w 89"/>
                <a:gd name="T21" fmla="*/ 2147483646 h 100"/>
                <a:gd name="T22" fmla="*/ 2147483646 w 89"/>
                <a:gd name="T23" fmla="*/ 2147483646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9" h="100">
                  <a:moveTo>
                    <a:pt x="23" y="53"/>
                  </a:moveTo>
                  <a:cubicBezTo>
                    <a:pt x="26" y="53"/>
                    <a:pt x="29" y="54"/>
                    <a:pt x="31" y="54"/>
                  </a:cubicBezTo>
                  <a:cubicBezTo>
                    <a:pt x="31" y="0"/>
                    <a:pt x="31" y="0"/>
                    <a:pt x="31" y="0"/>
                  </a:cubicBezTo>
                  <a:cubicBezTo>
                    <a:pt x="31" y="0"/>
                    <a:pt x="77" y="15"/>
                    <a:pt x="83" y="29"/>
                  </a:cubicBezTo>
                  <a:cubicBezTo>
                    <a:pt x="89" y="43"/>
                    <a:pt x="70" y="65"/>
                    <a:pt x="70" y="65"/>
                  </a:cubicBezTo>
                  <a:cubicBezTo>
                    <a:pt x="66" y="63"/>
                    <a:pt x="66" y="63"/>
                    <a:pt x="66" y="63"/>
                  </a:cubicBezTo>
                  <a:cubicBezTo>
                    <a:pt x="66" y="63"/>
                    <a:pt x="74" y="46"/>
                    <a:pt x="66" y="37"/>
                  </a:cubicBezTo>
                  <a:cubicBezTo>
                    <a:pt x="62" y="31"/>
                    <a:pt x="53" y="30"/>
                    <a:pt x="47" y="30"/>
                  </a:cubicBezTo>
                  <a:cubicBezTo>
                    <a:pt x="47" y="76"/>
                    <a:pt x="47" y="76"/>
                    <a:pt x="47" y="76"/>
                  </a:cubicBezTo>
                  <a:cubicBezTo>
                    <a:pt x="47" y="89"/>
                    <a:pt x="36" y="100"/>
                    <a:pt x="23" y="100"/>
                  </a:cubicBezTo>
                  <a:cubicBezTo>
                    <a:pt x="10" y="100"/>
                    <a:pt x="0" y="89"/>
                    <a:pt x="0" y="76"/>
                  </a:cubicBezTo>
                  <a:cubicBezTo>
                    <a:pt x="0" y="63"/>
                    <a:pt x="10" y="53"/>
                    <a:pt x="23" y="53"/>
                  </a:cubicBezTo>
                  <a:close/>
                </a:path>
              </a:pathLst>
            </a:custGeom>
            <a:solidFill>
              <a:srgbClr val="F9FCFB"/>
            </a:solidFill>
            <a:ln>
              <a:noFill/>
            </a:ln>
            <a:effectLs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3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4" name="组合 3"/>
          <p:cNvGrpSpPr/>
          <p:nvPr/>
        </p:nvGrpSpPr>
        <p:grpSpPr>
          <a:xfrm>
            <a:off x="4685370" y="1711570"/>
            <a:ext cx="1306475" cy="1306475"/>
            <a:chOff x="4690536" y="1711570"/>
            <a:chExt cx="1306475" cy="1306475"/>
          </a:xfrm>
        </p:grpSpPr>
        <p:sp>
          <p:nvSpPr>
            <p:cNvPr id="12" name="矩形 11"/>
            <p:cNvSpPr/>
            <p:nvPr/>
          </p:nvSpPr>
          <p:spPr>
            <a:xfrm>
              <a:off x="4690536" y="1711570"/>
              <a:ext cx="1306475" cy="1306475"/>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6" name="KSO_Shape"/>
            <p:cNvSpPr>
              <a:spLocks/>
            </p:cNvSpPr>
            <p:nvPr/>
          </p:nvSpPr>
          <p:spPr bwMode="auto">
            <a:xfrm>
              <a:off x="5048086" y="1995524"/>
              <a:ext cx="591374" cy="738567"/>
            </a:xfrm>
            <a:custGeom>
              <a:avLst/>
              <a:gdLst>
                <a:gd name="T0" fmla="*/ 123184 w 2623"/>
                <a:gd name="T1" fmla="*/ 1800397 h 3273"/>
                <a:gd name="T2" fmla="*/ 0 w 2623"/>
                <a:gd name="T3" fmla="*/ 112765 h 3273"/>
                <a:gd name="T4" fmla="*/ 1329723 w 2623"/>
                <a:gd name="T5" fmla="*/ 0 h 3273"/>
                <a:gd name="T6" fmla="*/ 1442458 w 2623"/>
                <a:gd name="T7" fmla="*/ 1688182 h 3273"/>
                <a:gd name="T8" fmla="*/ 973920 w 2623"/>
                <a:gd name="T9" fmla="*/ 1623823 h 3273"/>
                <a:gd name="T10" fmla="*/ 1190592 w 2623"/>
                <a:gd name="T11" fmla="*/ 1695883 h 3273"/>
                <a:gd name="T12" fmla="*/ 1262632 w 2623"/>
                <a:gd name="T13" fmla="*/ 1479703 h 3273"/>
                <a:gd name="T14" fmla="*/ 1046511 w 2623"/>
                <a:gd name="T15" fmla="*/ 1407643 h 3273"/>
                <a:gd name="T16" fmla="*/ 973920 w 2623"/>
                <a:gd name="T17" fmla="*/ 1623823 h 3273"/>
                <a:gd name="T18" fmla="*/ 1046511 w 2623"/>
                <a:gd name="T19" fmla="*/ 1299278 h 3273"/>
                <a:gd name="T20" fmla="*/ 1262632 w 2623"/>
                <a:gd name="T21" fmla="*/ 1227218 h 3273"/>
                <a:gd name="T22" fmla="*/ 1190592 w 2623"/>
                <a:gd name="T23" fmla="*/ 1010489 h 3273"/>
                <a:gd name="T24" fmla="*/ 973920 w 2623"/>
                <a:gd name="T25" fmla="*/ 1082549 h 3273"/>
                <a:gd name="T26" fmla="*/ 973920 w 2623"/>
                <a:gd name="T27" fmla="*/ 830064 h 3273"/>
                <a:gd name="T28" fmla="*/ 1190592 w 2623"/>
                <a:gd name="T29" fmla="*/ 902124 h 3273"/>
                <a:gd name="T30" fmla="*/ 1262632 w 2623"/>
                <a:gd name="T31" fmla="*/ 685944 h 3273"/>
                <a:gd name="T32" fmla="*/ 1046511 w 2623"/>
                <a:gd name="T33" fmla="*/ 613884 h 3273"/>
                <a:gd name="T34" fmla="*/ 973920 w 2623"/>
                <a:gd name="T35" fmla="*/ 830064 h 3273"/>
                <a:gd name="T36" fmla="*/ 649464 w 2623"/>
                <a:gd name="T37" fmla="*/ 1695883 h 3273"/>
                <a:gd name="T38" fmla="*/ 866135 w 2623"/>
                <a:gd name="T39" fmla="*/ 1623823 h 3273"/>
                <a:gd name="T40" fmla="*/ 794094 w 2623"/>
                <a:gd name="T41" fmla="*/ 1407643 h 3273"/>
                <a:gd name="T42" fmla="*/ 577423 w 2623"/>
                <a:gd name="T43" fmla="*/ 1479703 h 3273"/>
                <a:gd name="T44" fmla="*/ 577423 w 2623"/>
                <a:gd name="T45" fmla="*/ 1227218 h 3273"/>
                <a:gd name="T46" fmla="*/ 794094 w 2623"/>
                <a:gd name="T47" fmla="*/ 1299278 h 3273"/>
                <a:gd name="T48" fmla="*/ 866135 w 2623"/>
                <a:gd name="T49" fmla="*/ 1082549 h 3273"/>
                <a:gd name="T50" fmla="*/ 649464 w 2623"/>
                <a:gd name="T51" fmla="*/ 1010489 h 3273"/>
                <a:gd name="T52" fmla="*/ 577423 w 2623"/>
                <a:gd name="T53" fmla="*/ 1227218 h 3273"/>
                <a:gd name="T54" fmla="*/ 649464 w 2623"/>
                <a:gd name="T55" fmla="*/ 902124 h 3273"/>
                <a:gd name="T56" fmla="*/ 866135 w 2623"/>
                <a:gd name="T57" fmla="*/ 830064 h 3273"/>
                <a:gd name="T58" fmla="*/ 794094 w 2623"/>
                <a:gd name="T59" fmla="*/ 613884 h 3273"/>
                <a:gd name="T60" fmla="*/ 577423 w 2623"/>
                <a:gd name="T61" fmla="*/ 685944 h 3273"/>
                <a:gd name="T62" fmla="*/ 180376 w 2623"/>
                <a:gd name="T63" fmla="*/ 1623823 h 3273"/>
                <a:gd name="T64" fmla="*/ 397047 w 2623"/>
                <a:gd name="T65" fmla="*/ 1695883 h 3273"/>
                <a:gd name="T66" fmla="*/ 469088 w 2623"/>
                <a:gd name="T67" fmla="*/ 1479703 h 3273"/>
                <a:gd name="T68" fmla="*/ 252966 w 2623"/>
                <a:gd name="T69" fmla="*/ 1407643 h 3273"/>
                <a:gd name="T70" fmla="*/ 180376 w 2623"/>
                <a:gd name="T71" fmla="*/ 1623823 h 3273"/>
                <a:gd name="T72" fmla="*/ 252966 w 2623"/>
                <a:gd name="T73" fmla="*/ 1299278 h 3273"/>
                <a:gd name="T74" fmla="*/ 469088 w 2623"/>
                <a:gd name="T75" fmla="*/ 1227218 h 3273"/>
                <a:gd name="T76" fmla="*/ 397047 w 2623"/>
                <a:gd name="T77" fmla="*/ 1010489 h 3273"/>
                <a:gd name="T78" fmla="*/ 180376 w 2623"/>
                <a:gd name="T79" fmla="*/ 1082549 h 3273"/>
                <a:gd name="T80" fmla="*/ 180376 w 2623"/>
                <a:gd name="T81" fmla="*/ 830064 h 3273"/>
                <a:gd name="T82" fmla="*/ 397047 w 2623"/>
                <a:gd name="T83" fmla="*/ 902124 h 3273"/>
                <a:gd name="T84" fmla="*/ 469088 w 2623"/>
                <a:gd name="T85" fmla="*/ 685944 h 3273"/>
                <a:gd name="T86" fmla="*/ 252966 w 2623"/>
                <a:gd name="T87" fmla="*/ 613884 h 3273"/>
                <a:gd name="T88" fmla="*/ 180376 w 2623"/>
                <a:gd name="T89" fmla="*/ 830064 h 3273"/>
                <a:gd name="T90" fmla="*/ 179276 w 2623"/>
                <a:gd name="T91" fmla="*/ 179325 h 3273"/>
                <a:gd name="T92" fmla="*/ 1263182 w 2623"/>
                <a:gd name="T93" fmla="*/ 470865 h 3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23" h="3273">
                  <a:moveTo>
                    <a:pt x="2418" y="3273"/>
                  </a:moveTo>
                  <a:cubicBezTo>
                    <a:pt x="224" y="3273"/>
                    <a:pt x="224" y="3273"/>
                    <a:pt x="224" y="3273"/>
                  </a:cubicBezTo>
                  <a:cubicBezTo>
                    <a:pt x="111" y="3273"/>
                    <a:pt x="0" y="3181"/>
                    <a:pt x="0" y="3069"/>
                  </a:cubicBezTo>
                  <a:cubicBezTo>
                    <a:pt x="0" y="205"/>
                    <a:pt x="0" y="205"/>
                    <a:pt x="0" y="205"/>
                  </a:cubicBezTo>
                  <a:cubicBezTo>
                    <a:pt x="0" y="92"/>
                    <a:pt x="92" y="0"/>
                    <a:pt x="205" y="0"/>
                  </a:cubicBezTo>
                  <a:cubicBezTo>
                    <a:pt x="2418" y="0"/>
                    <a:pt x="2418" y="0"/>
                    <a:pt x="2418" y="0"/>
                  </a:cubicBezTo>
                  <a:cubicBezTo>
                    <a:pt x="2531" y="0"/>
                    <a:pt x="2623" y="92"/>
                    <a:pt x="2623" y="205"/>
                  </a:cubicBezTo>
                  <a:cubicBezTo>
                    <a:pt x="2623" y="3069"/>
                    <a:pt x="2623" y="3069"/>
                    <a:pt x="2623" y="3069"/>
                  </a:cubicBezTo>
                  <a:cubicBezTo>
                    <a:pt x="2623" y="3181"/>
                    <a:pt x="2531" y="3273"/>
                    <a:pt x="2418" y="3273"/>
                  </a:cubicBezTo>
                  <a:close/>
                  <a:moveTo>
                    <a:pt x="1771" y="2952"/>
                  </a:moveTo>
                  <a:cubicBezTo>
                    <a:pt x="1771" y="3024"/>
                    <a:pt x="1830" y="3083"/>
                    <a:pt x="1903" y="3083"/>
                  </a:cubicBezTo>
                  <a:cubicBezTo>
                    <a:pt x="2165" y="3083"/>
                    <a:pt x="2165" y="3083"/>
                    <a:pt x="2165" y="3083"/>
                  </a:cubicBezTo>
                  <a:cubicBezTo>
                    <a:pt x="2237" y="3083"/>
                    <a:pt x="2296" y="3024"/>
                    <a:pt x="2296" y="2952"/>
                  </a:cubicBezTo>
                  <a:cubicBezTo>
                    <a:pt x="2296" y="2690"/>
                    <a:pt x="2296" y="2690"/>
                    <a:pt x="2296" y="2690"/>
                  </a:cubicBezTo>
                  <a:cubicBezTo>
                    <a:pt x="2296" y="2617"/>
                    <a:pt x="2237" y="2559"/>
                    <a:pt x="2165" y="2559"/>
                  </a:cubicBezTo>
                  <a:cubicBezTo>
                    <a:pt x="1903" y="2559"/>
                    <a:pt x="1903" y="2559"/>
                    <a:pt x="1903" y="2559"/>
                  </a:cubicBezTo>
                  <a:cubicBezTo>
                    <a:pt x="1830" y="2559"/>
                    <a:pt x="1771" y="2617"/>
                    <a:pt x="1771" y="2690"/>
                  </a:cubicBezTo>
                  <a:lnTo>
                    <a:pt x="1771" y="2952"/>
                  </a:lnTo>
                  <a:close/>
                  <a:moveTo>
                    <a:pt x="1771" y="2231"/>
                  </a:moveTo>
                  <a:cubicBezTo>
                    <a:pt x="1771" y="2303"/>
                    <a:pt x="1830" y="2362"/>
                    <a:pt x="1903" y="2362"/>
                  </a:cubicBezTo>
                  <a:cubicBezTo>
                    <a:pt x="2165" y="2362"/>
                    <a:pt x="2165" y="2362"/>
                    <a:pt x="2165" y="2362"/>
                  </a:cubicBezTo>
                  <a:cubicBezTo>
                    <a:pt x="2237" y="2362"/>
                    <a:pt x="2296" y="2303"/>
                    <a:pt x="2296" y="2231"/>
                  </a:cubicBezTo>
                  <a:cubicBezTo>
                    <a:pt x="2296" y="1968"/>
                    <a:pt x="2296" y="1968"/>
                    <a:pt x="2296" y="1968"/>
                  </a:cubicBezTo>
                  <a:cubicBezTo>
                    <a:pt x="2296" y="1896"/>
                    <a:pt x="2237" y="1837"/>
                    <a:pt x="2165" y="1837"/>
                  </a:cubicBezTo>
                  <a:cubicBezTo>
                    <a:pt x="1903" y="1837"/>
                    <a:pt x="1903" y="1837"/>
                    <a:pt x="1903" y="1837"/>
                  </a:cubicBezTo>
                  <a:cubicBezTo>
                    <a:pt x="1830" y="1837"/>
                    <a:pt x="1771" y="1896"/>
                    <a:pt x="1771" y="1968"/>
                  </a:cubicBezTo>
                  <a:lnTo>
                    <a:pt x="1771" y="2231"/>
                  </a:lnTo>
                  <a:close/>
                  <a:moveTo>
                    <a:pt x="1771" y="1509"/>
                  </a:moveTo>
                  <a:cubicBezTo>
                    <a:pt x="1771" y="1581"/>
                    <a:pt x="1830" y="1640"/>
                    <a:pt x="1903" y="1640"/>
                  </a:cubicBezTo>
                  <a:cubicBezTo>
                    <a:pt x="2165" y="1640"/>
                    <a:pt x="2165" y="1640"/>
                    <a:pt x="2165" y="1640"/>
                  </a:cubicBezTo>
                  <a:cubicBezTo>
                    <a:pt x="2237" y="1640"/>
                    <a:pt x="2296" y="1581"/>
                    <a:pt x="2296" y="1509"/>
                  </a:cubicBezTo>
                  <a:cubicBezTo>
                    <a:pt x="2296" y="1247"/>
                    <a:pt x="2296" y="1247"/>
                    <a:pt x="2296" y="1247"/>
                  </a:cubicBezTo>
                  <a:cubicBezTo>
                    <a:pt x="2296" y="1174"/>
                    <a:pt x="2237" y="1116"/>
                    <a:pt x="2165" y="1116"/>
                  </a:cubicBezTo>
                  <a:cubicBezTo>
                    <a:pt x="1903" y="1116"/>
                    <a:pt x="1903" y="1116"/>
                    <a:pt x="1903" y="1116"/>
                  </a:cubicBezTo>
                  <a:cubicBezTo>
                    <a:pt x="1830" y="1116"/>
                    <a:pt x="1771" y="1174"/>
                    <a:pt x="1771" y="1247"/>
                  </a:cubicBezTo>
                  <a:lnTo>
                    <a:pt x="1771" y="1509"/>
                  </a:lnTo>
                  <a:close/>
                  <a:moveTo>
                    <a:pt x="1050" y="2952"/>
                  </a:moveTo>
                  <a:cubicBezTo>
                    <a:pt x="1050" y="3024"/>
                    <a:pt x="1109" y="3083"/>
                    <a:pt x="1181" y="3083"/>
                  </a:cubicBezTo>
                  <a:cubicBezTo>
                    <a:pt x="1444" y="3083"/>
                    <a:pt x="1444" y="3083"/>
                    <a:pt x="1444" y="3083"/>
                  </a:cubicBezTo>
                  <a:cubicBezTo>
                    <a:pt x="1516" y="3083"/>
                    <a:pt x="1575" y="3024"/>
                    <a:pt x="1575" y="2952"/>
                  </a:cubicBezTo>
                  <a:cubicBezTo>
                    <a:pt x="1575" y="2690"/>
                    <a:pt x="1575" y="2690"/>
                    <a:pt x="1575" y="2690"/>
                  </a:cubicBezTo>
                  <a:cubicBezTo>
                    <a:pt x="1575" y="2617"/>
                    <a:pt x="1516" y="2559"/>
                    <a:pt x="1444" y="2559"/>
                  </a:cubicBezTo>
                  <a:cubicBezTo>
                    <a:pt x="1181" y="2559"/>
                    <a:pt x="1181" y="2559"/>
                    <a:pt x="1181" y="2559"/>
                  </a:cubicBezTo>
                  <a:cubicBezTo>
                    <a:pt x="1109" y="2559"/>
                    <a:pt x="1050" y="2617"/>
                    <a:pt x="1050" y="2690"/>
                  </a:cubicBezTo>
                  <a:lnTo>
                    <a:pt x="1050" y="2952"/>
                  </a:lnTo>
                  <a:close/>
                  <a:moveTo>
                    <a:pt x="1050" y="2231"/>
                  </a:moveTo>
                  <a:cubicBezTo>
                    <a:pt x="1050" y="2303"/>
                    <a:pt x="1109" y="2362"/>
                    <a:pt x="1181" y="2362"/>
                  </a:cubicBezTo>
                  <a:cubicBezTo>
                    <a:pt x="1444" y="2362"/>
                    <a:pt x="1444" y="2362"/>
                    <a:pt x="1444" y="2362"/>
                  </a:cubicBezTo>
                  <a:cubicBezTo>
                    <a:pt x="1516" y="2362"/>
                    <a:pt x="1575" y="2303"/>
                    <a:pt x="1575" y="2231"/>
                  </a:cubicBezTo>
                  <a:cubicBezTo>
                    <a:pt x="1575" y="1968"/>
                    <a:pt x="1575" y="1968"/>
                    <a:pt x="1575" y="1968"/>
                  </a:cubicBezTo>
                  <a:cubicBezTo>
                    <a:pt x="1575" y="1896"/>
                    <a:pt x="1516" y="1837"/>
                    <a:pt x="1444" y="1837"/>
                  </a:cubicBezTo>
                  <a:cubicBezTo>
                    <a:pt x="1181" y="1837"/>
                    <a:pt x="1181" y="1837"/>
                    <a:pt x="1181" y="1837"/>
                  </a:cubicBezTo>
                  <a:cubicBezTo>
                    <a:pt x="1109" y="1837"/>
                    <a:pt x="1050" y="1896"/>
                    <a:pt x="1050" y="1968"/>
                  </a:cubicBezTo>
                  <a:lnTo>
                    <a:pt x="1050" y="2231"/>
                  </a:lnTo>
                  <a:close/>
                  <a:moveTo>
                    <a:pt x="1050" y="1509"/>
                  </a:moveTo>
                  <a:cubicBezTo>
                    <a:pt x="1050" y="1581"/>
                    <a:pt x="1109" y="1640"/>
                    <a:pt x="1181" y="1640"/>
                  </a:cubicBezTo>
                  <a:cubicBezTo>
                    <a:pt x="1444" y="1640"/>
                    <a:pt x="1444" y="1640"/>
                    <a:pt x="1444" y="1640"/>
                  </a:cubicBezTo>
                  <a:cubicBezTo>
                    <a:pt x="1516" y="1640"/>
                    <a:pt x="1575" y="1581"/>
                    <a:pt x="1575" y="1509"/>
                  </a:cubicBezTo>
                  <a:cubicBezTo>
                    <a:pt x="1575" y="1247"/>
                    <a:pt x="1575" y="1247"/>
                    <a:pt x="1575" y="1247"/>
                  </a:cubicBezTo>
                  <a:cubicBezTo>
                    <a:pt x="1575" y="1174"/>
                    <a:pt x="1516" y="1116"/>
                    <a:pt x="1444" y="1116"/>
                  </a:cubicBezTo>
                  <a:cubicBezTo>
                    <a:pt x="1181" y="1116"/>
                    <a:pt x="1181" y="1116"/>
                    <a:pt x="1181" y="1116"/>
                  </a:cubicBezTo>
                  <a:cubicBezTo>
                    <a:pt x="1109" y="1116"/>
                    <a:pt x="1050" y="1174"/>
                    <a:pt x="1050" y="1247"/>
                  </a:cubicBezTo>
                  <a:lnTo>
                    <a:pt x="1050" y="1509"/>
                  </a:lnTo>
                  <a:close/>
                  <a:moveTo>
                    <a:pt x="328" y="2952"/>
                  </a:moveTo>
                  <a:cubicBezTo>
                    <a:pt x="328" y="3024"/>
                    <a:pt x="387" y="3083"/>
                    <a:pt x="460" y="3083"/>
                  </a:cubicBezTo>
                  <a:cubicBezTo>
                    <a:pt x="722" y="3083"/>
                    <a:pt x="722" y="3083"/>
                    <a:pt x="722" y="3083"/>
                  </a:cubicBezTo>
                  <a:cubicBezTo>
                    <a:pt x="794" y="3083"/>
                    <a:pt x="853" y="3024"/>
                    <a:pt x="853" y="2952"/>
                  </a:cubicBezTo>
                  <a:cubicBezTo>
                    <a:pt x="853" y="2690"/>
                    <a:pt x="853" y="2690"/>
                    <a:pt x="853" y="2690"/>
                  </a:cubicBezTo>
                  <a:cubicBezTo>
                    <a:pt x="853" y="2617"/>
                    <a:pt x="794" y="2559"/>
                    <a:pt x="722" y="2559"/>
                  </a:cubicBezTo>
                  <a:cubicBezTo>
                    <a:pt x="460" y="2559"/>
                    <a:pt x="460" y="2559"/>
                    <a:pt x="460" y="2559"/>
                  </a:cubicBezTo>
                  <a:cubicBezTo>
                    <a:pt x="387" y="2559"/>
                    <a:pt x="328" y="2617"/>
                    <a:pt x="328" y="2690"/>
                  </a:cubicBezTo>
                  <a:lnTo>
                    <a:pt x="328" y="2952"/>
                  </a:lnTo>
                  <a:close/>
                  <a:moveTo>
                    <a:pt x="328" y="2231"/>
                  </a:moveTo>
                  <a:cubicBezTo>
                    <a:pt x="328" y="2303"/>
                    <a:pt x="387" y="2362"/>
                    <a:pt x="460" y="2362"/>
                  </a:cubicBezTo>
                  <a:cubicBezTo>
                    <a:pt x="722" y="2362"/>
                    <a:pt x="722" y="2362"/>
                    <a:pt x="722" y="2362"/>
                  </a:cubicBezTo>
                  <a:cubicBezTo>
                    <a:pt x="794" y="2362"/>
                    <a:pt x="853" y="2303"/>
                    <a:pt x="853" y="2231"/>
                  </a:cubicBezTo>
                  <a:cubicBezTo>
                    <a:pt x="853" y="1968"/>
                    <a:pt x="853" y="1968"/>
                    <a:pt x="853" y="1968"/>
                  </a:cubicBezTo>
                  <a:cubicBezTo>
                    <a:pt x="853" y="1896"/>
                    <a:pt x="794" y="1837"/>
                    <a:pt x="722" y="1837"/>
                  </a:cubicBezTo>
                  <a:cubicBezTo>
                    <a:pt x="460" y="1837"/>
                    <a:pt x="460" y="1837"/>
                    <a:pt x="460" y="1837"/>
                  </a:cubicBezTo>
                  <a:cubicBezTo>
                    <a:pt x="387" y="1837"/>
                    <a:pt x="328" y="1896"/>
                    <a:pt x="328" y="1968"/>
                  </a:cubicBezTo>
                  <a:lnTo>
                    <a:pt x="328" y="2231"/>
                  </a:lnTo>
                  <a:close/>
                  <a:moveTo>
                    <a:pt x="328" y="1509"/>
                  </a:moveTo>
                  <a:cubicBezTo>
                    <a:pt x="328" y="1581"/>
                    <a:pt x="387" y="1640"/>
                    <a:pt x="460" y="1640"/>
                  </a:cubicBezTo>
                  <a:cubicBezTo>
                    <a:pt x="722" y="1640"/>
                    <a:pt x="722" y="1640"/>
                    <a:pt x="722" y="1640"/>
                  </a:cubicBezTo>
                  <a:cubicBezTo>
                    <a:pt x="794" y="1640"/>
                    <a:pt x="853" y="1581"/>
                    <a:pt x="853" y="1509"/>
                  </a:cubicBezTo>
                  <a:cubicBezTo>
                    <a:pt x="853" y="1247"/>
                    <a:pt x="853" y="1247"/>
                    <a:pt x="853" y="1247"/>
                  </a:cubicBezTo>
                  <a:cubicBezTo>
                    <a:pt x="853" y="1174"/>
                    <a:pt x="794" y="1116"/>
                    <a:pt x="722" y="1116"/>
                  </a:cubicBezTo>
                  <a:cubicBezTo>
                    <a:pt x="460" y="1116"/>
                    <a:pt x="460" y="1116"/>
                    <a:pt x="460" y="1116"/>
                  </a:cubicBezTo>
                  <a:cubicBezTo>
                    <a:pt x="387" y="1116"/>
                    <a:pt x="328" y="1174"/>
                    <a:pt x="328" y="1247"/>
                  </a:cubicBezTo>
                  <a:lnTo>
                    <a:pt x="328" y="1509"/>
                  </a:lnTo>
                  <a:close/>
                  <a:moveTo>
                    <a:pt x="2297" y="326"/>
                  </a:moveTo>
                  <a:cubicBezTo>
                    <a:pt x="326" y="326"/>
                    <a:pt x="326" y="326"/>
                    <a:pt x="326" y="326"/>
                  </a:cubicBezTo>
                  <a:cubicBezTo>
                    <a:pt x="326" y="856"/>
                    <a:pt x="326" y="856"/>
                    <a:pt x="326" y="856"/>
                  </a:cubicBezTo>
                  <a:cubicBezTo>
                    <a:pt x="2297" y="856"/>
                    <a:pt x="2297" y="856"/>
                    <a:pt x="2297" y="856"/>
                  </a:cubicBezTo>
                  <a:lnTo>
                    <a:pt x="2297" y="326"/>
                  </a:lnTo>
                  <a:close/>
                </a:path>
              </a:pathLst>
            </a:custGeom>
            <a:solidFill>
              <a:srgbClr val="FFFFFF"/>
            </a:solidFill>
            <a:ln w="12700">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grpSp>
      <p:grpSp>
        <p:nvGrpSpPr>
          <p:cNvPr id="6" name="组合 5"/>
          <p:cNvGrpSpPr/>
          <p:nvPr/>
        </p:nvGrpSpPr>
        <p:grpSpPr>
          <a:xfrm>
            <a:off x="3146990" y="3277312"/>
            <a:ext cx="1306475" cy="1306475"/>
            <a:chOff x="3146990" y="3277312"/>
            <a:chExt cx="1306475" cy="1306475"/>
          </a:xfrm>
        </p:grpSpPr>
        <p:sp>
          <p:nvSpPr>
            <p:cNvPr id="17" name="矩形 16"/>
            <p:cNvSpPr/>
            <p:nvPr/>
          </p:nvSpPr>
          <p:spPr>
            <a:xfrm>
              <a:off x="3146990" y="3277312"/>
              <a:ext cx="1306475" cy="1306475"/>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31" name="KSO_Shape"/>
            <p:cNvSpPr>
              <a:spLocks/>
            </p:cNvSpPr>
            <p:nvPr/>
          </p:nvSpPr>
          <p:spPr bwMode="auto">
            <a:xfrm>
              <a:off x="3412065" y="3542387"/>
              <a:ext cx="776326" cy="776326"/>
            </a:xfrm>
            <a:custGeom>
              <a:avLst/>
              <a:gdLst>
                <a:gd name="T0" fmla="*/ 1457935 w 3279"/>
                <a:gd name="T1" fmla="*/ 1800397 h 3279"/>
                <a:gd name="T2" fmla="*/ 336911 w 3279"/>
                <a:gd name="T3" fmla="*/ 1800397 h 3279"/>
                <a:gd name="T4" fmla="*/ 0 w 3279"/>
                <a:gd name="T5" fmla="*/ 1458876 h 3279"/>
                <a:gd name="T6" fmla="*/ 0 w 3279"/>
                <a:gd name="T7" fmla="*/ 0 h 3279"/>
                <a:gd name="T8" fmla="*/ 1332828 w 3279"/>
                <a:gd name="T9" fmla="*/ 0 h 3279"/>
                <a:gd name="T10" fmla="*/ 1332828 w 3279"/>
                <a:gd name="T11" fmla="*/ 107618 h 3279"/>
                <a:gd name="T12" fmla="*/ 1584139 w 3279"/>
                <a:gd name="T13" fmla="*/ 107618 h 3279"/>
                <a:gd name="T14" fmla="*/ 1584139 w 3279"/>
                <a:gd name="T15" fmla="*/ 107618 h 3279"/>
                <a:gd name="T16" fmla="*/ 1584139 w 3279"/>
                <a:gd name="T17" fmla="*/ 215235 h 3279"/>
                <a:gd name="T18" fmla="*/ 1682359 w 3279"/>
                <a:gd name="T19" fmla="*/ 215235 h 3279"/>
                <a:gd name="T20" fmla="*/ 1799235 w 3279"/>
                <a:gd name="T21" fmla="*/ 215235 h 3279"/>
                <a:gd name="T22" fmla="*/ 1799235 w 3279"/>
                <a:gd name="T23" fmla="*/ 1458876 h 3279"/>
                <a:gd name="T24" fmla="*/ 1457935 w 3279"/>
                <a:gd name="T25" fmla="*/ 1800397 h 3279"/>
                <a:gd name="T26" fmla="*/ 1189064 w 3279"/>
                <a:gd name="T27" fmla="*/ 143307 h 3279"/>
                <a:gd name="T28" fmla="*/ 143763 w 3279"/>
                <a:gd name="T29" fmla="*/ 143307 h 3279"/>
                <a:gd name="T30" fmla="*/ 143763 w 3279"/>
                <a:gd name="T31" fmla="*/ 1495115 h 3279"/>
                <a:gd name="T32" fmla="*/ 264480 w 3279"/>
                <a:gd name="T33" fmla="*/ 1620851 h 3279"/>
                <a:gd name="T34" fmla="*/ 1189064 w 3279"/>
                <a:gd name="T35" fmla="*/ 1620851 h 3279"/>
                <a:gd name="T36" fmla="*/ 1189064 w 3279"/>
                <a:gd name="T37" fmla="*/ 143307 h 3279"/>
                <a:gd name="T38" fmla="*/ 1687297 w 3279"/>
                <a:gd name="T39" fmla="*/ 322303 h 3279"/>
                <a:gd name="T40" fmla="*/ 1584139 w 3279"/>
                <a:gd name="T41" fmla="*/ 322303 h 3279"/>
                <a:gd name="T42" fmla="*/ 1584139 w 3279"/>
                <a:gd name="T43" fmla="*/ 1402871 h 3279"/>
                <a:gd name="T44" fmla="*/ 1514452 w 3279"/>
                <a:gd name="T45" fmla="*/ 1458876 h 3279"/>
                <a:gd name="T46" fmla="*/ 1440376 w 3279"/>
                <a:gd name="T47" fmla="*/ 1402871 h 3279"/>
                <a:gd name="T48" fmla="*/ 1440376 w 3279"/>
                <a:gd name="T49" fmla="*/ 215235 h 3279"/>
                <a:gd name="T50" fmla="*/ 1332828 w 3279"/>
                <a:gd name="T51" fmla="*/ 215235 h 3279"/>
                <a:gd name="T52" fmla="*/ 1332828 w 3279"/>
                <a:gd name="T53" fmla="*/ 1456680 h 3279"/>
                <a:gd name="T54" fmla="*/ 1514452 w 3279"/>
                <a:gd name="T55" fmla="*/ 1625244 h 3279"/>
                <a:gd name="T56" fmla="*/ 1687297 w 3279"/>
                <a:gd name="T57" fmla="*/ 1456680 h 3279"/>
                <a:gd name="T58" fmla="*/ 1687297 w 3279"/>
                <a:gd name="T59" fmla="*/ 322303 h 3279"/>
                <a:gd name="T60" fmla="*/ 323193 w 3279"/>
                <a:gd name="T61" fmla="*/ 1333139 h 3279"/>
                <a:gd name="T62" fmla="*/ 686442 w 3279"/>
                <a:gd name="T63" fmla="*/ 1333139 h 3279"/>
                <a:gd name="T64" fmla="*/ 686442 w 3279"/>
                <a:gd name="T65" fmla="*/ 1440757 h 3279"/>
                <a:gd name="T66" fmla="*/ 323193 w 3279"/>
                <a:gd name="T67" fmla="*/ 1440757 h 3279"/>
                <a:gd name="T68" fmla="*/ 323193 w 3279"/>
                <a:gd name="T69" fmla="*/ 1333139 h 3279"/>
                <a:gd name="T70" fmla="*/ 323193 w 3279"/>
                <a:gd name="T71" fmla="*/ 1113512 h 3279"/>
                <a:gd name="T72" fmla="*/ 789600 w 3279"/>
                <a:gd name="T73" fmla="*/ 1113512 h 3279"/>
                <a:gd name="T74" fmla="*/ 789600 w 3279"/>
                <a:gd name="T75" fmla="*/ 1225522 h 3279"/>
                <a:gd name="T76" fmla="*/ 323193 w 3279"/>
                <a:gd name="T77" fmla="*/ 1225522 h 3279"/>
                <a:gd name="T78" fmla="*/ 323193 w 3279"/>
                <a:gd name="T79" fmla="*/ 1113512 h 3279"/>
                <a:gd name="T80" fmla="*/ 1009635 w 3279"/>
                <a:gd name="T81" fmla="*/ 1225522 h 3279"/>
                <a:gd name="T82" fmla="*/ 897697 w 3279"/>
                <a:gd name="T83" fmla="*/ 1225522 h 3279"/>
                <a:gd name="T84" fmla="*/ 897697 w 3279"/>
                <a:gd name="T85" fmla="*/ 1113512 h 3279"/>
                <a:gd name="T86" fmla="*/ 1009635 w 3279"/>
                <a:gd name="T87" fmla="*/ 1113512 h 3279"/>
                <a:gd name="T88" fmla="*/ 1009635 w 3279"/>
                <a:gd name="T89" fmla="*/ 1225522 h 3279"/>
                <a:gd name="T90" fmla="*/ 789600 w 3279"/>
                <a:gd name="T91" fmla="*/ 897728 h 3279"/>
                <a:gd name="T92" fmla="*/ 1009635 w 3279"/>
                <a:gd name="T93" fmla="*/ 897728 h 3279"/>
                <a:gd name="T94" fmla="*/ 1009635 w 3279"/>
                <a:gd name="T95" fmla="*/ 1010287 h 3279"/>
                <a:gd name="T96" fmla="*/ 789600 w 3279"/>
                <a:gd name="T97" fmla="*/ 1010287 h 3279"/>
                <a:gd name="T98" fmla="*/ 789600 w 3279"/>
                <a:gd name="T99" fmla="*/ 897728 h 3279"/>
                <a:gd name="T100" fmla="*/ 323193 w 3279"/>
                <a:gd name="T101" fmla="*/ 327794 h 3279"/>
                <a:gd name="T102" fmla="*/ 1009635 w 3279"/>
                <a:gd name="T103" fmla="*/ 327794 h 3279"/>
                <a:gd name="T104" fmla="*/ 1009635 w 3279"/>
                <a:gd name="T105" fmla="*/ 790110 h 3279"/>
                <a:gd name="T106" fmla="*/ 323193 w 3279"/>
                <a:gd name="T107" fmla="*/ 790110 h 3279"/>
                <a:gd name="T108" fmla="*/ 323193 w 3279"/>
                <a:gd name="T109" fmla="*/ 327794 h 3279"/>
                <a:gd name="T110" fmla="*/ 682052 w 3279"/>
                <a:gd name="T111" fmla="*/ 1010287 h 3279"/>
                <a:gd name="T112" fmla="*/ 323193 w 3279"/>
                <a:gd name="T113" fmla="*/ 1010287 h 3279"/>
                <a:gd name="T114" fmla="*/ 323193 w 3279"/>
                <a:gd name="T115" fmla="*/ 897728 h 3279"/>
                <a:gd name="T116" fmla="*/ 682052 w 3279"/>
                <a:gd name="T117" fmla="*/ 897728 h 3279"/>
                <a:gd name="T118" fmla="*/ 682052 w 3279"/>
                <a:gd name="T119" fmla="*/ 1010287 h 327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9" h="3279">
                  <a:moveTo>
                    <a:pt x="2657" y="3279"/>
                  </a:moveTo>
                  <a:cubicBezTo>
                    <a:pt x="614" y="3279"/>
                    <a:pt x="614" y="3279"/>
                    <a:pt x="614" y="3279"/>
                  </a:cubicBezTo>
                  <a:cubicBezTo>
                    <a:pt x="275" y="3279"/>
                    <a:pt x="0" y="2996"/>
                    <a:pt x="0" y="2657"/>
                  </a:cubicBezTo>
                  <a:cubicBezTo>
                    <a:pt x="0" y="0"/>
                    <a:pt x="0" y="0"/>
                    <a:pt x="0" y="0"/>
                  </a:cubicBezTo>
                  <a:cubicBezTo>
                    <a:pt x="2429" y="0"/>
                    <a:pt x="2429" y="0"/>
                    <a:pt x="2429" y="0"/>
                  </a:cubicBezTo>
                  <a:cubicBezTo>
                    <a:pt x="2429" y="196"/>
                    <a:pt x="2429" y="196"/>
                    <a:pt x="2429" y="196"/>
                  </a:cubicBezTo>
                  <a:cubicBezTo>
                    <a:pt x="2887" y="196"/>
                    <a:pt x="2887" y="196"/>
                    <a:pt x="2887" y="196"/>
                  </a:cubicBezTo>
                  <a:cubicBezTo>
                    <a:pt x="2887" y="196"/>
                    <a:pt x="2887" y="196"/>
                    <a:pt x="2887" y="196"/>
                  </a:cubicBezTo>
                  <a:cubicBezTo>
                    <a:pt x="2887" y="392"/>
                    <a:pt x="2887" y="392"/>
                    <a:pt x="2887" y="392"/>
                  </a:cubicBezTo>
                  <a:cubicBezTo>
                    <a:pt x="3066" y="392"/>
                    <a:pt x="3066" y="392"/>
                    <a:pt x="3066" y="392"/>
                  </a:cubicBezTo>
                  <a:cubicBezTo>
                    <a:pt x="3279" y="392"/>
                    <a:pt x="3279" y="392"/>
                    <a:pt x="3279" y="392"/>
                  </a:cubicBezTo>
                  <a:cubicBezTo>
                    <a:pt x="3279" y="2657"/>
                    <a:pt x="3279" y="2657"/>
                    <a:pt x="3279" y="2657"/>
                  </a:cubicBezTo>
                  <a:cubicBezTo>
                    <a:pt x="3279" y="2996"/>
                    <a:pt x="2996" y="3279"/>
                    <a:pt x="2657" y="3279"/>
                  </a:cubicBezTo>
                  <a:close/>
                  <a:moveTo>
                    <a:pt x="2167" y="261"/>
                  </a:moveTo>
                  <a:cubicBezTo>
                    <a:pt x="262" y="261"/>
                    <a:pt x="262" y="261"/>
                    <a:pt x="262" y="261"/>
                  </a:cubicBezTo>
                  <a:cubicBezTo>
                    <a:pt x="262" y="2723"/>
                    <a:pt x="262" y="2723"/>
                    <a:pt x="262" y="2723"/>
                  </a:cubicBezTo>
                  <a:cubicBezTo>
                    <a:pt x="262" y="2836"/>
                    <a:pt x="370" y="2952"/>
                    <a:pt x="482" y="2952"/>
                  </a:cubicBezTo>
                  <a:cubicBezTo>
                    <a:pt x="2167" y="2952"/>
                    <a:pt x="2167" y="2952"/>
                    <a:pt x="2167" y="2952"/>
                  </a:cubicBezTo>
                  <a:lnTo>
                    <a:pt x="2167" y="261"/>
                  </a:lnTo>
                  <a:close/>
                  <a:moveTo>
                    <a:pt x="3075" y="587"/>
                  </a:moveTo>
                  <a:cubicBezTo>
                    <a:pt x="2887" y="587"/>
                    <a:pt x="2887" y="587"/>
                    <a:pt x="2887" y="587"/>
                  </a:cubicBezTo>
                  <a:cubicBezTo>
                    <a:pt x="2887" y="2555"/>
                    <a:pt x="2887" y="2555"/>
                    <a:pt x="2887" y="2555"/>
                  </a:cubicBezTo>
                  <a:cubicBezTo>
                    <a:pt x="2887" y="2611"/>
                    <a:pt x="2816" y="2657"/>
                    <a:pt x="2760" y="2657"/>
                  </a:cubicBezTo>
                  <a:cubicBezTo>
                    <a:pt x="2703" y="2657"/>
                    <a:pt x="2625" y="2611"/>
                    <a:pt x="2625" y="2555"/>
                  </a:cubicBezTo>
                  <a:cubicBezTo>
                    <a:pt x="2625" y="392"/>
                    <a:pt x="2625" y="392"/>
                    <a:pt x="2625" y="392"/>
                  </a:cubicBezTo>
                  <a:cubicBezTo>
                    <a:pt x="2429" y="392"/>
                    <a:pt x="2429" y="392"/>
                    <a:pt x="2429" y="392"/>
                  </a:cubicBezTo>
                  <a:cubicBezTo>
                    <a:pt x="2429" y="2653"/>
                    <a:pt x="2429" y="2653"/>
                    <a:pt x="2429" y="2653"/>
                  </a:cubicBezTo>
                  <a:cubicBezTo>
                    <a:pt x="2429" y="2823"/>
                    <a:pt x="2590" y="2960"/>
                    <a:pt x="2760" y="2960"/>
                  </a:cubicBezTo>
                  <a:cubicBezTo>
                    <a:pt x="2929" y="2960"/>
                    <a:pt x="3075" y="2823"/>
                    <a:pt x="3075" y="2653"/>
                  </a:cubicBezTo>
                  <a:lnTo>
                    <a:pt x="3075" y="587"/>
                  </a:lnTo>
                  <a:close/>
                  <a:moveTo>
                    <a:pt x="589" y="2428"/>
                  </a:moveTo>
                  <a:cubicBezTo>
                    <a:pt x="1251" y="2428"/>
                    <a:pt x="1251" y="2428"/>
                    <a:pt x="1251" y="2428"/>
                  </a:cubicBezTo>
                  <a:cubicBezTo>
                    <a:pt x="1251" y="2624"/>
                    <a:pt x="1251" y="2624"/>
                    <a:pt x="1251" y="2624"/>
                  </a:cubicBezTo>
                  <a:cubicBezTo>
                    <a:pt x="589" y="2624"/>
                    <a:pt x="589" y="2624"/>
                    <a:pt x="589" y="2624"/>
                  </a:cubicBezTo>
                  <a:lnTo>
                    <a:pt x="589" y="2428"/>
                  </a:lnTo>
                  <a:close/>
                  <a:moveTo>
                    <a:pt x="589" y="2028"/>
                  </a:moveTo>
                  <a:cubicBezTo>
                    <a:pt x="1439" y="2028"/>
                    <a:pt x="1439" y="2028"/>
                    <a:pt x="1439" y="2028"/>
                  </a:cubicBezTo>
                  <a:cubicBezTo>
                    <a:pt x="1439" y="2232"/>
                    <a:pt x="1439" y="2232"/>
                    <a:pt x="1439" y="2232"/>
                  </a:cubicBezTo>
                  <a:cubicBezTo>
                    <a:pt x="589" y="2232"/>
                    <a:pt x="589" y="2232"/>
                    <a:pt x="589" y="2232"/>
                  </a:cubicBezTo>
                  <a:lnTo>
                    <a:pt x="589" y="2028"/>
                  </a:lnTo>
                  <a:close/>
                  <a:moveTo>
                    <a:pt x="1840" y="2232"/>
                  </a:moveTo>
                  <a:cubicBezTo>
                    <a:pt x="1636" y="2232"/>
                    <a:pt x="1636" y="2232"/>
                    <a:pt x="1636" y="2232"/>
                  </a:cubicBezTo>
                  <a:cubicBezTo>
                    <a:pt x="1636" y="2028"/>
                    <a:pt x="1636" y="2028"/>
                    <a:pt x="1636" y="2028"/>
                  </a:cubicBezTo>
                  <a:cubicBezTo>
                    <a:pt x="1840" y="2028"/>
                    <a:pt x="1840" y="2028"/>
                    <a:pt x="1840" y="2028"/>
                  </a:cubicBezTo>
                  <a:lnTo>
                    <a:pt x="1840" y="2232"/>
                  </a:lnTo>
                  <a:close/>
                  <a:moveTo>
                    <a:pt x="1439" y="1635"/>
                  </a:moveTo>
                  <a:cubicBezTo>
                    <a:pt x="1840" y="1635"/>
                    <a:pt x="1840" y="1635"/>
                    <a:pt x="1840" y="1635"/>
                  </a:cubicBezTo>
                  <a:cubicBezTo>
                    <a:pt x="1840" y="1840"/>
                    <a:pt x="1840" y="1840"/>
                    <a:pt x="1840" y="1840"/>
                  </a:cubicBezTo>
                  <a:cubicBezTo>
                    <a:pt x="1439" y="1840"/>
                    <a:pt x="1439" y="1840"/>
                    <a:pt x="1439" y="1840"/>
                  </a:cubicBezTo>
                  <a:lnTo>
                    <a:pt x="1439" y="1635"/>
                  </a:lnTo>
                  <a:close/>
                  <a:moveTo>
                    <a:pt x="589" y="597"/>
                  </a:moveTo>
                  <a:cubicBezTo>
                    <a:pt x="1840" y="597"/>
                    <a:pt x="1840" y="597"/>
                    <a:pt x="1840" y="597"/>
                  </a:cubicBezTo>
                  <a:cubicBezTo>
                    <a:pt x="1840" y="1439"/>
                    <a:pt x="1840" y="1439"/>
                    <a:pt x="1840" y="1439"/>
                  </a:cubicBezTo>
                  <a:cubicBezTo>
                    <a:pt x="589" y="1439"/>
                    <a:pt x="589" y="1439"/>
                    <a:pt x="589" y="1439"/>
                  </a:cubicBezTo>
                  <a:lnTo>
                    <a:pt x="589" y="597"/>
                  </a:lnTo>
                  <a:close/>
                  <a:moveTo>
                    <a:pt x="1243" y="1840"/>
                  </a:moveTo>
                  <a:cubicBezTo>
                    <a:pt x="589" y="1840"/>
                    <a:pt x="589" y="1840"/>
                    <a:pt x="589" y="1840"/>
                  </a:cubicBezTo>
                  <a:cubicBezTo>
                    <a:pt x="589" y="1635"/>
                    <a:pt x="589" y="1635"/>
                    <a:pt x="589" y="1635"/>
                  </a:cubicBezTo>
                  <a:cubicBezTo>
                    <a:pt x="1243" y="1635"/>
                    <a:pt x="1243" y="1635"/>
                    <a:pt x="1243" y="1635"/>
                  </a:cubicBezTo>
                  <a:lnTo>
                    <a:pt x="1243" y="1840"/>
                  </a:lnTo>
                  <a:close/>
                </a:path>
              </a:pathLst>
            </a:custGeom>
            <a:solidFill>
              <a:srgbClr val="F9FCFB"/>
            </a:solidFill>
            <a:ln>
              <a:noFill/>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269825304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p:tgtEl>
                                          <p:spTgt spid="20"/>
                                        </p:tgtEl>
                                        <p:attrNameLst>
                                          <p:attrName>ppt_y</p:attrName>
                                        </p:attrNameLst>
                                      </p:cBhvr>
                                      <p:tavLst>
                                        <p:tav tm="0">
                                          <p:val>
                                            <p:strVal val="#ppt_y+#ppt_h*1.125000"/>
                                          </p:val>
                                        </p:tav>
                                        <p:tav tm="100000">
                                          <p:val>
                                            <p:strVal val="#ppt_y"/>
                                          </p:val>
                                        </p:tav>
                                      </p:tavLst>
                                    </p:anim>
                                    <p:animEffect transition="in" filter="wipe(up)">
                                      <p:cBhvr>
                                        <p:cTn id="24" dur="500"/>
                                        <p:tgtEl>
                                          <p:spTgt spid="20"/>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p:tgtEl>
                                          <p:spTgt spid="21"/>
                                        </p:tgtEl>
                                        <p:attrNameLst>
                                          <p:attrName>ppt_y</p:attrName>
                                        </p:attrNameLst>
                                      </p:cBhvr>
                                      <p:tavLst>
                                        <p:tav tm="0">
                                          <p:val>
                                            <p:strVal val="#ppt_y+#ppt_h*1.125000"/>
                                          </p:val>
                                        </p:tav>
                                        <p:tav tm="100000">
                                          <p:val>
                                            <p:strVal val="#ppt_y"/>
                                          </p:val>
                                        </p:tav>
                                      </p:tavLst>
                                    </p:anim>
                                    <p:animEffect transition="in" filter="wipe(up)">
                                      <p:cBhvr>
                                        <p:cTn id="29" dur="500"/>
                                        <p:tgtEl>
                                          <p:spTgt spid="21"/>
                                        </p:tgtEl>
                                      </p:cBhvr>
                                    </p:animEffect>
                                  </p:childTnLst>
                                </p:cTn>
                              </p:par>
                            </p:childTnLst>
                          </p:cTn>
                        </p:par>
                        <p:par>
                          <p:cTn id="30" fill="hold">
                            <p:stCondLst>
                              <p:cond delay="3000"/>
                            </p:stCondLst>
                            <p:childTnLst>
                              <p:par>
                                <p:cTn id="31" presetID="12" presetClass="entr" presetSubtype="4"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p:tgtEl>
                                          <p:spTgt spid="23"/>
                                        </p:tgtEl>
                                        <p:attrNameLst>
                                          <p:attrName>ppt_y</p:attrName>
                                        </p:attrNameLst>
                                      </p:cBhvr>
                                      <p:tavLst>
                                        <p:tav tm="0">
                                          <p:val>
                                            <p:strVal val="#ppt_y+#ppt_h*1.125000"/>
                                          </p:val>
                                        </p:tav>
                                        <p:tav tm="100000">
                                          <p:val>
                                            <p:strVal val="#ppt_y"/>
                                          </p:val>
                                        </p:tav>
                                      </p:tavLst>
                                    </p:anim>
                                    <p:animEffect transition="in" filter="wipe(up)">
                                      <p:cBhvr>
                                        <p:cTn id="34" dur="500"/>
                                        <p:tgtEl>
                                          <p:spTgt spid="23"/>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p:tgtEl>
                                          <p:spTgt spid="22"/>
                                        </p:tgtEl>
                                        <p:attrNameLst>
                                          <p:attrName>ppt_y</p:attrName>
                                        </p:attrNameLst>
                                      </p:cBhvr>
                                      <p:tavLst>
                                        <p:tav tm="0">
                                          <p:val>
                                            <p:strVal val="#ppt_y+#ppt_h*1.125000"/>
                                          </p:val>
                                        </p:tav>
                                        <p:tav tm="100000">
                                          <p:val>
                                            <p:strVal val="#ppt_y"/>
                                          </p:val>
                                        </p:tav>
                                      </p:tavLst>
                                    </p:anim>
                                    <p:animEffect transition="in" filter="wipe(up)">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7886700" cy="993775"/>
          </a:xfrm>
        </p:spPr>
        <p:txBody>
          <a:bodyPr/>
          <a:lstStyle/>
          <a:p>
            <a:r>
              <a:rPr lang="zh-CN" altLang="en-US" dirty="0">
                <a:latin typeface="+mn-lt"/>
                <a:ea typeface="+mn-ea"/>
                <a:cs typeface="+mn-ea"/>
                <a:sym typeface="+mn-lt"/>
              </a:rPr>
              <a:t> </a:t>
            </a:r>
          </a:p>
        </p:txBody>
      </p:sp>
      <p:sp>
        <p:nvSpPr>
          <p:cNvPr id="31" name="矩形 30"/>
          <p:cNvSpPr/>
          <p:nvPr/>
        </p:nvSpPr>
        <p:spPr>
          <a:xfrm>
            <a:off x="4937046" y="1192752"/>
            <a:ext cx="3801835" cy="3485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zh-CN"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nvGrpSpPr>
          <p:cNvPr id="3" name="组合 2"/>
          <p:cNvGrpSpPr/>
          <p:nvPr/>
        </p:nvGrpSpPr>
        <p:grpSpPr>
          <a:xfrm>
            <a:off x="1203722" y="1116480"/>
            <a:ext cx="3610061" cy="1515982"/>
            <a:chOff x="1203722" y="1116480"/>
            <a:chExt cx="3610061" cy="1515982"/>
          </a:xfrm>
        </p:grpSpPr>
        <p:sp>
          <p:nvSpPr>
            <p:cNvPr id="14" name="自由: 形状 13"/>
            <p:cNvSpPr>
              <a:spLocks noChangeArrowheads="1"/>
            </p:cNvSpPr>
            <p:nvPr/>
          </p:nvSpPr>
          <p:spPr bwMode="auto">
            <a:xfrm rot="21599018">
              <a:off x="1872477" y="2057458"/>
              <a:ext cx="1280036" cy="256486"/>
            </a:xfrm>
            <a:custGeom>
              <a:avLst/>
              <a:gdLst>
                <a:gd name="connsiteX0" fmla="*/ 1569820 w 1706715"/>
                <a:gd name="connsiteY0" fmla="*/ 0 h 341981"/>
                <a:gd name="connsiteX1" fmla="*/ 1706715 w 1706715"/>
                <a:gd name="connsiteY1" fmla="*/ 170991 h 341981"/>
                <a:gd name="connsiteX2" fmla="*/ 1569820 w 1706715"/>
                <a:gd name="connsiteY2" fmla="*/ 341981 h 341981"/>
                <a:gd name="connsiteX3" fmla="*/ 0 w 1706715"/>
                <a:gd name="connsiteY3" fmla="*/ 341981 h 341981"/>
                <a:gd name="connsiteX4" fmla="*/ 98 w 1706715"/>
                <a:gd name="connsiteY4" fmla="*/ 0 h 34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715" h="341981">
                  <a:moveTo>
                    <a:pt x="1569820" y="0"/>
                  </a:moveTo>
                  <a:lnTo>
                    <a:pt x="1706715" y="170991"/>
                  </a:lnTo>
                  <a:lnTo>
                    <a:pt x="1569820" y="341981"/>
                  </a:lnTo>
                  <a:lnTo>
                    <a:pt x="0" y="341981"/>
                  </a:lnTo>
                  <a:lnTo>
                    <a:pt x="98" y="0"/>
                  </a:lnTo>
                  <a:close/>
                </a:path>
              </a:pathLst>
            </a:custGeom>
            <a:solidFill>
              <a:schemeClr val="accent1">
                <a:lumMod val="40000"/>
                <a:lumOff val="60000"/>
                <a:alpha val="50000"/>
              </a:schemeClr>
            </a:solidFill>
            <a:ln w="9525">
              <a:noFill/>
              <a:miter lim="800000"/>
              <a:headEnd/>
              <a:tailEnd/>
            </a:ln>
            <a:effectLst/>
          </p:spPr>
          <p:txBody>
            <a:bodyPr wrap="square" lIns="486000" tIns="0" bIns="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prstClr val="white">
                    <a:lumMod val="50000"/>
                  </a:prstClr>
                </a:solidFill>
                <a:effectLst/>
                <a:uLnTx/>
                <a:uFillTx/>
                <a:latin typeface="Arial" panose="020F0502020204030204"/>
                <a:ea typeface="微软雅黑"/>
                <a:cs typeface="+mn-ea"/>
                <a:sym typeface="+mn-lt"/>
              </a:endParaRPr>
            </a:p>
          </p:txBody>
        </p:sp>
        <p:sp>
          <p:nvSpPr>
            <p:cNvPr id="15" name="AutoShape 8"/>
            <p:cNvSpPr>
              <a:spLocks noChangeArrowheads="1"/>
            </p:cNvSpPr>
            <p:nvPr/>
          </p:nvSpPr>
          <p:spPr bwMode="auto">
            <a:xfrm rot="21599018">
              <a:off x="3031603" y="2057284"/>
              <a:ext cx="183141" cy="256041"/>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marL="0" marR="0" lvl="0" indent="0" algn="ctr" defTabSz="685800" rtl="0" eaLnBrk="1" fontAlgn="auto" latinLnBrk="0" hangingPunct="1">
                <a:lnSpc>
                  <a:spcPct val="120000"/>
                </a:lnSpc>
                <a:spcBef>
                  <a:spcPts val="0"/>
                </a:spcBef>
                <a:spcAft>
                  <a:spcPts val="0"/>
                </a:spcAft>
                <a:buClrTx/>
                <a:buSzTx/>
                <a:buFontTx/>
                <a:buNone/>
                <a:tabLst/>
                <a:defRPr/>
              </a:pPr>
              <a:endParaRPr kumimoji="0" lang="zh-CN" altLang="en-US" sz="1125"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7" name="MH_Other_4"/>
            <p:cNvSpPr>
              <a:spLocks/>
            </p:cNvSpPr>
            <p:nvPr>
              <p:custDataLst>
                <p:tags r:id="rId2"/>
              </p:custDataLst>
            </p:nvPr>
          </p:nvSpPr>
          <p:spPr bwMode="auto">
            <a:xfrm>
              <a:off x="1203723" y="2057258"/>
              <a:ext cx="1150409" cy="575204"/>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bIns="2700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18" name="文本框 17"/>
            <p:cNvSpPr txBox="1"/>
            <p:nvPr/>
          </p:nvSpPr>
          <p:spPr>
            <a:xfrm>
              <a:off x="3214781" y="1873680"/>
              <a:ext cx="1599002" cy="646331"/>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72%</a:t>
              </a:r>
              <a:endParaRPr kumimoji="0" lang="zh-CN" altLang="en-US" sz="3600" b="1"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0" name="矩形 19"/>
            <p:cNvSpPr/>
            <p:nvPr/>
          </p:nvSpPr>
          <p:spPr>
            <a:xfrm>
              <a:off x="1203722" y="1116480"/>
              <a:ext cx="1948827" cy="8449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19" name="Freeform 66"/>
            <p:cNvSpPr>
              <a:spLocks noEditPoints="1"/>
            </p:cNvSpPr>
            <p:nvPr/>
          </p:nvSpPr>
          <p:spPr bwMode="auto">
            <a:xfrm rot="218059">
              <a:off x="1561001" y="2123260"/>
              <a:ext cx="435852" cy="440392"/>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F9FCFB"/>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4" name="组合 3"/>
          <p:cNvGrpSpPr/>
          <p:nvPr/>
        </p:nvGrpSpPr>
        <p:grpSpPr>
          <a:xfrm>
            <a:off x="1203722" y="2935413"/>
            <a:ext cx="3610061" cy="1515982"/>
            <a:chOff x="1203722" y="2935413"/>
            <a:chExt cx="3610061" cy="1515982"/>
          </a:xfrm>
        </p:grpSpPr>
        <p:sp>
          <p:nvSpPr>
            <p:cNvPr id="21" name="自由: 形状 20"/>
            <p:cNvSpPr>
              <a:spLocks noChangeArrowheads="1"/>
            </p:cNvSpPr>
            <p:nvPr/>
          </p:nvSpPr>
          <p:spPr bwMode="auto">
            <a:xfrm rot="21599018">
              <a:off x="1872477" y="3876391"/>
              <a:ext cx="1280036" cy="256486"/>
            </a:xfrm>
            <a:custGeom>
              <a:avLst/>
              <a:gdLst>
                <a:gd name="connsiteX0" fmla="*/ 1569820 w 1706715"/>
                <a:gd name="connsiteY0" fmla="*/ 0 h 341981"/>
                <a:gd name="connsiteX1" fmla="*/ 1706715 w 1706715"/>
                <a:gd name="connsiteY1" fmla="*/ 170991 h 341981"/>
                <a:gd name="connsiteX2" fmla="*/ 1569820 w 1706715"/>
                <a:gd name="connsiteY2" fmla="*/ 341981 h 341981"/>
                <a:gd name="connsiteX3" fmla="*/ 0 w 1706715"/>
                <a:gd name="connsiteY3" fmla="*/ 341981 h 341981"/>
                <a:gd name="connsiteX4" fmla="*/ 98 w 1706715"/>
                <a:gd name="connsiteY4" fmla="*/ 0 h 34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715" h="341981">
                  <a:moveTo>
                    <a:pt x="1569820" y="0"/>
                  </a:moveTo>
                  <a:lnTo>
                    <a:pt x="1706715" y="170991"/>
                  </a:lnTo>
                  <a:lnTo>
                    <a:pt x="1569820" y="341981"/>
                  </a:lnTo>
                  <a:lnTo>
                    <a:pt x="0" y="341981"/>
                  </a:lnTo>
                  <a:lnTo>
                    <a:pt x="98" y="0"/>
                  </a:lnTo>
                  <a:close/>
                </a:path>
              </a:pathLst>
            </a:custGeom>
            <a:solidFill>
              <a:schemeClr val="accent1">
                <a:lumMod val="40000"/>
                <a:lumOff val="60000"/>
                <a:alpha val="50000"/>
              </a:schemeClr>
            </a:solidFill>
            <a:ln w="9525">
              <a:noFill/>
              <a:miter lim="800000"/>
              <a:headEnd/>
              <a:tailEnd/>
            </a:ln>
            <a:effectLst/>
          </p:spPr>
          <p:txBody>
            <a:bodyPr wrap="square" lIns="486000" tIns="0" bIns="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prstClr val="white">
                    <a:lumMod val="50000"/>
                  </a:prstClr>
                </a:solidFill>
                <a:effectLst/>
                <a:uLnTx/>
                <a:uFillTx/>
                <a:latin typeface="Arial" panose="020F0502020204030204"/>
                <a:ea typeface="微软雅黑"/>
                <a:cs typeface="+mn-ea"/>
                <a:sym typeface="+mn-lt"/>
              </a:endParaRPr>
            </a:p>
          </p:txBody>
        </p:sp>
        <p:sp>
          <p:nvSpPr>
            <p:cNvPr id="22" name="AutoShape 8"/>
            <p:cNvSpPr>
              <a:spLocks noChangeArrowheads="1"/>
            </p:cNvSpPr>
            <p:nvPr/>
          </p:nvSpPr>
          <p:spPr bwMode="auto">
            <a:xfrm rot="21599018">
              <a:off x="3031603" y="3876217"/>
              <a:ext cx="183141" cy="256041"/>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marL="0" marR="0" lvl="0" indent="0" algn="ctr" defTabSz="685800" rtl="0" eaLnBrk="1" fontAlgn="auto" latinLnBrk="0" hangingPunct="1">
                <a:lnSpc>
                  <a:spcPct val="120000"/>
                </a:lnSpc>
                <a:spcBef>
                  <a:spcPts val="0"/>
                </a:spcBef>
                <a:spcAft>
                  <a:spcPts val="0"/>
                </a:spcAft>
                <a:buClrTx/>
                <a:buSzTx/>
                <a:buFontTx/>
                <a:buNone/>
                <a:tabLst/>
                <a:defRPr/>
              </a:pPr>
              <a:endParaRPr kumimoji="0" lang="zh-CN" altLang="en-US" sz="1125"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23" name="MH_Other_4"/>
            <p:cNvSpPr>
              <a:spLocks/>
            </p:cNvSpPr>
            <p:nvPr>
              <p:custDataLst>
                <p:tags r:id="rId1"/>
              </p:custDataLst>
            </p:nvPr>
          </p:nvSpPr>
          <p:spPr bwMode="auto">
            <a:xfrm>
              <a:off x="1203723" y="3876191"/>
              <a:ext cx="1150409" cy="575204"/>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bIns="2700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24" name="文本框 23"/>
            <p:cNvSpPr txBox="1"/>
            <p:nvPr/>
          </p:nvSpPr>
          <p:spPr>
            <a:xfrm>
              <a:off x="3214781" y="3692613"/>
              <a:ext cx="1599002" cy="646331"/>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96%</a:t>
              </a:r>
              <a:endParaRPr kumimoji="0" lang="zh-CN" altLang="en-US" sz="3600" b="1"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5" name="矩形 24"/>
            <p:cNvSpPr/>
            <p:nvPr/>
          </p:nvSpPr>
          <p:spPr>
            <a:xfrm>
              <a:off x="1203722" y="2935413"/>
              <a:ext cx="1948827" cy="8449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6" name="Freeform 66"/>
            <p:cNvSpPr>
              <a:spLocks noEditPoints="1"/>
            </p:cNvSpPr>
            <p:nvPr/>
          </p:nvSpPr>
          <p:spPr bwMode="auto">
            <a:xfrm rot="218059">
              <a:off x="1561001" y="3931292"/>
              <a:ext cx="435852" cy="440392"/>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F9FCFB"/>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327303562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738462" y="2226104"/>
            <a:ext cx="7667077" cy="157706"/>
          </a:xfrm>
          <a:prstGeom prst="homePlat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 name="五角星 18"/>
          <p:cNvSpPr/>
          <p:nvPr/>
        </p:nvSpPr>
        <p:spPr>
          <a:xfrm rot="2134838">
            <a:off x="1122688" y="1623595"/>
            <a:ext cx="1306141" cy="132223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868" tIns="45434" rIns="90868" bIns="4543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 name="TextBox 3"/>
          <p:cNvSpPr txBox="1"/>
          <p:nvPr/>
        </p:nvSpPr>
        <p:spPr>
          <a:xfrm>
            <a:off x="1226627" y="2103303"/>
            <a:ext cx="1098261" cy="368754"/>
          </a:xfrm>
          <a:prstGeom prst="rect">
            <a:avLst/>
          </a:prstGeom>
          <a:noFill/>
        </p:spPr>
        <p:txBody>
          <a:bodyPr wrap="square" lIns="90868" tIns="45434" rIns="90868" bIns="45434"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sp>
        <p:nvSpPr>
          <p:cNvPr id="5" name="五角星 18"/>
          <p:cNvSpPr/>
          <p:nvPr/>
        </p:nvSpPr>
        <p:spPr>
          <a:xfrm rot="2134838">
            <a:off x="3745767" y="1623595"/>
            <a:ext cx="1306141" cy="132223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868" tIns="45434" rIns="90868" bIns="4543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五角星 18"/>
          <p:cNvSpPr/>
          <p:nvPr/>
        </p:nvSpPr>
        <p:spPr>
          <a:xfrm rot="2134838">
            <a:off x="6261496" y="1623594"/>
            <a:ext cx="1306141" cy="132223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0868" tIns="45434" rIns="90868" bIns="4543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TextBox 6"/>
          <p:cNvSpPr txBox="1"/>
          <p:nvPr/>
        </p:nvSpPr>
        <p:spPr>
          <a:xfrm>
            <a:off x="3863573" y="2103303"/>
            <a:ext cx="1098261" cy="368754"/>
          </a:xfrm>
          <a:prstGeom prst="rect">
            <a:avLst/>
          </a:prstGeom>
          <a:noFill/>
        </p:spPr>
        <p:txBody>
          <a:bodyPr wrap="square" lIns="90868" tIns="45434" rIns="90868" bIns="45434"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sp>
        <p:nvSpPr>
          <p:cNvPr id="8" name="TextBox 7"/>
          <p:cNvSpPr txBox="1"/>
          <p:nvPr/>
        </p:nvSpPr>
        <p:spPr>
          <a:xfrm>
            <a:off x="6351571" y="2103302"/>
            <a:ext cx="1098261" cy="368754"/>
          </a:xfrm>
          <a:prstGeom prst="rect">
            <a:avLst/>
          </a:prstGeom>
          <a:noFill/>
        </p:spPr>
        <p:txBody>
          <a:bodyPr wrap="square" lIns="90868" tIns="45434" rIns="90868" bIns="45434"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标题内容</a:t>
            </a:r>
          </a:p>
        </p:txBody>
      </p:sp>
      <p:sp>
        <p:nvSpPr>
          <p:cNvPr id="11" name="矩形 10"/>
          <p:cNvSpPr/>
          <p:nvPr/>
        </p:nvSpPr>
        <p:spPr>
          <a:xfrm>
            <a:off x="1116275" y="3212711"/>
            <a:ext cx="1350324" cy="276977"/>
          </a:xfrm>
          <a:prstGeom prst="rect">
            <a:avLst/>
          </a:prstGeom>
        </p:spPr>
        <p:txBody>
          <a:bodyPr wrap="none" lIns="68557" tIns="34279" rIns="68557" bIns="34279">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输入小标题内容</a:t>
            </a:r>
            <a:endParaRPr kumimoji="0" lang="en-US" altLang="zh-CN" sz="135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2" name="矩形 47"/>
          <p:cNvSpPr>
            <a:spLocks noChangeArrowheads="1"/>
          </p:cNvSpPr>
          <p:nvPr/>
        </p:nvSpPr>
        <p:spPr bwMode="auto">
          <a:xfrm>
            <a:off x="1062423" y="3446731"/>
            <a:ext cx="1452226" cy="1119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800" rtl="0" eaLnBrk="1" fontAlgn="auto" latinLnBrk="0" hangingPunct="1">
              <a:lnSpc>
                <a:spcPct val="130000"/>
              </a:lnSpc>
              <a:spcBef>
                <a:spcPct val="0"/>
              </a:spcBef>
              <a:spcAft>
                <a:spcPts val="0"/>
              </a:spcAft>
              <a:buClrTx/>
              <a:buSzTx/>
              <a:buFont typeface="Arial" charset="0"/>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sp>
        <p:nvSpPr>
          <p:cNvPr id="13" name="矩形 12"/>
          <p:cNvSpPr/>
          <p:nvPr/>
        </p:nvSpPr>
        <p:spPr>
          <a:xfrm>
            <a:off x="3748696" y="3212711"/>
            <a:ext cx="1350324" cy="276977"/>
          </a:xfrm>
          <a:prstGeom prst="rect">
            <a:avLst/>
          </a:prstGeom>
        </p:spPr>
        <p:txBody>
          <a:bodyPr wrap="none" lIns="68557" tIns="34279" rIns="68557" bIns="34279">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输入小标题内容</a:t>
            </a:r>
            <a:endParaRPr kumimoji="0" lang="en-US" altLang="zh-CN" sz="135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4" name="矩形 47"/>
          <p:cNvSpPr>
            <a:spLocks noChangeArrowheads="1"/>
          </p:cNvSpPr>
          <p:nvPr/>
        </p:nvSpPr>
        <p:spPr bwMode="auto">
          <a:xfrm>
            <a:off x="3694843" y="3446731"/>
            <a:ext cx="1452226" cy="1119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800" rtl="0" eaLnBrk="1" fontAlgn="auto" latinLnBrk="0" hangingPunct="1">
              <a:lnSpc>
                <a:spcPct val="130000"/>
              </a:lnSpc>
              <a:spcBef>
                <a:spcPct val="0"/>
              </a:spcBef>
              <a:spcAft>
                <a:spcPts val="0"/>
              </a:spcAft>
              <a:buClrTx/>
              <a:buSzTx/>
              <a:buFont typeface="Arial" charset="0"/>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sp>
        <p:nvSpPr>
          <p:cNvPr id="15" name="矩形 14"/>
          <p:cNvSpPr/>
          <p:nvPr/>
        </p:nvSpPr>
        <p:spPr>
          <a:xfrm>
            <a:off x="6288830" y="3212710"/>
            <a:ext cx="1350324" cy="276977"/>
          </a:xfrm>
          <a:prstGeom prst="rect">
            <a:avLst/>
          </a:prstGeom>
        </p:spPr>
        <p:txBody>
          <a:bodyPr wrap="none" lIns="68557" tIns="34279" rIns="68557" bIns="34279">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输入小标题内容</a:t>
            </a:r>
            <a:endParaRPr kumimoji="0" lang="en-US" altLang="zh-CN" sz="1350" b="1"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16" name="矩形 47"/>
          <p:cNvSpPr>
            <a:spLocks noChangeArrowheads="1"/>
          </p:cNvSpPr>
          <p:nvPr/>
        </p:nvSpPr>
        <p:spPr bwMode="auto">
          <a:xfrm>
            <a:off x="6234977" y="3446730"/>
            <a:ext cx="1452226" cy="1119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685800" rtl="0" eaLnBrk="1" fontAlgn="auto" latinLnBrk="0" hangingPunct="1">
              <a:lnSpc>
                <a:spcPct val="130000"/>
              </a:lnSpc>
              <a:spcBef>
                <a:spcPct val="0"/>
              </a:spcBef>
              <a:spcAft>
                <a:spcPts val="0"/>
              </a:spcAft>
              <a:buClrTx/>
              <a:buSzTx/>
              <a:buFont typeface="Arial" charset="0"/>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328801909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 calcmode="lin" valueType="num">
                                      <p:cBhvr>
                                        <p:cTn id="14" dur="500" fill="hold"/>
                                        <p:tgtEl>
                                          <p:spTgt spid="3"/>
                                        </p:tgtEl>
                                        <p:attrNameLst>
                                          <p:attrName>style.rotation</p:attrName>
                                        </p:attrNameLst>
                                      </p:cBhvr>
                                      <p:tavLst>
                                        <p:tav tm="0">
                                          <p:val>
                                            <p:fltVal val="360"/>
                                          </p:val>
                                        </p:tav>
                                        <p:tav tm="100000">
                                          <p:val>
                                            <p:fltVal val="0"/>
                                          </p:val>
                                        </p:tav>
                                      </p:tavLst>
                                    </p:anim>
                                    <p:animEffect transition="in" filter="fade">
                                      <p:cBhvr>
                                        <p:cTn id="15" dur="500"/>
                                        <p:tgtEl>
                                          <p:spTgt spid="3"/>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childTnLst>
                          </p:cTn>
                        </p:par>
                        <p:par>
                          <p:cTn id="26" fill="hold">
                            <p:stCondLst>
                              <p:cond delay="1500"/>
                            </p:stCondLst>
                            <p:childTnLst>
                              <p:par>
                                <p:cTn id="27" presetID="49" presetClass="entr" presetSubtype="0" decel="10000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 calcmode="lin" valueType="num">
                                      <p:cBhvr>
                                        <p:cTn id="31" dur="500" fill="hold"/>
                                        <p:tgtEl>
                                          <p:spTgt spid="5"/>
                                        </p:tgtEl>
                                        <p:attrNameLst>
                                          <p:attrName>style.rotation</p:attrName>
                                        </p:attrNameLst>
                                      </p:cBhvr>
                                      <p:tavLst>
                                        <p:tav tm="0">
                                          <p:val>
                                            <p:fltVal val="360"/>
                                          </p:val>
                                        </p:tav>
                                        <p:tav tm="100000">
                                          <p:val>
                                            <p:fltVal val="0"/>
                                          </p:val>
                                        </p:tav>
                                      </p:tavLst>
                                    </p:anim>
                                    <p:animEffect transition="in" filter="fade">
                                      <p:cBhvr>
                                        <p:cTn id="32" dur="500"/>
                                        <p:tgtEl>
                                          <p:spTgt spid="5"/>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randombar(horizontal)">
                                      <p:cBhvr>
                                        <p:cTn id="39" dur="500"/>
                                        <p:tgtEl>
                                          <p:spTgt spid="13"/>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randombar(horizontal)">
                                      <p:cBhvr>
                                        <p:cTn id="42" dur="500"/>
                                        <p:tgtEl>
                                          <p:spTgt spid="14"/>
                                        </p:tgtEl>
                                      </p:cBhvr>
                                    </p:animEffect>
                                  </p:childTnLst>
                                </p:cTn>
                              </p:par>
                            </p:childTnLst>
                          </p:cTn>
                        </p:par>
                        <p:par>
                          <p:cTn id="43" fill="hold">
                            <p:stCondLst>
                              <p:cond delay="2500"/>
                            </p:stCondLst>
                            <p:childTnLst>
                              <p:par>
                                <p:cTn id="44" presetID="49" presetClass="entr" presetSubtype="0" decel="100000"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 calcmode="lin" valueType="num">
                                      <p:cBhvr>
                                        <p:cTn id="48" dur="500" fill="hold"/>
                                        <p:tgtEl>
                                          <p:spTgt spid="6"/>
                                        </p:tgtEl>
                                        <p:attrNameLst>
                                          <p:attrName>style.rotation</p:attrName>
                                        </p:attrNameLst>
                                      </p:cBhvr>
                                      <p:tavLst>
                                        <p:tav tm="0">
                                          <p:val>
                                            <p:fltVal val="360"/>
                                          </p:val>
                                        </p:tav>
                                        <p:tav tm="100000">
                                          <p:val>
                                            <p:fltVal val="0"/>
                                          </p:val>
                                        </p:tav>
                                      </p:tavLst>
                                    </p:anim>
                                    <p:animEffect transition="in" filter="fade">
                                      <p:cBhvr>
                                        <p:cTn id="49" dur="500"/>
                                        <p:tgtEl>
                                          <p:spTgt spid="6"/>
                                        </p:tgtEl>
                                      </p:cBhvr>
                                    </p:animEffect>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randombar(horizontal)">
                                      <p:cBhvr>
                                        <p:cTn id="56" dur="500"/>
                                        <p:tgtEl>
                                          <p:spTgt spid="15"/>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randombar(horizontal)">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p:bldP spid="8" grpId="0"/>
      <p:bldP spid="11" grpId="0"/>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5"/>
          <p:cNvSpPr txBox="1">
            <a:spLocks noChangeArrowheads="1"/>
          </p:cNvSpPr>
          <p:nvPr/>
        </p:nvSpPr>
        <p:spPr bwMode="auto">
          <a:xfrm>
            <a:off x="952843" y="139511"/>
            <a:ext cx="2462888"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点击添加标题</a:t>
            </a:r>
          </a:p>
        </p:txBody>
      </p:sp>
      <p:sp>
        <p:nvSpPr>
          <p:cNvPr id="16" name="椭圆 15"/>
          <p:cNvSpPr/>
          <p:nvPr/>
        </p:nvSpPr>
        <p:spPr>
          <a:xfrm>
            <a:off x="1021744" y="1176189"/>
            <a:ext cx="1940841" cy="1940771"/>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7" name="椭圆 16"/>
          <p:cNvSpPr/>
          <p:nvPr/>
        </p:nvSpPr>
        <p:spPr>
          <a:xfrm>
            <a:off x="905134" y="1059582"/>
            <a:ext cx="2174063" cy="2173985"/>
          </a:xfrm>
          <a:prstGeom prst="ellipse">
            <a:avLst/>
          </a:prstGeom>
          <a:noFill/>
          <a:ln>
            <a:solidFill>
              <a:srgbClr val="AC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8" name="矩形 17"/>
          <p:cNvSpPr/>
          <p:nvPr/>
        </p:nvSpPr>
        <p:spPr>
          <a:xfrm>
            <a:off x="1146202" y="1652043"/>
            <a:ext cx="1691926" cy="1099800"/>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添加标题</a:t>
            </a:r>
            <a:endParaRPr lang="en-US" altLang="zh-CN" sz="2600" b="1" dirty="0">
              <a:solidFill>
                <a:schemeClr val="bg1"/>
              </a:solidFill>
              <a:latin typeface="微软雅黑" pitchFamily="34" charset="-122"/>
              <a:ea typeface="微软雅黑" pitchFamily="34" charset="-122"/>
            </a:endParaRPr>
          </a:p>
          <a:p>
            <a:pPr lvl="0" algn="ctr"/>
            <a:endParaRPr lang="en-US" altLang="zh-CN" sz="1300" dirty="0">
              <a:solidFill>
                <a:schemeClr val="bg1"/>
              </a:solidFill>
              <a:latin typeface="微软雅黑" pitchFamily="34" charset="-122"/>
              <a:ea typeface="微软雅黑" pitchFamily="34" charset="-122"/>
            </a:endParaRPr>
          </a:p>
          <a:p>
            <a:pPr lvl="0" algn="ct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19" name="文本框 7"/>
          <p:cNvSpPr txBox="1">
            <a:spLocks noChangeArrowheads="1"/>
          </p:cNvSpPr>
          <p:nvPr/>
        </p:nvSpPr>
        <p:spPr bwMode="auto">
          <a:xfrm>
            <a:off x="1015664"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0" name="椭圆 19"/>
          <p:cNvSpPr/>
          <p:nvPr/>
        </p:nvSpPr>
        <p:spPr>
          <a:xfrm>
            <a:off x="3532342" y="1176189"/>
            <a:ext cx="1940841" cy="1940771"/>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1" name="椭圆 20"/>
          <p:cNvSpPr/>
          <p:nvPr/>
        </p:nvSpPr>
        <p:spPr>
          <a:xfrm>
            <a:off x="3415731" y="1059582"/>
            <a:ext cx="2174063" cy="2173985"/>
          </a:xfrm>
          <a:prstGeom prst="ellipse">
            <a:avLst/>
          </a:prstGeom>
          <a:noFill/>
          <a:ln>
            <a:solidFill>
              <a:srgbClr val="AC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2" name="矩形 21"/>
          <p:cNvSpPr/>
          <p:nvPr/>
        </p:nvSpPr>
        <p:spPr>
          <a:xfrm>
            <a:off x="3656799" y="1652043"/>
            <a:ext cx="1691926" cy="1066458"/>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添加标题</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3" name="文本框 7"/>
          <p:cNvSpPr txBox="1">
            <a:spLocks noChangeArrowheads="1"/>
          </p:cNvSpPr>
          <p:nvPr/>
        </p:nvSpPr>
        <p:spPr bwMode="auto">
          <a:xfrm>
            <a:off x="3526260"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4" name="椭圆 23"/>
          <p:cNvSpPr/>
          <p:nvPr/>
        </p:nvSpPr>
        <p:spPr>
          <a:xfrm>
            <a:off x="6042940" y="1176189"/>
            <a:ext cx="1940841" cy="1940771"/>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5" name="椭圆 24"/>
          <p:cNvSpPr/>
          <p:nvPr/>
        </p:nvSpPr>
        <p:spPr>
          <a:xfrm>
            <a:off x="5926329" y="1059582"/>
            <a:ext cx="2174063" cy="2173985"/>
          </a:xfrm>
          <a:prstGeom prst="ellipse">
            <a:avLst/>
          </a:prstGeom>
          <a:noFill/>
          <a:ln>
            <a:solidFill>
              <a:srgbClr val="AC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6" name="矩形 25"/>
          <p:cNvSpPr/>
          <p:nvPr/>
        </p:nvSpPr>
        <p:spPr>
          <a:xfrm>
            <a:off x="6167396" y="1652043"/>
            <a:ext cx="1691926" cy="1066458"/>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添加标题</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7" name="文本框 7"/>
          <p:cNvSpPr txBox="1">
            <a:spLocks noChangeArrowheads="1"/>
          </p:cNvSpPr>
          <p:nvPr/>
        </p:nvSpPr>
        <p:spPr bwMode="auto">
          <a:xfrm>
            <a:off x="6036857"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Tree>
    <p:extLst>
      <p:ext uri="{BB962C8B-B14F-4D97-AF65-F5344CB8AC3E}">
        <p14:creationId xmlns:p14="http://schemas.microsoft.com/office/powerpoint/2010/main" val="277657904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par>
                          <p:cTn id="12" fill="hold">
                            <p:stCondLst>
                              <p:cond delay="750"/>
                            </p:stCondLst>
                            <p:childTnLst>
                              <p:par>
                                <p:cTn id="13" presetID="21"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heel(1)">
                                      <p:cBhvr>
                                        <p:cTn id="15" dur="500"/>
                                        <p:tgtEl>
                                          <p:spTgt spid="17"/>
                                        </p:tgtEl>
                                      </p:cBhvr>
                                    </p:animEffect>
                                  </p:childTnLst>
                                </p:cTn>
                              </p:par>
                            </p:childTnLst>
                          </p:cTn>
                        </p:par>
                        <p:par>
                          <p:cTn id="16" fill="hold">
                            <p:stCondLst>
                              <p:cond delay="1250"/>
                            </p:stCondLst>
                            <p:childTnLst>
                              <p:par>
                                <p:cTn id="17" presetID="21" presetClass="entr" presetSubtype="1"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heel(1)">
                                      <p:cBhvr>
                                        <p:cTn id="19" dur="500"/>
                                        <p:tgtEl>
                                          <p:spTgt spid="16"/>
                                        </p:tgtEl>
                                      </p:cBhvr>
                                    </p:animEffect>
                                  </p:childTnLst>
                                </p:cTn>
                              </p:par>
                            </p:childTnLst>
                          </p:cTn>
                        </p:par>
                        <p:par>
                          <p:cTn id="20" fill="hold">
                            <p:stCondLst>
                              <p:cond delay="1750"/>
                            </p:stCondLst>
                            <p:childTnLst>
                              <p:par>
                                <p:cTn id="21" presetID="53" presetClass="entr" presetSubtype="16"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childTnLst>
                          </p:cTn>
                        </p:par>
                        <p:par>
                          <p:cTn id="26" fill="hold">
                            <p:stCondLst>
                              <p:cond delay="2250"/>
                            </p:stCondLst>
                            <p:childTnLst>
                              <p:par>
                                <p:cTn id="27" presetID="22" presetClass="entr" presetSubtype="1"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2750"/>
                            </p:stCondLst>
                            <p:childTnLst>
                              <p:par>
                                <p:cTn id="31" presetID="21" presetClass="entr" presetSubtype="1"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heel(1)">
                                      <p:cBhvr>
                                        <p:cTn id="33" dur="500"/>
                                        <p:tgtEl>
                                          <p:spTgt spid="21"/>
                                        </p:tgtEl>
                                      </p:cBhvr>
                                    </p:animEffect>
                                  </p:childTnLst>
                                </p:cTn>
                              </p:par>
                            </p:childTnLst>
                          </p:cTn>
                        </p:par>
                        <p:par>
                          <p:cTn id="34" fill="hold">
                            <p:stCondLst>
                              <p:cond delay="3250"/>
                            </p:stCondLst>
                            <p:childTnLst>
                              <p:par>
                                <p:cTn id="35" presetID="21" presetClass="entr" presetSubtype="1"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heel(1)">
                                      <p:cBhvr>
                                        <p:cTn id="37" dur="500"/>
                                        <p:tgtEl>
                                          <p:spTgt spid="20"/>
                                        </p:tgtEl>
                                      </p:cBhvr>
                                    </p:animEffect>
                                  </p:childTnLst>
                                </p:cTn>
                              </p:par>
                            </p:childTnLst>
                          </p:cTn>
                        </p:par>
                        <p:par>
                          <p:cTn id="38" fill="hold">
                            <p:stCondLst>
                              <p:cond delay="3750"/>
                            </p:stCondLst>
                            <p:childTnLst>
                              <p:par>
                                <p:cTn id="39" presetID="53" presetClass="entr" presetSubtype="16"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4250"/>
                            </p:stCondLst>
                            <p:childTnLst>
                              <p:par>
                                <p:cTn id="45" presetID="22" presetClass="entr" presetSubtype="1"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500"/>
                                        <p:tgtEl>
                                          <p:spTgt spid="23"/>
                                        </p:tgtEl>
                                      </p:cBhvr>
                                    </p:animEffect>
                                  </p:childTnLst>
                                </p:cTn>
                              </p:par>
                            </p:childTnLst>
                          </p:cTn>
                        </p:par>
                        <p:par>
                          <p:cTn id="48" fill="hold">
                            <p:stCondLst>
                              <p:cond delay="4750"/>
                            </p:stCondLst>
                            <p:childTnLst>
                              <p:par>
                                <p:cTn id="49" presetID="21" presetClass="entr" presetSubtype="1"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heel(1)">
                                      <p:cBhvr>
                                        <p:cTn id="51" dur="500"/>
                                        <p:tgtEl>
                                          <p:spTgt spid="25"/>
                                        </p:tgtEl>
                                      </p:cBhvr>
                                    </p:animEffect>
                                  </p:childTnLst>
                                </p:cTn>
                              </p:par>
                            </p:childTnLst>
                          </p:cTn>
                        </p:par>
                        <p:par>
                          <p:cTn id="52" fill="hold">
                            <p:stCondLst>
                              <p:cond delay="5250"/>
                            </p:stCondLst>
                            <p:childTnLst>
                              <p:par>
                                <p:cTn id="53" presetID="21" presetClass="entr" presetSubtype="1"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heel(1)">
                                      <p:cBhvr>
                                        <p:cTn id="55" dur="500"/>
                                        <p:tgtEl>
                                          <p:spTgt spid="24"/>
                                        </p:tgtEl>
                                      </p:cBhvr>
                                    </p:animEffect>
                                  </p:childTnLst>
                                </p:cTn>
                              </p:par>
                            </p:childTnLst>
                          </p:cTn>
                        </p:par>
                        <p:par>
                          <p:cTn id="56" fill="hold">
                            <p:stCondLst>
                              <p:cond delay="5750"/>
                            </p:stCondLst>
                            <p:childTnLst>
                              <p:par>
                                <p:cTn id="57" presetID="53" presetClass="entr" presetSubtype="16"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p:cTn id="59" dur="500" fill="hold"/>
                                        <p:tgtEl>
                                          <p:spTgt spid="26"/>
                                        </p:tgtEl>
                                        <p:attrNameLst>
                                          <p:attrName>ppt_w</p:attrName>
                                        </p:attrNameLst>
                                      </p:cBhvr>
                                      <p:tavLst>
                                        <p:tav tm="0">
                                          <p:val>
                                            <p:fltVal val="0"/>
                                          </p:val>
                                        </p:tav>
                                        <p:tav tm="100000">
                                          <p:val>
                                            <p:strVal val="#ppt_w"/>
                                          </p:val>
                                        </p:tav>
                                      </p:tavLst>
                                    </p:anim>
                                    <p:anim calcmode="lin" valueType="num">
                                      <p:cBhvr>
                                        <p:cTn id="60" dur="500" fill="hold"/>
                                        <p:tgtEl>
                                          <p:spTgt spid="26"/>
                                        </p:tgtEl>
                                        <p:attrNameLst>
                                          <p:attrName>ppt_h</p:attrName>
                                        </p:attrNameLst>
                                      </p:cBhvr>
                                      <p:tavLst>
                                        <p:tav tm="0">
                                          <p:val>
                                            <p:fltVal val="0"/>
                                          </p:val>
                                        </p:tav>
                                        <p:tav tm="100000">
                                          <p:val>
                                            <p:strVal val="#ppt_h"/>
                                          </p:val>
                                        </p:tav>
                                      </p:tavLst>
                                    </p:anim>
                                    <p:animEffect transition="in" filter="fade">
                                      <p:cBhvr>
                                        <p:cTn id="61" dur="500"/>
                                        <p:tgtEl>
                                          <p:spTgt spid="26"/>
                                        </p:tgtEl>
                                      </p:cBhvr>
                                    </p:animEffect>
                                  </p:childTnLst>
                                </p:cTn>
                              </p:par>
                            </p:childTnLst>
                          </p:cTn>
                        </p:par>
                        <p:par>
                          <p:cTn id="62" fill="hold">
                            <p:stCondLst>
                              <p:cond delay="6250"/>
                            </p:stCondLst>
                            <p:childTnLst>
                              <p:par>
                                <p:cTn id="63" presetID="22" presetClass="entr" presetSubtype="1"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up)">
                                      <p:cBhvr>
                                        <p:cTn id="6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p:bldP spid="19" grpId="0"/>
      <p:bldP spid="20" grpId="0" animBg="1"/>
      <p:bldP spid="21" grpId="0" animBg="1"/>
      <p:bldP spid="22" grpId="0"/>
      <p:bldP spid="23" grpId="0"/>
      <p:bldP spid="24" grpId="0" animBg="1"/>
      <p:bldP spid="25" grpId="0" animBg="1"/>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69" y="0"/>
            <a:ext cx="9136831" cy="5368756"/>
          </a:xfrm>
          <a:prstGeom prst="rect">
            <a:avLst/>
          </a:prstGeom>
        </p:spPr>
      </p:pic>
      <p:grpSp>
        <p:nvGrpSpPr>
          <p:cNvPr id="17" name="组合 16"/>
          <p:cNvGrpSpPr/>
          <p:nvPr/>
        </p:nvGrpSpPr>
        <p:grpSpPr>
          <a:xfrm>
            <a:off x="7168" y="22710"/>
            <a:ext cx="9144000" cy="5464189"/>
            <a:chOff x="7168" y="22710"/>
            <a:chExt cx="9144000" cy="5464189"/>
          </a:xfrm>
        </p:grpSpPr>
        <p:pic>
          <p:nvPicPr>
            <p:cNvPr id="3" name="图片 2"/>
            <p:cNvPicPr>
              <a:picLocks noChangeAspect="1"/>
            </p:cNvPicPr>
            <p:nvPr/>
          </p:nvPicPr>
          <p:blipFill>
            <a:blip r:embed="rId7" cstate="print">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tretch>
              <a:fillRect/>
            </a:stretch>
          </p:blipFill>
          <p:spPr>
            <a:xfrm>
              <a:off x="7168" y="4054250"/>
              <a:ext cx="9144000" cy="1432649"/>
            </a:xfrm>
            <a:prstGeom prst="rect">
              <a:avLst/>
            </a:prstGeom>
          </p:spPr>
        </p:pic>
        <p:pic>
          <p:nvPicPr>
            <p:cNvPr id="5" name="图片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16980" y="3644770"/>
              <a:ext cx="1760995" cy="1723986"/>
            </a:xfrm>
            <a:prstGeom prst="rect">
              <a:avLst/>
            </a:prstGeom>
          </p:spPr>
        </p:pic>
        <p:pic>
          <p:nvPicPr>
            <p:cNvPr id="2" name="图片 1"/>
            <p:cNvPicPr>
              <a:picLocks noChangeAspect="1"/>
            </p:cNvPicPr>
            <p:nvPr/>
          </p:nvPicPr>
          <p:blipFill>
            <a:blip r:embed="rId10" cstate="print">
              <a:extLst>
                <a:ext uri="{BEBA8EAE-BF5A-486C-A8C5-ECC9F3942E4B}">
                  <a14:imgProps xmlns:a14="http://schemas.microsoft.com/office/drawing/2010/main">
                    <a14:imgLayer r:embed="rId11">
                      <a14:imgEffect>
                        <a14:saturation sat="200000"/>
                      </a14:imgEffect>
                    </a14:imgLayer>
                  </a14:imgProps>
                </a:ext>
                <a:ext uri="{28A0092B-C50C-407E-A947-70E740481C1C}">
                  <a14:useLocalDpi xmlns:a14="http://schemas.microsoft.com/office/drawing/2010/main" val="0"/>
                </a:ext>
              </a:extLst>
            </a:blip>
            <a:stretch>
              <a:fillRect/>
            </a:stretch>
          </p:blipFill>
          <p:spPr>
            <a:xfrm>
              <a:off x="5445147" y="1920628"/>
              <a:ext cx="3698852" cy="3454769"/>
            </a:xfrm>
            <a:prstGeom prst="rect">
              <a:avLst/>
            </a:prstGeom>
          </p:spPr>
        </p:pic>
        <p:grpSp>
          <p:nvGrpSpPr>
            <p:cNvPr id="13" name="组合 12"/>
            <p:cNvGrpSpPr/>
            <p:nvPr/>
          </p:nvGrpSpPr>
          <p:grpSpPr>
            <a:xfrm>
              <a:off x="7168" y="22710"/>
              <a:ext cx="3345631" cy="1704489"/>
              <a:chOff x="7168" y="22710"/>
              <a:chExt cx="3345631" cy="1704489"/>
            </a:xfrm>
          </p:grpSpPr>
          <p:pic>
            <p:nvPicPr>
              <p:cNvPr id="4" name="图片 3"/>
              <p:cNvPicPr>
                <a:picLocks noChangeAspect="1"/>
              </p:cNvPicPr>
              <p:nvPr/>
            </p:nvPicPr>
            <p:blipFill rotWithShape="1">
              <a:blip r:embed="rId12" cstate="print">
                <a:extLst>
                  <a:ext uri="{28A0092B-C50C-407E-A947-70E740481C1C}">
                    <a14:useLocalDpi xmlns:a14="http://schemas.microsoft.com/office/drawing/2010/main" val="0"/>
                  </a:ext>
                </a:extLst>
              </a:blip>
              <a:srcRect l="2788"/>
              <a:stretch/>
            </p:blipFill>
            <p:spPr>
              <a:xfrm>
                <a:off x="7168" y="22710"/>
                <a:ext cx="3345631" cy="1704489"/>
              </a:xfrm>
              <a:prstGeom prst="rect">
                <a:avLst/>
              </a:prstGeom>
            </p:spPr>
          </p:pic>
          <p:grpSp>
            <p:nvGrpSpPr>
              <p:cNvPr id="12" name="组合 11"/>
              <p:cNvGrpSpPr/>
              <p:nvPr/>
            </p:nvGrpSpPr>
            <p:grpSpPr>
              <a:xfrm>
                <a:off x="123825" y="511681"/>
                <a:ext cx="408689" cy="542419"/>
                <a:chOff x="161925" y="460881"/>
                <a:chExt cx="583381" cy="774273"/>
              </a:xfrm>
            </p:grpSpPr>
            <p:sp>
              <p:nvSpPr>
                <p:cNvPr id="7" name="五角星 6"/>
                <p:cNvSpPr/>
                <p:nvPr/>
              </p:nvSpPr>
              <p:spPr>
                <a:xfrm>
                  <a:off x="161925" y="644525"/>
                  <a:ext cx="342900" cy="34290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角星 7"/>
                <p:cNvSpPr/>
                <p:nvPr/>
              </p:nvSpPr>
              <p:spPr>
                <a:xfrm rot="818973">
                  <a:off x="514350" y="460881"/>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角星 8"/>
                <p:cNvSpPr/>
                <p:nvPr/>
              </p:nvSpPr>
              <p:spPr>
                <a:xfrm>
                  <a:off x="573856" y="690658"/>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角星 9"/>
                <p:cNvSpPr/>
                <p:nvPr/>
              </p:nvSpPr>
              <p:spPr>
                <a:xfrm rot="857867">
                  <a:off x="573856" y="902626"/>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角星 10"/>
                <p:cNvSpPr/>
                <p:nvPr/>
              </p:nvSpPr>
              <p:spPr>
                <a:xfrm rot="20193397">
                  <a:off x="419099" y="1063704"/>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8" name="MH_SubTitle_1"/>
          <p:cNvSpPr/>
          <p:nvPr>
            <p:custDataLst>
              <p:tags r:id="rId1"/>
            </p:custDataLst>
          </p:nvPr>
        </p:nvSpPr>
        <p:spPr>
          <a:xfrm>
            <a:off x="3107666" y="1149982"/>
            <a:ext cx="2108997" cy="2449818"/>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zh-CN" altLang="en-US" sz="2000" b="1" dirty="0">
                <a:solidFill>
                  <a:srgbClr val="FFFFFF"/>
                </a:solidFill>
                <a:latin typeface="Calibri" panose="020F0502020204030204" pitchFamily="34" charset="0"/>
                <a:ea typeface="微软雅黑" panose="020B0503020204020204" pitchFamily="34" charset="-122"/>
              </a:rPr>
              <a:t>第三部分</a:t>
            </a:r>
            <a:endParaRPr lang="en-US" altLang="zh-CN" sz="2000" b="1" dirty="0">
              <a:solidFill>
                <a:srgbClr val="FFFFFF"/>
              </a:solidFill>
              <a:latin typeface="Calibri" panose="020F0502020204030204" pitchFamily="34" charset="0"/>
              <a:ea typeface="微软雅黑" panose="020B0503020204020204" pitchFamily="34" charset="-122"/>
            </a:endParaRPr>
          </a:p>
          <a:p>
            <a:pPr algn="ctr">
              <a:lnSpc>
                <a:spcPct val="150000"/>
              </a:lnSpc>
              <a:defRPr/>
            </a:pPr>
            <a:r>
              <a:rPr lang="zh-CN" altLang="en-US" sz="2000" dirty="0">
                <a:solidFill>
                  <a:srgbClr val="FFFFFF"/>
                </a:solidFill>
                <a:latin typeface="Calibri" panose="020F0502020204030204" pitchFamily="34" charset="0"/>
                <a:ea typeface="微软雅黑" panose="020B0503020204020204" pitchFamily="34" charset="-122"/>
              </a:rPr>
              <a:t>单击添加标题</a:t>
            </a:r>
            <a:endParaRPr lang="en-US" altLang="zh-CN" sz="2000" dirty="0">
              <a:solidFill>
                <a:srgbClr val="FFFFFF"/>
              </a:solidFill>
              <a:latin typeface="Calibri" panose="020F0502020204030204" pitchFamily="34" charset="0"/>
              <a:ea typeface="微软雅黑" panose="020B0503020204020204" pitchFamily="34" charset="-122"/>
            </a:endParaRPr>
          </a:p>
          <a:p>
            <a:pPr algn="ctr">
              <a:lnSpc>
                <a:spcPct val="150000"/>
              </a:lnSpc>
              <a:defRPr/>
            </a:pPr>
            <a:r>
              <a:rPr lang="zh-CN" altLang="en-US" sz="2000" dirty="0">
                <a:solidFill>
                  <a:srgbClr val="FFFFFF"/>
                </a:solidFill>
                <a:latin typeface="Calibri" panose="020F0502020204030204" pitchFamily="34" charset="0"/>
                <a:ea typeface="微软雅黑" panose="020B0503020204020204" pitchFamily="34" charset="-122"/>
              </a:rPr>
              <a:t>添加文字内容</a:t>
            </a:r>
          </a:p>
        </p:txBody>
      </p:sp>
      <p:sp>
        <p:nvSpPr>
          <p:cNvPr id="19" name="MH_Other_1"/>
          <p:cNvSpPr/>
          <p:nvPr>
            <p:custDataLst>
              <p:tags r:id="rId2"/>
            </p:custDataLst>
          </p:nvPr>
        </p:nvSpPr>
        <p:spPr>
          <a:xfrm>
            <a:off x="3035300" y="3029460"/>
            <a:ext cx="2251148" cy="979446"/>
          </a:xfrm>
          <a:custGeom>
            <a:avLst/>
            <a:gdLst>
              <a:gd name="connsiteX0" fmla="*/ 10562 w 1382273"/>
              <a:gd name="connsiteY0" fmla="*/ 0 h 645480"/>
              <a:gd name="connsiteX1" fmla="*/ 691137 w 1382273"/>
              <a:gd name="connsiteY1" fmla="*/ 493127 h 645480"/>
              <a:gd name="connsiteX2" fmla="*/ 1371711 w 1382273"/>
              <a:gd name="connsiteY2" fmla="*/ 1 h 645480"/>
              <a:gd name="connsiteX3" fmla="*/ 1382273 w 1382273"/>
              <a:gd name="connsiteY3" fmla="*/ 14577 h 645480"/>
              <a:gd name="connsiteX4" fmla="*/ 706475 w 1382273"/>
              <a:gd name="connsiteY4" fmla="*/ 504241 h 645480"/>
              <a:gd name="connsiteX5" fmla="*/ 881285 w 1382273"/>
              <a:gd name="connsiteY5" fmla="*/ 630904 h 645480"/>
              <a:gd name="connsiteX6" fmla="*/ 870724 w 1382273"/>
              <a:gd name="connsiteY6" fmla="*/ 645480 h 645480"/>
              <a:gd name="connsiteX7" fmla="*/ 691136 w 1382273"/>
              <a:gd name="connsiteY7" fmla="*/ 515355 h 645480"/>
              <a:gd name="connsiteX8" fmla="*/ 511549 w 1382273"/>
              <a:gd name="connsiteY8" fmla="*/ 645480 h 645480"/>
              <a:gd name="connsiteX9" fmla="*/ 500988 w 1382273"/>
              <a:gd name="connsiteY9" fmla="*/ 630905 h 645480"/>
              <a:gd name="connsiteX10" fmla="*/ 675798 w 1382273"/>
              <a:gd name="connsiteY10" fmla="*/ 504241 h 645480"/>
              <a:gd name="connsiteX11" fmla="*/ 0 w 1382273"/>
              <a:gd name="connsiteY11" fmla="*/ 14576 h 64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273" h="645480">
                <a:moveTo>
                  <a:pt x="10562" y="0"/>
                </a:moveTo>
                <a:lnTo>
                  <a:pt x="691137" y="493127"/>
                </a:lnTo>
                <a:lnTo>
                  <a:pt x="1371711" y="1"/>
                </a:lnTo>
                <a:lnTo>
                  <a:pt x="1382273" y="14577"/>
                </a:lnTo>
                <a:lnTo>
                  <a:pt x="706475" y="504241"/>
                </a:lnTo>
                <a:lnTo>
                  <a:pt x="881285" y="630904"/>
                </a:lnTo>
                <a:lnTo>
                  <a:pt x="870724" y="645480"/>
                </a:lnTo>
                <a:lnTo>
                  <a:pt x="691136" y="515355"/>
                </a:lnTo>
                <a:lnTo>
                  <a:pt x="511549" y="645480"/>
                </a:lnTo>
                <a:lnTo>
                  <a:pt x="500988" y="630905"/>
                </a:lnTo>
                <a:lnTo>
                  <a:pt x="675798" y="504241"/>
                </a:lnTo>
                <a:lnTo>
                  <a:pt x="0" y="14576"/>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013">
              <a:solidFill>
                <a:srgbClr val="FFFFFF"/>
              </a:solidFill>
              <a:latin typeface="Calibri" panose="020F0502020204030204" pitchFamily="34" charset="0"/>
              <a:ea typeface="微软雅黑" panose="020B0503020204020204" pitchFamily="34" charset="-122"/>
            </a:endParaRPr>
          </a:p>
        </p:txBody>
      </p:sp>
      <p:sp>
        <p:nvSpPr>
          <p:cNvPr id="20" name="MH_Other_2"/>
          <p:cNvSpPr/>
          <p:nvPr>
            <p:custDataLst>
              <p:tags r:id="rId3"/>
            </p:custDataLst>
          </p:nvPr>
        </p:nvSpPr>
        <p:spPr>
          <a:xfrm>
            <a:off x="4925901" y="1052134"/>
            <a:ext cx="581523" cy="702700"/>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r>
              <a:rPr lang="en-US" altLang="zh-CN" sz="2800" dirty="0">
                <a:solidFill>
                  <a:srgbClr val="FFFFFF"/>
                </a:solidFill>
                <a:latin typeface="Calibri" panose="020F0502020204030204" pitchFamily="34" charset="0"/>
                <a:ea typeface="微软雅黑" panose="020B0503020204020204" pitchFamily="34" charset="-122"/>
              </a:rPr>
              <a:t>03</a:t>
            </a:r>
            <a:endParaRPr lang="zh-CN" altLang="en-US" sz="2800" dirty="0">
              <a:solidFill>
                <a:srgbClr val="FFFFFF"/>
              </a:solidFill>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64360976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750"/>
                                        <p:tgtEl>
                                          <p:spTgt spid="18"/>
                                        </p:tgtEl>
                                      </p:cBhvr>
                                    </p:animEffect>
                                  </p:childTnLst>
                                </p:cTn>
                              </p:par>
                            </p:childTnLst>
                          </p:cTn>
                        </p:par>
                        <p:par>
                          <p:cTn id="12" fill="hold">
                            <p:stCondLst>
                              <p:cond delay="1250"/>
                            </p:stCondLst>
                            <p:childTnLst>
                              <p:par>
                                <p:cTn id="13" presetID="49" presetClass="entr" presetSubtype="0" decel="10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par>
                                <p:cTn id="19" presetID="16" presetClass="entr" presetSubtype="21"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图表 30"/>
          <p:cNvGraphicFramePr/>
          <p:nvPr>
            <p:extLst/>
          </p:nvPr>
        </p:nvGraphicFramePr>
        <p:xfrm>
          <a:off x="683568" y="1840116"/>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图表 31"/>
          <p:cNvGraphicFramePr/>
          <p:nvPr>
            <p:extLst/>
          </p:nvPr>
        </p:nvGraphicFramePr>
        <p:xfrm>
          <a:off x="5981798" y="557922"/>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2" name="图表 61"/>
          <p:cNvGraphicFramePr/>
          <p:nvPr>
            <p:extLst/>
          </p:nvPr>
        </p:nvGraphicFramePr>
        <p:xfrm>
          <a:off x="3275856" y="1194440"/>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63" name="文本框 13"/>
          <p:cNvSpPr txBox="1"/>
          <p:nvPr/>
        </p:nvSpPr>
        <p:spPr>
          <a:xfrm>
            <a:off x="1151620" y="2553881"/>
            <a:ext cx="1728192"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rPr>
              <a:t>75%</a:t>
            </a:r>
            <a:endParaRPr kumimoji="0" lang="zh-CN" altLang="en-US"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endParaRPr>
          </a:p>
        </p:txBody>
      </p:sp>
      <p:sp>
        <p:nvSpPr>
          <p:cNvPr id="64" name="文本框 14"/>
          <p:cNvSpPr txBox="1"/>
          <p:nvPr/>
        </p:nvSpPr>
        <p:spPr>
          <a:xfrm>
            <a:off x="3797914" y="1917363"/>
            <a:ext cx="1728192"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rPr>
              <a:t>50%</a:t>
            </a:r>
            <a:endParaRPr kumimoji="0" lang="zh-CN" altLang="en-US"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endParaRPr>
          </a:p>
        </p:txBody>
      </p:sp>
      <p:sp>
        <p:nvSpPr>
          <p:cNvPr id="65" name="文本框 15"/>
          <p:cNvSpPr txBox="1"/>
          <p:nvPr/>
        </p:nvSpPr>
        <p:spPr>
          <a:xfrm>
            <a:off x="6449850" y="1280845"/>
            <a:ext cx="1728192"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rPr>
              <a:t>25%</a:t>
            </a:r>
            <a:endParaRPr kumimoji="0" lang="zh-CN" altLang="en-US"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endParaRPr>
          </a:p>
        </p:txBody>
      </p:sp>
      <p:sp>
        <p:nvSpPr>
          <p:cNvPr id="66" name="文本框 7"/>
          <p:cNvSpPr txBox="1">
            <a:spLocks noChangeArrowheads="1"/>
          </p:cNvSpPr>
          <p:nvPr/>
        </p:nvSpPr>
        <p:spPr bwMode="auto">
          <a:xfrm>
            <a:off x="1115616"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添加文本信息</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此处添加说明文字添加说明文字添加说明文字</a:t>
            </a:r>
          </a:p>
        </p:txBody>
      </p:sp>
      <p:sp>
        <p:nvSpPr>
          <p:cNvPr id="67" name="文本框 7"/>
          <p:cNvSpPr txBox="1">
            <a:spLocks noChangeArrowheads="1"/>
          </p:cNvSpPr>
          <p:nvPr/>
        </p:nvSpPr>
        <p:spPr bwMode="auto">
          <a:xfrm>
            <a:off x="3684261" y="3150210"/>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添加文本信息</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此处添加说明文字添加说明文字添加说明文字</a:t>
            </a:r>
          </a:p>
        </p:txBody>
      </p:sp>
      <p:sp>
        <p:nvSpPr>
          <p:cNvPr id="68" name="文本框 7"/>
          <p:cNvSpPr txBox="1">
            <a:spLocks noChangeArrowheads="1"/>
          </p:cNvSpPr>
          <p:nvPr/>
        </p:nvSpPr>
        <p:spPr bwMode="auto">
          <a:xfrm>
            <a:off x="6390203" y="2513692"/>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添加文本信息</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此处添加说明文字添加说明文字添加说明文字</a:t>
            </a:r>
          </a:p>
        </p:txBody>
      </p:sp>
    </p:spTree>
    <p:extLst>
      <p:ext uri="{BB962C8B-B14F-4D97-AF65-F5344CB8AC3E}">
        <p14:creationId xmlns:p14="http://schemas.microsoft.com/office/powerpoint/2010/main" val="124063152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45" presetClass="entr" presetSubtype="0" fill="hold" grpId="0"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anim calcmode="lin" valueType="num">
                                      <p:cBhvr>
                                        <p:cTn id="14" dur="500" fill="hold"/>
                                        <p:tgtEl>
                                          <p:spTgt spid="63"/>
                                        </p:tgtEl>
                                        <p:attrNameLst>
                                          <p:attrName>ppt_w</p:attrName>
                                        </p:attrNameLst>
                                      </p:cBhvr>
                                      <p:tavLst>
                                        <p:tav tm="0" fmla="#ppt_w*sin(2.5*pi*$)">
                                          <p:val>
                                            <p:fltVal val="0"/>
                                          </p:val>
                                        </p:tav>
                                        <p:tav tm="100000">
                                          <p:val>
                                            <p:fltVal val="1"/>
                                          </p:val>
                                        </p:tav>
                                      </p:tavLst>
                                    </p:anim>
                                    <p:anim calcmode="lin" valueType="num">
                                      <p:cBhvr>
                                        <p:cTn id="15" dur="500" fill="hold"/>
                                        <p:tgtEl>
                                          <p:spTgt spid="63"/>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wipe(up)">
                                      <p:cBhvr>
                                        <p:cTn id="19" dur="500"/>
                                        <p:tgtEl>
                                          <p:spTgt spid="6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2"/>
                                        </p:tgtEl>
                                        <p:attrNameLst>
                                          <p:attrName>style.visibility</p:attrName>
                                        </p:attrNameLst>
                                      </p:cBhvr>
                                      <p:to>
                                        <p:strVal val="visible"/>
                                      </p:to>
                                    </p:set>
                                    <p:anim calcmode="lin" valueType="num">
                                      <p:cBhvr>
                                        <p:cTn id="22" dur="500" fill="hold"/>
                                        <p:tgtEl>
                                          <p:spTgt spid="62"/>
                                        </p:tgtEl>
                                        <p:attrNameLst>
                                          <p:attrName>ppt_w</p:attrName>
                                        </p:attrNameLst>
                                      </p:cBhvr>
                                      <p:tavLst>
                                        <p:tav tm="0">
                                          <p:val>
                                            <p:fltVal val="0"/>
                                          </p:val>
                                        </p:tav>
                                        <p:tav tm="100000">
                                          <p:val>
                                            <p:strVal val="#ppt_w"/>
                                          </p:val>
                                        </p:tav>
                                      </p:tavLst>
                                    </p:anim>
                                    <p:anim calcmode="lin" valueType="num">
                                      <p:cBhvr>
                                        <p:cTn id="23" dur="500" fill="hold"/>
                                        <p:tgtEl>
                                          <p:spTgt spid="62"/>
                                        </p:tgtEl>
                                        <p:attrNameLst>
                                          <p:attrName>ppt_h</p:attrName>
                                        </p:attrNameLst>
                                      </p:cBhvr>
                                      <p:tavLst>
                                        <p:tav tm="0">
                                          <p:val>
                                            <p:fltVal val="0"/>
                                          </p:val>
                                        </p:tav>
                                        <p:tav tm="100000">
                                          <p:val>
                                            <p:strVal val="#ppt_h"/>
                                          </p:val>
                                        </p:tav>
                                      </p:tavLst>
                                    </p:anim>
                                    <p:animEffect transition="in" filter="fade">
                                      <p:cBhvr>
                                        <p:cTn id="24" dur="500"/>
                                        <p:tgtEl>
                                          <p:spTgt spid="62"/>
                                        </p:tgtEl>
                                      </p:cBhvr>
                                    </p:animEffect>
                                  </p:childTnLst>
                                </p:cTn>
                              </p:par>
                            </p:childTnLst>
                          </p:cTn>
                        </p:par>
                        <p:par>
                          <p:cTn id="25" fill="hold">
                            <p:stCondLst>
                              <p:cond delay="1500"/>
                            </p:stCondLst>
                            <p:childTnLst>
                              <p:par>
                                <p:cTn id="26" presetID="45" presetClass="entr" presetSubtype="0" fill="hold" grpId="0" nodeType="after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500"/>
                                        <p:tgtEl>
                                          <p:spTgt spid="64"/>
                                        </p:tgtEl>
                                      </p:cBhvr>
                                    </p:animEffect>
                                    <p:anim calcmode="lin" valueType="num">
                                      <p:cBhvr>
                                        <p:cTn id="29" dur="500" fill="hold"/>
                                        <p:tgtEl>
                                          <p:spTgt spid="64"/>
                                        </p:tgtEl>
                                        <p:attrNameLst>
                                          <p:attrName>ppt_w</p:attrName>
                                        </p:attrNameLst>
                                      </p:cBhvr>
                                      <p:tavLst>
                                        <p:tav tm="0" fmla="#ppt_w*sin(2.5*pi*$)">
                                          <p:val>
                                            <p:fltVal val="0"/>
                                          </p:val>
                                        </p:tav>
                                        <p:tav tm="100000">
                                          <p:val>
                                            <p:fltVal val="1"/>
                                          </p:val>
                                        </p:tav>
                                      </p:tavLst>
                                    </p:anim>
                                    <p:anim calcmode="lin" valueType="num">
                                      <p:cBhvr>
                                        <p:cTn id="30" dur="500" fill="hold"/>
                                        <p:tgtEl>
                                          <p:spTgt spid="64"/>
                                        </p:tgtEl>
                                        <p:attrNameLst>
                                          <p:attrName>ppt_h</p:attrName>
                                        </p:attrNameLst>
                                      </p:cBhvr>
                                      <p:tavLst>
                                        <p:tav tm="0">
                                          <p:val>
                                            <p:strVal val="#ppt_h"/>
                                          </p:val>
                                        </p:tav>
                                        <p:tav tm="100000">
                                          <p:val>
                                            <p:strVal val="#ppt_h"/>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wipe(up)">
                                      <p:cBhvr>
                                        <p:cTn id="34" dur="500"/>
                                        <p:tgtEl>
                                          <p:spTgt spid="6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childTnLst>
                          </p:cTn>
                        </p:par>
                        <p:par>
                          <p:cTn id="40" fill="hold">
                            <p:stCondLst>
                              <p:cond delay="2500"/>
                            </p:stCondLst>
                            <p:childTnLst>
                              <p:par>
                                <p:cTn id="41" presetID="45" presetClass="entr" presetSubtype="0" fill="hold" grpId="0" nodeType="after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anim calcmode="lin" valueType="num">
                                      <p:cBhvr>
                                        <p:cTn id="44" dur="500" fill="hold"/>
                                        <p:tgtEl>
                                          <p:spTgt spid="65"/>
                                        </p:tgtEl>
                                        <p:attrNameLst>
                                          <p:attrName>ppt_w</p:attrName>
                                        </p:attrNameLst>
                                      </p:cBhvr>
                                      <p:tavLst>
                                        <p:tav tm="0" fmla="#ppt_w*sin(2.5*pi*$)">
                                          <p:val>
                                            <p:fltVal val="0"/>
                                          </p:val>
                                        </p:tav>
                                        <p:tav tm="100000">
                                          <p:val>
                                            <p:fltVal val="1"/>
                                          </p:val>
                                        </p:tav>
                                      </p:tavLst>
                                    </p:anim>
                                    <p:anim calcmode="lin" valueType="num">
                                      <p:cBhvr>
                                        <p:cTn id="45" dur="500" fill="hold"/>
                                        <p:tgtEl>
                                          <p:spTgt spid="65"/>
                                        </p:tgtEl>
                                        <p:attrNameLst>
                                          <p:attrName>ppt_h</p:attrName>
                                        </p:attrNameLst>
                                      </p:cBhvr>
                                      <p:tavLst>
                                        <p:tav tm="0">
                                          <p:val>
                                            <p:strVal val="#ppt_h"/>
                                          </p:val>
                                        </p:tav>
                                        <p:tav tm="100000">
                                          <p:val>
                                            <p:strVal val="#ppt_h"/>
                                          </p:val>
                                        </p:tav>
                                      </p:tavLst>
                                    </p:anim>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wipe(up)">
                                      <p:cBhvr>
                                        <p:cTn id="4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1" grpId="0">
        <p:bldAsOne/>
      </p:bldGraphic>
      <p:bldGraphic spid="32" grpId="0">
        <p:bldAsOne/>
      </p:bldGraphic>
      <p:bldGraphic spid="62" grpId="0">
        <p:bldAsOne/>
      </p:bldGraphic>
      <p:bldP spid="63" grpId="0"/>
      <p:bldP spid="64" grpId="0"/>
      <p:bldP spid="65" grpId="0"/>
      <p:bldP spid="66" grpId="0"/>
      <p:bldP spid="67" grpId="0"/>
      <p:bldP spid="6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TextBox 292"/>
          <p:cNvSpPr txBox="1"/>
          <p:nvPr/>
        </p:nvSpPr>
        <p:spPr bwMode="auto">
          <a:xfrm>
            <a:off x="6491365" y="1465518"/>
            <a:ext cx="1774845" cy="523220"/>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800" dirty="0">
                <a:solidFill>
                  <a:prstClr val="black">
                    <a:lumMod val="75000"/>
                    <a:lumOff val="25000"/>
                  </a:prstClr>
                </a:solidFill>
              </a:rPr>
              <a:t>添加标题</a:t>
            </a:r>
          </a:p>
        </p:txBody>
      </p:sp>
      <p:sp>
        <p:nvSpPr>
          <p:cNvPr id="294" name="矩形 1"/>
          <p:cNvSpPr>
            <a:spLocks noChangeArrowheads="1"/>
          </p:cNvSpPr>
          <p:nvPr/>
        </p:nvSpPr>
        <p:spPr bwMode="auto">
          <a:xfrm>
            <a:off x="6181458" y="2203536"/>
            <a:ext cx="2363682" cy="151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050" dirty="0">
                <a:solidFill>
                  <a:prstClr val="black">
                    <a:lumMod val="75000"/>
                    <a:lumOff val="25000"/>
                  </a:prstClr>
                </a:solidFill>
                <a:latin typeface="微软雅黑" pitchFamily="34" charset="-122"/>
                <a:ea typeface="微软雅黑" pitchFamily="34" charset="-122"/>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zh-CN" altLang="zh-CN" sz="1050" dirty="0">
              <a:solidFill>
                <a:prstClr val="black">
                  <a:lumMod val="75000"/>
                  <a:lumOff val="25000"/>
                </a:prstClr>
              </a:solidFill>
              <a:latin typeface="微软雅黑" pitchFamily="34" charset="-122"/>
              <a:ea typeface="微软雅黑" pitchFamily="34" charset="-122"/>
            </a:endParaRPr>
          </a:p>
        </p:txBody>
      </p:sp>
      <p:cxnSp>
        <p:nvCxnSpPr>
          <p:cNvPr id="303" name="直接连接符 302"/>
          <p:cNvCxnSpPr/>
          <p:nvPr/>
        </p:nvCxnSpPr>
        <p:spPr>
          <a:xfrm>
            <a:off x="6207213" y="2094374"/>
            <a:ext cx="234315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9" name="Freeform 47"/>
          <p:cNvSpPr>
            <a:spLocks noEditPoints="1" noChangeArrowheads="1"/>
          </p:cNvSpPr>
          <p:nvPr/>
        </p:nvSpPr>
        <p:spPr bwMode="auto">
          <a:xfrm>
            <a:off x="453649" y="1972358"/>
            <a:ext cx="5342487" cy="1810888"/>
          </a:xfrm>
          <a:custGeom>
            <a:avLst/>
            <a:gdLst>
              <a:gd name="T0" fmla="*/ 2147483647 w 3426"/>
              <a:gd name="T1" fmla="*/ 2147483647 h 1232"/>
              <a:gd name="T2" fmla="*/ 2147483647 w 3426"/>
              <a:gd name="T3" fmla="*/ 2147483647 h 1232"/>
              <a:gd name="T4" fmla="*/ 2147483647 w 3426"/>
              <a:gd name="T5" fmla="*/ 2147483647 h 1232"/>
              <a:gd name="T6" fmla="*/ 2147483647 w 3426"/>
              <a:gd name="T7" fmla="*/ 2147483647 h 1232"/>
              <a:gd name="T8" fmla="*/ 2147483647 w 3426"/>
              <a:gd name="T9" fmla="*/ 2147483647 h 1232"/>
              <a:gd name="T10" fmla="*/ 2147483647 w 3426"/>
              <a:gd name="T11" fmla="*/ 2147483647 h 1232"/>
              <a:gd name="T12" fmla="*/ 2147483647 w 3426"/>
              <a:gd name="T13" fmla="*/ 2147483647 h 1232"/>
              <a:gd name="T14" fmla="*/ 2147483647 w 3426"/>
              <a:gd name="T15" fmla="*/ 2147483647 h 1232"/>
              <a:gd name="T16" fmla="*/ 2147483647 w 3426"/>
              <a:gd name="T17" fmla="*/ 2147483647 h 1232"/>
              <a:gd name="T18" fmla="*/ 2147483647 w 3426"/>
              <a:gd name="T19" fmla="*/ 2147483647 h 1232"/>
              <a:gd name="T20" fmla="*/ 2147483647 w 3426"/>
              <a:gd name="T21" fmla="*/ 2147483647 h 1232"/>
              <a:gd name="T22" fmla="*/ 2147483647 w 3426"/>
              <a:gd name="T23" fmla="*/ 2147483647 h 1232"/>
              <a:gd name="T24" fmla="*/ 2147483647 w 3426"/>
              <a:gd name="T25" fmla="*/ 2147483647 h 1232"/>
              <a:gd name="T26" fmla="*/ 2147483647 w 3426"/>
              <a:gd name="T27" fmla="*/ 2147483647 h 1232"/>
              <a:gd name="T28" fmla="*/ 2147483647 w 3426"/>
              <a:gd name="T29" fmla="*/ 2147483647 h 1232"/>
              <a:gd name="T30" fmla="*/ 2147483647 w 3426"/>
              <a:gd name="T31" fmla="*/ 2147483647 h 1232"/>
              <a:gd name="T32" fmla="*/ 2147483647 w 3426"/>
              <a:gd name="T33" fmla="*/ 2147483647 h 1232"/>
              <a:gd name="T34" fmla="*/ 2147483647 w 3426"/>
              <a:gd name="T35" fmla="*/ 2147483647 h 1232"/>
              <a:gd name="T36" fmla="*/ 2147483647 w 3426"/>
              <a:gd name="T37" fmla="*/ 2147483647 h 1232"/>
              <a:gd name="T38" fmla="*/ 2147483647 w 3426"/>
              <a:gd name="T39" fmla="*/ 2147483647 h 1232"/>
              <a:gd name="T40" fmla="*/ 2147483647 w 3426"/>
              <a:gd name="T41" fmla="*/ 2147483647 h 1232"/>
              <a:gd name="T42" fmla="*/ 2147483647 w 3426"/>
              <a:gd name="T43" fmla="*/ 2147483647 h 1232"/>
              <a:gd name="T44" fmla="*/ 2147483647 w 3426"/>
              <a:gd name="T45" fmla="*/ 2147483647 h 1232"/>
              <a:gd name="T46" fmla="*/ 0 w 3426"/>
              <a:gd name="T47" fmla="*/ 2147483647 h 1232"/>
              <a:gd name="T48" fmla="*/ 2147483647 w 3426"/>
              <a:gd name="T49" fmla="*/ 2147483647 h 1232"/>
              <a:gd name="T50" fmla="*/ 2147483647 w 3426"/>
              <a:gd name="T51" fmla="*/ 2147483647 h 1232"/>
              <a:gd name="T52" fmla="*/ 2147483647 w 3426"/>
              <a:gd name="T53" fmla="*/ 2147483647 h 1232"/>
              <a:gd name="T54" fmla="*/ 2147483647 w 3426"/>
              <a:gd name="T55" fmla="*/ 2147483647 h 1232"/>
              <a:gd name="T56" fmla="*/ 2147483647 w 3426"/>
              <a:gd name="T57" fmla="*/ 2147483647 h 1232"/>
              <a:gd name="T58" fmla="*/ 2147483647 w 3426"/>
              <a:gd name="T59" fmla="*/ 2147483647 h 1232"/>
              <a:gd name="T60" fmla="*/ 2147483647 w 3426"/>
              <a:gd name="T61" fmla="*/ 2147483647 h 1232"/>
              <a:gd name="T62" fmla="*/ 2147483647 w 3426"/>
              <a:gd name="T63" fmla="*/ 2147483647 h 1232"/>
              <a:gd name="T64" fmla="*/ 2147483647 w 3426"/>
              <a:gd name="T65" fmla="*/ 2147483647 h 1232"/>
              <a:gd name="T66" fmla="*/ 2147483647 w 3426"/>
              <a:gd name="T67" fmla="*/ 2147483647 h 1232"/>
              <a:gd name="T68" fmla="*/ 2147483647 w 3426"/>
              <a:gd name="T69" fmla="*/ 2147483647 h 1232"/>
              <a:gd name="T70" fmla="*/ 2147483647 w 3426"/>
              <a:gd name="T71" fmla="*/ 2147483647 h 1232"/>
              <a:gd name="T72" fmla="*/ 2147483647 w 3426"/>
              <a:gd name="T73" fmla="*/ 2147483647 h 1232"/>
              <a:gd name="T74" fmla="*/ 2147483647 w 3426"/>
              <a:gd name="T75" fmla="*/ 2147483647 h 1232"/>
              <a:gd name="T76" fmla="*/ 2147483647 w 3426"/>
              <a:gd name="T77" fmla="*/ 2147483647 h 1232"/>
              <a:gd name="T78" fmla="*/ 2147483647 w 3426"/>
              <a:gd name="T79" fmla="*/ 2147483647 h 1232"/>
              <a:gd name="T80" fmla="*/ 2147483647 w 3426"/>
              <a:gd name="T81" fmla="*/ 2147483647 h 1232"/>
              <a:gd name="T82" fmla="*/ 2147483647 w 3426"/>
              <a:gd name="T83" fmla="*/ 2147483647 h 1232"/>
              <a:gd name="T84" fmla="*/ 2147483647 w 3426"/>
              <a:gd name="T85" fmla="*/ 2147483647 h 1232"/>
              <a:gd name="T86" fmla="*/ 2147483647 w 3426"/>
              <a:gd name="T87" fmla="*/ 2147483647 h 1232"/>
              <a:gd name="T88" fmla="*/ 2147483647 w 3426"/>
              <a:gd name="T89" fmla="*/ 2147483647 h 1232"/>
              <a:gd name="T90" fmla="*/ 2147483647 w 3426"/>
              <a:gd name="T91" fmla="*/ 2147483647 h 1232"/>
              <a:gd name="T92" fmla="*/ 2147483647 w 3426"/>
              <a:gd name="T93" fmla="*/ 2147483647 h 1232"/>
              <a:gd name="T94" fmla="*/ 2147483647 w 3426"/>
              <a:gd name="T95" fmla="*/ 2147483647 h 1232"/>
              <a:gd name="T96" fmla="*/ 2147483647 w 3426"/>
              <a:gd name="T97" fmla="*/ 2147483647 h 1232"/>
              <a:gd name="T98" fmla="*/ 2147483647 w 3426"/>
              <a:gd name="T99" fmla="*/ 2147483647 h 1232"/>
              <a:gd name="T100" fmla="*/ 2147483647 w 3426"/>
              <a:gd name="T101" fmla="*/ 2147483647 h 1232"/>
              <a:gd name="T102" fmla="*/ 2147483647 w 3426"/>
              <a:gd name="T103" fmla="*/ 2147483647 h 1232"/>
              <a:gd name="T104" fmla="*/ 2147483647 w 3426"/>
              <a:gd name="T105" fmla="*/ 2147483647 h 1232"/>
              <a:gd name="T106" fmla="*/ 2147483647 w 3426"/>
              <a:gd name="T107" fmla="*/ 2147483647 h 12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6"/>
              <a:gd name="T163" fmla="*/ 0 h 1232"/>
              <a:gd name="T164" fmla="*/ 3426 w 3426"/>
              <a:gd name="T165" fmla="*/ 1232 h 12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6" h="1232">
                <a:moveTo>
                  <a:pt x="3426" y="540"/>
                </a:moveTo>
                <a:lnTo>
                  <a:pt x="3426" y="540"/>
                </a:lnTo>
                <a:lnTo>
                  <a:pt x="3400" y="506"/>
                </a:lnTo>
                <a:lnTo>
                  <a:pt x="3372" y="470"/>
                </a:lnTo>
                <a:lnTo>
                  <a:pt x="3342" y="436"/>
                </a:lnTo>
                <a:lnTo>
                  <a:pt x="3308" y="404"/>
                </a:lnTo>
                <a:lnTo>
                  <a:pt x="3270" y="372"/>
                </a:lnTo>
                <a:lnTo>
                  <a:pt x="3230" y="340"/>
                </a:lnTo>
                <a:lnTo>
                  <a:pt x="3188" y="312"/>
                </a:lnTo>
                <a:lnTo>
                  <a:pt x="3142" y="284"/>
                </a:lnTo>
                <a:lnTo>
                  <a:pt x="3094" y="258"/>
                </a:lnTo>
                <a:lnTo>
                  <a:pt x="3046" y="236"/>
                </a:lnTo>
                <a:lnTo>
                  <a:pt x="2994" y="216"/>
                </a:lnTo>
                <a:lnTo>
                  <a:pt x="2940" y="198"/>
                </a:lnTo>
                <a:lnTo>
                  <a:pt x="2884" y="182"/>
                </a:lnTo>
                <a:lnTo>
                  <a:pt x="2828" y="170"/>
                </a:lnTo>
                <a:lnTo>
                  <a:pt x="2770" y="162"/>
                </a:lnTo>
                <a:lnTo>
                  <a:pt x="2710" y="158"/>
                </a:lnTo>
                <a:lnTo>
                  <a:pt x="2646" y="156"/>
                </a:lnTo>
                <a:lnTo>
                  <a:pt x="2612" y="158"/>
                </a:lnTo>
                <a:lnTo>
                  <a:pt x="2580" y="162"/>
                </a:lnTo>
                <a:lnTo>
                  <a:pt x="2550" y="168"/>
                </a:lnTo>
                <a:lnTo>
                  <a:pt x="2536" y="172"/>
                </a:lnTo>
                <a:lnTo>
                  <a:pt x="2522" y="178"/>
                </a:lnTo>
                <a:lnTo>
                  <a:pt x="2510" y="186"/>
                </a:lnTo>
                <a:lnTo>
                  <a:pt x="2498" y="194"/>
                </a:lnTo>
                <a:lnTo>
                  <a:pt x="2488" y="202"/>
                </a:lnTo>
                <a:lnTo>
                  <a:pt x="2480" y="214"/>
                </a:lnTo>
                <a:lnTo>
                  <a:pt x="2516" y="298"/>
                </a:lnTo>
                <a:lnTo>
                  <a:pt x="2534" y="342"/>
                </a:lnTo>
                <a:lnTo>
                  <a:pt x="2548" y="386"/>
                </a:lnTo>
                <a:lnTo>
                  <a:pt x="2562" y="432"/>
                </a:lnTo>
                <a:lnTo>
                  <a:pt x="2576" y="480"/>
                </a:lnTo>
                <a:lnTo>
                  <a:pt x="2586" y="528"/>
                </a:lnTo>
                <a:lnTo>
                  <a:pt x="2592" y="580"/>
                </a:lnTo>
                <a:lnTo>
                  <a:pt x="2546" y="588"/>
                </a:lnTo>
                <a:lnTo>
                  <a:pt x="2496" y="598"/>
                </a:lnTo>
                <a:lnTo>
                  <a:pt x="2412" y="606"/>
                </a:lnTo>
                <a:lnTo>
                  <a:pt x="2358" y="608"/>
                </a:lnTo>
                <a:lnTo>
                  <a:pt x="2268" y="608"/>
                </a:lnTo>
                <a:lnTo>
                  <a:pt x="2270" y="578"/>
                </a:lnTo>
                <a:lnTo>
                  <a:pt x="2268" y="546"/>
                </a:lnTo>
                <a:lnTo>
                  <a:pt x="2266" y="512"/>
                </a:lnTo>
                <a:lnTo>
                  <a:pt x="2264" y="480"/>
                </a:lnTo>
                <a:lnTo>
                  <a:pt x="2258" y="446"/>
                </a:lnTo>
                <a:lnTo>
                  <a:pt x="2252" y="414"/>
                </a:lnTo>
                <a:lnTo>
                  <a:pt x="2244" y="380"/>
                </a:lnTo>
                <a:lnTo>
                  <a:pt x="2236" y="346"/>
                </a:lnTo>
                <a:lnTo>
                  <a:pt x="2224" y="312"/>
                </a:lnTo>
                <a:lnTo>
                  <a:pt x="2212" y="278"/>
                </a:lnTo>
                <a:lnTo>
                  <a:pt x="2196" y="244"/>
                </a:lnTo>
                <a:lnTo>
                  <a:pt x="2180" y="210"/>
                </a:lnTo>
                <a:lnTo>
                  <a:pt x="2160" y="176"/>
                </a:lnTo>
                <a:lnTo>
                  <a:pt x="2140" y="144"/>
                </a:lnTo>
                <a:lnTo>
                  <a:pt x="2116" y="110"/>
                </a:lnTo>
                <a:lnTo>
                  <a:pt x="2092" y="76"/>
                </a:lnTo>
                <a:lnTo>
                  <a:pt x="2106" y="114"/>
                </a:lnTo>
                <a:lnTo>
                  <a:pt x="2122" y="160"/>
                </a:lnTo>
                <a:lnTo>
                  <a:pt x="2140" y="222"/>
                </a:lnTo>
                <a:lnTo>
                  <a:pt x="2150" y="258"/>
                </a:lnTo>
                <a:lnTo>
                  <a:pt x="2158" y="298"/>
                </a:lnTo>
                <a:lnTo>
                  <a:pt x="2166" y="342"/>
                </a:lnTo>
                <a:lnTo>
                  <a:pt x="2174" y="390"/>
                </a:lnTo>
                <a:lnTo>
                  <a:pt x="2180" y="440"/>
                </a:lnTo>
                <a:lnTo>
                  <a:pt x="2186" y="494"/>
                </a:lnTo>
                <a:lnTo>
                  <a:pt x="2188" y="550"/>
                </a:lnTo>
                <a:lnTo>
                  <a:pt x="2190" y="608"/>
                </a:lnTo>
                <a:lnTo>
                  <a:pt x="1954" y="606"/>
                </a:lnTo>
                <a:lnTo>
                  <a:pt x="1680" y="600"/>
                </a:lnTo>
                <a:lnTo>
                  <a:pt x="1680" y="564"/>
                </a:lnTo>
                <a:lnTo>
                  <a:pt x="1680" y="528"/>
                </a:lnTo>
                <a:lnTo>
                  <a:pt x="1676" y="490"/>
                </a:lnTo>
                <a:lnTo>
                  <a:pt x="1672" y="454"/>
                </a:lnTo>
                <a:lnTo>
                  <a:pt x="1668" y="416"/>
                </a:lnTo>
                <a:lnTo>
                  <a:pt x="1660" y="380"/>
                </a:lnTo>
                <a:lnTo>
                  <a:pt x="1650" y="342"/>
                </a:lnTo>
                <a:lnTo>
                  <a:pt x="1640" y="304"/>
                </a:lnTo>
                <a:lnTo>
                  <a:pt x="1628" y="266"/>
                </a:lnTo>
                <a:lnTo>
                  <a:pt x="1612" y="228"/>
                </a:lnTo>
                <a:lnTo>
                  <a:pt x="1596" y="190"/>
                </a:lnTo>
                <a:lnTo>
                  <a:pt x="1576" y="152"/>
                </a:lnTo>
                <a:lnTo>
                  <a:pt x="1556" y="114"/>
                </a:lnTo>
                <a:lnTo>
                  <a:pt x="1532" y="76"/>
                </a:lnTo>
                <a:lnTo>
                  <a:pt x="1506" y="38"/>
                </a:lnTo>
                <a:lnTo>
                  <a:pt x="1478" y="0"/>
                </a:lnTo>
                <a:lnTo>
                  <a:pt x="1482" y="10"/>
                </a:lnTo>
                <a:lnTo>
                  <a:pt x="1494" y="42"/>
                </a:lnTo>
                <a:lnTo>
                  <a:pt x="1512" y="94"/>
                </a:lnTo>
                <a:lnTo>
                  <a:pt x="1532" y="162"/>
                </a:lnTo>
                <a:lnTo>
                  <a:pt x="1544" y="204"/>
                </a:lnTo>
                <a:lnTo>
                  <a:pt x="1554" y="250"/>
                </a:lnTo>
                <a:lnTo>
                  <a:pt x="1562" y="298"/>
                </a:lnTo>
                <a:lnTo>
                  <a:pt x="1572" y="352"/>
                </a:lnTo>
                <a:lnTo>
                  <a:pt x="1578" y="408"/>
                </a:lnTo>
                <a:lnTo>
                  <a:pt x="1584" y="468"/>
                </a:lnTo>
                <a:lnTo>
                  <a:pt x="1588" y="530"/>
                </a:lnTo>
                <a:lnTo>
                  <a:pt x="1588" y="596"/>
                </a:lnTo>
                <a:lnTo>
                  <a:pt x="964" y="580"/>
                </a:lnTo>
                <a:lnTo>
                  <a:pt x="962" y="518"/>
                </a:lnTo>
                <a:lnTo>
                  <a:pt x="958" y="488"/>
                </a:lnTo>
                <a:lnTo>
                  <a:pt x="954" y="456"/>
                </a:lnTo>
                <a:lnTo>
                  <a:pt x="950" y="426"/>
                </a:lnTo>
                <a:lnTo>
                  <a:pt x="942" y="394"/>
                </a:lnTo>
                <a:lnTo>
                  <a:pt x="934" y="362"/>
                </a:lnTo>
                <a:lnTo>
                  <a:pt x="924" y="330"/>
                </a:lnTo>
                <a:lnTo>
                  <a:pt x="914" y="298"/>
                </a:lnTo>
                <a:lnTo>
                  <a:pt x="900" y="266"/>
                </a:lnTo>
                <a:lnTo>
                  <a:pt x="886" y="234"/>
                </a:lnTo>
                <a:lnTo>
                  <a:pt x="870" y="202"/>
                </a:lnTo>
                <a:lnTo>
                  <a:pt x="852" y="172"/>
                </a:lnTo>
                <a:lnTo>
                  <a:pt x="832" y="140"/>
                </a:lnTo>
                <a:lnTo>
                  <a:pt x="810" y="108"/>
                </a:lnTo>
                <a:lnTo>
                  <a:pt x="786" y="76"/>
                </a:lnTo>
                <a:lnTo>
                  <a:pt x="800" y="112"/>
                </a:lnTo>
                <a:lnTo>
                  <a:pt x="816" y="154"/>
                </a:lnTo>
                <a:lnTo>
                  <a:pt x="832" y="212"/>
                </a:lnTo>
                <a:lnTo>
                  <a:pt x="850" y="284"/>
                </a:lnTo>
                <a:lnTo>
                  <a:pt x="858" y="326"/>
                </a:lnTo>
                <a:lnTo>
                  <a:pt x="866" y="370"/>
                </a:lnTo>
                <a:lnTo>
                  <a:pt x="872" y="418"/>
                </a:lnTo>
                <a:lnTo>
                  <a:pt x="878" y="468"/>
                </a:lnTo>
                <a:lnTo>
                  <a:pt x="882" y="522"/>
                </a:lnTo>
                <a:lnTo>
                  <a:pt x="884" y="576"/>
                </a:lnTo>
                <a:lnTo>
                  <a:pt x="762" y="572"/>
                </a:lnTo>
                <a:lnTo>
                  <a:pt x="728" y="568"/>
                </a:lnTo>
                <a:lnTo>
                  <a:pt x="696" y="562"/>
                </a:lnTo>
                <a:lnTo>
                  <a:pt x="666" y="554"/>
                </a:lnTo>
                <a:lnTo>
                  <a:pt x="640" y="542"/>
                </a:lnTo>
                <a:lnTo>
                  <a:pt x="612" y="530"/>
                </a:lnTo>
                <a:lnTo>
                  <a:pt x="588" y="516"/>
                </a:lnTo>
                <a:lnTo>
                  <a:pt x="566" y="500"/>
                </a:lnTo>
                <a:lnTo>
                  <a:pt x="544" y="484"/>
                </a:lnTo>
                <a:lnTo>
                  <a:pt x="524" y="466"/>
                </a:lnTo>
                <a:lnTo>
                  <a:pt x="504" y="446"/>
                </a:lnTo>
                <a:lnTo>
                  <a:pt x="466" y="406"/>
                </a:lnTo>
                <a:lnTo>
                  <a:pt x="432" y="364"/>
                </a:lnTo>
                <a:lnTo>
                  <a:pt x="398" y="320"/>
                </a:lnTo>
                <a:lnTo>
                  <a:pt x="362" y="278"/>
                </a:lnTo>
                <a:lnTo>
                  <a:pt x="326" y="236"/>
                </a:lnTo>
                <a:lnTo>
                  <a:pt x="306" y="216"/>
                </a:lnTo>
                <a:lnTo>
                  <a:pt x="286" y="198"/>
                </a:lnTo>
                <a:lnTo>
                  <a:pt x="266" y="180"/>
                </a:lnTo>
                <a:lnTo>
                  <a:pt x="242" y="164"/>
                </a:lnTo>
                <a:lnTo>
                  <a:pt x="220" y="148"/>
                </a:lnTo>
                <a:lnTo>
                  <a:pt x="194" y="134"/>
                </a:lnTo>
                <a:lnTo>
                  <a:pt x="166" y="122"/>
                </a:lnTo>
                <a:lnTo>
                  <a:pt x="138" y="114"/>
                </a:lnTo>
                <a:lnTo>
                  <a:pt x="106" y="106"/>
                </a:lnTo>
                <a:lnTo>
                  <a:pt x="74" y="100"/>
                </a:lnTo>
                <a:lnTo>
                  <a:pt x="38" y="96"/>
                </a:lnTo>
                <a:lnTo>
                  <a:pt x="0" y="96"/>
                </a:lnTo>
                <a:lnTo>
                  <a:pt x="52" y="146"/>
                </a:lnTo>
                <a:lnTo>
                  <a:pt x="78" y="172"/>
                </a:lnTo>
                <a:lnTo>
                  <a:pt x="102" y="200"/>
                </a:lnTo>
                <a:lnTo>
                  <a:pt x="126" y="230"/>
                </a:lnTo>
                <a:lnTo>
                  <a:pt x="150" y="262"/>
                </a:lnTo>
                <a:lnTo>
                  <a:pt x="172" y="294"/>
                </a:lnTo>
                <a:lnTo>
                  <a:pt x="192" y="328"/>
                </a:lnTo>
                <a:lnTo>
                  <a:pt x="210" y="362"/>
                </a:lnTo>
                <a:lnTo>
                  <a:pt x="226" y="400"/>
                </a:lnTo>
                <a:lnTo>
                  <a:pt x="240" y="438"/>
                </a:lnTo>
                <a:lnTo>
                  <a:pt x="250" y="478"/>
                </a:lnTo>
                <a:lnTo>
                  <a:pt x="258" y="520"/>
                </a:lnTo>
                <a:lnTo>
                  <a:pt x="264" y="562"/>
                </a:lnTo>
                <a:lnTo>
                  <a:pt x="264" y="608"/>
                </a:lnTo>
                <a:lnTo>
                  <a:pt x="262" y="654"/>
                </a:lnTo>
                <a:lnTo>
                  <a:pt x="258" y="694"/>
                </a:lnTo>
                <a:lnTo>
                  <a:pt x="252" y="732"/>
                </a:lnTo>
                <a:lnTo>
                  <a:pt x="244" y="770"/>
                </a:lnTo>
                <a:lnTo>
                  <a:pt x="236" y="806"/>
                </a:lnTo>
                <a:lnTo>
                  <a:pt x="216" y="880"/>
                </a:lnTo>
                <a:lnTo>
                  <a:pt x="192" y="952"/>
                </a:lnTo>
                <a:lnTo>
                  <a:pt x="166" y="1020"/>
                </a:lnTo>
                <a:lnTo>
                  <a:pt x="138" y="1086"/>
                </a:lnTo>
                <a:lnTo>
                  <a:pt x="86" y="1212"/>
                </a:lnTo>
                <a:lnTo>
                  <a:pt x="90" y="1208"/>
                </a:lnTo>
                <a:lnTo>
                  <a:pt x="92" y="1208"/>
                </a:lnTo>
                <a:lnTo>
                  <a:pt x="90" y="1212"/>
                </a:lnTo>
                <a:lnTo>
                  <a:pt x="82" y="1222"/>
                </a:lnTo>
                <a:lnTo>
                  <a:pt x="84" y="1222"/>
                </a:lnTo>
                <a:lnTo>
                  <a:pt x="94" y="1218"/>
                </a:lnTo>
                <a:lnTo>
                  <a:pt x="100" y="1218"/>
                </a:lnTo>
                <a:lnTo>
                  <a:pt x="102" y="1216"/>
                </a:lnTo>
                <a:lnTo>
                  <a:pt x="104" y="1214"/>
                </a:lnTo>
                <a:lnTo>
                  <a:pt x="108" y="1202"/>
                </a:lnTo>
                <a:lnTo>
                  <a:pt x="142" y="1184"/>
                </a:lnTo>
                <a:lnTo>
                  <a:pt x="176" y="1164"/>
                </a:lnTo>
                <a:lnTo>
                  <a:pt x="208" y="1144"/>
                </a:lnTo>
                <a:lnTo>
                  <a:pt x="238" y="1120"/>
                </a:lnTo>
                <a:lnTo>
                  <a:pt x="268" y="1098"/>
                </a:lnTo>
                <a:lnTo>
                  <a:pt x="296" y="1072"/>
                </a:lnTo>
                <a:lnTo>
                  <a:pt x="352" y="1018"/>
                </a:lnTo>
                <a:lnTo>
                  <a:pt x="374" y="994"/>
                </a:lnTo>
                <a:lnTo>
                  <a:pt x="394" y="970"/>
                </a:lnTo>
                <a:lnTo>
                  <a:pt x="434" y="918"/>
                </a:lnTo>
                <a:lnTo>
                  <a:pt x="470" y="866"/>
                </a:lnTo>
                <a:lnTo>
                  <a:pt x="506" y="814"/>
                </a:lnTo>
                <a:lnTo>
                  <a:pt x="526" y="790"/>
                </a:lnTo>
                <a:lnTo>
                  <a:pt x="546" y="766"/>
                </a:lnTo>
                <a:lnTo>
                  <a:pt x="568" y="746"/>
                </a:lnTo>
                <a:lnTo>
                  <a:pt x="590" y="726"/>
                </a:lnTo>
                <a:lnTo>
                  <a:pt x="614" y="710"/>
                </a:lnTo>
                <a:lnTo>
                  <a:pt x="642" y="694"/>
                </a:lnTo>
                <a:lnTo>
                  <a:pt x="670" y="684"/>
                </a:lnTo>
                <a:lnTo>
                  <a:pt x="702" y="676"/>
                </a:lnTo>
                <a:lnTo>
                  <a:pt x="882" y="678"/>
                </a:lnTo>
                <a:lnTo>
                  <a:pt x="878" y="732"/>
                </a:lnTo>
                <a:lnTo>
                  <a:pt x="872" y="788"/>
                </a:lnTo>
                <a:lnTo>
                  <a:pt x="866" y="846"/>
                </a:lnTo>
                <a:lnTo>
                  <a:pt x="854" y="906"/>
                </a:lnTo>
                <a:lnTo>
                  <a:pt x="842" y="966"/>
                </a:lnTo>
                <a:lnTo>
                  <a:pt x="826" y="1028"/>
                </a:lnTo>
                <a:lnTo>
                  <a:pt x="808" y="1092"/>
                </a:lnTo>
                <a:lnTo>
                  <a:pt x="786" y="1156"/>
                </a:lnTo>
                <a:lnTo>
                  <a:pt x="808" y="1120"/>
                </a:lnTo>
                <a:lnTo>
                  <a:pt x="832" y="1076"/>
                </a:lnTo>
                <a:lnTo>
                  <a:pt x="860" y="1020"/>
                </a:lnTo>
                <a:lnTo>
                  <a:pt x="876" y="986"/>
                </a:lnTo>
                <a:lnTo>
                  <a:pt x="890" y="950"/>
                </a:lnTo>
                <a:lnTo>
                  <a:pt x="904" y="910"/>
                </a:lnTo>
                <a:lnTo>
                  <a:pt x="918" y="868"/>
                </a:lnTo>
                <a:lnTo>
                  <a:pt x="932" y="824"/>
                </a:lnTo>
                <a:lnTo>
                  <a:pt x="942" y="778"/>
                </a:lnTo>
                <a:lnTo>
                  <a:pt x="952" y="730"/>
                </a:lnTo>
                <a:lnTo>
                  <a:pt x="958" y="680"/>
                </a:lnTo>
                <a:lnTo>
                  <a:pt x="1258" y="686"/>
                </a:lnTo>
                <a:lnTo>
                  <a:pt x="1582" y="696"/>
                </a:lnTo>
                <a:lnTo>
                  <a:pt x="1586" y="696"/>
                </a:lnTo>
                <a:lnTo>
                  <a:pt x="1582" y="758"/>
                </a:lnTo>
                <a:lnTo>
                  <a:pt x="1576" y="820"/>
                </a:lnTo>
                <a:lnTo>
                  <a:pt x="1566" y="884"/>
                </a:lnTo>
                <a:lnTo>
                  <a:pt x="1556" y="952"/>
                </a:lnTo>
                <a:lnTo>
                  <a:pt x="1540" y="1020"/>
                </a:lnTo>
                <a:lnTo>
                  <a:pt x="1522" y="1088"/>
                </a:lnTo>
                <a:lnTo>
                  <a:pt x="1502" y="1160"/>
                </a:lnTo>
                <a:lnTo>
                  <a:pt x="1478" y="1232"/>
                </a:lnTo>
                <a:lnTo>
                  <a:pt x="1484" y="1222"/>
                </a:lnTo>
                <a:lnTo>
                  <a:pt x="1502" y="1192"/>
                </a:lnTo>
                <a:lnTo>
                  <a:pt x="1530" y="1144"/>
                </a:lnTo>
                <a:lnTo>
                  <a:pt x="1562" y="1080"/>
                </a:lnTo>
                <a:lnTo>
                  <a:pt x="1578" y="1042"/>
                </a:lnTo>
                <a:lnTo>
                  <a:pt x="1594" y="1002"/>
                </a:lnTo>
                <a:lnTo>
                  <a:pt x="1612" y="958"/>
                </a:lnTo>
                <a:lnTo>
                  <a:pt x="1626" y="910"/>
                </a:lnTo>
                <a:lnTo>
                  <a:pt x="1642" y="860"/>
                </a:lnTo>
                <a:lnTo>
                  <a:pt x="1654" y="808"/>
                </a:lnTo>
                <a:lnTo>
                  <a:pt x="1664" y="754"/>
                </a:lnTo>
                <a:lnTo>
                  <a:pt x="1672" y="698"/>
                </a:lnTo>
                <a:lnTo>
                  <a:pt x="1794" y="700"/>
                </a:lnTo>
                <a:lnTo>
                  <a:pt x="1922" y="702"/>
                </a:lnTo>
                <a:lnTo>
                  <a:pt x="2186" y="700"/>
                </a:lnTo>
                <a:lnTo>
                  <a:pt x="2182" y="752"/>
                </a:lnTo>
                <a:lnTo>
                  <a:pt x="2176" y="806"/>
                </a:lnTo>
                <a:lnTo>
                  <a:pt x="2168" y="862"/>
                </a:lnTo>
                <a:lnTo>
                  <a:pt x="2158" y="918"/>
                </a:lnTo>
                <a:lnTo>
                  <a:pt x="2146" y="976"/>
                </a:lnTo>
                <a:lnTo>
                  <a:pt x="2130" y="1034"/>
                </a:lnTo>
                <a:lnTo>
                  <a:pt x="2112" y="1094"/>
                </a:lnTo>
                <a:lnTo>
                  <a:pt x="2092" y="1156"/>
                </a:lnTo>
                <a:lnTo>
                  <a:pt x="2112" y="1122"/>
                </a:lnTo>
                <a:lnTo>
                  <a:pt x="2136" y="1080"/>
                </a:lnTo>
                <a:lnTo>
                  <a:pt x="2164" y="1026"/>
                </a:lnTo>
                <a:lnTo>
                  <a:pt x="2192" y="958"/>
                </a:lnTo>
                <a:lnTo>
                  <a:pt x="2206" y="922"/>
                </a:lnTo>
                <a:lnTo>
                  <a:pt x="2220" y="882"/>
                </a:lnTo>
                <a:lnTo>
                  <a:pt x="2232" y="838"/>
                </a:lnTo>
                <a:lnTo>
                  <a:pt x="2244" y="794"/>
                </a:lnTo>
                <a:lnTo>
                  <a:pt x="2254" y="748"/>
                </a:lnTo>
                <a:lnTo>
                  <a:pt x="2262" y="700"/>
                </a:lnTo>
                <a:lnTo>
                  <a:pt x="2600" y="694"/>
                </a:lnTo>
                <a:lnTo>
                  <a:pt x="2604" y="736"/>
                </a:lnTo>
                <a:lnTo>
                  <a:pt x="2606" y="782"/>
                </a:lnTo>
                <a:lnTo>
                  <a:pt x="2604" y="830"/>
                </a:lnTo>
                <a:lnTo>
                  <a:pt x="2602" y="878"/>
                </a:lnTo>
                <a:lnTo>
                  <a:pt x="2596" y="926"/>
                </a:lnTo>
                <a:lnTo>
                  <a:pt x="2590" y="976"/>
                </a:lnTo>
                <a:lnTo>
                  <a:pt x="2582" y="1022"/>
                </a:lnTo>
                <a:lnTo>
                  <a:pt x="2572" y="1068"/>
                </a:lnTo>
                <a:lnTo>
                  <a:pt x="2634" y="1070"/>
                </a:lnTo>
                <a:lnTo>
                  <a:pt x="2694" y="1066"/>
                </a:lnTo>
                <a:lnTo>
                  <a:pt x="2752" y="1060"/>
                </a:lnTo>
                <a:lnTo>
                  <a:pt x="2808" y="1050"/>
                </a:lnTo>
                <a:lnTo>
                  <a:pt x="2862" y="1038"/>
                </a:lnTo>
                <a:lnTo>
                  <a:pt x="2914" y="1022"/>
                </a:lnTo>
                <a:lnTo>
                  <a:pt x="2962" y="1004"/>
                </a:lnTo>
                <a:lnTo>
                  <a:pt x="3010" y="982"/>
                </a:lnTo>
                <a:lnTo>
                  <a:pt x="3054" y="958"/>
                </a:lnTo>
                <a:lnTo>
                  <a:pt x="3096" y="932"/>
                </a:lnTo>
                <a:lnTo>
                  <a:pt x="3136" y="904"/>
                </a:lnTo>
                <a:lnTo>
                  <a:pt x="3174" y="874"/>
                </a:lnTo>
                <a:lnTo>
                  <a:pt x="3208" y="842"/>
                </a:lnTo>
                <a:lnTo>
                  <a:pt x="3242" y="808"/>
                </a:lnTo>
                <a:lnTo>
                  <a:pt x="3272" y="772"/>
                </a:lnTo>
                <a:lnTo>
                  <a:pt x="3300" y="736"/>
                </a:lnTo>
                <a:lnTo>
                  <a:pt x="3218" y="716"/>
                </a:lnTo>
                <a:lnTo>
                  <a:pt x="3178" y="704"/>
                </a:lnTo>
                <a:lnTo>
                  <a:pt x="3140" y="692"/>
                </a:lnTo>
                <a:lnTo>
                  <a:pt x="3102" y="678"/>
                </a:lnTo>
                <a:lnTo>
                  <a:pt x="3068" y="662"/>
                </a:lnTo>
                <a:lnTo>
                  <a:pt x="3036" y="644"/>
                </a:lnTo>
                <a:lnTo>
                  <a:pt x="3006" y="624"/>
                </a:lnTo>
                <a:lnTo>
                  <a:pt x="3114" y="608"/>
                </a:lnTo>
                <a:lnTo>
                  <a:pt x="3222" y="590"/>
                </a:lnTo>
                <a:lnTo>
                  <a:pt x="3276" y="580"/>
                </a:lnTo>
                <a:lnTo>
                  <a:pt x="3326" y="570"/>
                </a:lnTo>
                <a:lnTo>
                  <a:pt x="3378" y="556"/>
                </a:lnTo>
                <a:lnTo>
                  <a:pt x="3426" y="540"/>
                </a:lnTo>
                <a:close/>
                <a:moveTo>
                  <a:pt x="2788" y="444"/>
                </a:moveTo>
                <a:lnTo>
                  <a:pt x="2788" y="444"/>
                </a:lnTo>
                <a:lnTo>
                  <a:pt x="2774" y="442"/>
                </a:lnTo>
                <a:lnTo>
                  <a:pt x="2762" y="438"/>
                </a:lnTo>
                <a:lnTo>
                  <a:pt x="2752" y="432"/>
                </a:lnTo>
                <a:lnTo>
                  <a:pt x="2742" y="424"/>
                </a:lnTo>
                <a:lnTo>
                  <a:pt x="2734" y="414"/>
                </a:lnTo>
                <a:lnTo>
                  <a:pt x="2728" y="404"/>
                </a:lnTo>
                <a:lnTo>
                  <a:pt x="2724" y="392"/>
                </a:lnTo>
                <a:lnTo>
                  <a:pt x="2722" y="378"/>
                </a:lnTo>
                <a:lnTo>
                  <a:pt x="2724" y="364"/>
                </a:lnTo>
                <a:lnTo>
                  <a:pt x="2728" y="352"/>
                </a:lnTo>
                <a:lnTo>
                  <a:pt x="2734" y="342"/>
                </a:lnTo>
                <a:lnTo>
                  <a:pt x="2742" y="332"/>
                </a:lnTo>
                <a:lnTo>
                  <a:pt x="2752" y="324"/>
                </a:lnTo>
                <a:lnTo>
                  <a:pt x="2762" y="318"/>
                </a:lnTo>
                <a:lnTo>
                  <a:pt x="2774" y="314"/>
                </a:lnTo>
                <a:lnTo>
                  <a:pt x="2788" y="312"/>
                </a:lnTo>
                <a:lnTo>
                  <a:pt x="2802" y="314"/>
                </a:lnTo>
                <a:lnTo>
                  <a:pt x="2814" y="318"/>
                </a:lnTo>
                <a:lnTo>
                  <a:pt x="2824" y="324"/>
                </a:lnTo>
                <a:lnTo>
                  <a:pt x="2834" y="332"/>
                </a:lnTo>
                <a:lnTo>
                  <a:pt x="2842" y="342"/>
                </a:lnTo>
                <a:lnTo>
                  <a:pt x="2848" y="352"/>
                </a:lnTo>
                <a:lnTo>
                  <a:pt x="2852" y="364"/>
                </a:lnTo>
                <a:lnTo>
                  <a:pt x="2854" y="378"/>
                </a:lnTo>
                <a:lnTo>
                  <a:pt x="2852" y="392"/>
                </a:lnTo>
                <a:lnTo>
                  <a:pt x="2848" y="404"/>
                </a:lnTo>
                <a:lnTo>
                  <a:pt x="2842" y="414"/>
                </a:lnTo>
                <a:lnTo>
                  <a:pt x="2834" y="424"/>
                </a:lnTo>
                <a:lnTo>
                  <a:pt x="2824" y="432"/>
                </a:lnTo>
                <a:lnTo>
                  <a:pt x="2814" y="438"/>
                </a:lnTo>
                <a:lnTo>
                  <a:pt x="2802" y="442"/>
                </a:lnTo>
                <a:lnTo>
                  <a:pt x="2788" y="444"/>
                </a:lnTo>
                <a:close/>
              </a:path>
            </a:pathLst>
          </a:custGeom>
          <a:solidFill>
            <a:schemeClr val="bg1">
              <a:lumMod val="50000"/>
            </a:schemeClr>
          </a:solidFill>
          <a:ln>
            <a:noFill/>
          </a:ln>
        </p:spPr>
        <p:txBody>
          <a:bodyPr anchor="ctr"/>
          <a:lstStyle/>
          <a:p>
            <a:pPr fontAlgn="base">
              <a:spcBef>
                <a:spcPct val="0"/>
              </a:spcBef>
              <a:spcAft>
                <a:spcPct val="0"/>
              </a:spcAft>
              <a:buFont typeface="Arial" pitchFamily="34" charset="0"/>
              <a:buNone/>
            </a:pPr>
            <a:endParaRPr lang="zh-CN" altLang="en-US">
              <a:solidFill>
                <a:srgbClr val="000000"/>
              </a:solidFill>
              <a:latin typeface="Arial" pitchFamily="34" charset="0"/>
            </a:endParaRPr>
          </a:p>
        </p:txBody>
      </p:sp>
      <p:grpSp>
        <p:nvGrpSpPr>
          <p:cNvPr id="2" name="组合 1"/>
          <p:cNvGrpSpPr/>
          <p:nvPr/>
        </p:nvGrpSpPr>
        <p:grpSpPr>
          <a:xfrm>
            <a:off x="1300258" y="1383553"/>
            <a:ext cx="838690" cy="491637"/>
            <a:chOff x="1300258" y="1383553"/>
            <a:chExt cx="838690" cy="491637"/>
          </a:xfrm>
        </p:grpSpPr>
        <p:sp>
          <p:nvSpPr>
            <p:cNvPr id="70" name="矩形 10"/>
            <p:cNvSpPr>
              <a:spLocks noChangeArrowheads="1"/>
            </p:cNvSpPr>
            <p:nvPr/>
          </p:nvSpPr>
          <p:spPr bwMode="auto">
            <a:xfrm>
              <a:off x="1300258" y="1383553"/>
              <a:ext cx="838690" cy="491637"/>
            </a:xfrm>
            <a:prstGeom prst="rect">
              <a:avLst/>
            </a:prstGeom>
            <a:solidFill>
              <a:schemeClr val="accent1"/>
            </a:solidFill>
            <a:ln>
              <a:noFill/>
            </a:ln>
          </p:spPr>
          <p:txBody>
            <a:bodyPr lIns="0" rIns="0" anchor="ctr"/>
            <a:lstStyle>
              <a:lvl1pPr eaLnBrk="0" hangingPunct="0">
                <a:lnSpc>
                  <a:spcPct val="90000"/>
                </a:lnSpc>
                <a:spcBef>
                  <a:spcPts val="1000"/>
                </a:spcBef>
                <a:buChar char="•"/>
                <a:defRPr sz="2800">
                  <a:solidFill>
                    <a:schemeClr val="tx1"/>
                  </a:solidFill>
                  <a:latin typeface="方正兰亭细黑_GBK" charset="-122"/>
                  <a:ea typeface="宋体" pitchFamily="2" charset="-122"/>
                  <a:sym typeface="方正兰亭细黑_GBK" charset="-122"/>
                </a:defRPr>
              </a:lvl1pPr>
              <a:lvl2pPr marL="742950" indent="-285750" eaLnBrk="0" hangingPunct="0">
                <a:lnSpc>
                  <a:spcPct val="90000"/>
                </a:lnSpc>
                <a:spcBef>
                  <a:spcPts val="500"/>
                </a:spcBef>
                <a:buChar char="•"/>
                <a:defRPr sz="2400">
                  <a:solidFill>
                    <a:schemeClr val="tx1"/>
                  </a:solidFill>
                  <a:latin typeface="方正兰亭细黑_GBK" charset="-122"/>
                  <a:ea typeface="宋体" pitchFamily="2" charset="-122"/>
                  <a:sym typeface="方正兰亭细黑_GBK" charset="-122"/>
                </a:defRPr>
              </a:lvl2pPr>
              <a:lvl3pPr marL="1143000" indent="-228600" eaLnBrk="0" hangingPunct="0">
                <a:lnSpc>
                  <a:spcPct val="90000"/>
                </a:lnSpc>
                <a:spcBef>
                  <a:spcPts val="500"/>
                </a:spcBef>
                <a:buChar char="•"/>
                <a:defRPr sz="2000">
                  <a:solidFill>
                    <a:schemeClr val="tx1"/>
                  </a:solidFill>
                  <a:latin typeface="方正兰亭细黑_GBK" charset="-122"/>
                  <a:ea typeface="宋体" pitchFamily="2" charset="-122"/>
                  <a:sym typeface="方正兰亭细黑_GBK" charset="-122"/>
                </a:defRPr>
              </a:lvl3pPr>
              <a:lvl4pPr marL="16002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4pPr>
              <a:lvl5pPr marL="20574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9pPr>
            </a:lstStyle>
            <a:p>
              <a:pPr algn="ctr" eaLnBrk="1" fontAlgn="base" hangingPunct="1">
                <a:lnSpc>
                  <a:spcPct val="120000"/>
                </a:lnSpc>
                <a:spcBef>
                  <a:spcPts val="450"/>
                </a:spcBef>
                <a:spcAft>
                  <a:spcPts val="450"/>
                </a:spcAft>
                <a:buFont typeface="Arial" pitchFamily="34" charset="0"/>
                <a:buNone/>
              </a:pPr>
              <a:endParaRPr lang="zh-CN" altLang="zh-CN">
                <a:solidFill>
                  <a:prstClr val="white"/>
                </a:solidFill>
                <a:latin typeface="Impact" pitchFamily="34" charset="0"/>
                <a:ea typeface="方正兰亭细黑_GBK" charset="-122"/>
                <a:sym typeface="Impact" pitchFamily="34" charset="0"/>
              </a:endParaRPr>
            </a:p>
          </p:txBody>
        </p:sp>
        <p:sp>
          <p:nvSpPr>
            <p:cNvPr id="76" name="TextBox 53"/>
            <p:cNvSpPr>
              <a:spLocks noChangeArrowheads="1"/>
            </p:cNvSpPr>
            <p:nvPr/>
          </p:nvSpPr>
          <p:spPr bwMode="auto">
            <a:xfrm>
              <a:off x="1382594" y="1465519"/>
              <a:ext cx="6882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lnSpc>
                  <a:spcPct val="90000"/>
                </a:lnSpc>
                <a:spcBef>
                  <a:spcPts val="1000"/>
                </a:spcBef>
                <a:buChar char="•"/>
                <a:defRPr sz="2800">
                  <a:solidFill>
                    <a:schemeClr val="tx1"/>
                  </a:solidFill>
                  <a:latin typeface="方正兰亭细黑_GBK" charset="-122"/>
                  <a:ea typeface="宋体" pitchFamily="2" charset="-122"/>
                  <a:sym typeface="方正兰亭细黑_GBK" charset="-122"/>
                </a:defRPr>
              </a:lvl1pPr>
              <a:lvl2pPr marL="742950" indent="-285750" eaLnBrk="0" hangingPunct="0">
                <a:lnSpc>
                  <a:spcPct val="90000"/>
                </a:lnSpc>
                <a:spcBef>
                  <a:spcPts val="500"/>
                </a:spcBef>
                <a:buChar char="•"/>
                <a:defRPr sz="2400">
                  <a:solidFill>
                    <a:schemeClr val="tx1"/>
                  </a:solidFill>
                  <a:latin typeface="方正兰亭细黑_GBK" charset="-122"/>
                  <a:ea typeface="宋体" pitchFamily="2" charset="-122"/>
                  <a:sym typeface="方正兰亭细黑_GBK" charset="-122"/>
                </a:defRPr>
              </a:lvl2pPr>
              <a:lvl3pPr marL="1143000" indent="-228600" eaLnBrk="0" hangingPunct="0">
                <a:lnSpc>
                  <a:spcPct val="90000"/>
                </a:lnSpc>
                <a:spcBef>
                  <a:spcPts val="500"/>
                </a:spcBef>
                <a:buChar char="•"/>
                <a:defRPr sz="2000">
                  <a:solidFill>
                    <a:schemeClr val="tx1"/>
                  </a:solidFill>
                  <a:latin typeface="方正兰亭细黑_GBK" charset="-122"/>
                  <a:ea typeface="宋体" pitchFamily="2" charset="-122"/>
                  <a:sym typeface="方正兰亭细黑_GBK" charset="-122"/>
                </a:defRPr>
              </a:lvl3pPr>
              <a:lvl4pPr marL="16002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4pPr>
              <a:lvl5pPr marL="20574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9pPr>
            </a:lstStyle>
            <a:p>
              <a:pPr algn="ctr" eaLnBrk="1" fontAlgn="base" hangingPunct="1">
                <a:lnSpc>
                  <a:spcPct val="100000"/>
                </a:lnSpc>
                <a:spcBef>
                  <a:spcPct val="0"/>
                </a:spcBef>
                <a:spcAft>
                  <a:spcPct val="0"/>
                </a:spcAft>
                <a:buFont typeface="Arial" pitchFamily="34" charset="0"/>
                <a:buNone/>
              </a:pPr>
              <a:r>
                <a:rPr lang="zh-CN" altLang="en-US" sz="900" b="1">
                  <a:solidFill>
                    <a:prstClr val="white"/>
                  </a:solidFill>
                  <a:ea typeface="方正兰亭细黑_GBK" charset="-122"/>
                  <a:sym typeface="宋体" pitchFamily="2" charset="-122"/>
                </a:rPr>
                <a:t>单击此处添加标题</a:t>
              </a:r>
            </a:p>
          </p:txBody>
        </p:sp>
      </p:grpSp>
      <p:grpSp>
        <p:nvGrpSpPr>
          <p:cNvPr id="3" name="组合 2"/>
          <p:cNvGrpSpPr/>
          <p:nvPr/>
        </p:nvGrpSpPr>
        <p:grpSpPr>
          <a:xfrm>
            <a:off x="2462884" y="1383553"/>
            <a:ext cx="838690" cy="491637"/>
            <a:chOff x="2462884" y="1383553"/>
            <a:chExt cx="838690" cy="491637"/>
          </a:xfrm>
        </p:grpSpPr>
        <p:sp>
          <p:nvSpPr>
            <p:cNvPr id="73" name="矩形 13"/>
            <p:cNvSpPr>
              <a:spLocks noChangeArrowheads="1"/>
            </p:cNvSpPr>
            <p:nvPr/>
          </p:nvSpPr>
          <p:spPr bwMode="auto">
            <a:xfrm>
              <a:off x="2462884" y="1383553"/>
              <a:ext cx="838690" cy="491637"/>
            </a:xfrm>
            <a:prstGeom prst="rect">
              <a:avLst/>
            </a:prstGeom>
            <a:solidFill>
              <a:schemeClr val="accent2"/>
            </a:solidFill>
            <a:ln>
              <a:noFill/>
            </a:ln>
          </p:spPr>
          <p:txBody>
            <a:bodyPr lIns="0" rIns="0" anchor="ctr"/>
            <a:lstStyle>
              <a:lvl1pPr eaLnBrk="0" hangingPunct="0">
                <a:lnSpc>
                  <a:spcPct val="90000"/>
                </a:lnSpc>
                <a:spcBef>
                  <a:spcPts val="1000"/>
                </a:spcBef>
                <a:buChar char="•"/>
                <a:defRPr sz="2800">
                  <a:solidFill>
                    <a:schemeClr val="tx1"/>
                  </a:solidFill>
                  <a:latin typeface="方正兰亭细黑_GBK" charset="-122"/>
                  <a:ea typeface="宋体" pitchFamily="2" charset="-122"/>
                  <a:sym typeface="方正兰亭细黑_GBK" charset="-122"/>
                </a:defRPr>
              </a:lvl1pPr>
              <a:lvl2pPr marL="742950" indent="-285750" eaLnBrk="0" hangingPunct="0">
                <a:lnSpc>
                  <a:spcPct val="90000"/>
                </a:lnSpc>
                <a:spcBef>
                  <a:spcPts val="500"/>
                </a:spcBef>
                <a:buChar char="•"/>
                <a:defRPr sz="2400">
                  <a:solidFill>
                    <a:schemeClr val="tx1"/>
                  </a:solidFill>
                  <a:latin typeface="方正兰亭细黑_GBK" charset="-122"/>
                  <a:ea typeface="宋体" pitchFamily="2" charset="-122"/>
                  <a:sym typeface="方正兰亭细黑_GBK" charset="-122"/>
                </a:defRPr>
              </a:lvl2pPr>
              <a:lvl3pPr marL="1143000" indent="-228600" eaLnBrk="0" hangingPunct="0">
                <a:lnSpc>
                  <a:spcPct val="90000"/>
                </a:lnSpc>
                <a:spcBef>
                  <a:spcPts val="500"/>
                </a:spcBef>
                <a:buChar char="•"/>
                <a:defRPr sz="2000">
                  <a:solidFill>
                    <a:schemeClr val="tx1"/>
                  </a:solidFill>
                  <a:latin typeface="方正兰亭细黑_GBK" charset="-122"/>
                  <a:ea typeface="宋体" pitchFamily="2" charset="-122"/>
                  <a:sym typeface="方正兰亭细黑_GBK" charset="-122"/>
                </a:defRPr>
              </a:lvl3pPr>
              <a:lvl4pPr marL="16002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4pPr>
              <a:lvl5pPr marL="20574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9pPr>
            </a:lstStyle>
            <a:p>
              <a:pPr algn="ctr" eaLnBrk="1" fontAlgn="base" hangingPunct="1">
                <a:lnSpc>
                  <a:spcPct val="120000"/>
                </a:lnSpc>
                <a:spcBef>
                  <a:spcPts val="450"/>
                </a:spcBef>
                <a:spcAft>
                  <a:spcPts val="450"/>
                </a:spcAft>
                <a:buFont typeface="Arial" pitchFamily="34" charset="0"/>
                <a:buNone/>
              </a:pPr>
              <a:endParaRPr lang="zh-CN" altLang="zh-CN">
                <a:solidFill>
                  <a:prstClr val="white"/>
                </a:solidFill>
                <a:latin typeface="Impact" pitchFamily="34" charset="0"/>
                <a:ea typeface="方正兰亭细黑_GBK" charset="-122"/>
                <a:sym typeface="Impact" pitchFamily="34" charset="0"/>
              </a:endParaRPr>
            </a:p>
          </p:txBody>
        </p:sp>
        <p:sp>
          <p:nvSpPr>
            <p:cNvPr id="77" name="TextBox 53"/>
            <p:cNvSpPr>
              <a:spLocks noChangeArrowheads="1"/>
            </p:cNvSpPr>
            <p:nvPr/>
          </p:nvSpPr>
          <p:spPr bwMode="auto">
            <a:xfrm>
              <a:off x="2545220" y="1465519"/>
              <a:ext cx="6882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lnSpc>
                  <a:spcPct val="90000"/>
                </a:lnSpc>
                <a:spcBef>
                  <a:spcPts val="1000"/>
                </a:spcBef>
                <a:buChar char="•"/>
                <a:defRPr sz="2800">
                  <a:solidFill>
                    <a:schemeClr val="tx1"/>
                  </a:solidFill>
                  <a:latin typeface="方正兰亭细黑_GBK" charset="-122"/>
                  <a:ea typeface="宋体" pitchFamily="2" charset="-122"/>
                  <a:sym typeface="方正兰亭细黑_GBK" charset="-122"/>
                </a:defRPr>
              </a:lvl1pPr>
              <a:lvl2pPr marL="742950" indent="-285750" eaLnBrk="0" hangingPunct="0">
                <a:lnSpc>
                  <a:spcPct val="90000"/>
                </a:lnSpc>
                <a:spcBef>
                  <a:spcPts val="500"/>
                </a:spcBef>
                <a:buChar char="•"/>
                <a:defRPr sz="2400">
                  <a:solidFill>
                    <a:schemeClr val="tx1"/>
                  </a:solidFill>
                  <a:latin typeface="方正兰亭细黑_GBK" charset="-122"/>
                  <a:ea typeface="宋体" pitchFamily="2" charset="-122"/>
                  <a:sym typeface="方正兰亭细黑_GBK" charset="-122"/>
                </a:defRPr>
              </a:lvl2pPr>
              <a:lvl3pPr marL="1143000" indent="-228600" eaLnBrk="0" hangingPunct="0">
                <a:lnSpc>
                  <a:spcPct val="90000"/>
                </a:lnSpc>
                <a:spcBef>
                  <a:spcPts val="500"/>
                </a:spcBef>
                <a:buChar char="•"/>
                <a:defRPr sz="2000">
                  <a:solidFill>
                    <a:schemeClr val="tx1"/>
                  </a:solidFill>
                  <a:latin typeface="方正兰亭细黑_GBK" charset="-122"/>
                  <a:ea typeface="宋体" pitchFamily="2" charset="-122"/>
                  <a:sym typeface="方正兰亭细黑_GBK" charset="-122"/>
                </a:defRPr>
              </a:lvl3pPr>
              <a:lvl4pPr marL="16002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4pPr>
              <a:lvl5pPr marL="20574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9pPr>
            </a:lstStyle>
            <a:p>
              <a:pPr algn="ctr" eaLnBrk="1" fontAlgn="base" hangingPunct="1">
                <a:lnSpc>
                  <a:spcPct val="100000"/>
                </a:lnSpc>
                <a:spcBef>
                  <a:spcPct val="0"/>
                </a:spcBef>
                <a:spcAft>
                  <a:spcPct val="0"/>
                </a:spcAft>
                <a:buFont typeface="Arial" pitchFamily="34" charset="0"/>
                <a:buNone/>
              </a:pPr>
              <a:r>
                <a:rPr lang="zh-CN" altLang="en-US" sz="900" b="1">
                  <a:solidFill>
                    <a:prstClr val="white"/>
                  </a:solidFill>
                  <a:ea typeface="方正兰亭细黑_GBK" charset="-122"/>
                  <a:sym typeface="宋体" pitchFamily="2" charset="-122"/>
                </a:rPr>
                <a:t>单击此处添加标题</a:t>
              </a:r>
            </a:p>
          </p:txBody>
        </p:sp>
      </p:grpSp>
      <p:grpSp>
        <p:nvGrpSpPr>
          <p:cNvPr id="4" name="组合 3"/>
          <p:cNvGrpSpPr/>
          <p:nvPr/>
        </p:nvGrpSpPr>
        <p:grpSpPr>
          <a:xfrm>
            <a:off x="3622516" y="1383553"/>
            <a:ext cx="838690" cy="491637"/>
            <a:chOff x="3622516" y="1383553"/>
            <a:chExt cx="838690" cy="491637"/>
          </a:xfrm>
        </p:grpSpPr>
        <p:sp>
          <p:nvSpPr>
            <p:cNvPr id="74" name="矩形 14"/>
            <p:cNvSpPr>
              <a:spLocks noChangeArrowheads="1"/>
            </p:cNvSpPr>
            <p:nvPr/>
          </p:nvSpPr>
          <p:spPr bwMode="auto">
            <a:xfrm>
              <a:off x="3622516" y="1383553"/>
              <a:ext cx="838690" cy="491637"/>
            </a:xfrm>
            <a:prstGeom prst="rect">
              <a:avLst/>
            </a:prstGeom>
            <a:solidFill>
              <a:schemeClr val="accent3"/>
            </a:solidFill>
            <a:ln>
              <a:noFill/>
            </a:ln>
          </p:spPr>
          <p:txBody>
            <a:bodyPr lIns="0" rIns="0" anchor="ctr"/>
            <a:lstStyle>
              <a:lvl1pPr eaLnBrk="0" hangingPunct="0">
                <a:lnSpc>
                  <a:spcPct val="90000"/>
                </a:lnSpc>
                <a:spcBef>
                  <a:spcPts val="1000"/>
                </a:spcBef>
                <a:buChar char="•"/>
                <a:defRPr sz="2800">
                  <a:solidFill>
                    <a:schemeClr val="tx1"/>
                  </a:solidFill>
                  <a:latin typeface="方正兰亭细黑_GBK" charset="-122"/>
                  <a:ea typeface="宋体" pitchFamily="2" charset="-122"/>
                  <a:sym typeface="方正兰亭细黑_GBK" charset="-122"/>
                </a:defRPr>
              </a:lvl1pPr>
              <a:lvl2pPr marL="742950" indent="-285750" eaLnBrk="0" hangingPunct="0">
                <a:lnSpc>
                  <a:spcPct val="90000"/>
                </a:lnSpc>
                <a:spcBef>
                  <a:spcPts val="500"/>
                </a:spcBef>
                <a:buChar char="•"/>
                <a:defRPr sz="2400">
                  <a:solidFill>
                    <a:schemeClr val="tx1"/>
                  </a:solidFill>
                  <a:latin typeface="方正兰亭细黑_GBK" charset="-122"/>
                  <a:ea typeface="宋体" pitchFamily="2" charset="-122"/>
                  <a:sym typeface="方正兰亭细黑_GBK" charset="-122"/>
                </a:defRPr>
              </a:lvl2pPr>
              <a:lvl3pPr marL="1143000" indent="-228600" eaLnBrk="0" hangingPunct="0">
                <a:lnSpc>
                  <a:spcPct val="90000"/>
                </a:lnSpc>
                <a:spcBef>
                  <a:spcPts val="500"/>
                </a:spcBef>
                <a:buChar char="•"/>
                <a:defRPr sz="2000">
                  <a:solidFill>
                    <a:schemeClr val="tx1"/>
                  </a:solidFill>
                  <a:latin typeface="方正兰亭细黑_GBK" charset="-122"/>
                  <a:ea typeface="宋体" pitchFamily="2" charset="-122"/>
                  <a:sym typeface="方正兰亭细黑_GBK" charset="-122"/>
                </a:defRPr>
              </a:lvl3pPr>
              <a:lvl4pPr marL="16002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4pPr>
              <a:lvl5pPr marL="20574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9pPr>
            </a:lstStyle>
            <a:p>
              <a:pPr algn="ctr" eaLnBrk="1" fontAlgn="base" hangingPunct="1">
                <a:lnSpc>
                  <a:spcPct val="120000"/>
                </a:lnSpc>
                <a:spcBef>
                  <a:spcPts val="450"/>
                </a:spcBef>
                <a:spcAft>
                  <a:spcPts val="450"/>
                </a:spcAft>
                <a:buFont typeface="Arial" pitchFamily="34" charset="0"/>
                <a:buNone/>
              </a:pPr>
              <a:endParaRPr lang="zh-CN" altLang="zh-CN">
                <a:solidFill>
                  <a:prstClr val="white"/>
                </a:solidFill>
                <a:latin typeface="Impact" pitchFamily="34" charset="0"/>
                <a:ea typeface="方正兰亭细黑_GBK" charset="-122"/>
                <a:sym typeface="Impact" pitchFamily="34" charset="0"/>
              </a:endParaRPr>
            </a:p>
          </p:txBody>
        </p:sp>
        <p:sp>
          <p:nvSpPr>
            <p:cNvPr id="78" name="TextBox 53"/>
            <p:cNvSpPr>
              <a:spLocks noChangeArrowheads="1"/>
            </p:cNvSpPr>
            <p:nvPr/>
          </p:nvSpPr>
          <p:spPr bwMode="auto">
            <a:xfrm>
              <a:off x="3704852" y="1465518"/>
              <a:ext cx="6882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lnSpc>
                  <a:spcPct val="90000"/>
                </a:lnSpc>
                <a:spcBef>
                  <a:spcPts val="1000"/>
                </a:spcBef>
                <a:buChar char="•"/>
                <a:defRPr sz="2800">
                  <a:solidFill>
                    <a:schemeClr val="tx1"/>
                  </a:solidFill>
                  <a:latin typeface="方正兰亭细黑_GBK" charset="-122"/>
                  <a:ea typeface="宋体" pitchFamily="2" charset="-122"/>
                  <a:sym typeface="方正兰亭细黑_GBK" charset="-122"/>
                </a:defRPr>
              </a:lvl1pPr>
              <a:lvl2pPr marL="742950" indent="-285750" eaLnBrk="0" hangingPunct="0">
                <a:lnSpc>
                  <a:spcPct val="90000"/>
                </a:lnSpc>
                <a:spcBef>
                  <a:spcPts val="500"/>
                </a:spcBef>
                <a:buChar char="•"/>
                <a:defRPr sz="2400">
                  <a:solidFill>
                    <a:schemeClr val="tx1"/>
                  </a:solidFill>
                  <a:latin typeface="方正兰亭细黑_GBK" charset="-122"/>
                  <a:ea typeface="宋体" pitchFamily="2" charset="-122"/>
                  <a:sym typeface="方正兰亭细黑_GBK" charset="-122"/>
                </a:defRPr>
              </a:lvl2pPr>
              <a:lvl3pPr marL="1143000" indent="-228600" eaLnBrk="0" hangingPunct="0">
                <a:lnSpc>
                  <a:spcPct val="90000"/>
                </a:lnSpc>
                <a:spcBef>
                  <a:spcPts val="500"/>
                </a:spcBef>
                <a:buChar char="•"/>
                <a:defRPr sz="2000">
                  <a:solidFill>
                    <a:schemeClr val="tx1"/>
                  </a:solidFill>
                  <a:latin typeface="方正兰亭细黑_GBK" charset="-122"/>
                  <a:ea typeface="宋体" pitchFamily="2" charset="-122"/>
                  <a:sym typeface="方正兰亭细黑_GBK" charset="-122"/>
                </a:defRPr>
              </a:lvl3pPr>
              <a:lvl4pPr marL="16002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4pPr>
              <a:lvl5pPr marL="20574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9pPr>
            </a:lstStyle>
            <a:p>
              <a:pPr algn="ctr" eaLnBrk="1" fontAlgn="base" hangingPunct="1">
                <a:lnSpc>
                  <a:spcPct val="100000"/>
                </a:lnSpc>
                <a:spcBef>
                  <a:spcPct val="0"/>
                </a:spcBef>
                <a:spcAft>
                  <a:spcPct val="0"/>
                </a:spcAft>
                <a:buFont typeface="Arial" pitchFamily="34" charset="0"/>
                <a:buNone/>
              </a:pPr>
              <a:r>
                <a:rPr lang="zh-CN" altLang="en-US" sz="900" b="1">
                  <a:solidFill>
                    <a:prstClr val="white"/>
                  </a:solidFill>
                  <a:ea typeface="方正兰亭细黑_GBK" charset="-122"/>
                  <a:sym typeface="宋体" pitchFamily="2" charset="-122"/>
                </a:rPr>
                <a:t>单击此处添加标题</a:t>
              </a:r>
            </a:p>
          </p:txBody>
        </p:sp>
      </p:grpSp>
      <p:grpSp>
        <p:nvGrpSpPr>
          <p:cNvPr id="7" name="组合 6"/>
          <p:cNvGrpSpPr/>
          <p:nvPr/>
        </p:nvGrpSpPr>
        <p:grpSpPr>
          <a:xfrm>
            <a:off x="3622516" y="3726678"/>
            <a:ext cx="838690" cy="491637"/>
            <a:chOff x="3622516" y="3726678"/>
            <a:chExt cx="838690" cy="491637"/>
          </a:xfrm>
        </p:grpSpPr>
        <p:sp>
          <p:nvSpPr>
            <p:cNvPr id="75" name="矩形 15"/>
            <p:cNvSpPr>
              <a:spLocks noChangeArrowheads="1"/>
            </p:cNvSpPr>
            <p:nvPr/>
          </p:nvSpPr>
          <p:spPr bwMode="auto">
            <a:xfrm>
              <a:off x="3622516" y="3726678"/>
              <a:ext cx="838690" cy="491637"/>
            </a:xfrm>
            <a:prstGeom prst="rect">
              <a:avLst/>
            </a:prstGeom>
            <a:solidFill>
              <a:schemeClr val="accent4"/>
            </a:solidFill>
            <a:ln>
              <a:noFill/>
            </a:ln>
          </p:spPr>
          <p:txBody>
            <a:bodyPr lIns="0" rIns="0" anchor="ctr"/>
            <a:lstStyle>
              <a:lvl1pPr eaLnBrk="0" hangingPunct="0">
                <a:lnSpc>
                  <a:spcPct val="90000"/>
                </a:lnSpc>
                <a:spcBef>
                  <a:spcPts val="1000"/>
                </a:spcBef>
                <a:buChar char="•"/>
                <a:defRPr sz="2800">
                  <a:solidFill>
                    <a:schemeClr val="tx1"/>
                  </a:solidFill>
                  <a:latin typeface="方正兰亭细黑_GBK" charset="-122"/>
                  <a:ea typeface="宋体" pitchFamily="2" charset="-122"/>
                  <a:sym typeface="方正兰亭细黑_GBK" charset="-122"/>
                </a:defRPr>
              </a:lvl1pPr>
              <a:lvl2pPr marL="742950" indent="-285750" eaLnBrk="0" hangingPunct="0">
                <a:lnSpc>
                  <a:spcPct val="90000"/>
                </a:lnSpc>
                <a:spcBef>
                  <a:spcPts val="500"/>
                </a:spcBef>
                <a:buChar char="•"/>
                <a:defRPr sz="2400">
                  <a:solidFill>
                    <a:schemeClr val="tx1"/>
                  </a:solidFill>
                  <a:latin typeface="方正兰亭细黑_GBK" charset="-122"/>
                  <a:ea typeface="宋体" pitchFamily="2" charset="-122"/>
                  <a:sym typeface="方正兰亭细黑_GBK" charset="-122"/>
                </a:defRPr>
              </a:lvl2pPr>
              <a:lvl3pPr marL="1143000" indent="-228600" eaLnBrk="0" hangingPunct="0">
                <a:lnSpc>
                  <a:spcPct val="90000"/>
                </a:lnSpc>
                <a:spcBef>
                  <a:spcPts val="500"/>
                </a:spcBef>
                <a:buChar char="•"/>
                <a:defRPr sz="2000">
                  <a:solidFill>
                    <a:schemeClr val="tx1"/>
                  </a:solidFill>
                  <a:latin typeface="方正兰亭细黑_GBK" charset="-122"/>
                  <a:ea typeface="宋体" pitchFamily="2" charset="-122"/>
                  <a:sym typeface="方正兰亭细黑_GBK" charset="-122"/>
                </a:defRPr>
              </a:lvl3pPr>
              <a:lvl4pPr marL="16002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4pPr>
              <a:lvl5pPr marL="20574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9pPr>
            </a:lstStyle>
            <a:p>
              <a:pPr algn="ctr" eaLnBrk="1" fontAlgn="base" hangingPunct="1">
                <a:lnSpc>
                  <a:spcPct val="120000"/>
                </a:lnSpc>
                <a:spcBef>
                  <a:spcPts val="450"/>
                </a:spcBef>
                <a:spcAft>
                  <a:spcPts val="450"/>
                </a:spcAft>
                <a:buFont typeface="Arial" pitchFamily="34" charset="0"/>
                <a:buNone/>
              </a:pPr>
              <a:endParaRPr lang="zh-CN" altLang="zh-CN">
                <a:solidFill>
                  <a:prstClr val="white"/>
                </a:solidFill>
                <a:latin typeface="Impact" pitchFamily="34" charset="0"/>
                <a:ea typeface="方正兰亭细黑_GBK" charset="-122"/>
                <a:sym typeface="Impact" pitchFamily="34" charset="0"/>
              </a:endParaRPr>
            </a:p>
          </p:txBody>
        </p:sp>
        <p:sp>
          <p:nvSpPr>
            <p:cNvPr id="79" name="TextBox 53"/>
            <p:cNvSpPr>
              <a:spLocks noChangeArrowheads="1"/>
            </p:cNvSpPr>
            <p:nvPr/>
          </p:nvSpPr>
          <p:spPr bwMode="auto">
            <a:xfrm>
              <a:off x="3704852" y="3808644"/>
              <a:ext cx="6882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lnSpc>
                  <a:spcPct val="90000"/>
                </a:lnSpc>
                <a:spcBef>
                  <a:spcPts val="1000"/>
                </a:spcBef>
                <a:buChar char="•"/>
                <a:defRPr sz="2800">
                  <a:solidFill>
                    <a:schemeClr val="tx1"/>
                  </a:solidFill>
                  <a:latin typeface="方正兰亭细黑_GBK" charset="-122"/>
                  <a:ea typeface="宋体" pitchFamily="2" charset="-122"/>
                  <a:sym typeface="方正兰亭细黑_GBK" charset="-122"/>
                </a:defRPr>
              </a:lvl1pPr>
              <a:lvl2pPr marL="742950" indent="-285750" eaLnBrk="0" hangingPunct="0">
                <a:lnSpc>
                  <a:spcPct val="90000"/>
                </a:lnSpc>
                <a:spcBef>
                  <a:spcPts val="500"/>
                </a:spcBef>
                <a:buChar char="•"/>
                <a:defRPr sz="2400">
                  <a:solidFill>
                    <a:schemeClr val="tx1"/>
                  </a:solidFill>
                  <a:latin typeface="方正兰亭细黑_GBK" charset="-122"/>
                  <a:ea typeface="宋体" pitchFamily="2" charset="-122"/>
                  <a:sym typeface="方正兰亭细黑_GBK" charset="-122"/>
                </a:defRPr>
              </a:lvl2pPr>
              <a:lvl3pPr marL="1143000" indent="-228600" eaLnBrk="0" hangingPunct="0">
                <a:lnSpc>
                  <a:spcPct val="90000"/>
                </a:lnSpc>
                <a:spcBef>
                  <a:spcPts val="500"/>
                </a:spcBef>
                <a:buChar char="•"/>
                <a:defRPr sz="2000">
                  <a:solidFill>
                    <a:schemeClr val="tx1"/>
                  </a:solidFill>
                  <a:latin typeface="方正兰亭细黑_GBK" charset="-122"/>
                  <a:ea typeface="宋体" pitchFamily="2" charset="-122"/>
                  <a:sym typeface="方正兰亭细黑_GBK" charset="-122"/>
                </a:defRPr>
              </a:lvl3pPr>
              <a:lvl4pPr marL="16002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4pPr>
              <a:lvl5pPr marL="20574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9pPr>
            </a:lstStyle>
            <a:p>
              <a:pPr algn="ctr" eaLnBrk="1" fontAlgn="base" hangingPunct="1">
                <a:lnSpc>
                  <a:spcPct val="100000"/>
                </a:lnSpc>
                <a:spcBef>
                  <a:spcPct val="0"/>
                </a:spcBef>
                <a:spcAft>
                  <a:spcPct val="0"/>
                </a:spcAft>
                <a:buFont typeface="Arial" pitchFamily="34" charset="0"/>
                <a:buNone/>
              </a:pPr>
              <a:r>
                <a:rPr lang="zh-CN" altLang="en-US" sz="900" b="1">
                  <a:solidFill>
                    <a:prstClr val="white"/>
                  </a:solidFill>
                  <a:ea typeface="方正兰亭细黑_GBK" charset="-122"/>
                  <a:sym typeface="宋体" pitchFamily="2" charset="-122"/>
                </a:rPr>
                <a:t>单击此处添加标题</a:t>
              </a:r>
            </a:p>
          </p:txBody>
        </p:sp>
      </p:grpSp>
      <p:grpSp>
        <p:nvGrpSpPr>
          <p:cNvPr id="6" name="组合 5"/>
          <p:cNvGrpSpPr/>
          <p:nvPr/>
        </p:nvGrpSpPr>
        <p:grpSpPr>
          <a:xfrm>
            <a:off x="2462884" y="3726678"/>
            <a:ext cx="838690" cy="491637"/>
            <a:chOff x="2462884" y="3726678"/>
            <a:chExt cx="838690" cy="491637"/>
          </a:xfrm>
        </p:grpSpPr>
        <p:sp>
          <p:nvSpPr>
            <p:cNvPr id="72" name="矩形 12"/>
            <p:cNvSpPr>
              <a:spLocks noChangeArrowheads="1"/>
            </p:cNvSpPr>
            <p:nvPr/>
          </p:nvSpPr>
          <p:spPr bwMode="auto">
            <a:xfrm>
              <a:off x="2462884" y="3726678"/>
              <a:ext cx="838690" cy="491637"/>
            </a:xfrm>
            <a:prstGeom prst="rect">
              <a:avLst/>
            </a:prstGeom>
            <a:solidFill>
              <a:schemeClr val="accent2"/>
            </a:solidFill>
            <a:ln>
              <a:noFill/>
            </a:ln>
          </p:spPr>
          <p:txBody>
            <a:bodyPr lIns="0" rIns="0" anchor="ctr"/>
            <a:lstStyle>
              <a:lvl1pPr eaLnBrk="0" hangingPunct="0">
                <a:lnSpc>
                  <a:spcPct val="90000"/>
                </a:lnSpc>
                <a:spcBef>
                  <a:spcPts val="1000"/>
                </a:spcBef>
                <a:buChar char="•"/>
                <a:defRPr sz="2800">
                  <a:solidFill>
                    <a:schemeClr val="tx1"/>
                  </a:solidFill>
                  <a:latin typeface="方正兰亭细黑_GBK" charset="-122"/>
                  <a:ea typeface="宋体" pitchFamily="2" charset="-122"/>
                  <a:sym typeface="方正兰亭细黑_GBK" charset="-122"/>
                </a:defRPr>
              </a:lvl1pPr>
              <a:lvl2pPr marL="742950" indent="-285750" eaLnBrk="0" hangingPunct="0">
                <a:lnSpc>
                  <a:spcPct val="90000"/>
                </a:lnSpc>
                <a:spcBef>
                  <a:spcPts val="500"/>
                </a:spcBef>
                <a:buChar char="•"/>
                <a:defRPr sz="2400">
                  <a:solidFill>
                    <a:schemeClr val="tx1"/>
                  </a:solidFill>
                  <a:latin typeface="方正兰亭细黑_GBK" charset="-122"/>
                  <a:ea typeface="宋体" pitchFamily="2" charset="-122"/>
                  <a:sym typeface="方正兰亭细黑_GBK" charset="-122"/>
                </a:defRPr>
              </a:lvl2pPr>
              <a:lvl3pPr marL="1143000" indent="-228600" eaLnBrk="0" hangingPunct="0">
                <a:lnSpc>
                  <a:spcPct val="90000"/>
                </a:lnSpc>
                <a:spcBef>
                  <a:spcPts val="500"/>
                </a:spcBef>
                <a:buChar char="•"/>
                <a:defRPr sz="2000">
                  <a:solidFill>
                    <a:schemeClr val="tx1"/>
                  </a:solidFill>
                  <a:latin typeface="方正兰亭细黑_GBK" charset="-122"/>
                  <a:ea typeface="宋体" pitchFamily="2" charset="-122"/>
                  <a:sym typeface="方正兰亭细黑_GBK" charset="-122"/>
                </a:defRPr>
              </a:lvl3pPr>
              <a:lvl4pPr marL="16002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4pPr>
              <a:lvl5pPr marL="20574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9pPr>
            </a:lstStyle>
            <a:p>
              <a:pPr algn="ctr" eaLnBrk="1" fontAlgn="base" hangingPunct="1">
                <a:lnSpc>
                  <a:spcPct val="120000"/>
                </a:lnSpc>
                <a:spcBef>
                  <a:spcPts val="450"/>
                </a:spcBef>
                <a:spcAft>
                  <a:spcPts val="450"/>
                </a:spcAft>
                <a:buFont typeface="Arial" pitchFamily="34" charset="0"/>
                <a:buNone/>
              </a:pPr>
              <a:endParaRPr lang="zh-CN" altLang="zh-CN">
                <a:solidFill>
                  <a:prstClr val="white"/>
                </a:solidFill>
                <a:latin typeface="Impact" pitchFamily="34" charset="0"/>
                <a:ea typeface="方正兰亭细黑_GBK" charset="-122"/>
                <a:sym typeface="Impact" pitchFamily="34" charset="0"/>
              </a:endParaRPr>
            </a:p>
          </p:txBody>
        </p:sp>
        <p:sp>
          <p:nvSpPr>
            <p:cNvPr id="80" name="TextBox 53"/>
            <p:cNvSpPr>
              <a:spLocks noChangeArrowheads="1"/>
            </p:cNvSpPr>
            <p:nvPr/>
          </p:nvSpPr>
          <p:spPr bwMode="auto">
            <a:xfrm>
              <a:off x="2545219" y="3808644"/>
              <a:ext cx="6882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lnSpc>
                  <a:spcPct val="90000"/>
                </a:lnSpc>
                <a:spcBef>
                  <a:spcPts val="1000"/>
                </a:spcBef>
                <a:buChar char="•"/>
                <a:defRPr sz="2800">
                  <a:solidFill>
                    <a:schemeClr val="tx1"/>
                  </a:solidFill>
                  <a:latin typeface="方正兰亭细黑_GBK" charset="-122"/>
                  <a:ea typeface="宋体" pitchFamily="2" charset="-122"/>
                  <a:sym typeface="方正兰亭细黑_GBK" charset="-122"/>
                </a:defRPr>
              </a:lvl1pPr>
              <a:lvl2pPr marL="742950" indent="-285750" eaLnBrk="0" hangingPunct="0">
                <a:lnSpc>
                  <a:spcPct val="90000"/>
                </a:lnSpc>
                <a:spcBef>
                  <a:spcPts val="500"/>
                </a:spcBef>
                <a:buChar char="•"/>
                <a:defRPr sz="2400">
                  <a:solidFill>
                    <a:schemeClr val="tx1"/>
                  </a:solidFill>
                  <a:latin typeface="方正兰亭细黑_GBK" charset="-122"/>
                  <a:ea typeface="宋体" pitchFamily="2" charset="-122"/>
                  <a:sym typeface="方正兰亭细黑_GBK" charset="-122"/>
                </a:defRPr>
              </a:lvl2pPr>
              <a:lvl3pPr marL="1143000" indent="-228600" eaLnBrk="0" hangingPunct="0">
                <a:lnSpc>
                  <a:spcPct val="90000"/>
                </a:lnSpc>
                <a:spcBef>
                  <a:spcPts val="500"/>
                </a:spcBef>
                <a:buChar char="•"/>
                <a:defRPr sz="2000">
                  <a:solidFill>
                    <a:schemeClr val="tx1"/>
                  </a:solidFill>
                  <a:latin typeface="方正兰亭细黑_GBK" charset="-122"/>
                  <a:ea typeface="宋体" pitchFamily="2" charset="-122"/>
                  <a:sym typeface="方正兰亭细黑_GBK" charset="-122"/>
                </a:defRPr>
              </a:lvl3pPr>
              <a:lvl4pPr marL="16002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4pPr>
              <a:lvl5pPr marL="20574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9pPr>
            </a:lstStyle>
            <a:p>
              <a:pPr algn="ctr" eaLnBrk="1" fontAlgn="base" hangingPunct="1">
                <a:lnSpc>
                  <a:spcPct val="100000"/>
                </a:lnSpc>
                <a:spcBef>
                  <a:spcPct val="0"/>
                </a:spcBef>
                <a:spcAft>
                  <a:spcPct val="0"/>
                </a:spcAft>
                <a:buFont typeface="Arial" pitchFamily="34" charset="0"/>
                <a:buNone/>
              </a:pPr>
              <a:r>
                <a:rPr lang="zh-CN" altLang="en-US" sz="900" b="1">
                  <a:solidFill>
                    <a:prstClr val="white"/>
                  </a:solidFill>
                  <a:ea typeface="方正兰亭细黑_GBK" charset="-122"/>
                  <a:sym typeface="宋体" pitchFamily="2" charset="-122"/>
                </a:rPr>
                <a:t>单击此处添加标题</a:t>
              </a:r>
            </a:p>
          </p:txBody>
        </p:sp>
      </p:grpSp>
      <p:grpSp>
        <p:nvGrpSpPr>
          <p:cNvPr id="5" name="组合 4"/>
          <p:cNvGrpSpPr/>
          <p:nvPr/>
        </p:nvGrpSpPr>
        <p:grpSpPr>
          <a:xfrm>
            <a:off x="1300258" y="3726678"/>
            <a:ext cx="838690" cy="491637"/>
            <a:chOff x="1300258" y="3726678"/>
            <a:chExt cx="838690" cy="491637"/>
          </a:xfrm>
        </p:grpSpPr>
        <p:sp>
          <p:nvSpPr>
            <p:cNvPr id="71" name="矩形 11"/>
            <p:cNvSpPr>
              <a:spLocks noChangeArrowheads="1"/>
            </p:cNvSpPr>
            <p:nvPr/>
          </p:nvSpPr>
          <p:spPr bwMode="auto">
            <a:xfrm>
              <a:off x="1300258" y="3726678"/>
              <a:ext cx="838690" cy="491637"/>
            </a:xfrm>
            <a:prstGeom prst="rect">
              <a:avLst/>
            </a:prstGeom>
            <a:solidFill>
              <a:schemeClr val="accent2"/>
            </a:solidFill>
            <a:ln>
              <a:noFill/>
            </a:ln>
          </p:spPr>
          <p:txBody>
            <a:bodyPr lIns="0" rIns="0" anchor="ctr"/>
            <a:lstStyle>
              <a:lvl1pPr eaLnBrk="0" hangingPunct="0">
                <a:lnSpc>
                  <a:spcPct val="90000"/>
                </a:lnSpc>
                <a:spcBef>
                  <a:spcPts val="1000"/>
                </a:spcBef>
                <a:buChar char="•"/>
                <a:defRPr sz="2800">
                  <a:solidFill>
                    <a:schemeClr val="tx1"/>
                  </a:solidFill>
                  <a:latin typeface="方正兰亭细黑_GBK" charset="-122"/>
                  <a:ea typeface="宋体" pitchFamily="2" charset="-122"/>
                  <a:sym typeface="方正兰亭细黑_GBK" charset="-122"/>
                </a:defRPr>
              </a:lvl1pPr>
              <a:lvl2pPr marL="742950" indent="-285750" eaLnBrk="0" hangingPunct="0">
                <a:lnSpc>
                  <a:spcPct val="90000"/>
                </a:lnSpc>
                <a:spcBef>
                  <a:spcPts val="500"/>
                </a:spcBef>
                <a:buChar char="•"/>
                <a:defRPr sz="2400">
                  <a:solidFill>
                    <a:schemeClr val="tx1"/>
                  </a:solidFill>
                  <a:latin typeface="方正兰亭细黑_GBK" charset="-122"/>
                  <a:ea typeface="宋体" pitchFamily="2" charset="-122"/>
                  <a:sym typeface="方正兰亭细黑_GBK" charset="-122"/>
                </a:defRPr>
              </a:lvl2pPr>
              <a:lvl3pPr marL="1143000" indent="-228600" eaLnBrk="0" hangingPunct="0">
                <a:lnSpc>
                  <a:spcPct val="90000"/>
                </a:lnSpc>
                <a:spcBef>
                  <a:spcPts val="500"/>
                </a:spcBef>
                <a:buChar char="•"/>
                <a:defRPr sz="2000">
                  <a:solidFill>
                    <a:schemeClr val="tx1"/>
                  </a:solidFill>
                  <a:latin typeface="方正兰亭细黑_GBK" charset="-122"/>
                  <a:ea typeface="宋体" pitchFamily="2" charset="-122"/>
                  <a:sym typeface="方正兰亭细黑_GBK" charset="-122"/>
                </a:defRPr>
              </a:lvl3pPr>
              <a:lvl4pPr marL="16002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4pPr>
              <a:lvl5pPr marL="20574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9pPr>
            </a:lstStyle>
            <a:p>
              <a:pPr algn="ctr" eaLnBrk="1" fontAlgn="base" hangingPunct="1">
                <a:lnSpc>
                  <a:spcPct val="120000"/>
                </a:lnSpc>
                <a:spcBef>
                  <a:spcPts val="450"/>
                </a:spcBef>
                <a:spcAft>
                  <a:spcPts val="450"/>
                </a:spcAft>
                <a:buFont typeface="Arial" pitchFamily="34" charset="0"/>
                <a:buNone/>
              </a:pPr>
              <a:endParaRPr lang="zh-CN" altLang="zh-CN">
                <a:solidFill>
                  <a:prstClr val="white"/>
                </a:solidFill>
                <a:latin typeface="Impact" pitchFamily="34" charset="0"/>
                <a:ea typeface="方正兰亭细黑_GBK" charset="-122"/>
                <a:sym typeface="Impact" pitchFamily="34" charset="0"/>
              </a:endParaRPr>
            </a:p>
          </p:txBody>
        </p:sp>
        <p:sp>
          <p:nvSpPr>
            <p:cNvPr id="81" name="TextBox 53"/>
            <p:cNvSpPr>
              <a:spLocks noChangeArrowheads="1"/>
            </p:cNvSpPr>
            <p:nvPr/>
          </p:nvSpPr>
          <p:spPr bwMode="auto">
            <a:xfrm>
              <a:off x="1382593" y="3808643"/>
              <a:ext cx="6882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lnSpc>
                  <a:spcPct val="90000"/>
                </a:lnSpc>
                <a:spcBef>
                  <a:spcPts val="1000"/>
                </a:spcBef>
                <a:buChar char="•"/>
                <a:defRPr sz="2800">
                  <a:solidFill>
                    <a:schemeClr val="tx1"/>
                  </a:solidFill>
                  <a:latin typeface="方正兰亭细黑_GBK" charset="-122"/>
                  <a:ea typeface="宋体" pitchFamily="2" charset="-122"/>
                  <a:sym typeface="方正兰亭细黑_GBK" charset="-122"/>
                </a:defRPr>
              </a:lvl1pPr>
              <a:lvl2pPr marL="742950" indent="-285750" eaLnBrk="0" hangingPunct="0">
                <a:lnSpc>
                  <a:spcPct val="90000"/>
                </a:lnSpc>
                <a:spcBef>
                  <a:spcPts val="500"/>
                </a:spcBef>
                <a:buChar char="•"/>
                <a:defRPr sz="2400">
                  <a:solidFill>
                    <a:schemeClr val="tx1"/>
                  </a:solidFill>
                  <a:latin typeface="方正兰亭细黑_GBK" charset="-122"/>
                  <a:ea typeface="宋体" pitchFamily="2" charset="-122"/>
                  <a:sym typeface="方正兰亭细黑_GBK" charset="-122"/>
                </a:defRPr>
              </a:lvl2pPr>
              <a:lvl3pPr marL="1143000" indent="-228600" eaLnBrk="0" hangingPunct="0">
                <a:lnSpc>
                  <a:spcPct val="90000"/>
                </a:lnSpc>
                <a:spcBef>
                  <a:spcPts val="500"/>
                </a:spcBef>
                <a:buChar char="•"/>
                <a:defRPr sz="2000">
                  <a:solidFill>
                    <a:schemeClr val="tx1"/>
                  </a:solidFill>
                  <a:latin typeface="方正兰亭细黑_GBK" charset="-122"/>
                  <a:ea typeface="宋体" pitchFamily="2" charset="-122"/>
                  <a:sym typeface="方正兰亭细黑_GBK" charset="-122"/>
                </a:defRPr>
              </a:lvl3pPr>
              <a:lvl4pPr marL="16002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4pPr>
              <a:lvl5pPr marL="2057400" indent="-228600" eaLnBrk="0" hangingPunct="0">
                <a:lnSpc>
                  <a:spcPct val="90000"/>
                </a:lnSpc>
                <a:spcBef>
                  <a:spcPts val="500"/>
                </a:spcBef>
                <a:buChar char="•"/>
                <a:defRPr>
                  <a:solidFill>
                    <a:schemeClr val="tx1"/>
                  </a:solidFill>
                  <a:latin typeface="方正兰亭细黑_GBK" charset="-122"/>
                  <a:ea typeface="宋体" pitchFamily="2" charset="-122"/>
                  <a:sym typeface="方正兰亭细黑_GBK"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细黑_GBK" charset="-122"/>
                  <a:ea typeface="宋体" pitchFamily="2" charset="-122"/>
                  <a:sym typeface="方正兰亭细黑_GBK" charset="-122"/>
                </a:defRPr>
              </a:lvl9pPr>
            </a:lstStyle>
            <a:p>
              <a:pPr algn="ctr" eaLnBrk="1" fontAlgn="base" hangingPunct="1">
                <a:lnSpc>
                  <a:spcPct val="100000"/>
                </a:lnSpc>
                <a:spcBef>
                  <a:spcPct val="0"/>
                </a:spcBef>
                <a:spcAft>
                  <a:spcPct val="0"/>
                </a:spcAft>
                <a:buFont typeface="Arial" pitchFamily="34" charset="0"/>
                <a:buNone/>
              </a:pPr>
              <a:r>
                <a:rPr lang="zh-CN" altLang="en-US" sz="900" b="1">
                  <a:solidFill>
                    <a:prstClr val="white"/>
                  </a:solidFill>
                  <a:ea typeface="方正兰亭细黑_GBK" charset="-122"/>
                  <a:sym typeface="宋体" pitchFamily="2" charset="-122"/>
                </a:rPr>
                <a:t>单击此处添加标题</a:t>
              </a:r>
            </a:p>
          </p:txBody>
        </p:sp>
      </p:grpSp>
    </p:spTree>
    <p:extLst>
      <p:ext uri="{BB962C8B-B14F-4D97-AF65-F5344CB8AC3E}">
        <p14:creationId xmlns:p14="http://schemas.microsoft.com/office/powerpoint/2010/main" val="309392480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1000"/>
                                        <p:tgtEl>
                                          <p:spTgt spid="5"/>
                                        </p:tgtEl>
                                      </p:cBhvr>
                                    </p:animEffect>
                                    <p:anim calcmode="lin" valueType="num">
                                      <p:cBhvr>
                                        <p:cTn id="39" dur="1000" fill="hold"/>
                                        <p:tgtEl>
                                          <p:spTgt spid="5"/>
                                        </p:tgtEl>
                                        <p:attrNameLst>
                                          <p:attrName>ppt_x</p:attrName>
                                        </p:attrNameLst>
                                      </p:cBhvr>
                                      <p:tavLst>
                                        <p:tav tm="0">
                                          <p:val>
                                            <p:strVal val="#ppt_x"/>
                                          </p:val>
                                        </p:tav>
                                        <p:tav tm="100000">
                                          <p:val>
                                            <p:strVal val="#ppt_x"/>
                                          </p:val>
                                        </p:tav>
                                      </p:tavLst>
                                    </p:anim>
                                    <p:anim calcmode="lin" valueType="num">
                                      <p:cBhvr>
                                        <p:cTn id="40" dur="1000" fill="hold"/>
                                        <p:tgtEl>
                                          <p:spTgt spid="5"/>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16" presetClass="entr" presetSubtype="21" fill="hold" nodeType="afterEffect">
                                  <p:stCondLst>
                                    <p:cond delay="0"/>
                                  </p:stCondLst>
                                  <p:childTnLst>
                                    <p:set>
                                      <p:cBhvr>
                                        <p:cTn id="43" dur="1" fill="hold">
                                          <p:stCondLst>
                                            <p:cond delay="0"/>
                                          </p:stCondLst>
                                        </p:cTn>
                                        <p:tgtEl>
                                          <p:spTgt spid="303"/>
                                        </p:tgtEl>
                                        <p:attrNameLst>
                                          <p:attrName>style.visibility</p:attrName>
                                        </p:attrNameLst>
                                      </p:cBhvr>
                                      <p:to>
                                        <p:strVal val="visible"/>
                                      </p:to>
                                    </p:set>
                                    <p:animEffect transition="in" filter="barn(inVertical)">
                                      <p:cBhvr>
                                        <p:cTn id="44" dur="500"/>
                                        <p:tgtEl>
                                          <p:spTgt spid="303"/>
                                        </p:tgtEl>
                                      </p:cBhvr>
                                    </p:animEffect>
                                  </p:childTnLst>
                                </p:cTn>
                              </p:par>
                            </p:childTnLst>
                          </p:cTn>
                        </p:par>
                        <p:par>
                          <p:cTn id="45" fill="hold">
                            <p:stCondLst>
                              <p:cond delay="3000"/>
                            </p:stCondLst>
                            <p:childTnLst>
                              <p:par>
                                <p:cTn id="46" presetID="12" presetClass="entr" presetSubtype="4" fill="hold" grpId="0" nodeType="afterEffect">
                                  <p:stCondLst>
                                    <p:cond delay="0"/>
                                  </p:stCondLst>
                                  <p:childTnLst>
                                    <p:set>
                                      <p:cBhvr>
                                        <p:cTn id="47" dur="1" fill="hold">
                                          <p:stCondLst>
                                            <p:cond delay="0"/>
                                          </p:stCondLst>
                                        </p:cTn>
                                        <p:tgtEl>
                                          <p:spTgt spid="293"/>
                                        </p:tgtEl>
                                        <p:attrNameLst>
                                          <p:attrName>style.visibility</p:attrName>
                                        </p:attrNameLst>
                                      </p:cBhvr>
                                      <p:to>
                                        <p:strVal val="visible"/>
                                      </p:to>
                                    </p:set>
                                    <p:anim calcmode="lin" valueType="num">
                                      <p:cBhvr additive="base">
                                        <p:cTn id="48" dur="500"/>
                                        <p:tgtEl>
                                          <p:spTgt spid="293"/>
                                        </p:tgtEl>
                                        <p:attrNameLst>
                                          <p:attrName>ppt_y</p:attrName>
                                        </p:attrNameLst>
                                      </p:cBhvr>
                                      <p:tavLst>
                                        <p:tav tm="0">
                                          <p:val>
                                            <p:strVal val="#ppt_y+#ppt_h*1.125000"/>
                                          </p:val>
                                        </p:tav>
                                        <p:tav tm="100000">
                                          <p:val>
                                            <p:strVal val="#ppt_y"/>
                                          </p:val>
                                        </p:tav>
                                      </p:tavLst>
                                    </p:anim>
                                    <p:animEffect transition="in" filter="wipe(up)">
                                      <p:cBhvr>
                                        <p:cTn id="49" dur="500"/>
                                        <p:tgtEl>
                                          <p:spTgt spid="293"/>
                                        </p:tgtEl>
                                      </p:cBhvr>
                                    </p:animEffect>
                                  </p:childTnLst>
                                </p:cTn>
                              </p:par>
                            </p:childTnLst>
                          </p:cTn>
                        </p:par>
                        <p:par>
                          <p:cTn id="50" fill="hold">
                            <p:stCondLst>
                              <p:cond delay="3500"/>
                            </p:stCondLst>
                            <p:childTnLst>
                              <p:par>
                                <p:cTn id="51" presetID="22" presetClass="entr" presetSubtype="4" fill="hold" grpId="0" nodeType="afterEffect">
                                  <p:stCondLst>
                                    <p:cond delay="0"/>
                                  </p:stCondLst>
                                  <p:childTnLst>
                                    <p:set>
                                      <p:cBhvr>
                                        <p:cTn id="52" dur="1" fill="hold">
                                          <p:stCondLst>
                                            <p:cond delay="0"/>
                                          </p:stCondLst>
                                        </p:cTn>
                                        <p:tgtEl>
                                          <p:spTgt spid="294"/>
                                        </p:tgtEl>
                                        <p:attrNameLst>
                                          <p:attrName>style.visibility</p:attrName>
                                        </p:attrNameLst>
                                      </p:cBhvr>
                                      <p:to>
                                        <p:strVal val="visible"/>
                                      </p:to>
                                    </p:set>
                                    <p:animEffect transition="in" filter="wipe(down)">
                                      <p:cBhvr>
                                        <p:cTn id="53" dur="500"/>
                                        <p:tgtEl>
                                          <p:spTgt spid="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 grpId="0"/>
      <p:bldP spid="294" grpId="0"/>
      <p:bldP spid="6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矩形 1"/>
          <p:cNvSpPr>
            <a:spLocks noChangeArrowheads="1"/>
          </p:cNvSpPr>
          <p:nvPr/>
        </p:nvSpPr>
        <p:spPr bwMode="auto">
          <a:xfrm>
            <a:off x="4813300" y="1186713"/>
            <a:ext cx="356814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000" dirty="0">
                <a:solidFill>
                  <a:prstClr val="black">
                    <a:lumMod val="75000"/>
                    <a:lumOff val="25000"/>
                  </a:prstClr>
                </a:solidFill>
                <a:latin typeface="微软雅黑" pitchFamily="34" charset="-122"/>
                <a:ea typeface="微软雅黑" pitchFamily="34" charset="-122"/>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zh-CN" altLang="zh-CN" sz="1000" dirty="0">
              <a:solidFill>
                <a:prstClr val="black">
                  <a:lumMod val="75000"/>
                  <a:lumOff val="25000"/>
                </a:prstClr>
              </a:solidFill>
              <a:latin typeface="微软雅黑" pitchFamily="34" charset="-122"/>
              <a:ea typeface="微软雅黑" pitchFamily="34" charset="-122"/>
            </a:endParaRPr>
          </a:p>
        </p:txBody>
      </p:sp>
      <p:grpSp>
        <p:nvGrpSpPr>
          <p:cNvPr id="2" name="组合 1"/>
          <p:cNvGrpSpPr/>
          <p:nvPr/>
        </p:nvGrpSpPr>
        <p:grpSpPr>
          <a:xfrm>
            <a:off x="5079806" y="2515459"/>
            <a:ext cx="3305435" cy="1532666"/>
            <a:chOff x="5079806" y="2515459"/>
            <a:chExt cx="3305435" cy="1532666"/>
          </a:xfrm>
        </p:grpSpPr>
        <p:sp>
          <p:nvSpPr>
            <p:cNvPr id="17603" name="Freeform 678"/>
            <p:cNvSpPr/>
            <p:nvPr/>
          </p:nvSpPr>
          <p:spPr bwMode="auto">
            <a:xfrm>
              <a:off x="6923275"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2" y="44"/>
                    <a:pt x="12" y="42"/>
                  </a:cubicBezTo>
                  <a:cubicBezTo>
                    <a:pt x="12" y="23"/>
                    <a:pt x="12" y="23"/>
                    <a:pt x="12"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04" name="Oval 679"/>
            <p:cNvSpPr>
              <a:spLocks noChangeArrowheads="1"/>
            </p:cNvSpPr>
            <p:nvPr/>
          </p:nvSpPr>
          <p:spPr bwMode="auto">
            <a:xfrm>
              <a:off x="6971327" y="2515459"/>
              <a:ext cx="52421" cy="61132"/>
            </a:xfrm>
            <a:prstGeom prst="ellipse">
              <a:avLst/>
            </a:pr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05" name="Freeform 680"/>
            <p:cNvSpPr/>
            <p:nvPr/>
          </p:nvSpPr>
          <p:spPr bwMode="auto">
            <a:xfrm>
              <a:off x="6755092"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2" y="44"/>
                    <a:pt x="12" y="42"/>
                  </a:cubicBezTo>
                  <a:cubicBezTo>
                    <a:pt x="12" y="23"/>
                    <a:pt x="12" y="23"/>
                    <a:pt x="12"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06" name="Oval 681"/>
            <p:cNvSpPr>
              <a:spLocks noChangeArrowheads="1"/>
            </p:cNvSpPr>
            <p:nvPr/>
          </p:nvSpPr>
          <p:spPr bwMode="auto">
            <a:xfrm>
              <a:off x="6803144" y="2515459"/>
              <a:ext cx="52421" cy="61132"/>
            </a:xfrm>
            <a:prstGeom prst="ellipse">
              <a:avLst/>
            </a:pr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07" name="Freeform 682"/>
            <p:cNvSpPr/>
            <p:nvPr/>
          </p:nvSpPr>
          <p:spPr bwMode="auto">
            <a:xfrm>
              <a:off x="6586907"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08" name="Oval 683"/>
            <p:cNvSpPr>
              <a:spLocks noChangeArrowheads="1"/>
            </p:cNvSpPr>
            <p:nvPr/>
          </p:nvSpPr>
          <p:spPr bwMode="auto">
            <a:xfrm>
              <a:off x="6634960" y="2515459"/>
              <a:ext cx="52421" cy="61132"/>
            </a:xfrm>
            <a:prstGeom prst="ellipse">
              <a:avLst/>
            </a:pr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09" name="Freeform 684"/>
            <p:cNvSpPr/>
            <p:nvPr/>
          </p:nvSpPr>
          <p:spPr bwMode="auto">
            <a:xfrm>
              <a:off x="7266195"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10" name="Oval 685"/>
            <p:cNvSpPr>
              <a:spLocks noChangeArrowheads="1"/>
            </p:cNvSpPr>
            <p:nvPr/>
          </p:nvSpPr>
          <p:spPr bwMode="auto">
            <a:xfrm>
              <a:off x="7307695" y="2515459"/>
              <a:ext cx="58973" cy="61132"/>
            </a:xfrm>
            <a:prstGeom prst="ellipse">
              <a:avLst/>
            </a:pr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11" name="Freeform 686"/>
            <p:cNvSpPr/>
            <p:nvPr/>
          </p:nvSpPr>
          <p:spPr bwMode="auto">
            <a:xfrm>
              <a:off x="7098011"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5" y="0"/>
                    <a:pt x="15" y="0"/>
                    <a:pt x="15"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12" name="Oval 687"/>
            <p:cNvSpPr>
              <a:spLocks noChangeArrowheads="1"/>
            </p:cNvSpPr>
            <p:nvPr/>
          </p:nvSpPr>
          <p:spPr bwMode="auto">
            <a:xfrm>
              <a:off x="7139512" y="2515459"/>
              <a:ext cx="61158" cy="61132"/>
            </a:xfrm>
            <a:prstGeom prst="ellipse">
              <a:avLst/>
            </a:pr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13" name="Freeform 688"/>
            <p:cNvSpPr/>
            <p:nvPr/>
          </p:nvSpPr>
          <p:spPr bwMode="auto">
            <a:xfrm>
              <a:off x="6088908"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5" y="0"/>
                    <a:pt x="15" y="0"/>
                    <a:pt x="15"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8" y="45"/>
                    <a:pt x="7" y="45"/>
                  </a:cubicBezTo>
                  <a:cubicBezTo>
                    <a:pt x="6" y="45"/>
                    <a:pt x="5" y="44"/>
                    <a:pt x="5" y="42"/>
                  </a:cubicBezTo>
                  <a:cubicBezTo>
                    <a:pt x="5" y="20"/>
                    <a:pt x="5" y="20"/>
                    <a:pt x="5" y="20"/>
                  </a:cubicBezTo>
                  <a:cubicBezTo>
                    <a:pt x="5" y="20"/>
                    <a:pt x="5" y="20"/>
                    <a:pt x="5" y="20"/>
                  </a:cubicBezTo>
                  <a:cubicBezTo>
                    <a:pt x="5" y="7"/>
                    <a:pt x="5" y="7"/>
                    <a:pt x="5" y="7"/>
                  </a:cubicBezTo>
                  <a:cubicBezTo>
                    <a:pt x="3" y="7"/>
                    <a:pt x="3" y="7"/>
                    <a:pt x="3" y="7"/>
                  </a:cubicBezTo>
                  <a:cubicBezTo>
                    <a:pt x="3" y="20"/>
                    <a:pt x="3" y="20"/>
                    <a:pt x="3" y="20"/>
                  </a:cubicBezTo>
                  <a:cubicBezTo>
                    <a:pt x="3" y="21"/>
                    <a:pt x="3" y="22"/>
                    <a:pt x="2"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14" name="Oval 689"/>
            <p:cNvSpPr>
              <a:spLocks noChangeArrowheads="1"/>
            </p:cNvSpPr>
            <p:nvPr/>
          </p:nvSpPr>
          <p:spPr bwMode="auto">
            <a:xfrm>
              <a:off x="6130409" y="2515459"/>
              <a:ext cx="52421" cy="61132"/>
            </a:xfrm>
            <a:prstGeom prst="ellipse">
              <a:avLst/>
            </a:pr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15" name="Freeform 690"/>
            <p:cNvSpPr/>
            <p:nvPr/>
          </p:nvSpPr>
          <p:spPr bwMode="auto">
            <a:xfrm>
              <a:off x="5920725"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5" y="0"/>
                    <a:pt x="15" y="0"/>
                    <a:pt x="15"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8" y="45"/>
                    <a:pt x="7" y="45"/>
                  </a:cubicBezTo>
                  <a:cubicBezTo>
                    <a:pt x="6" y="45"/>
                    <a:pt x="5" y="44"/>
                    <a:pt x="5" y="42"/>
                  </a:cubicBezTo>
                  <a:cubicBezTo>
                    <a:pt x="5" y="20"/>
                    <a:pt x="5" y="20"/>
                    <a:pt x="5" y="20"/>
                  </a:cubicBezTo>
                  <a:cubicBezTo>
                    <a:pt x="5" y="20"/>
                    <a:pt x="5" y="20"/>
                    <a:pt x="5" y="20"/>
                  </a:cubicBezTo>
                  <a:cubicBezTo>
                    <a:pt x="5" y="7"/>
                    <a:pt x="5" y="7"/>
                    <a:pt x="5" y="7"/>
                  </a:cubicBezTo>
                  <a:cubicBezTo>
                    <a:pt x="3" y="7"/>
                    <a:pt x="3" y="7"/>
                    <a:pt x="3" y="7"/>
                  </a:cubicBezTo>
                  <a:cubicBezTo>
                    <a:pt x="3" y="20"/>
                    <a:pt x="3" y="20"/>
                    <a:pt x="3" y="20"/>
                  </a:cubicBezTo>
                  <a:cubicBezTo>
                    <a:pt x="3" y="21"/>
                    <a:pt x="3" y="22"/>
                    <a:pt x="1"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16" name="Oval 691"/>
            <p:cNvSpPr>
              <a:spLocks noChangeArrowheads="1"/>
            </p:cNvSpPr>
            <p:nvPr/>
          </p:nvSpPr>
          <p:spPr bwMode="auto">
            <a:xfrm>
              <a:off x="5962225" y="2515459"/>
              <a:ext cx="52421" cy="61132"/>
            </a:xfrm>
            <a:prstGeom prst="ellipse">
              <a:avLst/>
            </a:pr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17" name="Freeform 692"/>
            <p:cNvSpPr/>
            <p:nvPr/>
          </p:nvSpPr>
          <p:spPr bwMode="auto">
            <a:xfrm>
              <a:off x="5752541"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5" y="0"/>
                    <a:pt x="15" y="0"/>
                    <a:pt x="15"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8" y="45"/>
                    <a:pt x="7" y="45"/>
                  </a:cubicBezTo>
                  <a:cubicBezTo>
                    <a:pt x="6" y="45"/>
                    <a:pt x="5" y="44"/>
                    <a:pt x="5" y="42"/>
                  </a:cubicBezTo>
                  <a:cubicBezTo>
                    <a:pt x="5" y="20"/>
                    <a:pt x="5" y="20"/>
                    <a:pt x="5" y="20"/>
                  </a:cubicBezTo>
                  <a:cubicBezTo>
                    <a:pt x="5" y="20"/>
                    <a:pt x="5" y="20"/>
                    <a:pt x="5" y="20"/>
                  </a:cubicBezTo>
                  <a:cubicBezTo>
                    <a:pt x="5" y="7"/>
                    <a:pt x="5" y="7"/>
                    <a:pt x="5" y="7"/>
                  </a:cubicBezTo>
                  <a:cubicBezTo>
                    <a:pt x="3" y="7"/>
                    <a:pt x="3" y="7"/>
                    <a:pt x="3" y="7"/>
                  </a:cubicBezTo>
                  <a:cubicBezTo>
                    <a:pt x="3" y="20"/>
                    <a:pt x="3" y="20"/>
                    <a:pt x="3" y="20"/>
                  </a:cubicBezTo>
                  <a:cubicBezTo>
                    <a:pt x="3" y="21"/>
                    <a:pt x="2" y="22"/>
                    <a:pt x="1"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18" name="Oval 693"/>
            <p:cNvSpPr>
              <a:spLocks noChangeArrowheads="1"/>
            </p:cNvSpPr>
            <p:nvPr/>
          </p:nvSpPr>
          <p:spPr bwMode="auto">
            <a:xfrm>
              <a:off x="5794042" y="2515459"/>
              <a:ext cx="54604" cy="61132"/>
            </a:xfrm>
            <a:prstGeom prst="ellipse">
              <a:avLst/>
            </a:pr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19" name="Freeform 694"/>
            <p:cNvSpPr/>
            <p:nvPr/>
          </p:nvSpPr>
          <p:spPr bwMode="auto">
            <a:xfrm>
              <a:off x="6425276"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20" name="Oval 695"/>
            <p:cNvSpPr>
              <a:spLocks noChangeArrowheads="1"/>
            </p:cNvSpPr>
            <p:nvPr/>
          </p:nvSpPr>
          <p:spPr bwMode="auto">
            <a:xfrm>
              <a:off x="6466777" y="2515459"/>
              <a:ext cx="61158" cy="61132"/>
            </a:xfrm>
            <a:prstGeom prst="ellipse">
              <a:avLst/>
            </a:pr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21" name="Freeform 696"/>
            <p:cNvSpPr/>
            <p:nvPr/>
          </p:nvSpPr>
          <p:spPr bwMode="auto">
            <a:xfrm>
              <a:off x="6257093"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22" name="Oval 697"/>
            <p:cNvSpPr>
              <a:spLocks noChangeArrowheads="1"/>
            </p:cNvSpPr>
            <p:nvPr/>
          </p:nvSpPr>
          <p:spPr bwMode="auto">
            <a:xfrm>
              <a:off x="6298592" y="2515459"/>
              <a:ext cx="61158" cy="61132"/>
            </a:xfrm>
            <a:prstGeom prst="ellipse">
              <a:avLst/>
            </a:pr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23" name="Freeform 698"/>
            <p:cNvSpPr/>
            <p:nvPr/>
          </p:nvSpPr>
          <p:spPr bwMode="auto">
            <a:xfrm>
              <a:off x="5247990"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24" name="Oval 699"/>
            <p:cNvSpPr>
              <a:spLocks noChangeArrowheads="1"/>
            </p:cNvSpPr>
            <p:nvPr/>
          </p:nvSpPr>
          <p:spPr bwMode="auto">
            <a:xfrm>
              <a:off x="5289490" y="2515459"/>
              <a:ext cx="61158" cy="61132"/>
            </a:xfrm>
            <a:prstGeom prst="ellipse">
              <a:avLst/>
            </a:pr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25" name="Freeform 700"/>
            <p:cNvSpPr/>
            <p:nvPr/>
          </p:nvSpPr>
          <p:spPr bwMode="auto">
            <a:xfrm>
              <a:off x="5079806"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19" y="0"/>
                    <a:pt x="21" y="4"/>
                    <a:pt x="21" y="5"/>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26" name="Oval 701"/>
            <p:cNvSpPr>
              <a:spLocks noChangeArrowheads="1"/>
            </p:cNvSpPr>
            <p:nvPr/>
          </p:nvSpPr>
          <p:spPr bwMode="auto">
            <a:xfrm>
              <a:off x="5121307" y="2515459"/>
              <a:ext cx="61158" cy="61132"/>
            </a:xfrm>
            <a:prstGeom prst="ellipse">
              <a:avLst/>
            </a:pr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27" name="Freeform 702"/>
            <p:cNvSpPr/>
            <p:nvPr/>
          </p:nvSpPr>
          <p:spPr bwMode="auto">
            <a:xfrm>
              <a:off x="5584358"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28" name="Oval 703"/>
            <p:cNvSpPr>
              <a:spLocks noChangeArrowheads="1"/>
            </p:cNvSpPr>
            <p:nvPr/>
          </p:nvSpPr>
          <p:spPr bwMode="auto">
            <a:xfrm>
              <a:off x="5632410" y="2515459"/>
              <a:ext cx="54604" cy="61132"/>
            </a:xfrm>
            <a:prstGeom prst="ellipse">
              <a:avLst/>
            </a:pr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29" name="Freeform 704"/>
            <p:cNvSpPr/>
            <p:nvPr/>
          </p:nvSpPr>
          <p:spPr bwMode="auto">
            <a:xfrm>
              <a:off x="5416173" y="2576591"/>
              <a:ext cx="141973" cy="301293"/>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0"/>
                    <a:pt x="21" y="4"/>
                    <a:pt x="21" y="5"/>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6" y="45"/>
                    <a:pt x="5" y="44"/>
                    <a:pt x="5" y="42"/>
                  </a:cubicBezTo>
                  <a:cubicBezTo>
                    <a:pt x="5" y="20"/>
                    <a:pt x="5" y="20"/>
                    <a:pt x="5" y="20"/>
                  </a:cubicBezTo>
                  <a:cubicBezTo>
                    <a:pt x="5" y="20"/>
                    <a:pt x="5" y="20"/>
                    <a:pt x="5" y="20"/>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30" name="Oval 705"/>
            <p:cNvSpPr>
              <a:spLocks noChangeArrowheads="1"/>
            </p:cNvSpPr>
            <p:nvPr/>
          </p:nvSpPr>
          <p:spPr bwMode="auto">
            <a:xfrm>
              <a:off x="5464226" y="2515459"/>
              <a:ext cx="54604" cy="61132"/>
            </a:xfrm>
            <a:prstGeom prst="ellipse">
              <a:avLst/>
            </a:prstGeom>
            <a:solidFill>
              <a:schemeClr val="accent1"/>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31" name="Freeform 706"/>
            <p:cNvSpPr/>
            <p:nvPr/>
          </p:nvSpPr>
          <p:spPr bwMode="auto">
            <a:xfrm>
              <a:off x="6923275" y="2971766"/>
              <a:ext cx="141973" cy="296926"/>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4"/>
                    <a:pt x="21" y="4"/>
                    <a:pt x="21" y="4"/>
                  </a:cubicBezTo>
                  <a:cubicBezTo>
                    <a:pt x="21" y="5"/>
                    <a:pt x="21" y="5"/>
                    <a:pt x="21" y="5"/>
                  </a:cubicBezTo>
                  <a:cubicBezTo>
                    <a:pt x="21" y="20"/>
                    <a:pt x="21" y="20"/>
                    <a:pt x="21" y="20"/>
                  </a:cubicBezTo>
                  <a:cubicBezTo>
                    <a:pt x="21" y="21"/>
                    <a:pt x="21" y="21"/>
                    <a:pt x="20" y="21"/>
                  </a:cubicBezTo>
                  <a:cubicBezTo>
                    <a:pt x="19" y="21"/>
                    <a:pt x="18" y="21"/>
                    <a:pt x="18" y="20"/>
                  </a:cubicBezTo>
                  <a:cubicBezTo>
                    <a:pt x="18" y="7"/>
                    <a:pt x="18" y="7"/>
                    <a:pt x="18"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4" y="44"/>
                  </a:cubicBezTo>
                  <a:cubicBezTo>
                    <a:pt x="13" y="44"/>
                    <a:pt x="12" y="43"/>
                    <a:pt x="12" y="42"/>
                  </a:cubicBezTo>
                  <a:cubicBezTo>
                    <a:pt x="12" y="22"/>
                    <a:pt x="12" y="22"/>
                    <a:pt x="12" y="22"/>
                  </a:cubicBezTo>
                  <a:cubicBezTo>
                    <a:pt x="10" y="22"/>
                    <a:pt x="10" y="22"/>
                    <a:pt x="10" y="22"/>
                  </a:cubicBezTo>
                  <a:cubicBezTo>
                    <a:pt x="10" y="42"/>
                    <a:pt x="10" y="42"/>
                    <a:pt x="10" y="42"/>
                  </a:cubicBezTo>
                  <a:cubicBezTo>
                    <a:pt x="10" y="43"/>
                    <a:pt x="9" y="44"/>
                    <a:pt x="8" y="44"/>
                  </a:cubicBezTo>
                  <a:cubicBezTo>
                    <a:pt x="7"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32" name="Oval 707"/>
            <p:cNvSpPr>
              <a:spLocks noChangeArrowheads="1"/>
            </p:cNvSpPr>
            <p:nvPr/>
          </p:nvSpPr>
          <p:spPr bwMode="auto">
            <a:xfrm>
              <a:off x="6971327" y="2912817"/>
              <a:ext cx="52421" cy="52399"/>
            </a:xfrm>
            <a:prstGeom prst="ellipse">
              <a:avLst/>
            </a:pr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33" name="Freeform 708"/>
            <p:cNvSpPr/>
            <p:nvPr/>
          </p:nvSpPr>
          <p:spPr bwMode="auto">
            <a:xfrm>
              <a:off x="6755092" y="2971766"/>
              <a:ext cx="141973" cy="296926"/>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4"/>
                    <a:pt x="21" y="4"/>
                    <a:pt x="21" y="4"/>
                  </a:cubicBezTo>
                  <a:cubicBezTo>
                    <a:pt x="21" y="5"/>
                    <a:pt x="21" y="5"/>
                    <a:pt x="21" y="5"/>
                  </a:cubicBezTo>
                  <a:cubicBezTo>
                    <a:pt x="21" y="20"/>
                    <a:pt x="21" y="20"/>
                    <a:pt x="21" y="20"/>
                  </a:cubicBezTo>
                  <a:cubicBezTo>
                    <a:pt x="21" y="21"/>
                    <a:pt x="21" y="21"/>
                    <a:pt x="20" y="21"/>
                  </a:cubicBezTo>
                  <a:cubicBezTo>
                    <a:pt x="19" y="21"/>
                    <a:pt x="18" y="21"/>
                    <a:pt x="18" y="20"/>
                  </a:cubicBezTo>
                  <a:cubicBezTo>
                    <a:pt x="18" y="7"/>
                    <a:pt x="18" y="7"/>
                    <a:pt x="18"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4" y="44"/>
                  </a:cubicBezTo>
                  <a:cubicBezTo>
                    <a:pt x="13" y="44"/>
                    <a:pt x="12" y="43"/>
                    <a:pt x="12" y="42"/>
                  </a:cubicBezTo>
                  <a:cubicBezTo>
                    <a:pt x="12" y="22"/>
                    <a:pt x="12" y="22"/>
                    <a:pt x="12" y="22"/>
                  </a:cubicBezTo>
                  <a:cubicBezTo>
                    <a:pt x="10" y="22"/>
                    <a:pt x="10" y="22"/>
                    <a:pt x="10" y="22"/>
                  </a:cubicBezTo>
                  <a:cubicBezTo>
                    <a:pt x="10" y="42"/>
                    <a:pt x="10" y="42"/>
                    <a:pt x="10" y="42"/>
                  </a:cubicBezTo>
                  <a:cubicBezTo>
                    <a:pt x="10" y="43"/>
                    <a:pt x="9" y="44"/>
                    <a:pt x="8" y="44"/>
                  </a:cubicBezTo>
                  <a:cubicBezTo>
                    <a:pt x="7"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34" name="Oval 709"/>
            <p:cNvSpPr>
              <a:spLocks noChangeArrowheads="1"/>
            </p:cNvSpPr>
            <p:nvPr/>
          </p:nvSpPr>
          <p:spPr bwMode="auto">
            <a:xfrm>
              <a:off x="6803144" y="2912817"/>
              <a:ext cx="52421" cy="52399"/>
            </a:xfrm>
            <a:prstGeom prst="ellipse">
              <a:avLst/>
            </a:pr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35" name="Freeform 710"/>
            <p:cNvSpPr/>
            <p:nvPr/>
          </p:nvSpPr>
          <p:spPr bwMode="auto">
            <a:xfrm>
              <a:off x="6586907" y="2971766"/>
              <a:ext cx="141973" cy="296926"/>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4"/>
                    <a:pt x="21" y="4"/>
                    <a:pt x="21" y="4"/>
                  </a:cubicBezTo>
                  <a:cubicBezTo>
                    <a:pt x="21" y="5"/>
                    <a:pt x="21" y="5"/>
                    <a:pt x="21" y="5"/>
                  </a:cubicBezTo>
                  <a:cubicBezTo>
                    <a:pt x="21" y="20"/>
                    <a:pt x="21" y="20"/>
                    <a:pt x="21" y="20"/>
                  </a:cubicBezTo>
                  <a:cubicBezTo>
                    <a:pt x="21" y="21"/>
                    <a:pt x="21" y="21"/>
                    <a:pt x="20" y="21"/>
                  </a:cubicBezTo>
                  <a:cubicBezTo>
                    <a:pt x="19" y="21"/>
                    <a:pt x="18" y="21"/>
                    <a:pt x="18" y="20"/>
                  </a:cubicBezTo>
                  <a:cubicBezTo>
                    <a:pt x="18" y="7"/>
                    <a:pt x="18" y="7"/>
                    <a:pt x="18"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4" y="44"/>
                  </a:cubicBezTo>
                  <a:cubicBezTo>
                    <a:pt x="13" y="44"/>
                    <a:pt x="11" y="43"/>
                    <a:pt x="11" y="42"/>
                  </a:cubicBezTo>
                  <a:cubicBezTo>
                    <a:pt x="11" y="22"/>
                    <a:pt x="11" y="22"/>
                    <a:pt x="11" y="22"/>
                  </a:cubicBezTo>
                  <a:cubicBezTo>
                    <a:pt x="10" y="22"/>
                    <a:pt x="10" y="22"/>
                    <a:pt x="10" y="22"/>
                  </a:cubicBezTo>
                  <a:cubicBezTo>
                    <a:pt x="10" y="42"/>
                    <a:pt x="10" y="42"/>
                    <a:pt x="10" y="42"/>
                  </a:cubicBezTo>
                  <a:cubicBezTo>
                    <a:pt x="10" y="43"/>
                    <a:pt x="9" y="44"/>
                    <a:pt x="8" y="44"/>
                  </a:cubicBezTo>
                  <a:cubicBezTo>
                    <a:pt x="7"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36" name="Oval 711"/>
            <p:cNvSpPr>
              <a:spLocks noChangeArrowheads="1"/>
            </p:cNvSpPr>
            <p:nvPr/>
          </p:nvSpPr>
          <p:spPr bwMode="auto">
            <a:xfrm>
              <a:off x="6634960" y="2912817"/>
              <a:ext cx="52421" cy="52399"/>
            </a:xfrm>
            <a:prstGeom prst="ellipse">
              <a:avLst/>
            </a:pr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37" name="Freeform 712"/>
            <p:cNvSpPr/>
            <p:nvPr/>
          </p:nvSpPr>
          <p:spPr bwMode="auto">
            <a:xfrm>
              <a:off x="7266195" y="2971766"/>
              <a:ext cx="141973" cy="296926"/>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19" y="0"/>
                    <a:pt x="21" y="3"/>
                    <a:pt x="21" y="4"/>
                  </a:cubicBezTo>
                  <a:cubicBezTo>
                    <a:pt x="21" y="4"/>
                    <a:pt x="21" y="4"/>
                    <a:pt x="21" y="4"/>
                  </a:cubicBezTo>
                  <a:cubicBezTo>
                    <a:pt x="21" y="5"/>
                    <a:pt x="21" y="5"/>
                    <a:pt x="21" y="5"/>
                  </a:cubicBezTo>
                  <a:cubicBezTo>
                    <a:pt x="21" y="20"/>
                    <a:pt x="21" y="20"/>
                    <a:pt x="21" y="20"/>
                  </a:cubicBezTo>
                  <a:cubicBezTo>
                    <a:pt x="21" y="21"/>
                    <a:pt x="20" y="21"/>
                    <a:pt x="19" y="21"/>
                  </a:cubicBezTo>
                  <a:cubicBezTo>
                    <a:pt x="18" y="21"/>
                    <a:pt x="17" y="21"/>
                    <a:pt x="17" y="20"/>
                  </a:cubicBezTo>
                  <a:cubicBezTo>
                    <a:pt x="17" y="7"/>
                    <a:pt x="17" y="7"/>
                    <a:pt x="17"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3" y="44"/>
                  </a:cubicBezTo>
                  <a:cubicBezTo>
                    <a:pt x="12" y="44"/>
                    <a:pt x="11" y="43"/>
                    <a:pt x="11" y="42"/>
                  </a:cubicBezTo>
                  <a:cubicBezTo>
                    <a:pt x="11" y="22"/>
                    <a:pt x="11" y="22"/>
                    <a:pt x="11" y="22"/>
                  </a:cubicBezTo>
                  <a:cubicBezTo>
                    <a:pt x="10" y="22"/>
                    <a:pt x="10" y="22"/>
                    <a:pt x="10" y="22"/>
                  </a:cubicBezTo>
                  <a:cubicBezTo>
                    <a:pt x="10" y="42"/>
                    <a:pt x="10" y="42"/>
                    <a:pt x="10" y="42"/>
                  </a:cubicBezTo>
                  <a:cubicBezTo>
                    <a:pt x="10" y="43"/>
                    <a:pt x="9" y="44"/>
                    <a:pt x="7" y="44"/>
                  </a:cubicBezTo>
                  <a:cubicBezTo>
                    <a:pt x="6"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38" name="Oval 713"/>
            <p:cNvSpPr>
              <a:spLocks noChangeArrowheads="1"/>
            </p:cNvSpPr>
            <p:nvPr/>
          </p:nvSpPr>
          <p:spPr bwMode="auto">
            <a:xfrm>
              <a:off x="7307695" y="2912817"/>
              <a:ext cx="58973" cy="52399"/>
            </a:xfrm>
            <a:prstGeom prst="ellipse">
              <a:avLst/>
            </a:pr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39" name="Freeform 714"/>
            <p:cNvSpPr/>
            <p:nvPr/>
          </p:nvSpPr>
          <p:spPr bwMode="auto">
            <a:xfrm>
              <a:off x="7098011" y="2971766"/>
              <a:ext cx="141973" cy="296926"/>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5" y="0"/>
                    <a:pt x="15" y="0"/>
                    <a:pt x="15" y="0"/>
                  </a:cubicBezTo>
                  <a:cubicBezTo>
                    <a:pt x="19" y="0"/>
                    <a:pt x="21" y="3"/>
                    <a:pt x="21" y="4"/>
                  </a:cubicBezTo>
                  <a:cubicBezTo>
                    <a:pt x="21" y="4"/>
                    <a:pt x="21" y="4"/>
                    <a:pt x="21" y="4"/>
                  </a:cubicBezTo>
                  <a:cubicBezTo>
                    <a:pt x="21" y="5"/>
                    <a:pt x="21" y="5"/>
                    <a:pt x="21" y="5"/>
                  </a:cubicBezTo>
                  <a:cubicBezTo>
                    <a:pt x="21" y="20"/>
                    <a:pt x="21" y="20"/>
                    <a:pt x="21" y="20"/>
                  </a:cubicBezTo>
                  <a:cubicBezTo>
                    <a:pt x="21" y="21"/>
                    <a:pt x="20" y="21"/>
                    <a:pt x="19" y="21"/>
                  </a:cubicBezTo>
                  <a:cubicBezTo>
                    <a:pt x="18" y="21"/>
                    <a:pt x="17" y="21"/>
                    <a:pt x="17" y="20"/>
                  </a:cubicBezTo>
                  <a:cubicBezTo>
                    <a:pt x="17" y="7"/>
                    <a:pt x="17" y="7"/>
                    <a:pt x="17" y="7"/>
                  </a:cubicBezTo>
                  <a:cubicBezTo>
                    <a:pt x="16" y="7"/>
                    <a:pt x="16" y="7"/>
                    <a:pt x="16" y="7"/>
                  </a:cubicBezTo>
                  <a:cubicBezTo>
                    <a:pt x="16" y="19"/>
                    <a:pt x="16" y="19"/>
                    <a:pt x="16" y="19"/>
                  </a:cubicBezTo>
                  <a:cubicBezTo>
                    <a:pt x="16" y="19"/>
                    <a:pt x="16" y="19"/>
                    <a:pt x="16" y="20"/>
                  </a:cubicBezTo>
                  <a:cubicBezTo>
                    <a:pt x="16" y="42"/>
                    <a:pt x="16" y="42"/>
                    <a:pt x="16" y="42"/>
                  </a:cubicBezTo>
                  <a:cubicBezTo>
                    <a:pt x="16" y="43"/>
                    <a:pt x="15" y="44"/>
                    <a:pt x="13" y="44"/>
                  </a:cubicBezTo>
                  <a:cubicBezTo>
                    <a:pt x="12" y="44"/>
                    <a:pt x="11" y="43"/>
                    <a:pt x="11" y="42"/>
                  </a:cubicBezTo>
                  <a:cubicBezTo>
                    <a:pt x="11" y="22"/>
                    <a:pt x="11" y="22"/>
                    <a:pt x="11" y="22"/>
                  </a:cubicBezTo>
                  <a:cubicBezTo>
                    <a:pt x="10" y="22"/>
                    <a:pt x="10" y="22"/>
                    <a:pt x="10" y="22"/>
                  </a:cubicBezTo>
                  <a:cubicBezTo>
                    <a:pt x="10" y="42"/>
                    <a:pt x="10" y="42"/>
                    <a:pt x="10" y="42"/>
                  </a:cubicBezTo>
                  <a:cubicBezTo>
                    <a:pt x="10" y="43"/>
                    <a:pt x="9" y="44"/>
                    <a:pt x="7" y="44"/>
                  </a:cubicBezTo>
                  <a:cubicBezTo>
                    <a:pt x="6" y="44"/>
                    <a:pt x="5" y="43"/>
                    <a:pt x="5" y="42"/>
                  </a:cubicBezTo>
                  <a:cubicBezTo>
                    <a:pt x="5" y="19"/>
                    <a:pt x="5" y="19"/>
                    <a:pt x="5" y="19"/>
                  </a:cubicBezTo>
                  <a:cubicBezTo>
                    <a:pt x="5" y="19"/>
                    <a:pt x="5" y="19"/>
                    <a:pt x="5" y="19"/>
                  </a:cubicBezTo>
                  <a:cubicBezTo>
                    <a:pt x="5" y="7"/>
                    <a:pt x="5" y="7"/>
                    <a:pt x="5" y="7"/>
                  </a:cubicBezTo>
                  <a:cubicBezTo>
                    <a:pt x="4" y="7"/>
                    <a:pt x="4" y="7"/>
                    <a:pt x="4" y="7"/>
                  </a:cubicBezTo>
                  <a:cubicBezTo>
                    <a:pt x="4" y="20"/>
                    <a:pt x="4" y="20"/>
                    <a:pt x="4" y="20"/>
                  </a:cubicBezTo>
                  <a:cubicBezTo>
                    <a:pt x="4" y="21"/>
                    <a:pt x="3" y="21"/>
                    <a:pt x="2" y="21"/>
                  </a:cubicBezTo>
                  <a:cubicBezTo>
                    <a:pt x="1" y="21"/>
                    <a:pt x="0" y="21"/>
                    <a:pt x="0" y="20"/>
                  </a:cubicBezTo>
                  <a:cubicBezTo>
                    <a:pt x="0" y="5"/>
                    <a:pt x="0" y="5"/>
                    <a:pt x="0" y="5"/>
                  </a:cubicBezTo>
                  <a:cubicBezTo>
                    <a:pt x="0" y="4"/>
                    <a:pt x="0" y="4"/>
                    <a:pt x="0" y="4"/>
                  </a:cubicBezTo>
                  <a:cubicBezTo>
                    <a:pt x="0" y="4"/>
                    <a:pt x="0" y="4"/>
                    <a:pt x="0" y="4"/>
                  </a:cubicBezTo>
                  <a:cubicBezTo>
                    <a:pt x="0" y="3"/>
                    <a:pt x="2" y="0"/>
                    <a:pt x="5" y="0"/>
                  </a:cubicBezTo>
                  <a:close/>
                </a:path>
              </a:pathLst>
            </a:cu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40" name="Oval 715"/>
            <p:cNvSpPr>
              <a:spLocks noChangeArrowheads="1"/>
            </p:cNvSpPr>
            <p:nvPr/>
          </p:nvSpPr>
          <p:spPr bwMode="auto">
            <a:xfrm>
              <a:off x="7139512" y="2912817"/>
              <a:ext cx="61158" cy="52399"/>
            </a:xfrm>
            <a:prstGeom prst="ellipse">
              <a:avLst/>
            </a:prstGeom>
            <a:solidFill>
              <a:schemeClr val="accent3"/>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41" name="Freeform 716"/>
            <p:cNvSpPr/>
            <p:nvPr/>
          </p:nvSpPr>
          <p:spPr bwMode="auto">
            <a:xfrm>
              <a:off x="6923275"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3" y="44"/>
                    <a:pt x="12" y="43"/>
                    <a:pt x="12" y="42"/>
                  </a:cubicBezTo>
                  <a:cubicBezTo>
                    <a:pt x="12" y="23"/>
                    <a:pt x="12" y="23"/>
                    <a:pt x="12" y="23"/>
                  </a:cubicBezTo>
                  <a:cubicBezTo>
                    <a:pt x="10" y="23"/>
                    <a:pt x="10" y="23"/>
                    <a:pt x="10" y="23"/>
                  </a:cubicBezTo>
                  <a:cubicBezTo>
                    <a:pt x="10" y="42"/>
                    <a:pt x="10" y="42"/>
                    <a:pt x="10" y="42"/>
                  </a:cubicBezTo>
                  <a:cubicBezTo>
                    <a:pt x="10" y="43"/>
                    <a:pt x="9" y="44"/>
                    <a:pt x="8" y="44"/>
                  </a:cubicBezTo>
                  <a:cubicBezTo>
                    <a:pt x="7"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42" name="Oval 717"/>
            <p:cNvSpPr>
              <a:spLocks noChangeArrowheads="1"/>
            </p:cNvSpPr>
            <p:nvPr/>
          </p:nvSpPr>
          <p:spPr bwMode="auto">
            <a:xfrm>
              <a:off x="6971327" y="3301441"/>
              <a:ext cx="52421"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43" name="Freeform 718"/>
            <p:cNvSpPr/>
            <p:nvPr/>
          </p:nvSpPr>
          <p:spPr bwMode="auto">
            <a:xfrm>
              <a:off x="6755092"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3" y="44"/>
                    <a:pt x="12" y="43"/>
                    <a:pt x="12" y="42"/>
                  </a:cubicBezTo>
                  <a:cubicBezTo>
                    <a:pt x="12" y="23"/>
                    <a:pt x="12" y="23"/>
                    <a:pt x="12" y="23"/>
                  </a:cubicBezTo>
                  <a:cubicBezTo>
                    <a:pt x="10" y="23"/>
                    <a:pt x="10" y="23"/>
                    <a:pt x="10" y="23"/>
                  </a:cubicBezTo>
                  <a:cubicBezTo>
                    <a:pt x="10" y="42"/>
                    <a:pt x="10" y="42"/>
                    <a:pt x="10" y="42"/>
                  </a:cubicBezTo>
                  <a:cubicBezTo>
                    <a:pt x="10" y="43"/>
                    <a:pt x="9" y="44"/>
                    <a:pt x="8" y="44"/>
                  </a:cubicBezTo>
                  <a:cubicBezTo>
                    <a:pt x="7"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44" name="Oval 719"/>
            <p:cNvSpPr>
              <a:spLocks noChangeArrowheads="1"/>
            </p:cNvSpPr>
            <p:nvPr/>
          </p:nvSpPr>
          <p:spPr bwMode="auto">
            <a:xfrm>
              <a:off x="6803144" y="3301441"/>
              <a:ext cx="52421"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45" name="Freeform 720"/>
            <p:cNvSpPr/>
            <p:nvPr/>
          </p:nvSpPr>
          <p:spPr bwMode="auto">
            <a:xfrm>
              <a:off x="6586907"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1" y="22"/>
                    <a:pt x="20" y="22"/>
                  </a:cubicBezTo>
                  <a:cubicBezTo>
                    <a:pt x="19"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3" y="44"/>
                    <a:pt x="11" y="43"/>
                    <a:pt x="11" y="42"/>
                  </a:cubicBezTo>
                  <a:cubicBezTo>
                    <a:pt x="11" y="23"/>
                    <a:pt x="11" y="23"/>
                    <a:pt x="11" y="23"/>
                  </a:cubicBezTo>
                  <a:cubicBezTo>
                    <a:pt x="10" y="23"/>
                    <a:pt x="10" y="23"/>
                    <a:pt x="10" y="23"/>
                  </a:cubicBezTo>
                  <a:cubicBezTo>
                    <a:pt x="10" y="42"/>
                    <a:pt x="10" y="42"/>
                    <a:pt x="10" y="42"/>
                  </a:cubicBezTo>
                  <a:cubicBezTo>
                    <a:pt x="10" y="43"/>
                    <a:pt x="9" y="44"/>
                    <a:pt x="8" y="44"/>
                  </a:cubicBezTo>
                  <a:cubicBezTo>
                    <a:pt x="7"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46" name="Oval 721"/>
            <p:cNvSpPr>
              <a:spLocks noChangeArrowheads="1"/>
            </p:cNvSpPr>
            <p:nvPr/>
          </p:nvSpPr>
          <p:spPr bwMode="auto">
            <a:xfrm>
              <a:off x="6634960" y="3301441"/>
              <a:ext cx="52421"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47" name="Freeform 722"/>
            <p:cNvSpPr/>
            <p:nvPr/>
          </p:nvSpPr>
          <p:spPr bwMode="auto">
            <a:xfrm>
              <a:off x="7266195"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9" y="44"/>
                    <a:pt x="7" y="44"/>
                  </a:cubicBezTo>
                  <a:cubicBezTo>
                    <a:pt x="6"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48" name="Oval 723"/>
            <p:cNvSpPr>
              <a:spLocks noChangeArrowheads="1"/>
            </p:cNvSpPr>
            <p:nvPr/>
          </p:nvSpPr>
          <p:spPr bwMode="auto">
            <a:xfrm>
              <a:off x="7307695" y="3301441"/>
              <a:ext cx="58973"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49" name="Freeform 724"/>
            <p:cNvSpPr/>
            <p:nvPr/>
          </p:nvSpPr>
          <p:spPr bwMode="auto">
            <a:xfrm>
              <a:off x="7098011"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5" y="0"/>
                    <a:pt x="15" y="0"/>
                    <a:pt x="15"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9" y="44"/>
                    <a:pt x="7" y="44"/>
                  </a:cubicBezTo>
                  <a:cubicBezTo>
                    <a:pt x="6"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50" name="Oval 725"/>
            <p:cNvSpPr>
              <a:spLocks noChangeArrowheads="1"/>
            </p:cNvSpPr>
            <p:nvPr/>
          </p:nvSpPr>
          <p:spPr bwMode="auto">
            <a:xfrm>
              <a:off x="7139512" y="3301441"/>
              <a:ext cx="61158"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51" name="Freeform 726"/>
            <p:cNvSpPr/>
            <p:nvPr/>
          </p:nvSpPr>
          <p:spPr bwMode="auto">
            <a:xfrm>
              <a:off x="6088908"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5" y="0"/>
                    <a:pt x="15" y="0"/>
                    <a:pt x="15"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8" y="44"/>
                    <a:pt x="7" y="44"/>
                  </a:cubicBezTo>
                  <a:cubicBezTo>
                    <a:pt x="6" y="44"/>
                    <a:pt x="5" y="43"/>
                    <a:pt x="5" y="42"/>
                  </a:cubicBezTo>
                  <a:cubicBezTo>
                    <a:pt x="5" y="20"/>
                    <a:pt x="5" y="20"/>
                    <a:pt x="5" y="20"/>
                  </a:cubicBezTo>
                  <a:cubicBezTo>
                    <a:pt x="5" y="19"/>
                    <a:pt x="5" y="19"/>
                    <a:pt x="5" y="19"/>
                  </a:cubicBezTo>
                  <a:cubicBezTo>
                    <a:pt x="5" y="7"/>
                    <a:pt x="5" y="7"/>
                    <a:pt x="5" y="7"/>
                  </a:cubicBezTo>
                  <a:cubicBezTo>
                    <a:pt x="3" y="7"/>
                    <a:pt x="3" y="7"/>
                    <a:pt x="3" y="7"/>
                  </a:cubicBezTo>
                  <a:cubicBezTo>
                    <a:pt x="3" y="20"/>
                    <a:pt x="3" y="20"/>
                    <a:pt x="3" y="20"/>
                  </a:cubicBezTo>
                  <a:cubicBezTo>
                    <a:pt x="3" y="21"/>
                    <a:pt x="3" y="22"/>
                    <a:pt x="2"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52" name="Oval 727"/>
            <p:cNvSpPr>
              <a:spLocks noChangeArrowheads="1"/>
            </p:cNvSpPr>
            <p:nvPr/>
          </p:nvSpPr>
          <p:spPr bwMode="auto">
            <a:xfrm>
              <a:off x="6130409" y="3301441"/>
              <a:ext cx="52421"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53" name="Freeform 728"/>
            <p:cNvSpPr/>
            <p:nvPr/>
          </p:nvSpPr>
          <p:spPr bwMode="auto">
            <a:xfrm>
              <a:off x="5920725"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5" y="0"/>
                    <a:pt x="15" y="0"/>
                    <a:pt x="15"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8" y="44"/>
                    <a:pt x="7" y="44"/>
                  </a:cubicBezTo>
                  <a:cubicBezTo>
                    <a:pt x="6" y="44"/>
                    <a:pt x="5" y="43"/>
                    <a:pt x="5" y="42"/>
                  </a:cubicBezTo>
                  <a:cubicBezTo>
                    <a:pt x="5" y="20"/>
                    <a:pt x="5" y="20"/>
                    <a:pt x="5" y="20"/>
                  </a:cubicBezTo>
                  <a:cubicBezTo>
                    <a:pt x="5" y="19"/>
                    <a:pt x="5" y="19"/>
                    <a:pt x="5" y="19"/>
                  </a:cubicBezTo>
                  <a:cubicBezTo>
                    <a:pt x="5" y="7"/>
                    <a:pt x="5" y="7"/>
                    <a:pt x="5" y="7"/>
                  </a:cubicBezTo>
                  <a:cubicBezTo>
                    <a:pt x="3" y="7"/>
                    <a:pt x="3" y="7"/>
                    <a:pt x="3" y="7"/>
                  </a:cubicBezTo>
                  <a:cubicBezTo>
                    <a:pt x="3" y="20"/>
                    <a:pt x="3" y="20"/>
                    <a:pt x="3" y="20"/>
                  </a:cubicBezTo>
                  <a:cubicBezTo>
                    <a:pt x="3" y="21"/>
                    <a:pt x="3" y="22"/>
                    <a:pt x="1"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54" name="Oval 729"/>
            <p:cNvSpPr>
              <a:spLocks noChangeArrowheads="1"/>
            </p:cNvSpPr>
            <p:nvPr/>
          </p:nvSpPr>
          <p:spPr bwMode="auto">
            <a:xfrm>
              <a:off x="5962225" y="3301441"/>
              <a:ext cx="52421"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55" name="Freeform 730"/>
            <p:cNvSpPr/>
            <p:nvPr/>
          </p:nvSpPr>
          <p:spPr bwMode="auto">
            <a:xfrm>
              <a:off x="5752541"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5" y="0"/>
                    <a:pt x="15" y="0"/>
                    <a:pt x="15" y="0"/>
                  </a:cubicBezTo>
                  <a:cubicBezTo>
                    <a:pt x="19"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7" y="21"/>
                    <a:pt x="17" y="20"/>
                  </a:cubicBezTo>
                  <a:cubicBezTo>
                    <a:pt x="17" y="7"/>
                    <a:pt x="17" y="7"/>
                    <a:pt x="17"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3"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8" y="44"/>
                    <a:pt x="7" y="44"/>
                  </a:cubicBezTo>
                  <a:cubicBezTo>
                    <a:pt x="6" y="44"/>
                    <a:pt x="5" y="43"/>
                    <a:pt x="5" y="42"/>
                  </a:cubicBezTo>
                  <a:cubicBezTo>
                    <a:pt x="5" y="20"/>
                    <a:pt x="5" y="20"/>
                    <a:pt x="5" y="20"/>
                  </a:cubicBezTo>
                  <a:cubicBezTo>
                    <a:pt x="5" y="19"/>
                    <a:pt x="5" y="19"/>
                    <a:pt x="5" y="19"/>
                  </a:cubicBezTo>
                  <a:cubicBezTo>
                    <a:pt x="5" y="7"/>
                    <a:pt x="5" y="7"/>
                    <a:pt x="5" y="7"/>
                  </a:cubicBezTo>
                  <a:cubicBezTo>
                    <a:pt x="3" y="7"/>
                    <a:pt x="3" y="7"/>
                    <a:pt x="3" y="7"/>
                  </a:cubicBezTo>
                  <a:cubicBezTo>
                    <a:pt x="3" y="20"/>
                    <a:pt x="3" y="20"/>
                    <a:pt x="3" y="20"/>
                  </a:cubicBezTo>
                  <a:cubicBezTo>
                    <a:pt x="3" y="21"/>
                    <a:pt x="2" y="22"/>
                    <a:pt x="1" y="22"/>
                  </a:cubicBezTo>
                  <a:cubicBezTo>
                    <a:pt x="0" y="22"/>
                    <a:pt x="0" y="21"/>
                    <a:pt x="0" y="20"/>
                  </a:cubicBezTo>
                  <a:cubicBezTo>
                    <a:pt x="0" y="5"/>
                    <a:pt x="0" y="5"/>
                    <a:pt x="0" y="5"/>
                  </a:cubicBezTo>
                  <a:cubicBezTo>
                    <a:pt x="0" y="5"/>
                    <a:pt x="0" y="5"/>
                    <a:pt x="0" y="5"/>
                  </a:cubicBezTo>
                  <a:cubicBezTo>
                    <a:pt x="0" y="4"/>
                    <a:pt x="0" y="4"/>
                    <a:pt x="0" y="4"/>
                  </a:cubicBezTo>
                  <a:cubicBezTo>
                    <a:pt x="0" y="3"/>
                    <a:pt x="1"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56" name="Oval 731"/>
            <p:cNvSpPr>
              <a:spLocks noChangeArrowheads="1"/>
            </p:cNvSpPr>
            <p:nvPr/>
          </p:nvSpPr>
          <p:spPr bwMode="auto">
            <a:xfrm>
              <a:off x="5794042" y="3301441"/>
              <a:ext cx="54604"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57" name="Freeform 732"/>
            <p:cNvSpPr/>
            <p:nvPr/>
          </p:nvSpPr>
          <p:spPr bwMode="auto">
            <a:xfrm>
              <a:off x="6425276"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9" y="44"/>
                    <a:pt x="8" y="44"/>
                  </a:cubicBezTo>
                  <a:cubicBezTo>
                    <a:pt x="6"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58" name="Oval 733"/>
            <p:cNvSpPr>
              <a:spLocks noChangeArrowheads="1"/>
            </p:cNvSpPr>
            <p:nvPr/>
          </p:nvSpPr>
          <p:spPr bwMode="auto">
            <a:xfrm>
              <a:off x="6466777" y="3301441"/>
              <a:ext cx="61158"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59" name="Freeform 734"/>
            <p:cNvSpPr/>
            <p:nvPr/>
          </p:nvSpPr>
          <p:spPr bwMode="auto">
            <a:xfrm>
              <a:off x="6257093" y="3362573"/>
              <a:ext cx="141973" cy="294744"/>
            </a:xfrm>
            <a:custGeom>
              <a:avLst/>
              <a:gdLst>
                <a:gd name="T0" fmla="*/ 2147483647 w 21"/>
                <a:gd name="T1" fmla="*/ 0 h 44"/>
                <a:gd name="T2" fmla="*/ 2147483647 w 21"/>
                <a:gd name="T3" fmla="*/ 0 h 44"/>
                <a:gd name="T4" fmla="*/ 2147483647 w 21"/>
                <a:gd name="T5" fmla="*/ 2147483647 h 44"/>
                <a:gd name="T6" fmla="*/ 2147483647 w 21"/>
                <a:gd name="T7" fmla="*/ 2147483647 h 44"/>
                <a:gd name="T8" fmla="*/ 2147483647 w 21"/>
                <a:gd name="T9" fmla="*/ 2147483647 h 44"/>
                <a:gd name="T10" fmla="*/ 2147483647 w 21"/>
                <a:gd name="T11" fmla="*/ 2147483647 h 44"/>
                <a:gd name="T12" fmla="*/ 2147483647 w 21"/>
                <a:gd name="T13" fmla="*/ 2147483647 h 44"/>
                <a:gd name="T14" fmla="*/ 2147483647 w 21"/>
                <a:gd name="T15" fmla="*/ 2147483647 h 44"/>
                <a:gd name="T16" fmla="*/ 2147483647 w 21"/>
                <a:gd name="T17" fmla="*/ 2147483647 h 44"/>
                <a:gd name="T18" fmla="*/ 2147483647 w 21"/>
                <a:gd name="T19" fmla="*/ 2147483647 h 44"/>
                <a:gd name="T20" fmla="*/ 2147483647 w 21"/>
                <a:gd name="T21" fmla="*/ 2147483647 h 44"/>
                <a:gd name="T22" fmla="*/ 2147483647 w 21"/>
                <a:gd name="T23" fmla="*/ 2147483647 h 44"/>
                <a:gd name="T24" fmla="*/ 2147483647 w 21"/>
                <a:gd name="T25" fmla="*/ 2147483647 h 44"/>
                <a:gd name="T26" fmla="*/ 2147483647 w 21"/>
                <a:gd name="T27" fmla="*/ 2147483647 h 44"/>
                <a:gd name="T28" fmla="*/ 2147483647 w 21"/>
                <a:gd name="T29" fmla="*/ 2147483647 h 44"/>
                <a:gd name="T30" fmla="*/ 2147483647 w 21"/>
                <a:gd name="T31" fmla="*/ 2147483647 h 44"/>
                <a:gd name="T32" fmla="*/ 2147483647 w 21"/>
                <a:gd name="T33" fmla="*/ 2147483647 h 44"/>
                <a:gd name="T34" fmla="*/ 2147483647 w 21"/>
                <a:gd name="T35" fmla="*/ 2147483647 h 44"/>
                <a:gd name="T36" fmla="*/ 2147483647 w 21"/>
                <a:gd name="T37" fmla="*/ 2147483647 h 44"/>
                <a:gd name="T38" fmla="*/ 2147483647 w 21"/>
                <a:gd name="T39" fmla="*/ 2147483647 h 44"/>
                <a:gd name="T40" fmla="*/ 2147483647 w 21"/>
                <a:gd name="T41" fmla="*/ 2147483647 h 44"/>
                <a:gd name="T42" fmla="*/ 2147483647 w 21"/>
                <a:gd name="T43" fmla="*/ 2147483647 h 44"/>
                <a:gd name="T44" fmla="*/ 2147483647 w 21"/>
                <a:gd name="T45" fmla="*/ 2147483647 h 44"/>
                <a:gd name="T46" fmla="*/ 2147483647 w 21"/>
                <a:gd name="T47" fmla="*/ 2147483647 h 44"/>
                <a:gd name="T48" fmla="*/ 2147483647 w 21"/>
                <a:gd name="T49" fmla="*/ 2147483647 h 44"/>
                <a:gd name="T50" fmla="*/ 2147483647 w 21"/>
                <a:gd name="T51" fmla="*/ 2147483647 h 44"/>
                <a:gd name="T52" fmla="*/ 0 w 21"/>
                <a:gd name="T53" fmla="*/ 2147483647 h 44"/>
                <a:gd name="T54" fmla="*/ 0 w 21"/>
                <a:gd name="T55" fmla="*/ 2147483647 h 44"/>
                <a:gd name="T56" fmla="*/ 0 w 21"/>
                <a:gd name="T57" fmla="*/ 2147483647 h 44"/>
                <a:gd name="T58" fmla="*/ 0 w 21"/>
                <a:gd name="T59" fmla="*/ 2147483647 h 44"/>
                <a:gd name="T60" fmla="*/ 2147483647 w 21"/>
                <a:gd name="T61" fmla="*/ 0 h 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4">
                  <a:moveTo>
                    <a:pt x="5" y="0"/>
                  </a:moveTo>
                  <a:cubicBezTo>
                    <a:pt x="16" y="0"/>
                    <a:pt x="16" y="0"/>
                    <a:pt x="16" y="0"/>
                  </a:cubicBezTo>
                  <a:cubicBezTo>
                    <a:pt x="20" y="0"/>
                    <a:pt x="21" y="3"/>
                    <a:pt x="21" y="4"/>
                  </a:cubicBezTo>
                  <a:cubicBezTo>
                    <a:pt x="21" y="5"/>
                    <a:pt x="21" y="5"/>
                    <a:pt x="21" y="5"/>
                  </a:cubicBezTo>
                  <a:cubicBezTo>
                    <a:pt x="21" y="5"/>
                    <a:pt x="21" y="5"/>
                    <a:pt x="21" y="5"/>
                  </a:cubicBezTo>
                  <a:cubicBezTo>
                    <a:pt x="21" y="20"/>
                    <a:pt x="21" y="20"/>
                    <a:pt x="21" y="20"/>
                  </a:cubicBezTo>
                  <a:cubicBezTo>
                    <a:pt x="21" y="21"/>
                    <a:pt x="20" y="22"/>
                    <a:pt x="19" y="22"/>
                  </a:cubicBezTo>
                  <a:cubicBezTo>
                    <a:pt x="18" y="22"/>
                    <a:pt x="18" y="21"/>
                    <a:pt x="18" y="20"/>
                  </a:cubicBezTo>
                  <a:cubicBezTo>
                    <a:pt x="18" y="7"/>
                    <a:pt x="18" y="7"/>
                    <a:pt x="18" y="7"/>
                  </a:cubicBezTo>
                  <a:cubicBezTo>
                    <a:pt x="16" y="7"/>
                    <a:pt x="16" y="7"/>
                    <a:pt x="16" y="7"/>
                  </a:cubicBezTo>
                  <a:cubicBezTo>
                    <a:pt x="16" y="20"/>
                    <a:pt x="16" y="20"/>
                    <a:pt x="16" y="20"/>
                  </a:cubicBezTo>
                  <a:cubicBezTo>
                    <a:pt x="16" y="20"/>
                    <a:pt x="16" y="20"/>
                    <a:pt x="16" y="20"/>
                  </a:cubicBezTo>
                  <a:cubicBezTo>
                    <a:pt x="16" y="42"/>
                    <a:pt x="16" y="42"/>
                    <a:pt x="16" y="42"/>
                  </a:cubicBezTo>
                  <a:cubicBezTo>
                    <a:pt x="16" y="43"/>
                    <a:pt x="15" y="44"/>
                    <a:pt x="14" y="44"/>
                  </a:cubicBezTo>
                  <a:cubicBezTo>
                    <a:pt x="12" y="44"/>
                    <a:pt x="11" y="43"/>
                    <a:pt x="11" y="42"/>
                  </a:cubicBezTo>
                  <a:cubicBezTo>
                    <a:pt x="11" y="23"/>
                    <a:pt x="11" y="23"/>
                    <a:pt x="11" y="23"/>
                  </a:cubicBezTo>
                  <a:cubicBezTo>
                    <a:pt x="10" y="23"/>
                    <a:pt x="10" y="23"/>
                    <a:pt x="10" y="23"/>
                  </a:cubicBezTo>
                  <a:cubicBezTo>
                    <a:pt x="10" y="42"/>
                    <a:pt x="10" y="42"/>
                    <a:pt x="10" y="42"/>
                  </a:cubicBezTo>
                  <a:cubicBezTo>
                    <a:pt x="10" y="43"/>
                    <a:pt x="9" y="44"/>
                    <a:pt x="8" y="44"/>
                  </a:cubicBezTo>
                  <a:cubicBezTo>
                    <a:pt x="6" y="44"/>
                    <a:pt x="5" y="43"/>
                    <a:pt x="5" y="42"/>
                  </a:cubicBezTo>
                  <a:cubicBezTo>
                    <a:pt x="5" y="20"/>
                    <a:pt x="5" y="20"/>
                    <a:pt x="5" y="20"/>
                  </a:cubicBezTo>
                  <a:cubicBezTo>
                    <a:pt x="5" y="19"/>
                    <a:pt x="5" y="19"/>
                    <a:pt x="5" y="19"/>
                  </a:cubicBezTo>
                  <a:cubicBezTo>
                    <a:pt x="5" y="7"/>
                    <a:pt x="5" y="7"/>
                    <a:pt x="5" y="7"/>
                  </a:cubicBezTo>
                  <a:cubicBezTo>
                    <a:pt x="4" y="7"/>
                    <a:pt x="4" y="7"/>
                    <a:pt x="4" y="7"/>
                  </a:cubicBezTo>
                  <a:cubicBezTo>
                    <a:pt x="4" y="20"/>
                    <a:pt x="4" y="20"/>
                    <a:pt x="4" y="20"/>
                  </a:cubicBezTo>
                  <a:cubicBezTo>
                    <a:pt x="4" y="21"/>
                    <a:pt x="3" y="22"/>
                    <a:pt x="2" y="22"/>
                  </a:cubicBezTo>
                  <a:cubicBezTo>
                    <a:pt x="1" y="22"/>
                    <a:pt x="0" y="21"/>
                    <a:pt x="0" y="20"/>
                  </a:cubicBezTo>
                  <a:cubicBezTo>
                    <a:pt x="0" y="5"/>
                    <a:pt x="0" y="5"/>
                    <a:pt x="0" y="5"/>
                  </a:cubicBezTo>
                  <a:cubicBezTo>
                    <a:pt x="0" y="5"/>
                    <a:pt x="0" y="5"/>
                    <a:pt x="0" y="5"/>
                  </a:cubicBezTo>
                  <a:cubicBezTo>
                    <a:pt x="0" y="4"/>
                    <a:pt x="0" y="4"/>
                    <a:pt x="0" y="4"/>
                  </a:cubicBezTo>
                  <a:cubicBezTo>
                    <a:pt x="0" y="3"/>
                    <a:pt x="2" y="0"/>
                    <a:pt x="5" y="0"/>
                  </a:cubicBezTo>
                  <a:close/>
                </a:path>
              </a:pathLst>
            </a:cu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60" name="Oval 735"/>
            <p:cNvSpPr>
              <a:spLocks noChangeArrowheads="1"/>
            </p:cNvSpPr>
            <p:nvPr/>
          </p:nvSpPr>
          <p:spPr bwMode="auto">
            <a:xfrm>
              <a:off x="6298592" y="3301441"/>
              <a:ext cx="61158" cy="54583"/>
            </a:xfrm>
            <a:prstGeom prst="ellipse">
              <a:avLst/>
            </a:prstGeom>
            <a:solidFill>
              <a:schemeClr val="accent2"/>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61" name="Freeform 736"/>
            <p:cNvSpPr/>
            <p:nvPr/>
          </p:nvSpPr>
          <p:spPr bwMode="auto">
            <a:xfrm>
              <a:off x="6923275" y="3744648"/>
              <a:ext cx="141973" cy="303477"/>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1"/>
                    <a:pt x="21" y="4"/>
                    <a:pt x="21" y="5"/>
                  </a:cubicBezTo>
                  <a:cubicBezTo>
                    <a:pt x="21" y="5"/>
                    <a:pt x="21" y="5"/>
                    <a:pt x="21" y="5"/>
                  </a:cubicBezTo>
                  <a:cubicBezTo>
                    <a:pt x="21" y="6"/>
                    <a:pt x="21" y="6"/>
                    <a:pt x="21" y="6"/>
                  </a:cubicBezTo>
                  <a:cubicBezTo>
                    <a:pt x="21" y="20"/>
                    <a:pt x="21" y="20"/>
                    <a:pt x="21" y="20"/>
                  </a:cubicBezTo>
                  <a:cubicBezTo>
                    <a:pt x="21" y="21"/>
                    <a:pt x="21" y="22"/>
                    <a:pt x="20" y="22"/>
                  </a:cubicBezTo>
                  <a:cubicBezTo>
                    <a:pt x="19" y="22"/>
                    <a:pt x="18" y="21"/>
                    <a:pt x="18" y="20"/>
                  </a:cubicBezTo>
                  <a:cubicBezTo>
                    <a:pt x="18" y="8"/>
                    <a:pt x="18" y="8"/>
                    <a:pt x="18"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2" y="44"/>
                    <a:pt x="12" y="42"/>
                  </a:cubicBezTo>
                  <a:cubicBezTo>
                    <a:pt x="12" y="23"/>
                    <a:pt x="12" y="23"/>
                    <a:pt x="12"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62" name="Oval 737"/>
            <p:cNvSpPr>
              <a:spLocks noChangeArrowheads="1"/>
            </p:cNvSpPr>
            <p:nvPr/>
          </p:nvSpPr>
          <p:spPr bwMode="auto">
            <a:xfrm>
              <a:off x="6971327" y="3685699"/>
              <a:ext cx="52421" cy="58949"/>
            </a:xfrm>
            <a:prstGeom prst="ellipse">
              <a:avLst/>
            </a:pr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63" name="Freeform 738"/>
            <p:cNvSpPr/>
            <p:nvPr/>
          </p:nvSpPr>
          <p:spPr bwMode="auto">
            <a:xfrm>
              <a:off x="6755092" y="3744648"/>
              <a:ext cx="141973" cy="303477"/>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1"/>
                    <a:pt x="21" y="4"/>
                    <a:pt x="21" y="5"/>
                  </a:cubicBezTo>
                  <a:cubicBezTo>
                    <a:pt x="21" y="5"/>
                    <a:pt x="21" y="5"/>
                    <a:pt x="21" y="5"/>
                  </a:cubicBezTo>
                  <a:cubicBezTo>
                    <a:pt x="21" y="6"/>
                    <a:pt x="21" y="6"/>
                    <a:pt x="21" y="6"/>
                  </a:cubicBezTo>
                  <a:cubicBezTo>
                    <a:pt x="21" y="20"/>
                    <a:pt x="21" y="20"/>
                    <a:pt x="21" y="20"/>
                  </a:cubicBezTo>
                  <a:cubicBezTo>
                    <a:pt x="21" y="21"/>
                    <a:pt x="21" y="22"/>
                    <a:pt x="20" y="22"/>
                  </a:cubicBezTo>
                  <a:cubicBezTo>
                    <a:pt x="19" y="22"/>
                    <a:pt x="18" y="21"/>
                    <a:pt x="18" y="20"/>
                  </a:cubicBezTo>
                  <a:cubicBezTo>
                    <a:pt x="18" y="8"/>
                    <a:pt x="18" y="8"/>
                    <a:pt x="18"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2" y="44"/>
                    <a:pt x="12" y="42"/>
                  </a:cubicBezTo>
                  <a:cubicBezTo>
                    <a:pt x="12" y="23"/>
                    <a:pt x="12" y="23"/>
                    <a:pt x="12"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64" name="Oval 739"/>
            <p:cNvSpPr>
              <a:spLocks noChangeArrowheads="1"/>
            </p:cNvSpPr>
            <p:nvPr/>
          </p:nvSpPr>
          <p:spPr bwMode="auto">
            <a:xfrm>
              <a:off x="6803144" y="3685699"/>
              <a:ext cx="52421" cy="58949"/>
            </a:xfrm>
            <a:prstGeom prst="ellipse">
              <a:avLst/>
            </a:pr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65" name="Freeform 740"/>
            <p:cNvSpPr/>
            <p:nvPr/>
          </p:nvSpPr>
          <p:spPr bwMode="auto">
            <a:xfrm>
              <a:off x="6586907" y="3744648"/>
              <a:ext cx="141973" cy="303477"/>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1"/>
                    <a:pt x="21" y="4"/>
                    <a:pt x="21" y="5"/>
                  </a:cubicBezTo>
                  <a:cubicBezTo>
                    <a:pt x="21" y="5"/>
                    <a:pt x="21" y="5"/>
                    <a:pt x="21" y="5"/>
                  </a:cubicBezTo>
                  <a:cubicBezTo>
                    <a:pt x="21" y="6"/>
                    <a:pt x="21" y="6"/>
                    <a:pt x="21" y="6"/>
                  </a:cubicBezTo>
                  <a:cubicBezTo>
                    <a:pt x="21" y="20"/>
                    <a:pt x="21" y="20"/>
                    <a:pt x="21" y="20"/>
                  </a:cubicBezTo>
                  <a:cubicBezTo>
                    <a:pt x="21" y="21"/>
                    <a:pt x="21" y="22"/>
                    <a:pt x="20" y="22"/>
                  </a:cubicBezTo>
                  <a:cubicBezTo>
                    <a:pt x="19" y="22"/>
                    <a:pt x="18" y="21"/>
                    <a:pt x="18" y="20"/>
                  </a:cubicBezTo>
                  <a:cubicBezTo>
                    <a:pt x="18" y="8"/>
                    <a:pt x="18" y="8"/>
                    <a:pt x="18"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4" y="45"/>
                  </a:cubicBezTo>
                  <a:cubicBezTo>
                    <a:pt x="13"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7"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66" name="Oval 741"/>
            <p:cNvSpPr>
              <a:spLocks noChangeArrowheads="1"/>
            </p:cNvSpPr>
            <p:nvPr/>
          </p:nvSpPr>
          <p:spPr bwMode="auto">
            <a:xfrm>
              <a:off x="6634960" y="3685699"/>
              <a:ext cx="52421" cy="58949"/>
            </a:xfrm>
            <a:prstGeom prst="ellipse">
              <a:avLst/>
            </a:pr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67" name="Freeform 742"/>
            <p:cNvSpPr/>
            <p:nvPr/>
          </p:nvSpPr>
          <p:spPr bwMode="auto">
            <a:xfrm>
              <a:off x="7266195" y="3744648"/>
              <a:ext cx="141973" cy="303477"/>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19" y="1"/>
                    <a:pt x="21" y="4"/>
                    <a:pt x="21" y="5"/>
                  </a:cubicBezTo>
                  <a:cubicBezTo>
                    <a:pt x="21" y="5"/>
                    <a:pt x="21" y="5"/>
                    <a:pt x="21" y="5"/>
                  </a:cubicBezTo>
                  <a:cubicBezTo>
                    <a:pt x="21" y="6"/>
                    <a:pt x="21" y="6"/>
                    <a:pt x="21" y="6"/>
                  </a:cubicBezTo>
                  <a:cubicBezTo>
                    <a:pt x="21" y="20"/>
                    <a:pt x="21" y="20"/>
                    <a:pt x="21" y="20"/>
                  </a:cubicBezTo>
                  <a:cubicBezTo>
                    <a:pt x="21" y="21"/>
                    <a:pt x="20" y="22"/>
                    <a:pt x="19" y="22"/>
                  </a:cubicBezTo>
                  <a:cubicBezTo>
                    <a:pt x="18" y="22"/>
                    <a:pt x="17" y="21"/>
                    <a:pt x="17" y="20"/>
                  </a:cubicBezTo>
                  <a:cubicBezTo>
                    <a:pt x="17" y="8"/>
                    <a:pt x="17" y="8"/>
                    <a:pt x="17"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68" name="Oval 743"/>
            <p:cNvSpPr>
              <a:spLocks noChangeArrowheads="1"/>
            </p:cNvSpPr>
            <p:nvPr/>
          </p:nvSpPr>
          <p:spPr bwMode="auto">
            <a:xfrm>
              <a:off x="7307695" y="3685699"/>
              <a:ext cx="58973" cy="58949"/>
            </a:xfrm>
            <a:prstGeom prst="ellipse">
              <a:avLst/>
            </a:pr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69" name="Freeform 744"/>
            <p:cNvSpPr/>
            <p:nvPr/>
          </p:nvSpPr>
          <p:spPr bwMode="auto">
            <a:xfrm>
              <a:off x="7098011" y="3744648"/>
              <a:ext cx="141973" cy="303477"/>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5" y="0"/>
                    <a:pt x="15" y="0"/>
                    <a:pt x="15" y="0"/>
                  </a:cubicBezTo>
                  <a:cubicBezTo>
                    <a:pt x="19" y="1"/>
                    <a:pt x="21" y="4"/>
                    <a:pt x="21" y="5"/>
                  </a:cubicBezTo>
                  <a:cubicBezTo>
                    <a:pt x="21" y="5"/>
                    <a:pt x="21" y="5"/>
                    <a:pt x="21" y="5"/>
                  </a:cubicBezTo>
                  <a:cubicBezTo>
                    <a:pt x="21" y="6"/>
                    <a:pt x="21" y="6"/>
                    <a:pt x="21" y="6"/>
                  </a:cubicBezTo>
                  <a:cubicBezTo>
                    <a:pt x="21" y="20"/>
                    <a:pt x="21" y="20"/>
                    <a:pt x="21" y="20"/>
                  </a:cubicBezTo>
                  <a:cubicBezTo>
                    <a:pt x="21" y="21"/>
                    <a:pt x="20" y="22"/>
                    <a:pt x="19" y="22"/>
                  </a:cubicBezTo>
                  <a:cubicBezTo>
                    <a:pt x="18" y="22"/>
                    <a:pt x="17" y="21"/>
                    <a:pt x="17" y="20"/>
                  </a:cubicBezTo>
                  <a:cubicBezTo>
                    <a:pt x="17" y="8"/>
                    <a:pt x="17" y="8"/>
                    <a:pt x="17"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3"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7" y="45"/>
                  </a:cubicBezTo>
                  <a:cubicBezTo>
                    <a:pt x="6"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70" name="Oval 745"/>
            <p:cNvSpPr>
              <a:spLocks noChangeArrowheads="1"/>
            </p:cNvSpPr>
            <p:nvPr/>
          </p:nvSpPr>
          <p:spPr bwMode="auto">
            <a:xfrm>
              <a:off x="7139512" y="3685699"/>
              <a:ext cx="61158" cy="58949"/>
            </a:xfrm>
            <a:prstGeom prst="ellipse">
              <a:avLst/>
            </a:pr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71" name="Freeform 746"/>
            <p:cNvSpPr/>
            <p:nvPr/>
          </p:nvSpPr>
          <p:spPr bwMode="auto">
            <a:xfrm>
              <a:off x="6425276" y="3744648"/>
              <a:ext cx="141973" cy="303477"/>
            </a:xfrm>
            <a:custGeom>
              <a:avLst/>
              <a:gdLst>
                <a:gd name="T0" fmla="*/ 2147483647 w 21"/>
                <a:gd name="T1" fmla="*/ 0 h 45"/>
                <a:gd name="T2" fmla="*/ 2147483647 w 21"/>
                <a:gd name="T3" fmla="*/ 0 h 45"/>
                <a:gd name="T4" fmla="*/ 2147483647 w 21"/>
                <a:gd name="T5" fmla="*/ 2147483647 h 45"/>
                <a:gd name="T6" fmla="*/ 2147483647 w 21"/>
                <a:gd name="T7" fmla="*/ 2147483647 h 45"/>
                <a:gd name="T8" fmla="*/ 2147483647 w 21"/>
                <a:gd name="T9" fmla="*/ 2147483647 h 45"/>
                <a:gd name="T10" fmla="*/ 2147483647 w 21"/>
                <a:gd name="T11" fmla="*/ 2147483647 h 45"/>
                <a:gd name="T12" fmla="*/ 2147483647 w 21"/>
                <a:gd name="T13" fmla="*/ 2147483647 h 45"/>
                <a:gd name="T14" fmla="*/ 2147483647 w 21"/>
                <a:gd name="T15" fmla="*/ 2147483647 h 45"/>
                <a:gd name="T16" fmla="*/ 2147483647 w 21"/>
                <a:gd name="T17" fmla="*/ 2147483647 h 45"/>
                <a:gd name="T18" fmla="*/ 2147483647 w 21"/>
                <a:gd name="T19" fmla="*/ 2147483647 h 45"/>
                <a:gd name="T20" fmla="*/ 2147483647 w 21"/>
                <a:gd name="T21" fmla="*/ 2147483647 h 45"/>
                <a:gd name="T22" fmla="*/ 2147483647 w 21"/>
                <a:gd name="T23" fmla="*/ 2147483647 h 45"/>
                <a:gd name="T24" fmla="*/ 2147483647 w 21"/>
                <a:gd name="T25" fmla="*/ 2147483647 h 45"/>
                <a:gd name="T26" fmla="*/ 2147483647 w 21"/>
                <a:gd name="T27" fmla="*/ 2147483647 h 45"/>
                <a:gd name="T28" fmla="*/ 2147483647 w 21"/>
                <a:gd name="T29" fmla="*/ 2147483647 h 45"/>
                <a:gd name="T30" fmla="*/ 2147483647 w 21"/>
                <a:gd name="T31" fmla="*/ 2147483647 h 45"/>
                <a:gd name="T32" fmla="*/ 2147483647 w 21"/>
                <a:gd name="T33" fmla="*/ 2147483647 h 45"/>
                <a:gd name="T34" fmla="*/ 2147483647 w 21"/>
                <a:gd name="T35" fmla="*/ 2147483647 h 45"/>
                <a:gd name="T36" fmla="*/ 2147483647 w 21"/>
                <a:gd name="T37" fmla="*/ 2147483647 h 45"/>
                <a:gd name="T38" fmla="*/ 2147483647 w 21"/>
                <a:gd name="T39" fmla="*/ 2147483647 h 45"/>
                <a:gd name="T40" fmla="*/ 2147483647 w 21"/>
                <a:gd name="T41" fmla="*/ 2147483647 h 45"/>
                <a:gd name="T42" fmla="*/ 2147483647 w 21"/>
                <a:gd name="T43" fmla="*/ 2147483647 h 45"/>
                <a:gd name="T44" fmla="*/ 2147483647 w 21"/>
                <a:gd name="T45" fmla="*/ 2147483647 h 45"/>
                <a:gd name="T46" fmla="*/ 2147483647 w 21"/>
                <a:gd name="T47" fmla="*/ 2147483647 h 45"/>
                <a:gd name="T48" fmla="*/ 2147483647 w 21"/>
                <a:gd name="T49" fmla="*/ 2147483647 h 45"/>
                <a:gd name="T50" fmla="*/ 2147483647 w 21"/>
                <a:gd name="T51" fmla="*/ 2147483647 h 45"/>
                <a:gd name="T52" fmla="*/ 0 w 21"/>
                <a:gd name="T53" fmla="*/ 2147483647 h 45"/>
                <a:gd name="T54" fmla="*/ 0 w 21"/>
                <a:gd name="T55" fmla="*/ 2147483647 h 45"/>
                <a:gd name="T56" fmla="*/ 0 w 21"/>
                <a:gd name="T57" fmla="*/ 2147483647 h 45"/>
                <a:gd name="T58" fmla="*/ 0 w 21"/>
                <a:gd name="T59" fmla="*/ 2147483647 h 45"/>
                <a:gd name="T60" fmla="*/ 2147483647 w 21"/>
                <a:gd name="T61" fmla="*/ 0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 h="45">
                  <a:moveTo>
                    <a:pt x="5" y="0"/>
                  </a:moveTo>
                  <a:cubicBezTo>
                    <a:pt x="16" y="0"/>
                    <a:pt x="16" y="0"/>
                    <a:pt x="16" y="0"/>
                  </a:cubicBezTo>
                  <a:cubicBezTo>
                    <a:pt x="20" y="1"/>
                    <a:pt x="21" y="4"/>
                    <a:pt x="21" y="5"/>
                  </a:cubicBezTo>
                  <a:cubicBezTo>
                    <a:pt x="21" y="5"/>
                    <a:pt x="21" y="5"/>
                    <a:pt x="21" y="5"/>
                  </a:cubicBezTo>
                  <a:cubicBezTo>
                    <a:pt x="21" y="6"/>
                    <a:pt x="21" y="6"/>
                    <a:pt x="21" y="6"/>
                  </a:cubicBezTo>
                  <a:cubicBezTo>
                    <a:pt x="21" y="20"/>
                    <a:pt x="21" y="20"/>
                    <a:pt x="21" y="20"/>
                  </a:cubicBezTo>
                  <a:cubicBezTo>
                    <a:pt x="21" y="21"/>
                    <a:pt x="20" y="22"/>
                    <a:pt x="19" y="22"/>
                  </a:cubicBezTo>
                  <a:cubicBezTo>
                    <a:pt x="18" y="22"/>
                    <a:pt x="18" y="21"/>
                    <a:pt x="18" y="20"/>
                  </a:cubicBezTo>
                  <a:cubicBezTo>
                    <a:pt x="18" y="8"/>
                    <a:pt x="18" y="8"/>
                    <a:pt x="18" y="8"/>
                  </a:cubicBezTo>
                  <a:cubicBezTo>
                    <a:pt x="16" y="8"/>
                    <a:pt x="16" y="8"/>
                    <a:pt x="16" y="8"/>
                  </a:cubicBezTo>
                  <a:cubicBezTo>
                    <a:pt x="16" y="20"/>
                    <a:pt x="16" y="20"/>
                    <a:pt x="16" y="20"/>
                  </a:cubicBezTo>
                  <a:cubicBezTo>
                    <a:pt x="16" y="20"/>
                    <a:pt x="16" y="20"/>
                    <a:pt x="16" y="20"/>
                  </a:cubicBezTo>
                  <a:cubicBezTo>
                    <a:pt x="16" y="42"/>
                    <a:pt x="16" y="42"/>
                    <a:pt x="16" y="42"/>
                  </a:cubicBezTo>
                  <a:cubicBezTo>
                    <a:pt x="16" y="44"/>
                    <a:pt x="15" y="45"/>
                    <a:pt x="14" y="45"/>
                  </a:cubicBezTo>
                  <a:cubicBezTo>
                    <a:pt x="12" y="45"/>
                    <a:pt x="11" y="44"/>
                    <a:pt x="11" y="42"/>
                  </a:cubicBezTo>
                  <a:cubicBezTo>
                    <a:pt x="11" y="23"/>
                    <a:pt x="11" y="23"/>
                    <a:pt x="11" y="23"/>
                  </a:cubicBezTo>
                  <a:cubicBezTo>
                    <a:pt x="10" y="23"/>
                    <a:pt x="10" y="23"/>
                    <a:pt x="10" y="23"/>
                  </a:cubicBezTo>
                  <a:cubicBezTo>
                    <a:pt x="10" y="42"/>
                    <a:pt x="10" y="42"/>
                    <a:pt x="10" y="42"/>
                  </a:cubicBezTo>
                  <a:cubicBezTo>
                    <a:pt x="10" y="44"/>
                    <a:pt x="9" y="45"/>
                    <a:pt x="8" y="45"/>
                  </a:cubicBezTo>
                  <a:cubicBezTo>
                    <a:pt x="6" y="45"/>
                    <a:pt x="5" y="44"/>
                    <a:pt x="5" y="42"/>
                  </a:cubicBezTo>
                  <a:cubicBezTo>
                    <a:pt x="5" y="20"/>
                    <a:pt x="5" y="20"/>
                    <a:pt x="5" y="20"/>
                  </a:cubicBezTo>
                  <a:cubicBezTo>
                    <a:pt x="5" y="20"/>
                    <a:pt x="5" y="20"/>
                    <a:pt x="5" y="20"/>
                  </a:cubicBezTo>
                  <a:cubicBezTo>
                    <a:pt x="5" y="8"/>
                    <a:pt x="5" y="8"/>
                    <a:pt x="5" y="8"/>
                  </a:cubicBezTo>
                  <a:cubicBezTo>
                    <a:pt x="4" y="8"/>
                    <a:pt x="4" y="8"/>
                    <a:pt x="4" y="8"/>
                  </a:cubicBezTo>
                  <a:cubicBezTo>
                    <a:pt x="4" y="20"/>
                    <a:pt x="4" y="20"/>
                    <a:pt x="4" y="20"/>
                  </a:cubicBezTo>
                  <a:cubicBezTo>
                    <a:pt x="4" y="21"/>
                    <a:pt x="3" y="22"/>
                    <a:pt x="2" y="22"/>
                  </a:cubicBezTo>
                  <a:cubicBezTo>
                    <a:pt x="1" y="22"/>
                    <a:pt x="0" y="21"/>
                    <a:pt x="0" y="20"/>
                  </a:cubicBezTo>
                  <a:cubicBezTo>
                    <a:pt x="0" y="6"/>
                    <a:pt x="0" y="6"/>
                    <a:pt x="0" y="6"/>
                  </a:cubicBezTo>
                  <a:cubicBezTo>
                    <a:pt x="0" y="5"/>
                    <a:pt x="0" y="5"/>
                    <a:pt x="0" y="5"/>
                  </a:cubicBezTo>
                  <a:cubicBezTo>
                    <a:pt x="0" y="5"/>
                    <a:pt x="0" y="5"/>
                    <a:pt x="0" y="5"/>
                  </a:cubicBezTo>
                  <a:cubicBezTo>
                    <a:pt x="0" y="3"/>
                    <a:pt x="2" y="0"/>
                    <a:pt x="5" y="0"/>
                  </a:cubicBezTo>
                  <a:close/>
                </a:path>
              </a:pathLst>
            </a:cu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17672" name="Oval 747"/>
            <p:cNvSpPr>
              <a:spLocks noChangeArrowheads="1"/>
            </p:cNvSpPr>
            <p:nvPr/>
          </p:nvSpPr>
          <p:spPr bwMode="auto">
            <a:xfrm>
              <a:off x="6466777" y="3685699"/>
              <a:ext cx="61158" cy="58949"/>
            </a:xfrm>
            <a:prstGeom prst="ellipse">
              <a:avLst/>
            </a:prstGeom>
            <a:solidFill>
              <a:schemeClr val="accent4"/>
            </a:solidFill>
            <a:ln>
              <a:noFill/>
            </a:ln>
          </p:spPr>
          <p:txBody>
            <a:bodyPr/>
            <a:lstStyle/>
            <a:p>
              <a:pPr fontAlgn="base">
                <a:spcBef>
                  <a:spcPct val="0"/>
                </a:spcBef>
                <a:spcAft>
                  <a:spcPct val="0"/>
                </a:spcAft>
              </a:pPr>
              <a:endParaRPr lang="zh-CN" altLang="en-US">
                <a:solidFill>
                  <a:prstClr val="black">
                    <a:lumMod val="75000"/>
                    <a:lumOff val="25000"/>
                  </a:prstClr>
                </a:solidFill>
              </a:endParaRPr>
            </a:p>
          </p:txBody>
        </p:sp>
        <p:sp>
          <p:nvSpPr>
            <p:cNvPr id="292" name="TextBox 291"/>
            <p:cNvSpPr txBox="1"/>
            <p:nvPr/>
          </p:nvSpPr>
          <p:spPr bwMode="auto">
            <a:xfrm>
              <a:off x="7533726" y="2564716"/>
              <a:ext cx="851515" cy="246221"/>
            </a:xfrm>
            <a:prstGeom prst="rect">
              <a:avLst/>
            </a:prstGeom>
            <a:noFill/>
          </p:spPr>
          <p:txBody>
            <a:bodyPr wrap="none">
              <a:spAutoFit/>
            </a:bodyPr>
            <a:lstStyle/>
            <a:p>
              <a:pPr>
                <a:defRPr/>
              </a:pPr>
              <a:r>
                <a:rPr lang="zh-CN" altLang="en-US" sz="1000" spc="300" dirty="0">
                  <a:solidFill>
                    <a:prstClr val="black">
                      <a:lumMod val="75000"/>
                      <a:lumOff val="25000"/>
                    </a:prstClr>
                  </a:solidFill>
                  <a:latin typeface="微软雅黑" pitchFamily="34" charset="-122"/>
                  <a:ea typeface="微软雅黑" pitchFamily="34" charset="-122"/>
                  <a:cs typeface="Arial" pitchFamily="34" charset="0"/>
                </a:rPr>
                <a:t>添加标题</a:t>
              </a:r>
            </a:p>
          </p:txBody>
        </p:sp>
        <p:sp>
          <p:nvSpPr>
            <p:cNvPr id="293" name="TextBox 292"/>
            <p:cNvSpPr txBox="1"/>
            <p:nvPr/>
          </p:nvSpPr>
          <p:spPr bwMode="auto">
            <a:xfrm>
              <a:off x="7533726" y="2968477"/>
              <a:ext cx="851515" cy="246221"/>
            </a:xfrm>
            <a:prstGeom prst="rect">
              <a:avLst/>
            </a:prstGeom>
            <a:noFill/>
          </p:spPr>
          <p:txBody>
            <a:bodyPr wrap="none">
              <a:spAutoFit/>
            </a:bodyPr>
            <a:lstStyle/>
            <a:p>
              <a:pPr>
                <a:defRPr/>
              </a:pPr>
              <a:r>
                <a:rPr lang="zh-CN" altLang="en-US" sz="1000" spc="300" dirty="0">
                  <a:solidFill>
                    <a:prstClr val="black">
                      <a:lumMod val="75000"/>
                      <a:lumOff val="25000"/>
                    </a:prstClr>
                  </a:solidFill>
                  <a:latin typeface="微软雅黑" pitchFamily="34" charset="-122"/>
                  <a:ea typeface="微软雅黑" pitchFamily="34" charset="-122"/>
                  <a:cs typeface="Arial" pitchFamily="34" charset="0"/>
                </a:rPr>
                <a:t>添加标题</a:t>
              </a:r>
            </a:p>
          </p:txBody>
        </p:sp>
        <p:sp>
          <p:nvSpPr>
            <p:cNvPr id="294" name="TextBox 293"/>
            <p:cNvSpPr txBox="1"/>
            <p:nvPr/>
          </p:nvSpPr>
          <p:spPr bwMode="auto">
            <a:xfrm>
              <a:off x="7533726" y="3360363"/>
              <a:ext cx="851515" cy="246221"/>
            </a:xfrm>
            <a:prstGeom prst="rect">
              <a:avLst/>
            </a:prstGeom>
            <a:noFill/>
          </p:spPr>
          <p:txBody>
            <a:bodyPr wrap="none">
              <a:spAutoFit/>
            </a:bodyPr>
            <a:lstStyle/>
            <a:p>
              <a:pPr>
                <a:defRPr/>
              </a:pPr>
              <a:r>
                <a:rPr lang="zh-CN" altLang="en-US" sz="1000" spc="300" dirty="0">
                  <a:solidFill>
                    <a:prstClr val="black">
                      <a:lumMod val="75000"/>
                      <a:lumOff val="25000"/>
                    </a:prstClr>
                  </a:solidFill>
                  <a:latin typeface="微软雅黑" pitchFamily="34" charset="-122"/>
                  <a:ea typeface="微软雅黑" pitchFamily="34" charset="-122"/>
                  <a:cs typeface="Arial" pitchFamily="34" charset="0"/>
                </a:rPr>
                <a:t>添加标题</a:t>
              </a:r>
            </a:p>
          </p:txBody>
        </p:sp>
        <p:sp>
          <p:nvSpPr>
            <p:cNvPr id="295" name="TextBox 294"/>
            <p:cNvSpPr txBox="1"/>
            <p:nvPr/>
          </p:nvSpPr>
          <p:spPr bwMode="auto">
            <a:xfrm>
              <a:off x="7533726" y="3764124"/>
              <a:ext cx="851515" cy="246221"/>
            </a:xfrm>
            <a:prstGeom prst="rect">
              <a:avLst/>
            </a:prstGeom>
            <a:noFill/>
          </p:spPr>
          <p:txBody>
            <a:bodyPr wrap="none">
              <a:spAutoFit/>
            </a:bodyPr>
            <a:lstStyle/>
            <a:p>
              <a:pPr>
                <a:defRPr/>
              </a:pPr>
              <a:r>
                <a:rPr lang="zh-CN" altLang="en-US" sz="1000" spc="300" dirty="0">
                  <a:solidFill>
                    <a:prstClr val="black">
                      <a:lumMod val="75000"/>
                      <a:lumOff val="25000"/>
                    </a:prstClr>
                  </a:solidFill>
                  <a:latin typeface="微软雅黑" pitchFamily="34" charset="-122"/>
                  <a:ea typeface="微软雅黑" pitchFamily="34" charset="-122"/>
                  <a:cs typeface="Arial" pitchFamily="34" charset="0"/>
                </a:rPr>
                <a:t>添加标题</a:t>
              </a:r>
            </a:p>
          </p:txBody>
        </p:sp>
      </p:grpSp>
      <p:graphicFrame>
        <p:nvGraphicFramePr>
          <p:cNvPr id="116" name="Chart 4"/>
          <p:cNvGraphicFramePr/>
          <p:nvPr>
            <p:extLst/>
          </p:nvPr>
        </p:nvGraphicFramePr>
        <p:xfrm>
          <a:off x="734152" y="2213510"/>
          <a:ext cx="3684872" cy="223044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5042681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1000"/>
                                        <p:tgtEl>
                                          <p:spTgt spid="116"/>
                                        </p:tgtEl>
                                      </p:cBhvr>
                                    </p:animEffect>
                                    <p:anim calcmode="lin" valueType="num">
                                      <p:cBhvr>
                                        <p:cTn id="8" dur="1000" fill="hold"/>
                                        <p:tgtEl>
                                          <p:spTgt spid="116"/>
                                        </p:tgtEl>
                                        <p:attrNameLst>
                                          <p:attrName>ppt_x</p:attrName>
                                        </p:attrNameLst>
                                      </p:cBhvr>
                                      <p:tavLst>
                                        <p:tav tm="0">
                                          <p:val>
                                            <p:strVal val="#ppt_x"/>
                                          </p:val>
                                        </p:tav>
                                        <p:tav tm="100000">
                                          <p:val>
                                            <p:strVal val="#ppt_x"/>
                                          </p:val>
                                        </p:tav>
                                      </p:tavLst>
                                    </p:anim>
                                    <p:anim calcmode="lin" valueType="num">
                                      <p:cBhvr>
                                        <p:cTn id="9" dur="10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91"/>
                                        </p:tgtEl>
                                        <p:attrNameLst>
                                          <p:attrName>style.visibility</p:attrName>
                                        </p:attrNameLst>
                                      </p:cBhvr>
                                      <p:to>
                                        <p:strVal val="visible"/>
                                      </p:to>
                                    </p:set>
                                    <p:animEffect transition="in" filter="fade">
                                      <p:cBhvr>
                                        <p:cTn id="13" dur="1000"/>
                                        <p:tgtEl>
                                          <p:spTgt spid="291"/>
                                        </p:tgtEl>
                                      </p:cBhvr>
                                    </p:animEffect>
                                    <p:anim calcmode="lin" valueType="num">
                                      <p:cBhvr>
                                        <p:cTn id="14" dur="1000" fill="hold"/>
                                        <p:tgtEl>
                                          <p:spTgt spid="291"/>
                                        </p:tgtEl>
                                        <p:attrNameLst>
                                          <p:attrName>ppt_x</p:attrName>
                                        </p:attrNameLst>
                                      </p:cBhvr>
                                      <p:tavLst>
                                        <p:tav tm="0">
                                          <p:val>
                                            <p:strVal val="#ppt_x"/>
                                          </p:val>
                                        </p:tav>
                                        <p:tav tm="100000">
                                          <p:val>
                                            <p:strVal val="#ppt_x"/>
                                          </p:val>
                                        </p:tav>
                                      </p:tavLst>
                                    </p:anim>
                                    <p:anim calcmode="lin" valueType="num">
                                      <p:cBhvr>
                                        <p:cTn id="15" dur="1000" fill="hold"/>
                                        <p:tgtEl>
                                          <p:spTgt spid="29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 grpId="0"/>
      <p:bldGraphic spid="116"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55"/>
          <p:cNvSpPr txBox="1">
            <a:spLocks noChangeArrowheads="1"/>
          </p:cNvSpPr>
          <p:nvPr/>
        </p:nvSpPr>
        <p:spPr bwMode="auto">
          <a:xfrm>
            <a:off x="952843" y="139511"/>
            <a:ext cx="2333702"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点击添加标题</a:t>
            </a:r>
          </a:p>
        </p:txBody>
      </p:sp>
      <p:sp>
        <p:nvSpPr>
          <p:cNvPr id="22" name="椭圆 21"/>
          <p:cNvSpPr/>
          <p:nvPr/>
        </p:nvSpPr>
        <p:spPr bwMode="auto">
          <a:xfrm>
            <a:off x="5230916" y="1131590"/>
            <a:ext cx="1088567" cy="1086932"/>
          </a:xfrm>
          <a:prstGeom prst="ellipse">
            <a:avLst/>
          </a:prstGeom>
          <a:solidFill>
            <a:schemeClr val="bg1"/>
          </a:solidFill>
          <a:ln w="12700">
            <a:solidFill>
              <a:srgbClr val="AC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4" name="椭圆 23"/>
          <p:cNvSpPr/>
          <p:nvPr/>
        </p:nvSpPr>
        <p:spPr bwMode="auto">
          <a:xfrm>
            <a:off x="2742262" y="1131590"/>
            <a:ext cx="1088567" cy="1086932"/>
          </a:xfrm>
          <a:prstGeom prst="ellipse">
            <a:avLst/>
          </a:prstGeom>
          <a:solidFill>
            <a:schemeClr val="bg1"/>
          </a:solidFill>
          <a:ln w="12700">
            <a:solidFill>
              <a:srgbClr val="AC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5" name="椭圆 24"/>
          <p:cNvSpPr/>
          <p:nvPr/>
        </p:nvSpPr>
        <p:spPr bwMode="auto">
          <a:xfrm>
            <a:off x="5230916" y="3422724"/>
            <a:ext cx="1088567" cy="1086931"/>
          </a:xfrm>
          <a:prstGeom prst="ellipse">
            <a:avLst/>
          </a:prstGeom>
          <a:solidFill>
            <a:schemeClr val="bg1"/>
          </a:solidFill>
          <a:ln w="12700">
            <a:solidFill>
              <a:srgbClr val="AC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6" name="椭圆 25"/>
          <p:cNvSpPr/>
          <p:nvPr/>
        </p:nvSpPr>
        <p:spPr bwMode="auto">
          <a:xfrm>
            <a:off x="2742262" y="3422724"/>
            <a:ext cx="1088567" cy="1086931"/>
          </a:xfrm>
          <a:prstGeom prst="ellipse">
            <a:avLst/>
          </a:prstGeom>
          <a:solidFill>
            <a:schemeClr val="bg1"/>
          </a:solidFill>
          <a:ln w="12700">
            <a:solidFill>
              <a:srgbClr val="AC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7" name="文本框 12"/>
          <p:cNvSpPr>
            <a:spLocks/>
          </p:cNvSpPr>
          <p:nvPr/>
        </p:nvSpPr>
        <p:spPr bwMode="auto">
          <a:xfrm>
            <a:off x="3553641" y="1818471"/>
            <a:ext cx="1954464" cy="1957048"/>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AC0000"/>
          </a:solidFill>
          <a:ln>
            <a:noFill/>
          </a:ln>
          <a:extLst/>
        </p:spPr>
        <p:txBody>
          <a:bodyPr lIns="0" tIns="0" rIns="0" bIns="0" anchor="ctr"/>
          <a:lstStyle/>
          <a:p>
            <a:pPr algn="ctr" eaLnBrk="1" hangingPunct="1"/>
            <a:r>
              <a:rPr lang="zh-CN" altLang="en-US" sz="2600">
                <a:solidFill>
                  <a:schemeClr val="bg1"/>
                </a:solidFill>
                <a:latin typeface="微软雅黑" pitchFamily="34" charset="-122"/>
                <a:ea typeface="微软雅黑" pitchFamily="34" charset="-122"/>
              </a:rPr>
              <a:t>标题</a:t>
            </a:r>
          </a:p>
        </p:txBody>
      </p:sp>
      <p:sp>
        <p:nvSpPr>
          <p:cNvPr id="28" name="TextBox 27"/>
          <p:cNvSpPr txBox="1"/>
          <p:nvPr/>
        </p:nvSpPr>
        <p:spPr>
          <a:xfrm>
            <a:off x="6464742"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0" name="TextBox 29"/>
          <p:cNvSpPr txBox="1"/>
          <p:nvPr/>
        </p:nvSpPr>
        <p:spPr>
          <a:xfrm>
            <a:off x="6464742" y="3536491"/>
            <a:ext cx="2005624" cy="89615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1" name="TextBox 30"/>
          <p:cNvSpPr txBox="1"/>
          <p:nvPr/>
        </p:nvSpPr>
        <p:spPr>
          <a:xfrm>
            <a:off x="673634" y="3518990"/>
            <a:ext cx="2005624" cy="89440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2" name="TextBox 31"/>
          <p:cNvSpPr txBox="1"/>
          <p:nvPr/>
        </p:nvSpPr>
        <p:spPr>
          <a:xfrm>
            <a:off x="673634"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Tree>
    <p:extLst>
      <p:ext uri="{BB962C8B-B14F-4D97-AF65-F5344CB8AC3E}">
        <p14:creationId xmlns:p14="http://schemas.microsoft.com/office/powerpoint/2010/main" val="190788122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anim calcmode="lin" valueType="num">
                                      <p:cBhvr>
                                        <p:cTn id="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
                                        </p:tgtEl>
                                      </p:cBhvr>
                                    </p:animEffect>
                                  </p:childTnLst>
                                </p:cTn>
                              </p:par>
                            </p:childTnLst>
                          </p:cTn>
                        </p:par>
                        <p:par>
                          <p:cTn id="12" fill="hold">
                            <p:stCondLst>
                              <p:cond delay="750"/>
                            </p:stCondLst>
                            <p:childTnLst>
                              <p:par>
                                <p:cTn id="13" presetID="53" presetClass="entr" presetSubtype="16"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childTnLst>
                          </p:cTn>
                        </p:par>
                        <p:par>
                          <p:cTn id="18" fill="hold">
                            <p:stCondLst>
                              <p:cond delay="1250"/>
                            </p:stCondLst>
                            <p:childTnLst>
                              <p:par>
                                <p:cTn id="19" presetID="53" presetClass="entr" presetSubtype="16"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par>
                          <p:cTn id="24" fill="hold">
                            <p:stCondLst>
                              <p:cond delay="1750"/>
                            </p:stCondLst>
                            <p:childTnLst>
                              <p:par>
                                <p:cTn id="25" presetID="22" presetClass="entr" presetSubtype="2"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right)">
                                      <p:cBhvr>
                                        <p:cTn id="27" dur="500"/>
                                        <p:tgtEl>
                                          <p:spTgt spid="32"/>
                                        </p:tgtEl>
                                      </p:cBhvr>
                                    </p:animEffect>
                                  </p:childTnLst>
                                </p:cTn>
                              </p:par>
                            </p:childTnLst>
                          </p:cTn>
                        </p:par>
                        <p:par>
                          <p:cTn id="28" fill="hold">
                            <p:stCondLst>
                              <p:cond delay="225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275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par>
                          <p:cTn id="38" fill="hold">
                            <p:stCondLst>
                              <p:cond delay="3250"/>
                            </p:stCondLst>
                            <p:childTnLst>
                              <p:par>
                                <p:cTn id="39" presetID="5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childTnLst>
                          </p:cTn>
                        </p:par>
                        <p:par>
                          <p:cTn id="44" fill="hold">
                            <p:stCondLst>
                              <p:cond delay="3750"/>
                            </p:stCondLst>
                            <p:childTnLst>
                              <p:par>
                                <p:cTn id="45" presetID="22" presetClass="entr" presetSubtype="2"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right)">
                                      <p:cBhvr>
                                        <p:cTn id="47" dur="500"/>
                                        <p:tgtEl>
                                          <p:spTgt spid="31"/>
                                        </p:tgtEl>
                                      </p:cBhvr>
                                    </p:animEffect>
                                  </p:childTnLst>
                                </p:cTn>
                              </p:par>
                            </p:childTnLst>
                          </p:cTn>
                        </p:par>
                        <p:par>
                          <p:cTn id="48" fill="hold">
                            <p:stCondLst>
                              <p:cond delay="4250"/>
                            </p:stCondLst>
                            <p:childTnLst>
                              <p:par>
                                <p:cTn id="49" presetID="53" presetClass="entr" presetSubtype="16"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ppt_w</p:attrName>
                                        </p:attrNameLst>
                                      </p:cBhvr>
                                      <p:tavLst>
                                        <p:tav tm="0">
                                          <p:val>
                                            <p:fltVal val="0"/>
                                          </p:val>
                                        </p:tav>
                                        <p:tav tm="100000">
                                          <p:val>
                                            <p:strVal val="#ppt_w"/>
                                          </p:val>
                                        </p:tav>
                                      </p:tavLst>
                                    </p:anim>
                                    <p:anim calcmode="lin" valueType="num">
                                      <p:cBhvr>
                                        <p:cTn id="52" dur="500" fill="hold"/>
                                        <p:tgtEl>
                                          <p:spTgt spid="25"/>
                                        </p:tgtEl>
                                        <p:attrNameLst>
                                          <p:attrName>ppt_h</p:attrName>
                                        </p:attrNameLst>
                                      </p:cBhvr>
                                      <p:tavLst>
                                        <p:tav tm="0">
                                          <p:val>
                                            <p:fltVal val="0"/>
                                          </p:val>
                                        </p:tav>
                                        <p:tav tm="100000">
                                          <p:val>
                                            <p:strVal val="#ppt_h"/>
                                          </p:val>
                                        </p:tav>
                                      </p:tavLst>
                                    </p:anim>
                                    <p:animEffect transition="in" filter="fade">
                                      <p:cBhvr>
                                        <p:cTn id="53" dur="500"/>
                                        <p:tgtEl>
                                          <p:spTgt spid="25"/>
                                        </p:tgtEl>
                                      </p:cBhvr>
                                    </p:animEffect>
                                  </p:childTnLst>
                                </p:cTn>
                              </p:par>
                            </p:childTnLst>
                          </p:cTn>
                        </p:par>
                        <p:par>
                          <p:cTn id="54" fill="hold">
                            <p:stCondLst>
                              <p:cond delay="4750"/>
                            </p:stCondLst>
                            <p:childTnLst>
                              <p:par>
                                <p:cTn id="55" presetID="22" presetClass="entr" presetSubtype="8"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left)">
                                      <p:cBhvr>
                                        <p:cTn id="5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animBg="1"/>
      <p:bldP spid="24" grpId="0" animBg="1"/>
      <p:bldP spid="25" grpId="0" animBg="1"/>
      <p:bldP spid="26" grpId="0" animBg="1"/>
      <p:bldP spid="27" grpId="0" animBg="1"/>
      <p:bldP spid="28" grpId="0"/>
      <p:bldP spid="30" grpId="0"/>
      <p:bldP spid="31"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169" y="0"/>
            <a:ext cx="9136831" cy="5368756"/>
          </a:xfrm>
          <a:prstGeom prst="rect">
            <a:avLst/>
          </a:prstGeom>
        </p:spPr>
      </p:pic>
      <p:grpSp>
        <p:nvGrpSpPr>
          <p:cNvPr id="17" name="组合 16"/>
          <p:cNvGrpSpPr/>
          <p:nvPr/>
        </p:nvGrpSpPr>
        <p:grpSpPr>
          <a:xfrm>
            <a:off x="-1" y="22710"/>
            <a:ext cx="9144000" cy="5487174"/>
            <a:chOff x="-1" y="22710"/>
            <a:chExt cx="9144000" cy="5487174"/>
          </a:xfrm>
        </p:grpSpPr>
        <p:pic>
          <p:nvPicPr>
            <p:cNvPr id="3" name="图片 2"/>
            <p:cNvPicPr>
              <a:picLocks noChangeAspect="1"/>
            </p:cNvPicPr>
            <p:nvPr/>
          </p:nvPicPr>
          <p:blipFill>
            <a:blip r:embed="rId16" cstate="print">
              <a:extLst>
                <a:ext uri="{BEBA8EAE-BF5A-486C-A8C5-ECC9F3942E4B}">
                  <a14:imgProps xmlns:a14="http://schemas.microsoft.com/office/drawing/2010/main">
                    <a14:imgLayer r:embed="rId17">
                      <a14:imgEffect>
                        <a14:saturation sat="400000"/>
                      </a14:imgEffect>
                    </a14:imgLayer>
                  </a14:imgProps>
                </a:ext>
                <a:ext uri="{28A0092B-C50C-407E-A947-70E740481C1C}">
                  <a14:useLocalDpi xmlns:a14="http://schemas.microsoft.com/office/drawing/2010/main" val="0"/>
                </a:ext>
              </a:extLst>
            </a:blip>
            <a:stretch>
              <a:fillRect/>
            </a:stretch>
          </p:blipFill>
          <p:spPr>
            <a:xfrm>
              <a:off x="-1" y="4077235"/>
              <a:ext cx="9144000" cy="1432649"/>
            </a:xfrm>
            <a:prstGeom prst="rect">
              <a:avLst/>
            </a:prstGeom>
          </p:spPr>
        </p:pic>
        <p:pic>
          <p:nvPicPr>
            <p:cNvPr id="5" name="图片 4"/>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16980" y="3644770"/>
              <a:ext cx="1760995" cy="1723986"/>
            </a:xfrm>
            <a:prstGeom prst="rect">
              <a:avLst/>
            </a:prstGeom>
          </p:spPr>
        </p:pic>
        <p:pic>
          <p:nvPicPr>
            <p:cNvPr id="2" name="图片 1"/>
            <p:cNvPicPr>
              <a:picLocks noChangeAspect="1"/>
            </p:cNvPicPr>
            <p:nvPr/>
          </p:nvPicPr>
          <p:blipFill>
            <a:blip r:embed="rId19" cstate="print">
              <a:extLst>
                <a:ext uri="{BEBA8EAE-BF5A-486C-A8C5-ECC9F3942E4B}">
                  <a14:imgProps xmlns:a14="http://schemas.microsoft.com/office/drawing/2010/main">
                    <a14:imgLayer r:embed="rId20">
                      <a14:imgEffect>
                        <a14:saturation sat="200000"/>
                      </a14:imgEffect>
                    </a14:imgLayer>
                  </a14:imgProps>
                </a:ext>
                <a:ext uri="{28A0092B-C50C-407E-A947-70E740481C1C}">
                  <a14:useLocalDpi xmlns:a14="http://schemas.microsoft.com/office/drawing/2010/main" val="0"/>
                </a:ext>
              </a:extLst>
            </a:blip>
            <a:stretch>
              <a:fillRect/>
            </a:stretch>
          </p:blipFill>
          <p:spPr>
            <a:xfrm>
              <a:off x="5445147" y="1920628"/>
              <a:ext cx="3698852" cy="3454769"/>
            </a:xfrm>
            <a:prstGeom prst="rect">
              <a:avLst/>
            </a:prstGeom>
          </p:spPr>
        </p:pic>
        <p:grpSp>
          <p:nvGrpSpPr>
            <p:cNvPr id="13" name="组合 12"/>
            <p:cNvGrpSpPr/>
            <p:nvPr/>
          </p:nvGrpSpPr>
          <p:grpSpPr>
            <a:xfrm>
              <a:off x="7168" y="22710"/>
              <a:ext cx="3345631" cy="1704489"/>
              <a:chOff x="7168" y="22710"/>
              <a:chExt cx="3345631" cy="1704489"/>
            </a:xfrm>
          </p:grpSpPr>
          <p:pic>
            <p:nvPicPr>
              <p:cNvPr id="4" name="图片 3"/>
              <p:cNvPicPr>
                <a:picLocks noChangeAspect="1"/>
              </p:cNvPicPr>
              <p:nvPr/>
            </p:nvPicPr>
            <p:blipFill rotWithShape="1">
              <a:blip r:embed="rId21" cstate="print">
                <a:extLst>
                  <a:ext uri="{28A0092B-C50C-407E-A947-70E740481C1C}">
                    <a14:useLocalDpi xmlns:a14="http://schemas.microsoft.com/office/drawing/2010/main" val="0"/>
                  </a:ext>
                </a:extLst>
              </a:blip>
              <a:srcRect l="2788"/>
              <a:stretch/>
            </p:blipFill>
            <p:spPr>
              <a:xfrm>
                <a:off x="7168" y="22710"/>
                <a:ext cx="3345631" cy="1704489"/>
              </a:xfrm>
              <a:prstGeom prst="rect">
                <a:avLst/>
              </a:prstGeom>
            </p:spPr>
          </p:pic>
          <p:grpSp>
            <p:nvGrpSpPr>
              <p:cNvPr id="12" name="组合 11"/>
              <p:cNvGrpSpPr/>
              <p:nvPr/>
            </p:nvGrpSpPr>
            <p:grpSpPr>
              <a:xfrm>
                <a:off x="123825" y="511681"/>
                <a:ext cx="408689" cy="542419"/>
                <a:chOff x="161925" y="460881"/>
                <a:chExt cx="583381" cy="774273"/>
              </a:xfrm>
            </p:grpSpPr>
            <p:sp>
              <p:nvSpPr>
                <p:cNvPr id="7" name="五角星 6"/>
                <p:cNvSpPr/>
                <p:nvPr/>
              </p:nvSpPr>
              <p:spPr>
                <a:xfrm>
                  <a:off x="161925" y="644525"/>
                  <a:ext cx="342900" cy="34290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角星 7"/>
                <p:cNvSpPr/>
                <p:nvPr/>
              </p:nvSpPr>
              <p:spPr>
                <a:xfrm rot="818973">
                  <a:off x="514350" y="460881"/>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角星 8"/>
                <p:cNvSpPr/>
                <p:nvPr/>
              </p:nvSpPr>
              <p:spPr>
                <a:xfrm>
                  <a:off x="573856" y="690658"/>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角星 9"/>
                <p:cNvSpPr/>
                <p:nvPr/>
              </p:nvSpPr>
              <p:spPr>
                <a:xfrm rot="857867">
                  <a:off x="573856" y="902626"/>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角星 10"/>
                <p:cNvSpPr/>
                <p:nvPr/>
              </p:nvSpPr>
              <p:spPr>
                <a:xfrm rot="20193397">
                  <a:off x="419099" y="1063704"/>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31" name="组合 30"/>
          <p:cNvGrpSpPr/>
          <p:nvPr/>
        </p:nvGrpSpPr>
        <p:grpSpPr>
          <a:xfrm>
            <a:off x="1143000" y="1562101"/>
            <a:ext cx="1220569" cy="1886742"/>
            <a:chOff x="1143000" y="1562101"/>
            <a:chExt cx="1220569" cy="1886742"/>
          </a:xfrm>
        </p:grpSpPr>
        <p:sp>
          <p:nvSpPr>
            <p:cNvPr id="18" name="MH_SubTitle_1"/>
            <p:cNvSpPr/>
            <p:nvPr>
              <p:custDataLst>
                <p:tags r:id="rId10"/>
              </p:custDataLst>
            </p:nvPr>
          </p:nvSpPr>
          <p:spPr>
            <a:xfrm>
              <a:off x="1182237" y="1562101"/>
              <a:ext cx="1143495" cy="1328288"/>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zh-CN" altLang="en-US" sz="1100" dirty="0">
                  <a:solidFill>
                    <a:srgbClr val="FFFFFF"/>
                  </a:solidFill>
                  <a:latin typeface="Calibri" panose="020F0502020204030204" pitchFamily="34" charset="0"/>
                  <a:ea typeface="微软雅黑" panose="020B0503020204020204" pitchFamily="34" charset="-122"/>
                </a:rPr>
                <a:t>第一部分</a:t>
              </a:r>
              <a:endParaRPr lang="en-US" altLang="zh-CN" sz="1100" dirty="0">
                <a:solidFill>
                  <a:srgbClr val="FFFFFF"/>
                </a:solidFill>
                <a:latin typeface="Calibri" panose="020F0502020204030204" pitchFamily="34" charset="0"/>
                <a:ea typeface="微软雅黑" panose="020B0503020204020204" pitchFamily="34" charset="-122"/>
              </a:endParaRPr>
            </a:p>
            <a:p>
              <a:pPr algn="ctr">
                <a:lnSpc>
                  <a:spcPct val="150000"/>
                </a:lnSpc>
                <a:defRPr/>
              </a:pPr>
              <a:r>
                <a:rPr lang="zh-CN" altLang="en-US" sz="1100" dirty="0">
                  <a:solidFill>
                    <a:srgbClr val="FFFFFF"/>
                  </a:solidFill>
                  <a:latin typeface="Calibri" panose="020F0502020204030204" pitchFamily="34" charset="0"/>
                  <a:ea typeface="微软雅黑" panose="020B0503020204020204" pitchFamily="34" charset="-122"/>
                </a:rPr>
                <a:t>单击添加标题</a:t>
              </a:r>
              <a:endParaRPr lang="en-US" altLang="zh-CN" sz="1100" dirty="0">
                <a:solidFill>
                  <a:srgbClr val="FFFFFF"/>
                </a:solidFill>
                <a:latin typeface="Calibri" panose="020F0502020204030204" pitchFamily="34" charset="0"/>
                <a:ea typeface="微软雅黑" panose="020B0503020204020204" pitchFamily="34" charset="-122"/>
              </a:endParaRPr>
            </a:p>
            <a:p>
              <a:pPr algn="ctr">
                <a:lnSpc>
                  <a:spcPct val="150000"/>
                </a:lnSpc>
                <a:defRPr/>
              </a:pPr>
              <a:r>
                <a:rPr lang="zh-CN" altLang="en-US" sz="1100" dirty="0">
                  <a:solidFill>
                    <a:srgbClr val="FFFFFF"/>
                  </a:solidFill>
                  <a:latin typeface="Calibri" panose="020F0502020204030204" pitchFamily="34" charset="0"/>
                  <a:ea typeface="微软雅黑" panose="020B0503020204020204" pitchFamily="34" charset="-122"/>
                </a:rPr>
                <a:t>添加文字内容</a:t>
              </a:r>
            </a:p>
          </p:txBody>
        </p:sp>
        <p:sp>
          <p:nvSpPr>
            <p:cNvPr id="19" name="MH_Other_1"/>
            <p:cNvSpPr/>
            <p:nvPr>
              <p:custDataLst>
                <p:tags r:id="rId11"/>
              </p:custDataLst>
            </p:nvPr>
          </p:nvSpPr>
          <p:spPr>
            <a:xfrm>
              <a:off x="1143000" y="2581151"/>
              <a:ext cx="1220569" cy="531054"/>
            </a:xfrm>
            <a:custGeom>
              <a:avLst/>
              <a:gdLst>
                <a:gd name="connsiteX0" fmla="*/ 10562 w 1382273"/>
                <a:gd name="connsiteY0" fmla="*/ 0 h 645480"/>
                <a:gd name="connsiteX1" fmla="*/ 691137 w 1382273"/>
                <a:gd name="connsiteY1" fmla="*/ 493127 h 645480"/>
                <a:gd name="connsiteX2" fmla="*/ 1371711 w 1382273"/>
                <a:gd name="connsiteY2" fmla="*/ 1 h 645480"/>
                <a:gd name="connsiteX3" fmla="*/ 1382273 w 1382273"/>
                <a:gd name="connsiteY3" fmla="*/ 14577 h 645480"/>
                <a:gd name="connsiteX4" fmla="*/ 706475 w 1382273"/>
                <a:gd name="connsiteY4" fmla="*/ 504241 h 645480"/>
                <a:gd name="connsiteX5" fmla="*/ 881285 w 1382273"/>
                <a:gd name="connsiteY5" fmla="*/ 630904 h 645480"/>
                <a:gd name="connsiteX6" fmla="*/ 870724 w 1382273"/>
                <a:gd name="connsiteY6" fmla="*/ 645480 h 645480"/>
                <a:gd name="connsiteX7" fmla="*/ 691136 w 1382273"/>
                <a:gd name="connsiteY7" fmla="*/ 515355 h 645480"/>
                <a:gd name="connsiteX8" fmla="*/ 511549 w 1382273"/>
                <a:gd name="connsiteY8" fmla="*/ 645480 h 645480"/>
                <a:gd name="connsiteX9" fmla="*/ 500988 w 1382273"/>
                <a:gd name="connsiteY9" fmla="*/ 630905 h 645480"/>
                <a:gd name="connsiteX10" fmla="*/ 675798 w 1382273"/>
                <a:gd name="connsiteY10" fmla="*/ 504241 h 645480"/>
                <a:gd name="connsiteX11" fmla="*/ 0 w 1382273"/>
                <a:gd name="connsiteY11" fmla="*/ 14576 h 64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273" h="645480">
                  <a:moveTo>
                    <a:pt x="10562" y="0"/>
                  </a:moveTo>
                  <a:lnTo>
                    <a:pt x="691137" y="493127"/>
                  </a:lnTo>
                  <a:lnTo>
                    <a:pt x="1371711" y="1"/>
                  </a:lnTo>
                  <a:lnTo>
                    <a:pt x="1382273" y="14577"/>
                  </a:lnTo>
                  <a:lnTo>
                    <a:pt x="706475" y="504241"/>
                  </a:lnTo>
                  <a:lnTo>
                    <a:pt x="881285" y="630904"/>
                  </a:lnTo>
                  <a:lnTo>
                    <a:pt x="870724" y="645480"/>
                  </a:lnTo>
                  <a:lnTo>
                    <a:pt x="691136" y="515355"/>
                  </a:lnTo>
                  <a:lnTo>
                    <a:pt x="511549" y="645480"/>
                  </a:lnTo>
                  <a:lnTo>
                    <a:pt x="500988" y="630905"/>
                  </a:lnTo>
                  <a:lnTo>
                    <a:pt x="675798" y="504241"/>
                  </a:lnTo>
                  <a:lnTo>
                    <a:pt x="0" y="14576"/>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013">
                <a:solidFill>
                  <a:srgbClr val="FFFFFF"/>
                </a:solidFill>
                <a:latin typeface="Calibri" panose="020F0502020204030204" pitchFamily="34" charset="0"/>
                <a:ea typeface="微软雅黑" panose="020B0503020204020204" pitchFamily="34" charset="-122"/>
              </a:endParaRPr>
            </a:p>
          </p:txBody>
        </p:sp>
        <p:sp>
          <p:nvSpPr>
            <p:cNvPr id="20" name="MH_Other_2"/>
            <p:cNvSpPr/>
            <p:nvPr>
              <p:custDataLst>
                <p:tags r:id="rId12"/>
              </p:custDataLst>
            </p:nvPr>
          </p:nvSpPr>
          <p:spPr>
            <a:xfrm>
              <a:off x="1595633" y="3067840"/>
              <a:ext cx="315301" cy="381003"/>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r>
                <a:rPr lang="en-US" altLang="zh-CN" sz="1050" dirty="0">
                  <a:solidFill>
                    <a:srgbClr val="FFFFFF"/>
                  </a:solidFill>
                  <a:latin typeface="Calibri" panose="020F0502020204030204" pitchFamily="34" charset="0"/>
                  <a:ea typeface="微软雅黑" panose="020B0503020204020204" pitchFamily="34" charset="-122"/>
                </a:rPr>
                <a:t>A</a:t>
              </a:r>
              <a:endParaRPr lang="zh-CN" altLang="en-US" sz="1050" dirty="0">
                <a:solidFill>
                  <a:srgbClr val="FFFFFF"/>
                </a:solidFill>
                <a:latin typeface="Calibri" panose="020F0502020204030204" pitchFamily="34" charset="0"/>
                <a:ea typeface="微软雅黑" panose="020B0503020204020204" pitchFamily="34" charset="-122"/>
              </a:endParaRPr>
            </a:p>
          </p:txBody>
        </p:sp>
      </p:grpSp>
      <p:grpSp>
        <p:nvGrpSpPr>
          <p:cNvPr id="32" name="组合 31"/>
          <p:cNvGrpSpPr/>
          <p:nvPr/>
        </p:nvGrpSpPr>
        <p:grpSpPr>
          <a:xfrm>
            <a:off x="2896078" y="1562101"/>
            <a:ext cx="1219167" cy="1886742"/>
            <a:chOff x="2896078" y="1562101"/>
            <a:chExt cx="1219167" cy="1886742"/>
          </a:xfrm>
        </p:grpSpPr>
        <p:sp>
          <p:nvSpPr>
            <p:cNvPr id="21" name="MH_SubTitle_2"/>
            <p:cNvSpPr/>
            <p:nvPr>
              <p:custDataLst>
                <p:tags r:id="rId7"/>
              </p:custDataLst>
            </p:nvPr>
          </p:nvSpPr>
          <p:spPr>
            <a:xfrm>
              <a:off x="2933913" y="1562101"/>
              <a:ext cx="1143495" cy="1328288"/>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zh-CN" altLang="en-US" sz="1050" dirty="0">
                  <a:solidFill>
                    <a:srgbClr val="FFFFFF"/>
                  </a:solidFill>
                  <a:latin typeface="Calibri" panose="020F0502020204030204" pitchFamily="34" charset="0"/>
                  <a:ea typeface="微软雅黑" panose="020B0503020204020204" pitchFamily="34" charset="-122"/>
                </a:rPr>
                <a:t>第二部分</a:t>
              </a:r>
              <a:endParaRPr lang="en-US" altLang="zh-CN" sz="1050" dirty="0">
                <a:solidFill>
                  <a:srgbClr val="FFFFFF"/>
                </a:solidFill>
                <a:latin typeface="Calibri" panose="020F0502020204030204" pitchFamily="34" charset="0"/>
                <a:ea typeface="微软雅黑" panose="020B0503020204020204" pitchFamily="34" charset="-122"/>
              </a:endParaRPr>
            </a:p>
            <a:p>
              <a:pPr algn="ctr">
                <a:lnSpc>
                  <a:spcPct val="150000"/>
                </a:lnSpc>
                <a:defRPr/>
              </a:pPr>
              <a:r>
                <a:rPr lang="zh-CN" altLang="en-US" sz="1050" dirty="0">
                  <a:solidFill>
                    <a:srgbClr val="FFFFFF"/>
                  </a:solidFill>
                  <a:latin typeface="Calibri" panose="020F0502020204030204" pitchFamily="34" charset="0"/>
                  <a:ea typeface="微软雅黑" panose="020B0503020204020204" pitchFamily="34" charset="-122"/>
                </a:rPr>
                <a:t>单击添加标题</a:t>
              </a:r>
              <a:endParaRPr lang="en-US" altLang="zh-CN" sz="1050" dirty="0">
                <a:solidFill>
                  <a:srgbClr val="FFFFFF"/>
                </a:solidFill>
                <a:latin typeface="Calibri" panose="020F0502020204030204" pitchFamily="34" charset="0"/>
                <a:ea typeface="微软雅黑" panose="020B0503020204020204" pitchFamily="34" charset="-122"/>
              </a:endParaRPr>
            </a:p>
            <a:p>
              <a:pPr algn="ctr">
                <a:lnSpc>
                  <a:spcPct val="150000"/>
                </a:lnSpc>
                <a:defRPr/>
              </a:pPr>
              <a:r>
                <a:rPr lang="zh-CN" altLang="en-US" sz="1050" dirty="0">
                  <a:solidFill>
                    <a:srgbClr val="FFFFFF"/>
                  </a:solidFill>
                  <a:latin typeface="Calibri" panose="020F0502020204030204" pitchFamily="34" charset="0"/>
                  <a:ea typeface="微软雅黑" panose="020B0503020204020204" pitchFamily="34" charset="-122"/>
                </a:rPr>
                <a:t>添加文字内容</a:t>
              </a:r>
            </a:p>
          </p:txBody>
        </p:sp>
        <p:sp>
          <p:nvSpPr>
            <p:cNvPr id="22" name="MH_Other_3"/>
            <p:cNvSpPr/>
            <p:nvPr>
              <p:custDataLst>
                <p:tags r:id="rId8"/>
              </p:custDataLst>
            </p:nvPr>
          </p:nvSpPr>
          <p:spPr>
            <a:xfrm>
              <a:off x="2896078" y="2581151"/>
              <a:ext cx="1219167" cy="531054"/>
            </a:xfrm>
            <a:custGeom>
              <a:avLst/>
              <a:gdLst>
                <a:gd name="connsiteX0" fmla="*/ 10562 w 1382273"/>
                <a:gd name="connsiteY0" fmla="*/ 0 h 645480"/>
                <a:gd name="connsiteX1" fmla="*/ 691137 w 1382273"/>
                <a:gd name="connsiteY1" fmla="*/ 493127 h 645480"/>
                <a:gd name="connsiteX2" fmla="*/ 1371711 w 1382273"/>
                <a:gd name="connsiteY2" fmla="*/ 1 h 645480"/>
                <a:gd name="connsiteX3" fmla="*/ 1382273 w 1382273"/>
                <a:gd name="connsiteY3" fmla="*/ 14577 h 645480"/>
                <a:gd name="connsiteX4" fmla="*/ 706475 w 1382273"/>
                <a:gd name="connsiteY4" fmla="*/ 504241 h 645480"/>
                <a:gd name="connsiteX5" fmla="*/ 881285 w 1382273"/>
                <a:gd name="connsiteY5" fmla="*/ 630904 h 645480"/>
                <a:gd name="connsiteX6" fmla="*/ 870724 w 1382273"/>
                <a:gd name="connsiteY6" fmla="*/ 645480 h 645480"/>
                <a:gd name="connsiteX7" fmla="*/ 691136 w 1382273"/>
                <a:gd name="connsiteY7" fmla="*/ 515355 h 645480"/>
                <a:gd name="connsiteX8" fmla="*/ 511549 w 1382273"/>
                <a:gd name="connsiteY8" fmla="*/ 645480 h 645480"/>
                <a:gd name="connsiteX9" fmla="*/ 500988 w 1382273"/>
                <a:gd name="connsiteY9" fmla="*/ 630905 h 645480"/>
                <a:gd name="connsiteX10" fmla="*/ 675798 w 1382273"/>
                <a:gd name="connsiteY10" fmla="*/ 504241 h 645480"/>
                <a:gd name="connsiteX11" fmla="*/ 0 w 1382273"/>
                <a:gd name="connsiteY11" fmla="*/ 14576 h 64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273" h="645480">
                  <a:moveTo>
                    <a:pt x="10562" y="0"/>
                  </a:moveTo>
                  <a:lnTo>
                    <a:pt x="691137" y="493127"/>
                  </a:lnTo>
                  <a:lnTo>
                    <a:pt x="1371711" y="1"/>
                  </a:lnTo>
                  <a:lnTo>
                    <a:pt x="1382273" y="14577"/>
                  </a:lnTo>
                  <a:lnTo>
                    <a:pt x="706475" y="504241"/>
                  </a:lnTo>
                  <a:lnTo>
                    <a:pt x="881285" y="630904"/>
                  </a:lnTo>
                  <a:lnTo>
                    <a:pt x="870724" y="645480"/>
                  </a:lnTo>
                  <a:lnTo>
                    <a:pt x="691136" y="515355"/>
                  </a:lnTo>
                  <a:lnTo>
                    <a:pt x="511549" y="645480"/>
                  </a:lnTo>
                  <a:lnTo>
                    <a:pt x="500988" y="630905"/>
                  </a:lnTo>
                  <a:lnTo>
                    <a:pt x="675798" y="504241"/>
                  </a:lnTo>
                  <a:lnTo>
                    <a:pt x="0" y="14576"/>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013">
                <a:solidFill>
                  <a:srgbClr val="FFFFFF"/>
                </a:solidFill>
                <a:latin typeface="Calibri" panose="020F0502020204030204" pitchFamily="34" charset="0"/>
                <a:ea typeface="微软雅黑" panose="020B0503020204020204" pitchFamily="34" charset="-122"/>
              </a:endParaRPr>
            </a:p>
          </p:txBody>
        </p:sp>
        <p:sp>
          <p:nvSpPr>
            <p:cNvPr id="23" name="MH_Other_4"/>
            <p:cNvSpPr/>
            <p:nvPr>
              <p:custDataLst>
                <p:tags r:id="rId9"/>
              </p:custDataLst>
            </p:nvPr>
          </p:nvSpPr>
          <p:spPr>
            <a:xfrm>
              <a:off x="3348710" y="3067840"/>
              <a:ext cx="313900" cy="381003"/>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013" dirty="0">
                  <a:solidFill>
                    <a:srgbClr val="FFFFFF"/>
                  </a:solidFill>
                  <a:latin typeface="Calibri" panose="020F0502020204030204" pitchFamily="34" charset="0"/>
                  <a:ea typeface="微软雅黑" panose="020B0503020204020204" pitchFamily="34" charset="-122"/>
                </a:rPr>
                <a:t>B</a:t>
              </a:r>
              <a:endParaRPr lang="zh-CN" altLang="en-US" sz="1013" dirty="0">
                <a:solidFill>
                  <a:srgbClr val="FFFFFF"/>
                </a:solidFill>
                <a:latin typeface="Calibri" panose="020F0502020204030204" pitchFamily="34" charset="0"/>
                <a:ea typeface="微软雅黑" panose="020B0503020204020204" pitchFamily="34" charset="-122"/>
              </a:endParaRPr>
            </a:p>
          </p:txBody>
        </p:sp>
      </p:grpSp>
      <p:grpSp>
        <p:nvGrpSpPr>
          <p:cNvPr id="33" name="组合 32"/>
          <p:cNvGrpSpPr/>
          <p:nvPr/>
        </p:nvGrpSpPr>
        <p:grpSpPr>
          <a:xfrm>
            <a:off x="4647755" y="1562101"/>
            <a:ext cx="1220568" cy="1886742"/>
            <a:chOff x="4647755" y="1562101"/>
            <a:chExt cx="1220568" cy="1886742"/>
          </a:xfrm>
        </p:grpSpPr>
        <p:sp>
          <p:nvSpPr>
            <p:cNvPr id="24" name="MH_SubTitle_3"/>
            <p:cNvSpPr/>
            <p:nvPr>
              <p:custDataLst>
                <p:tags r:id="rId4"/>
              </p:custDataLst>
            </p:nvPr>
          </p:nvSpPr>
          <p:spPr>
            <a:xfrm>
              <a:off x="4685591" y="1562101"/>
              <a:ext cx="1144896" cy="1328288"/>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zh-CN" altLang="en-US" sz="1050" dirty="0">
                  <a:solidFill>
                    <a:srgbClr val="FFFFFF"/>
                  </a:solidFill>
                  <a:latin typeface="Calibri" panose="020F0502020204030204" pitchFamily="34" charset="0"/>
                  <a:ea typeface="微软雅黑" panose="020B0503020204020204" pitchFamily="34" charset="-122"/>
                </a:rPr>
                <a:t>第三部分</a:t>
              </a:r>
              <a:endParaRPr lang="en-US" altLang="zh-CN" sz="1050" dirty="0">
                <a:solidFill>
                  <a:srgbClr val="FFFFFF"/>
                </a:solidFill>
                <a:latin typeface="Calibri" panose="020F0502020204030204" pitchFamily="34" charset="0"/>
                <a:ea typeface="微软雅黑" panose="020B0503020204020204" pitchFamily="34" charset="-122"/>
              </a:endParaRPr>
            </a:p>
            <a:p>
              <a:pPr algn="ctr">
                <a:lnSpc>
                  <a:spcPct val="150000"/>
                </a:lnSpc>
                <a:defRPr/>
              </a:pPr>
              <a:r>
                <a:rPr lang="zh-CN" altLang="en-US" sz="1050" dirty="0">
                  <a:solidFill>
                    <a:srgbClr val="FFFFFF"/>
                  </a:solidFill>
                  <a:latin typeface="Calibri" panose="020F0502020204030204" pitchFamily="34" charset="0"/>
                  <a:ea typeface="微软雅黑" panose="020B0503020204020204" pitchFamily="34" charset="-122"/>
                </a:rPr>
                <a:t>单击添加标题</a:t>
              </a:r>
              <a:endParaRPr lang="en-US" altLang="zh-CN" sz="1050" dirty="0">
                <a:solidFill>
                  <a:srgbClr val="FFFFFF"/>
                </a:solidFill>
                <a:latin typeface="Calibri" panose="020F0502020204030204" pitchFamily="34" charset="0"/>
                <a:ea typeface="微软雅黑" panose="020B0503020204020204" pitchFamily="34" charset="-122"/>
              </a:endParaRPr>
            </a:p>
            <a:p>
              <a:pPr algn="ctr">
                <a:lnSpc>
                  <a:spcPct val="150000"/>
                </a:lnSpc>
                <a:defRPr/>
              </a:pPr>
              <a:r>
                <a:rPr lang="zh-CN" altLang="en-US" sz="1050" dirty="0">
                  <a:solidFill>
                    <a:srgbClr val="FFFFFF"/>
                  </a:solidFill>
                  <a:latin typeface="Calibri" panose="020F0502020204030204" pitchFamily="34" charset="0"/>
                  <a:ea typeface="微软雅黑" panose="020B0503020204020204" pitchFamily="34" charset="-122"/>
                </a:rPr>
                <a:t>添加文字内容</a:t>
              </a:r>
            </a:p>
          </p:txBody>
        </p:sp>
        <p:sp>
          <p:nvSpPr>
            <p:cNvPr id="25" name="MH_Other_5"/>
            <p:cNvSpPr/>
            <p:nvPr>
              <p:custDataLst>
                <p:tags r:id="rId5"/>
              </p:custDataLst>
            </p:nvPr>
          </p:nvSpPr>
          <p:spPr>
            <a:xfrm>
              <a:off x="4647755" y="2581151"/>
              <a:ext cx="1220568" cy="531054"/>
            </a:xfrm>
            <a:custGeom>
              <a:avLst/>
              <a:gdLst>
                <a:gd name="connsiteX0" fmla="*/ 10562 w 1382273"/>
                <a:gd name="connsiteY0" fmla="*/ 0 h 645480"/>
                <a:gd name="connsiteX1" fmla="*/ 691137 w 1382273"/>
                <a:gd name="connsiteY1" fmla="*/ 493127 h 645480"/>
                <a:gd name="connsiteX2" fmla="*/ 1371711 w 1382273"/>
                <a:gd name="connsiteY2" fmla="*/ 1 h 645480"/>
                <a:gd name="connsiteX3" fmla="*/ 1382273 w 1382273"/>
                <a:gd name="connsiteY3" fmla="*/ 14577 h 645480"/>
                <a:gd name="connsiteX4" fmla="*/ 706475 w 1382273"/>
                <a:gd name="connsiteY4" fmla="*/ 504241 h 645480"/>
                <a:gd name="connsiteX5" fmla="*/ 881285 w 1382273"/>
                <a:gd name="connsiteY5" fmla="*/ 630904 h 645480"/>
                <a:gd name="connsiteX6" fmla="*/ 870724 w 1382273"/>
                <a:gd name="connsiteY6" fmla="*/ 645480 h 645480"/>
                <a:gd name="connsiteX7" fmla="*/ 691136 w 1382273"/>
                <a:gd name="connsiteY7" fmla="*/ 515355 h 645480"/>
                <a:gd name="connsiteX8" fmla="*/ 511549 w 1382273"/>
                <a:gd name="connsiteY8" fmla="*/ 645480 h 645480"/>
                <a:gd name="connsiteX9" fmla="*/ 500988 w 1382273"/>
                <a:gd name="connsiteY9" fmla="*/ 630905 h 645480"/>
                <a:gd name="connsiteX10" fmla="*/ 675798 w 1382273"/>
                <a:gd name="connsiteY10" fmla="*/ 504241 h 645480"/>
                <a:gd name="connsiteX11" fmla="*/ 0 w 1382273"/>
                <a:gd name="connsiteY11" fmla="*/ 14576 h 64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273" h="645480">
                  <a:moveTo>
                    <a:pt x="10562" y="0"/>
                  </a:moveTo>
                  <a:lnTo>
                    <a:pt x="691137" y="493127"/>
                  </a:lnTo>
                  <a:lnTo>
                    <a:pt x="1371711" y="1"/>
                  </a:lnTo>
                  <a:lnTo>
                    <a:pt x="1382273" y="14577"/>
                  </a:lnTo>
                  <a:lnTo>
                    <a:pt x="706475" y="504241"/>
                  </a:lnTo>
                  <a:lnTo>
                    <a:pt x="881285" y="630904"/>
                  </a:lnTo>
                  <a:lnTo>
                    <a:pt x="870724" y="645480"/>
                  </a:lnTo>
                  <a:lnTo>
                    <a:pt x="691136" y="515355"/>
                  </a:lnTo>
                  <a:lnTo>
                    <a:pt x="511549" y="645480"/>
                  </a:lnTo>
                  <a:lnTo>
                    <a:pt x="500988" y="630905"/>
                  </a:lnTo>
                  <a:lnTo>
                    <a:pt x="675798" y="504241"/>
                  </a:lnTo>
                  <a:lnTo>
                    <a:pt x="0" y="14576"/>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013">
                <a:solidFill>
                  <a:srgbClr val="FFFFFF"/>
                </a:solidFill>
                <a:latin typeface="Calibri" panose="020F0502020204030204" pitchFamily="34" charset="0"/>
                <a:ea typeface="微软雅黑" panose="020B0503020204020204" pitchFamily="34" charset="-122"/>
              </a:endParaRPr>
            </a:p>
          </p:txBody>
        </p:sp>
        <p:sp>
          <p:nvSpPr>
            <p:cNvPr id="26" name="MH_Other_6"/>
            <p:cNvSpPr/>
            <p:nvPr>
              <p:custDataLst>
                <p:tags r:id="rId6"/>
              </p:custDataLst>
            </p:nvPr>
          </p:nvSpPr>
          <p:spPr>
            <a:xfrm>
              <a:off x="5100388" y="3067840"/>
              <a:ext cx="315302" cy="381003"/>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013" dirty="0">
                  <a:solidFill>
                    <a:srgbClr val="FFFFFF"/>
                  </a:solidFill>
                  <a:latin typeface="Calibri" panose="020F0502020204030204" pitchFamily="34" charset="0"/>
                  <a:ea typeface="微软雅黑" panose="020B0503020204020204" pitchFamily="34" charset="-122"/>
                </a:rPr>
                <a:t>C</a:t>
              </a:r>
              <a:endParaRPr lang="zh-CN" altLang="en-US" sz="1013" dirty="0">
                <a:solidFill>
                  <a:srgbClr val="FFFFFF"/>
                </a:solidFill>
                <a:latin typeface="Calibri" panose="020F0502020204030204" pitchFamily="34" charset="0"/>
                <a:ea typeface="微软雅黑" panose="020B0503020204020204" pitchFamily="34" charset="-122"/>
              </a:endParaRPr>
            </a:p>
          </p:txBody>
        </p:sp>
      </p:grpSp>
      <p:grpSp>
        <p:nvGrpSpPr>
          <p:cNvPr id="34" name="组合 33"/>
          <p:cNvGrpSpPr/>
          <p:nvPr/>
        </p:nvGrpSpPr>
        <p:grpSpPr>
          <a:xfrm>
            <a:off x="6400833" y="1562101"/>
            <a:ext cx="1219167" cy="1886742"/>
            <a:chOff x="6400833" y="1562101"/>
            <a:chExt cx="1219167" cy="1886742"/>
          </a:xfrm>
        </p:grpSpPr>
        <p:sp>
          <p:nvSpPr>
            <p:cNvPr id="27" name="MH_SubTitle_4"/>
            <p:cNvSpPr/>
            <p:nvPr>
              <p:custDataLst>
                <p:tags r:id="rId1"/>
              </p:custDataLst>
            </p:nvPr>
          </p:nvSpPr>
          <p:spPr>
            <a:xfrm>
              <a:off x="6438669" y="1562101"/>
              <a:ext cx="1143495" cy="1328288"/>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zh-CN" altLang="en-US" sz="1050" dirty="0">
                  <a:solidFill>
                    <a:srgbClr val="FFFFFF"/>
                  </a:solidFill>
                  <a:latin typeface="Calibri" panose="020F0502020204030204" pitchFamily="34" charset="0"/>
                  <a:ea typeface="微软雅黑" panose="020B0503020204020204" pitchFamily="34" charset="-122"/>
                </a:rPr>
                <a:t>第一部分</a:t>
              </a:r>
              <a:endParaRPr lang="en-US" altLang="zh-CN" sz="1050" dirty="0">
                <a:solidFill>
                  <a:srgbClr val="FFFFFF"/>
                </a:solidFill>
                <a:latin typeface="Calibri" panose="020F0502020204030204" pitchFamily="34" charset="0"/>
                <a:ea typeface="微软雅黑" panose="020B0503020204020204" pitchFamily="34" charset="-122"/>
              </a:endParaRPr>
            </a:p>
            <a:p>
              <a:pPr algn="ctr">
                <a:lnSpc>
                  <a:spcPct val="150000"/>
                </a:lnSpc>
                <a:defRPr/>
              </a:pPr>
              <a:r>
                <a:rPr lang="zh-CN" altLang="en-US" sz="1050" dirty="0">
                  <a:solidFill>
                    <a:srgbClr val="FFFFFF"/>
                  </a:solidFill>
                  <a:latin typeface="Calibri" panose="020F0502020204030204" pitchFamily="34" charset="0"/>
                  <a:ea typeface="微软雅黑" panose="020B0503020204020204" pitchFamily="34" charset="-122"/>
                </a:rPr>
                <a:t>单击添加标题</a:t>
              </a:r>
              <a:endParaRPr lang="en-US" altLang="zh-CN" sz="1050" dirty="0">
                <a:solidFill>
                  <a:srgbClr val="FFFFFF"/>
                </a:solidFill>
                <a:latin typeface="Calibri" panose="020F0502020204030204" pitchFamily="34" charset="0"/>
                <a:ea typeface="微软雅黑" panose="020B0503020204020204" pitchFamily="34" charset="-122"/>
              </a:endParaRPr>
            </a:p>
            <a:p>
              <a:pPr algn="ctr">
                <a:lnSpc>
                  <a:spcPct val="150000"/>
                </a:lnSpc>
                <a:defRPr/>
              </a:pPr>
              <a:r>
                <a:rPr lang="zh-CN" altLang="en-US" sz="1050" dirty="0">
                  <a:solidFill>
                    <a:srgbClr val="FFFFFF"/>
                  </a:solidFill>
                  <a:latin typeface="Calibri" panose="020F0502020204030204" pitchFamily="34" charset="0"/>
                  <a:ea typeface="微软雅黑" panose="020B0503020204020204" pitchFamily="34" charset="-122"/>
                </a:rPr>
                <a:t>添加文字内容</a:t>
              </a:r>
            </a:p>
          </p:txBody>
        </p:sp>
        <p:sp>
          <p:nvSpPr>
            <p:cNvPr id="28" name="MH_Other_7"/>
            <p:cNvSpPr/>
            <p:nvPr>
              <p:custDataLst>
                <p:tags r:id="rId2"/>
              </p:custDataLst>
            </p:nvPr>
          </p:nvSpPr>
          <p:spPr>
            <a:xfrm>
              <a:off x="6400833" y="2581151"/>
              <a:ext cx="1219167" cy="531054"/>
            </a:xfrm>
            <a:custGeom>
              <a:avLst/>
              <a:gdLst>
                <a:gd name="connsiteX0" fmla="*/ 10562 w 1382273"/>
                <a:gd name="connsiteY0" fmla="*/ 0 h 645480"/>
                <a:gd name="connsiteX1" fmla="*/ 691137 w 1382273"/>
                <a:gd name="connsiteY1" fmla="*/ 493127 h 645480"/>
                <a:gd name="connsiteX2" fmla="*/ 1371711 w 1382273"/>
                <a:gd name="connsiteY2" fmla="*/ 1 h 645480"/>
                <a:gd name="connsiteX3" fmla="*/ 1382273 w 1382273"/>
                <a:gd name="connsiteY3" fmla="*/ 14577 h 645480"/>
                <a:gd name="connsiteX4" fmla="*/ 706475 w 1382273"/>
                <a:gd name="connsiteY4" fmla="*/ 504241 h 645480"/>
                <a:gd name="connsiteX5" fmla="*/ 881285 w 1382273"/>
                <a:gd name="connsiteY5" fmla="*/ 630904 h 645480"/>
                <a:gd name="connsiteX6" fmla="*/ 870724 w 1382273"/>
                <a:gd name="connsiteY6" fmla="*/ 645480 h 645480"/>
                <a:gd name="connsiteX7" fmla="*/ 691136 w 1382273"/>
                <a:gd name="connsiteY7" fmla="*/ 515355 h 645480"/>
                <a:gd name="connsiteX8" fmla="*/ 511549 w 1382273"/>
                <a:gd name="connsiteY8" fmla="*/ 645480 h 645480"/>
                <a:gd name="connsiteX9" fmla="*/ 500988 w 1382273"/>
                <a:gd name="connsiteY9" fmla="*/ 630905 h 645480"/>
                <a:gd name="connsiteX10" fmla="*/ 675798 w 1382273"/>
                <a:gd name="connsiteY10" fmla="*/ 504241 h 645480"/>
                <a:gd name="connsiteX11" fmla="*/ 0 w 1382273"/>
                <a:gd name="connsiteY11" fmla="*/ 14576 h 64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273" h="645480">
                  <a:moveTo>
                    <a:pt x="10562" y="0"/>
                  </a:moveTo>
                  <a:lnTo>
                    <a:pt x="691137" y="493127"/>
                  </a:lnTo>
                  <a:lnTo>
                    <a:pt x="1371711" y="1"/>
                  </a:lnTo>
                  <a:lnTo>
                    <a:pt x="1382273" y="14577"/>
                  </a:lnTo>
                  <a:lnTo>
                    <a:pt x="706475" y="504241"/>
                  </a:lnTo>
                  <a:lnTo>
                    <a:pt x="881285" y="630904"/>
                  </a:lnTo>
                  <a:lnTo>
                    <a:pt x="870724" y="645480"/>
                  </a:lnTo>
                  <a:lnTo>
                    <a:pt x="691136" y="515355"/>
                  </a:lnTo>
                  <a:lnTo>
                    <a:pt x="511549" y="645480"/>
                  </a:lnTo>
                  <a:lnTo>
                    <a:pt x="500988" y="630905"/>
                  </a:lnTo>
                  <a:lnTo>
                    <a:pt x="675798" y="504241"/>
                  </a:lnTo>
                  <a:lnTo>
                    <a:pt x="0" y="14576"/>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013">
                <a:solidFill>
                  <a:srgbClr val="FFFFFF"/>
                </a:solidFill>
                <a:latin typeface="Calibri" panose="020F0502020204030204" pitchFamily="34" charset="0"/>
                <a:ea typeface="微软雅黑" panose="020B0503020204020204" pitchFamily="34" charset="-122"/>
              </a:endParaRPr>
            </a:p>
          </p:txBody>
        </p:sp>
        <p:sp>
          <p:nvSpPr>
            <p:cNvPr id="29" name="MH_Other_8"/>
            <p:cNvSpPr/>
            <p:nvPr>
              <p:custDataLst>
                <p:tags r:id="rId3"/>
              </p:custDataLst>
            </p:nvPr>
          </p:nvSpPr>
          <p:spPr>
            <a:xfrm>
              <a:off x="6853466" y="3067840"/>
              <a:ext cx="313900" cy="381003"/>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013" dirty="0">
                  <a:solidFill>
                    <a:srgbClr val="FFFFFF"/>
                  </a:solidFill>
                  <a:latin typeface="Calibri" panose="020F0502020204030204" pitchFamily="34" charset="0"/>
                  <a:ea typeface="微软雅黑" panose="020B0503020204020204" pitchFamily="34" charset="-122"/>
                </a:rPr>
                <a:t>C</a:t>
              </a:r>
              <a:endParaRPr lang="zh-CN" altLang="en-US" sz="1013" dirty="0">
                <a:solidFill>
                  <a:srgbClr val="FFFFFF"/>
                </a:solidFill>
                <a:latin typeface="Calibri" panose="020F0502020204030204" pitchFamily="34" charset="0"/>
                <a:ea typeface="微软雅黑" panose="020B0503020204020204" pitchFamily="34" charset="-122"/>
              </a:endParaRPr>
            </a:p>
          </p:txBody>
        </p:sp>
      </p:grpSp>
    </p:spTree>
    <p:extLst>
      <p:ext uri="{BB962C8B-B14F-4D97-AF65-F5344CB8AC3E}">
        <p14:creationId xmlns:p14="http://schemas.microsoft.com/office/powerpoint/2010/main" val="339507756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ppt_x"/>
                                          </p:val>
                                        </p:tav>
                                        <p:tav tm="100000">
                                          <p:val>
                                            <p:strVal val="#ppt_x"/>
                                          </p:val>
                                        </p:tav>
                                      </p:tavLst>
                                    </p:anim>
                                    <p:anim calcmode="lin" valueType="num">
                                      <p:cBhvr additive="base">
                                        <p:cTn id="23" dur="500" fill="hold"/>
                                        <p:tgtEl>
                                          <p:spTgt spid="34"/>
                                        </p:tgtEl>
                                        <p:attrNameLst>
                                          <p:attrName>ppt_y</p:attrName>
                                        </p:attrNameLst>
                                      </p:cBhvr>
                                      <p:tavLst>
                                        <p:tav tm="0">
                                          <p:val>
                                            <p:strVal val="1+#ppt_h/2"/>
                                          </p:val>
                                        </p:tav>
                                        <p:tav tm="100000">
                                          <p:val>
                                            <p:strVal val="#ppt_y"/>
                                          </p:val>
                                        </p:tav>
                                      </p:tavLst>
                                    </p:anim>
                                  </p:childTnLst>
                                </p:cTn>
                              </p:par>
                              <p:par>
                                <p:cTn id="24" presetID="16" presetClass="entr" presetSubtype="21"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barn(inVertical)">
                                      <p:cBhvr>
                                        <p:cTn id="26"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3602363" y="3075806"/>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252592" y="3075806"/>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880128" y="3111810"/>
            <a:ext cx="1819664" cy="1222885"/>
            <a:chOff x="880128" y="3075806"/>
            <a:chExt cx="1819664" cy="1222885"/>
          </a:xfrm>
        </p:grpSpPr>
        <p:sp>
          <p:nvSpPr>
            <p:cNvPr id="23" name="文本框 25"/>
            <p:cNvSpPr txBox="1"/>
            <p:nvPr/>
          </p:nvSpPr>
          <p:spPr>
            <a:xfrm>
              <a:off x="880128" y="3435846"/>
              <a:ext cx="1819664" cy="862845"/>
            </a:xfrm>
            <a:prstGeom prst="rect">
              <a:avLst/>
            </a:prstGeom>
            <a:noFill/>
          </p:spPr>
          <p:txBody>
            <a:bodyPr wrap="square" lIns="86404" tIns="43202" rIns="86404" bIns="43202">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单击此处输入文本</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单击此处输入文本</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单击此处输入文本</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1043602" y="3075806"/>
              <a:ext cx="1492717" cy="338554"/>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1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单击添加文本</a:t>
              </a:r>
            </a:p>
          </p:txBody>
        </p:sp>
      </p:grpSp>
      <p:grpSp>
        <p:nvGrpSpPr>
          <p:cNvPr id="25" name="组合 24"/>
          <p:cNvGrpSpPr/>
          <p:nvPr/>
        </p:nvGrpSpPr>
        <p:grpSpPr>
          <a:xfrm>
            <a:off x="3602363" y="3111810"/>
            <a:ext cx="1819664" cy="1222885"/>
            <a:chOff x="2699792" y="3075806"/>
            <a:chExt cx="1819664" cy="1222885"/>
          </a:xfrm>
        </p:grpSpPr>
        <p:sp>
          <p:nvSpPr>
            <p:cNvPr id="26" name="文本框 25"/>
            <p:cNvSpPr txBox="1"/>
            <p:nvPr/>
          </p:nvSpPr>
          <p:spPr>
            <a:xfrm>
              <a:off x="2699792" y="3435846"/>
              <a:ext cx="1819664" cy="862845"/>
            </a:xfrm>
            <a:prstGeom prst="rect">
              <a:avLst/>
            </a:prstGeom>
            <a:noFill/>
          </p:spPr>
          <p:txBody>
            <a:bodyPr wrap="square" lIns="86404" tIns="43202" rIns="86404" bIns="43202">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单击此处输入文本</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单击此处输入文本</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单击此处输入文本</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7" name="矩形 26"/>
            <p:cNvSpPr/>
            <p:nvPr/>
          </p:nvSpPr>
          <p:spPr>
            <a:xfrm>
              <a:off x="2863266" y="3075806"/>
              <a:ext cx="1492717" cy="338554"/>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1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单击添加文本</a:t>
              </a:r>
            </a:p>
          </p:txBody>
        </p:sp>
      </p:grpSp>
      <p:grpSp>
        <p:nvGrpSpPr>
          <p:cNvPr id="28" name="组合 27"/>
          <p:cNvGrpSpPr/>
          <p:nvPr/>
        </p:nvGrpSpPr>
        <p:grpSpPr>
          <a:xfrm>
            <a:off x="6252592" y="3111810"/>
            <a:ext cx="1819664" cy="1222885"/>
            <a:chOff x="4499992" y="3075806"/>
            <a:chExt cx="1819664" cy="1222885"/>
          </a:xfrm>
        </p:grpSpPr>
        <p:sp>
          <p:nvSpPr>
            <p:cNvPr id="45" name="文本框 25"/>
            <p:cNvSpPr txBox="1"/>
            <p:nvPr/>
          </p:nvSpPr>
          <p:spPr>
            <a:xfrm>
              <a:off x="4499992" y="3435846"/>
              <a:ext cx="1819664" cy="862845"/>
            </a:xfrm>
            <a:prstGeom prst="rect">
              <a:avLst/>
            </a:prstGeom>
            <a:noFill/>
          </p:spPr>
          <p:txBody>
            <a:bodyPr wrap="square" lIns="86404" tIns="43202" rIns="86404" bIns="43202">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单击此处输入文本</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单击此处输入文本</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单击此处输入文本</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46" name="矩形 45"/>
            <p:cNvSpPr/>
            <p:nvPr/>
          </p:nvSpPr>
          <p:spPr>
            <a:xfrm>
              <a:off x="4663466" y="3075806"/>
              <a:ext cx="1492717" cy="338554"/>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10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单击添加文本</a:t>
              </a:r>
            </a:p>
          </p:txBody>
        </p:sp>
      </p:grpSp>
      <p:grpSp>
        <p:nvGrpSpPr>
          <p:cNvPr id="50" name="组合 49"/>
          <p:cNvGrpSpPr/>
          <p:nvPr/>
        </p:nvGrpSpPr>
        <p:grpSpPr>
          <a:xfrm>
            <a:off x="6324600" y="1419623"/>
            <a:ext cx="1584176" cy="1440160"/>
            <a:chOff x="4572000" y="1347615"/>
            <a:chExt cx="1584176" cy="1440160"/>
          </a:xfrm>
        </p:grpSpPr>
        <p:sp>
          <p:nvSpPr>
            <p:cNvPr id="51" name="流程图: 手动操作 50"/>
            <p:cNvSpPr/>
            <p:nvPr/>
          </p:nvSpPr>
          <p:spPr>
            <a:xfrm rot="16200000">
              <a:off x="4644008" y="1275607"/>
              <a:ext cx="1440160" cy="1584176"/>
            </a:xfrm>
            <a:prstGeom prst="flowChartManualOperat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52" name="KSO_Shape"/>
            <p:cNvSpPr>
              <a:spLocks/>
            </p:cNvSpPr>
            <p:nvPr/>
          </p:nvSpPr>
          <p:spPr bwMode="auto">
            <a:xfrm>
              <a:off x="5124222" y="1864334"/>
              <a:ext cx="479731" cy="471736"/>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57" name="组合 56"/>
          <p:cNvGrpSpPr/>
          <p:nvPr/>
        </p:nvGrpSpPr>
        <p:grpSpPr>
          <a:xfrm>
            <a:off x="3746379" y="1419623"/>
            <a:ext cx="1584176" cy="1440160"/>
            <a:chOff x="2843808" y="1347615"/>
            <a:chExt cx="1584176" cy="1440160"/>
          </a:xfrm>
        </p:grpSpPr>
        <p:sp>
          <p:nvSpPr>
            <p:cNvPr id="58" name="流程图: 手动操作 57"/>
            <p:cNvSpPr/>
            <p:nvPr/>
          </p:nvSpPr>
          <p:spPr>
            <a:xfrm rot="16200000">
              <a:off x="2915816" y="1275607"/>
              <a:ext cx="1440160" cy="1584176"/>
            </a:xfrm>
            <a:prstGeom prst="flowChartManualOperat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59" name="KSO_Shape"/>
            <p:cNvSpPr>
              <a:spLocks/>
            </p:cNvSpPr>
            <p:nvPr/>
          </p:nvSpPr>
          <p:spPr bwMode="auto">
            <a:xfrm>
              <a:off x="3368163" y="1827365"/>
              <a:ext cx="482922" cy="545675"/>
            </a:xfrm>
            <a:custGeom>
              <a:avLst/>
              <a:gdLst>
                <a:gd name="T0" fmla="*/ 842889 w 4313"/>
                <a:gd name="T1" fmla="*/ 0 h 4874"/>
                <a:gd name="T2" fmla="*/ 74281 w 4313"/>
                <a:gd name="T3" fmla="*/ 443614 h 4874"/>
                <a:gd name="T4" fmla="*/ 848362 w 4313"/>
                <a:gd name="T5" fmla="*/ 890355 h 4874"/>
                <a:gd name="T6" fmla="*/ 1616971 w 4313"/>
                <a:gd name="T7" fmla="*/ 446741 h 4874"/>
                <a:gd name="T8" fmla="*/ 842889 w 4313"/>
                <a:gd name="T9" fmla="*/ 0 h 4874"/>
                <a:gd name="T10" fmla="*/ 0 w 4313"/>
                <a:gd name="T11" fmla="*/ 1459823 h 4874"/>
                <a:gd name="T12" fmla="*/ 771345 w 4313"/>
                <a:gd name="T13" fmla="*/ 1905000 h 4874"/>
                <a:gd name="T14" fmla="*/ 771345 w 4313"/>
                <a:gd name="T15" fmla="*/ 1011909 h 4874"/>
                <a:gd name="T16" fmla="*/ 0 w 4313"/>
                <a:gd name="T17" fmla="*/ 566732 h 4874"/>
                <a:gd name="T18" fmla="*/ 0 w 4313"/>
                <a:gd name="T19" fmla="*/ 1459823 h 4874"/>
                <a:gd name="T20" fmla="*/ 915215 w 4313"/>
                <a:gd name="T21" fmla="*/ 1017772 h 4874"/>
                <a:gd name="T22" fmla="*/ 915215 w 4313"/>
                <a:gd name="T23" fmla="*/ 1905000 h 4874"/>
                <a:gd name="T24" fmla="*/ 1686169 w 4313"/>
                <a:gd name="T25" fmla="*/ 1459823 h 4874"/>
                <a:gd name="T26" fmla="*/ 1686169 w 4313"/>
                <a:gd name="T27" fmla="*/ 572594 h 4874"/>
                <a:gd name="T28" fmla="*/ 915215 w 4313"/>
                <a:gd name="T29" fmla="*/ 1017772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60" name="组合 59"/>
          <p:cNvGrpSpPr/>
          <p:nvPr/>
        </p:nvGrpSpPr>
        <p:grpSpPr>
          <a:xfrm>
            <a:off x="1115616" y="1419622"/>
            <a:ext cx="1584176" cy="1440160"/>
            <a:chOff x="1115616" y="1347614"/>
            <a:chExt cx="1584176" cy="1440160"/>
          </a:xfrm>
        </p:grpSpPr>
        <p:sp>
          <p:nvSpPr>
            <p:cNvPr id="61" name="流程图: 手动操作 60"/>
            <p:cNvSpPr/>
            <p:nvPr/>
          </p:nvSpPr>
          <p:spPr>
            <a:xfrm rot="16200000">
              <a:off x="1187624" y="1275606"/>
              <a:ext cx="1440160" cy="1584176"/>
            </a:xfrm>
            <a:prstGeom prst="flowChartManualOperat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62" name="KSO_Shape"/>
            <p:cNvSpPr>
              <a:spLocks/>
            </p:cNvSpPr>
            <p:nvPr/>
          </p:nvSpPr>
          <p:spPr bwMode="auto">
            <a:xfrm>
              <a:off x="1683482" y="1890181"/>
              <a:ext cx="448444" cy="420043"/>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chemeClr val="bg1"/>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49778653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1+#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fill="hold"/>
                                        <p:tgtEl>
                                          <p:spTgt spid="57"/>
                                        </p:tgtEl>
                                        <p:attrNameLst>
                                          <p:attrName>ppt_x</p:attrName>
                                        </p:attrNameLst>
                                      </p:cBhvr>
                                      <p:tavLst>
                                        <p:tav tm="0">
                                          <p:val>
                                            <p:strVal val="1+#ppt_w/2"/>
                                          </p:val>
                                        </p:tav>
                                        <p:tav tm="100000">
                                          <p:val>
                                            <p:strVal val="#ppt_x"/>
                                          </p:val>
                                        </p:tav>
                                      </p:tavLst>
                                    </p:anim>
                                    <p:anim calcmode="lin" valueType="num">
                                      <p:cBhvr additive="base">
                                        <p:cTn id="13" dur="5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fill="hold"/>
                                        <p:tgtEl>
                                          <p:spTgt spid="50"/>
                                        </p:tgtEl>
                                        <p:attrNameLst>
                                          <p:attrName>ppt_x</p:attrName>
                                        </p:attrNameLst>
                                      </p:cBhvr>
                                      <p:tavLst>
                                        <p:tav tm="0">
                                          <p:val>
                                            <p:strVal val="1+#ppt_w/2"/>
                                          </p:val>
                                        </p:tav>
                                        <p:tav tm="100000">
                                          <p:val>
                                            <p:strVal val="#ppt_x"/>
                                          </p:val>
                                        </p:tav>
                                      </p:tavLst>
                                    </p:anim>
                                    <p:anim calcmode="lin" valueType="num">
                                      <p:cBhvr additive="base">
                                        <p:cTn id="18" dur="500" fill="hold"/>
                                        <p:tgtEl>
                                          <p:spTgt spid="5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up)">
                                      <p:cBhvr>
                                        <p:cTn id="22" dur="500"/>
                                        <p:tgtEl>
                                          <p:spTgt spid="22"/>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500"/>
                                        <p:tgtEl>
                                          <p:spTgt spid="19"/>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up)">
                                      <p:cBhvr>
                                        <p:cTn id="30" dur="500"/>
                                        <p:tgtEl>
                                          <p:spTgt spid="25"/>
                                        </p:tgtEl>
                                      </p:cBhvr>
                                    </p:animEffect>
                                  </p:childTnLst>
                                </p:cTn>
                              </p:par>
                            </p:childTnLst>
                          </p:cTn>
                        </p:par>
                        <p:par>
                          <p:cTn id="31" fill="hold">
                            <p:stCondLst>
                              <p:cond delay="3000"/>
                            </p:stCondLst>
                            <p:childTnLst>
                              <p:par>
                                <p:cTn id="32" presetID="22" presetClass="entr" presetSubtype="1"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3500"/>
                            </p:stCondLst>
                            <p:childTnLst>
                              <p:par>
                                <p:cTn id="36" presetID="22" presetClass="entr" presetSubtype="1"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up)">
                                      <p:cBhvr>
                                        <p:cTn id="3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69" y="0"/>
            <a:ext cx="9136831" cy="5368756"/>
          </a:xfrm>
          <a:prstGeom prst="rect">
            <a:avLst/>
          </a:prstGeom>
        </p:spPr>
      </p:pic>
      <p:grpSp>
        <p:nvGrpSpPr>
          <p:cNvPr id="17" name="组合 16"/>
          <p:cNvGrpSpPr/>
          <p:nvPr/>
        </p:nvGrpSpPr>
        <p:grpSpPr>
          <a:xfrm>
            <a:off x="-1" y="22710"/>
            <a:ext cx="9144000" cy="5481439"/>
            <a:chOff x="-1" y="22710"/>
            <a:chExt cx="9144000" cy="5481439"/>
          </a:xfrm>
        </p:grpSpPr>
        <p:pic>
          <p:nvPicPr>
            <p:cNvPr id="3" name="图片 2"/>
            <p:cNvPicPr>
              <a:picLocks noChangeAspect="1"/>
            </p:cNvPicPr>
            <p:nvPr/>
          </p:nvPicPr>
          <p:blipFill>
            <a:blip r:embed="rId7" cstate="print">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tretch>
              <a:fillRect/>
            </a:stretch>
          </p:blipFill>
          <p:spPr>
            <a:xfrm>
              <a:off x="-1" y="4071500"/>
              <a:ext cx="9144000" cy="1432649"/>
            </a:xfrm>
            <a:prstGeom prst="rect">
              <a:avLst/>
            </a:prstGeom>
          </p:spPr>
        </p:pic>
        <p:pic>
          <p:nvPicPr>
            <p:cNvPr id="5" name="图片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16980" y="3644770"/>
              <a:ext cx="1760995" cy="1723986"/>
            </a:xfrm>
            <a:prstGeom prst="rect">
              <a:avLst/>
            </a:prstGeom>
          </p:spPr>
        </p:pic>
        <p:pic>
          <p:nvPicPr>
            <p:cNvPr id="2" name="图片 1"/>
            <p:cNvPicPr>
              <a:picLocks noChangeAspect="1"/>
            </p:cNvPicPr>
            <p:nvPr/>
          </p:nvPicPr>
          <p:blipFill>
            <a:blip r:embed="rId10" cstate="print">
              <a:extLst>
                <a:ext uri="{BEBA8EAE-BF5A-486C-A8C5-ECC9F3942E4B}">
                  <a14:imgProps xmlns:a14="http://schemas.microsoft.com/office/drawing/2010/main">
                    <a14:imgLayer r:embed="rId11">
                      <a14:imgEffect>
                        <a14:saturation sat="200000"/>
                      </a14:imgEffect>
                    </a14:imgLayer>
                  </a14:imgProps>
                </a:ext>
                <a:ext uri="{28A0092B-C50C-407E-A947-70E740481C1C}">
                  <a14:useLocalDpi xmlns:a14="http://schemas.microsoft.com/office/drawing/2010/main" val="0"/>
                </a:ext>
              </a:extLst>
            </a:blip>
            <a:stretch>
              <a:fillRect/>
            </a:stretch>
          </p:blipFill>
          <p:spPr>
            <a:xfrm>
              <a:off x="5445147" y="1920628"/>
              <a:ext cx="3698852" cy="3454769"/>
            </a:xfrm>
            <a:prstGeom prst="rect">
              <a:avLst/>
            </a:prstGeom>
          </p:spPr>
        </p:pic>
        <p:grpSp>
          <p:nvGrpSpPr>
            <p:cNvPr id="13" name="组合 12"/>
            <p:cNvGrpSpPr/>
            <p:nvPr/>
          </p:nvGrpSpPr>
          <p:grpSpPr>
            <a:xfrm>
              <a:off x="7168" y="22710"/>
              <a:ext cx="3345631" cy="1704489"/>
              <a:chOff x="7168" y="22710"/>
              <a:chExt cx="3345631" cy="1704489"/>
            </a:xfrm>
          </p:grpSpPr>
          <p:pic>
            <p:nvPicPr>
              <p:cNvPr id="4" name="图片 3"/>
              <p:cNvPicPr>
                <a:picLocks noChangeAspect="1"/>
              </p:cNvPicPr>
              <p:nvPr/>
            </p:nvPicPr>
            <p:blipFill rotWithShape="1">
              <a:blip r:embed="rId12" cstate="print">
                <a:extLst>
                  <a:ext uri="{28A0092B-C50C-407E-A947-70E740481C1C}">
                    <a14:useLocalDpi xmlns:a14="http://schemas.microsoft.com/office/drawing/2010/main" val="0"/>
                  </a:ext>
                </a:extLst>
              </a:blip>
              <a:srcRect l="2788"/>
              <a:stretch/>
            </p:blipFill>
            <p:spPr>
              <a:xfrm>
                <a:off x="7168" y="22710"/>
                <a:ext cx="3345631" cy="1704489"/>
              </a:xfrm>
              <a:prstGeom prst="rect">
                <a:avLst/>
              </a:prstGeom>
            </p:spPr>
          </p:pic>
          <p:grpSp>
            <p:nvGrpSpPr>
              <p:cNvPr id="12" name="组合 11"/>
              <p:cNvGrpSpPr/>
              <p:nvPr/>
            </p:nvGrpSpPr>
            <p:grpSpPr>
              <a:xfrm>
                <a:off x="123825" y="511681"/>
                <a:ext cx="408689" cy="542419"/>
                <a:chOff x="161925" y="460881"/>
                <a:chExt cx="583381" cy="774273"/>
              </a:xfrm>
            </p:grpSpPr>
            <p:sp>
              <p:nvSpPr>
                <p:cNvPr id="7" name="五角星 6"/>
                <p:cNvSpPr/>
                <p:nvPr/>
              </p:nvSpPr>
              <p:spPr>
                <a:xfrm>
                  <a:off x="161925" y="644525"/>
                  <a:ext cx="342900" cy="34290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角星 7"/>
                <p:cNvSpPr/>
                <p:nvPr/>
              </p:nvSpPr>
              <p:spPr>
                <a:xfrm rot="818973">
                  <a:off x="514350" y="460881"/>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角星 8"/>
                <p:cNvSpPr/>
                <p:nvPr/>
              </p:nvSpPr>
              <p:spPr>
                <a:xfrm>
                  <a:off x="573856" y="690658"/>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角星 9"/>
                <p:cNvSpPr/>
                <p:nvPr/>
              </p:nvSpPr>
              <p:spPr>
                <a:xfrm rot="857867">
                  <a:off x="573856" y="902626"/>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角星 10"/>
                <p:cNvSpPr/>
                <p:nvPr/>
              </p:nvSpPr>
              <p:spPr>
                <a:xfrm rot="20193397">
                  <a:off x="419099" y="1063704"/>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8" name="MH_SubTitle_1"/>
          <p:cNvSpPr/>
          <p:nvPr>
            <p:custDataLst>
              <p:tags r:id="rId1"/>
            </p:custDataLst>
          </p:nvPr>
        </p:nvSpPr>
        <p:spPr>
          <a:xfrm>
            <a:off x="3107666" y="1149982"/>
            <a:ext cx="2108997" cy="2449818"/>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zh-CN" altLang="en-US" sz="2000" b="1" dirty="0">
                <a:solidFill>
                  <a:srgbClr val="FFFFFF"/>
                </a:solidFill>
                <a:latin typeface="Calibri" panose="020F0502020204030204" pitchFamily="34" charset="0"/>
                <a:ea typeface="微软雅黑" panose="020B0503020204020204" pitchFamily="34" charset="-122"/>
              </a:rPr>
              <a:t>第四部分</a:t>
            </a:r>
            <a:endParaRPr lang="en-US" altLang="zh-CN" sz="2000" b="1" dirty="0">
              <a:solidFill>
                <a:srgbClr val="FFFFFF"/>
              </a:solidFill>
              <a:latin typeface="Calibri" panose="020F0502020204030204" pitchFamily="34" charset="0"/>
              <a:ea typeface="微软雅黑" panose="020B0503020204020204" pitchFamily="34" charset="-122"/>
            </a:endParaRPr>
          </a:p>
          <a:p>
            <a:pPr algn="ctr">
              <a:lnSpc>
                <a:spcPct val="150000"/>
              </a:lnSpc>
              <a:defRPr/>
            </a:pPr>
            <a:r>
              <a:rPr lang="zh-CN" altLang="en-US" sz="2000" dirty="0">
                <a:solidFill>
                  <a:srgbClr val="FFFFFF"/>
                </a:solidFill>
                <a:latin typeface="Calibri" panose="020F0502020204030204" pitchFamily="34" charset="0"/>
                <a:ea typeface="微软雅黑" panose="020B0503020204020204" pitchFamily="34" charset="-122"/>
              </a:rPr>
              <a:t>单击添加标题</a:t>
            </a:r>
            <a:endParaRPr lang="en-US" altLang="zh-CN" sz="2000" dirty="0">
              <a:solidFill>
                <a:srgbClr val="FFFFFF"/>
              </a:solidFill>
              <a:latin typeface="Calibri" panose="020F0502020204030204" pitchFamily="34" charset="0"/>
              <a:ea typeface="微软雅黑" panose="020B0503020204020204" pitchFamily="34" charset="-122"/>
            </a:endParaRPr>
          </a:p>
          <a:p>
            <a:pPr algn="ctr">
              <a:lnSpc>
                <a:spcPct val="150000"/>
              </a:lnSpc>
              <a:defRPr/>
            </a:pPr>
            <a:r>
              <a:rPr lang="zh-CN" altLang="en-US" sz="2000" dirty="0">
                <a:solidFill>
                  <a:srgbClr val="FFFFFF"/>
                </a:solidFill>
                <a:latin typeface="Calibri" panose="020F0502020204030204" pitchFamily="34" charset="0"/>
                <a:ea typeface="微软雅黑" panose="020B0503020204020204" pitchFamily="34" charset="-122"/>
              </a:rPr>
              <a:t>添加文字内容</a:t>
            </a:r>
          </a:p>
        </p:txBody>
      </p:sp>
      <p:sp>
        <p:nvSpPr>
          <p:cNvPr id="19" name="MH_Other_1"/>
          <p:cNvSpPr/>
          <p:nvPr>
            <p:custDataLst>
              <p:tags r:id="rId2"/>
            </p:custDataLst>
          </p:nvPr>
        </p:nvSpPr>
        <p:spPr>
          <a:xfrm>
            <a:off x="3035300" y="3029460"/>
            <a:ext cx="2251148" cy="979446"/>
          </a:xfrm>
          <a:custGeom>
            <a:avLst/>
            <a:gdLst>
              <a:gd name="connsiteX0" fmla="*/ 10562 w 1382273"/>
              <a:gd name="connsiteY0" fmla="*/ 0 h 645480"/>
              <a:gd name="connsiteX1" fmla="*/ 691137 w 1382273"/>
              <a:gd name="connsiteY1" fmla="*/ 493127 h 645480"/>
              <a:gd name="connsiteX2" fmla="*/ 1371711 w 1382273"/>
              <a:gd name="connsiteY2" fmla="*/ 1 h 645480"/>
              <a:gd name="connsiteX3" fmla="*/ 1382273 w 1382273"/>
              <a:gd name="connsiteY3" fmla="*/ 14577 h 645480"/>
              <a:gd name="connsiteX4" fmla="*/ 706475 w 1382273"/>
              <a:gd name="connsiteY4" fmla="*/ 504241 h 645480"/>
              <a:gd name="connsiteX5" fmla="*/ 881285 w 1382273"/>
              <a:gd name="connsiteY5" fmla="*/ 630904 h 645480"/>
              <a:gd name="connsiteX6" fmla="*/ 870724 w 1382273"/>
              <a:gd name="connsiteY6" fmla="*/ 645480 h 645480"/>
              <a:gd name="connsiteX7" fmla="*/ 691136 w 1382273"/>
              <a:gd name="connsiteY7" fmla="*/ 515355 h 645480"/>
              <a:gd name="connsiteX8" fmla="*/ 511549 w 1382273"/>
              <a:gd name="connsiteY8" fmla="*/ 645480 h 645480"/>
              <a:gd name="connsiteX9" fmla="*/ 500988 w 1382273"/>
              <a:gd name="connsiteY9" fmla="*/ 630905 h 645480"/>
              <a:gd name="connsiteX10" fmla="*/ 675798 w 1382273"/>
              <a:gd name="connsiteY10" fmla="*/ 504241 h 645480"/>
              <a:gd name="connsiteX11" fmla="*/ 0 w 1382273"/>
              <a:gd name="connsiteY11" fmla="*/ 14576 h 64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273" h="645480">
                <a:moveTo>
                  <a:pt x="10562" y="0"/>
                </a:moveTo>
                <a:lnTo>
                  <a:pt x="691137" y="493127"/>
                </a:lnTo>
                <a:lnTo>
                  <a:pt x="1371711" y="1"/>
                </a:lnTo>
                <a:lnTo>
                  <a:pt x="1382273" y="14577"/>
                </a:lnTo>
                <a:lnTo>
                  <a:pt x="706475" y="504241"/>
                </a:lnTo>
                <a:lnTo>
                  <a:pt x="881285" y="630904"/>
                </a:lnTo>
                <a:lnTo>
                  <a:pt x="870724" y="645480"/>
                </a:lnTo>
                <a:lnTo>
                  <a:pt x="691136" y="515355"/>
                </a:lnTo>
                <a:lnTo>
                  <a:pt x="511549" y="645480"/>
                </a:lnTo>
                <a:lnTo>
                  <a:pt x="500988" y="630905"/>
                </a:lnTo>
                <a:lnTo>
                  <a:pt x="675798" y="504241"/>
                </a:lnTo>
                <a:lnTo>
                  <a:pt x="0" y="14576"/>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013">
              <a:solidFill>
                <a:srgbClr val="FFFFFF"/>
              </a:solidFill>
              <a:latin typeface="Calibri" panose="020F0502020204030204" pitchFamily="34" charset="0"/>
              <a:ea typeface="微软雅黑" panose="020B0503020204020204" pitchFamily="34" charset="-122"/>
            </a:endParaRPr>
          </a:p>
        </p:txBody>
      </p:sp>
      <p:sp>
        <p:nvSpPr>
          <p:cNvPr id="20" name="MH_Other_2"/>
          <p:cNvSpPr/>
          <p:nvPr>
            <p:custDataLst>
              <p:tags r:id="rId3"/>
            </p:custDataLst>
          </p:nvPr>
        </p:nvSpPr>
        <p:spPr>
          <a:xfrm>
            <a:off x="4925901" y="1052134"/>
            <a:ext cx="581523" cy="702700"/>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r>
              <a:rPr lang="en-US" altLang="zh-CN" sz="2800" dirty="0">
                <a:solidFill>
                  <a:srgbClr val="FFFFFF"/>
                </a:solidFill>
                <a:latin typeface="Calibri" panose="020F0502020204030204" pitchFamily="34" charset="0"/>
                <a:ea typeface="微软雅黑" panose="020B0503020204020204" pitchFamily="34" charset="-122"/>
              </a:rPr>
              <a:t>04</a:t>
            </a:r>
            <a:endParaRPr lang="zh-CN" altLang="en-US" sz="2800" dirty="0">
              <a:solidFill>
                <a:srgbClr val="FFFFFF"/>
              </a:solidFill>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76141020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750"/>
                                        <p:tgtEl>
                                          <p:spTgt spid="18"/>
                                        </p:tgtEl>
                                      </p:cBhvr>
                                    </p:animEffect>
                                  </p:childTnLst>
                                </p:cTn>
                              </p:par>
                            </p:childTnLst>
                          </p:cTn>
                        </p:par>
                        <p:par>
                          <p:cTn id="12" fill="hold">
                            <p:stCondLst>
                              <p:cond delay="1250"/>
                            </p:stCondLst>
                            <p:childTnLst>
                              <p:par>
                                <p:cTn id="13" presetID="49" presetClass="entr" presetSubtype="0" decel="10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par>
                                <p:cTn id="19" presetID="16" presetClass="entr" presetSubtype="21"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20" name="Rectangle 936"/>
          <p:cNvSpPr>
            <a:spLocks noChangeArrowheads="1"/>
          </p:cNvSpPr>
          <p:nvPr/>
        </p:nvSpPr>
        <p:spPr bwMode="auto">
          <a:xfrm>
            <a:off x="1085282" y="1924719"/>
            <a:ext cx="670318" cy="262793"/>
          </a:xfrm>
          <a:prstGeom prst="rect">
            <a:avLst/>
          </a:prstGeom>
          <a:solidFill>
            <a:schemeClr val="accent2"/>
          </a:solid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Arial" panose="020F0502020204030204"/>
              <a:ea typeface="微软雅黑"/>
              <a:cs typeface="+mn-cs"/>
            </a:endParaRPr>
          </a:p>
        </p:txBody>
      </p:sp>
      <p:sp>
        <p:nvSpPr>
          <p:cNvPr id="16523" name="Rectangle 939"/>
          <p:cNvSpPr>
            <a:spLocks noChangeArrowheads="1"/>
          </p:cNvSpPr>
          <p:nvPr/>
        </p:nvSpPr>
        <p:spPr bwMode="auto">
          <a:xfrm>
            <a:off x="2467978" y="1864277"/>
            <a:ext cx="670318" cy="323235"/>
          </a:xfrm>
          <a:prstGeom prst="rect">
            <a:avLst/>
          </a:prstGeom>
          <a:solidFill>
            <a:schemeClr val="accent1"/>
          </a:solid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Arial" panose="020F0502020204030204"/>
              <a:ea typeface="微软雅黑"/>
              <a:cs typeface="+mn-cs"/>
            </a:endParaRPr>
          </a:p>
        </p:txBody>
      </p:sp>
      <p:sp>
        <p:nvSpPr>
          <p:cNvPr id="16526" name="Rectangle 942"/>
          <p:cNvSpPr>
            <a:spLocks noChangeArrowheads="1"/>
          </p:cNvSpPr>
          <p:nvPr/>
        </p:nvSpPr>
        <p:spPr bwMode="auto">
          <a:xfrm>
            <a:off x="1774001" y="1664554"/>
            <a:ext cx="670318" cy="522958"/>
          </a:xfrm>
          <a:prstGeom prst="rect">
            <a:avLst/>
          </a:prstGeom>
          <a:solidFill>
            <a:schemeClr val="accent4"/>
          </a:solid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Arial" panose="020F0502020204030204"/>
              <a:ea typeface="微软雅黑"/>
              <a:cs typeface="+mn-cs"/>
            </a:endParaRPr>
          </a:p>
        </p:txBody>
      </p:sp>
      <p:sp>
        <p:nvSpPr>
          <p:cNvPr id="16529" name="Rectangle 945"/>
          <p:cNvSpPr>
            <a:spLocks noChangeArrowheads="1"/>
          </p:cNvSpPr>
          <p:nvPr/>
        </p:nvSpPr>
        <p:spPr bwMode="auto">
          <a:xfrm>
            <a:off x="3156697" y="1417529"/>
            <a:ext cx="672947" cy="769983"/>
          </a:xfrm>
          <a:prstGeom prst="rect">
            <a:avLst/>
          </a:prstGeom>
          <a:solidFill>
            <a:schemeClr val="accent3"/>
          </a:solidFill>
          <a:ln>
            <a:noFill/>
          </a:ln>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Arial" panose="020F0502020204030204"/>
              <a:ea typeface="微软雅黑"/>
              <a:cs typeface="+mn-cs"/>
            </a:endParaRPr>
          </a:p>
        </p:txBody>
      </p:sp>
      <p:sp>
        <p:nvSpPr>
          <p:cNvPr id="962" name="矩形 1"/>
          <p:cNvSpPr>
            <a:spLocks noChangeArrowheads="1"/>
          </p:cNvSpPr>
          <p:nvPr/>
        </p:nvSpPr>
        <p:spPr bwMode="auto">
          <a:xfrm>
            <a:off x="5411348" y="2582766"/>
            <a:ext cx="3006741" cy="121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base" latinLnBrk="0" hangingPunct="1">
              <a:lnSpc>
                <a:spcPct val="150000"/>
              </a:lnSpc>
              <a:spcBef>
                <a:spcPct val="0"/>
              </a:spcBef>
              <a:spcAft>
                <a:spcPct val="0"/>
              </a:spcAft>
              <a:buClrTx/>
              <a:buSzTx/>
              <a:buFontTx/>
              <a:buNone/>
              <a:tabLst/>
              <a:defRPr/>
            </a:pPr>
            <a:r>
              <a:rPr kumimoji="0" lang="zh-CN" altLang="en-US"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kumimoji="0" lang="zh-CN" altLang="zh-CN" sz="10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973" name="TextBox 972"/>
          <p:cNvSpPr txBox="1"/>
          <p:nvPr/>
        </p:nvSpPr>
        <p:spPr>
          <a:xfrm>
            <a:off x="1085638" y="1893108"/>
            <a:ext cx="704039" cy="369332"/>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prstClr val="white"/>
                </a:solidFill>
                <a:effectLst/>
                <a:uLnTx/>
                <a:uFillTx/>
                <a:latin typeface="微软雅黑" pitchFamily="34" charset="-122"/>
                <a:ea typeface="微软雅黑" pitchFamily="34" charset="-122"/>
                <a:cs typeface="Arial" pitchFamily="34" charset="0"/>
              </a:rPr>
              <a:t>173</a:t>
            </a:r>
            <a:endParaRPr kumimoji="0" lang="zh-CN" altLang="en-US" sz="1800" b="0" i="0" u="none" strike="noStrike" kern="1200" cap="none" spc="300" normalizeH="0" baseline="0" noProof="0" dirty="0">
              <a:ln>
                <a:noFill/>
              </a:ln>
              <a:solidFill>
                <a:prstClr val="white"/>
              </a:solidFill>
              <a:effectLst/>
              <a:uLnTx/>
              <a:uFillTx/>
              <a:latin typeface="微软雅黑" pitchFamily="34" charset="-122"/>
              <a:ea typeface="微软雅黑" pitchFamily="34" charset="-122"/>
              <a:cs typeface="Arial" pitchFamily="34" charset="0"/>
            </a:endParaRPr>
          </a:p>
        </p:txBody>
      </p:sp>
      <p:sp>
        <p:nvSpPr>
          <p:cNvPr id="974" name="TextBox 973"/>
          <p:cNvSpPr txBox="1"/>
          <p:nvPr/>
        </p:nvSpPr>
        <p:spPr>
          <a:xfrm>
            <a:off x="1757140" y="1643895"/>
            <a:ext cx="704039" cy="369332"/>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prstClr val="white"/>
                </a:solidFill>
                <a:effectLst/>
                <a:uLnTx/>
                <a:uFillTx/>
                <a:latin typeface="微软雅黑" pitchFamily="34" charset="-122"/>
                <a:ea typeface="微软雅黑" pitchFamily="34" charset="-122"/>
                <a:cs typeface="Arial" pitchFamily="34" charset="0"/>
              </a:rPr>
              <a:t>258</a:t>
            </a:r>
            <a:endParaRPr kumimoji="0" lang="zh-CN" altLang="en-US" sz="1800" b="0" i="0" u="none" strike="noStrike" kern="1200" cap="none" spc="300" normalizeH="0" baseline="0" noProof="0" dirty="0">
              <a:ln>
                <a:noFill/>
              </a:ln>
              <a:solidFill>
                <a:prstClr val="white"/>
              </a:solidFill>
              <a:effectLst/>
              <a:uLnTx/>
              <a:uFillTx/>
              <a:latin typeface="微软雅黑" pitchFamily="34" charset="-122"/>
              <a:ea typeface="微软雅黑" pitchFamily="34" charset="-122"/>
              <a:cs typeface="Arial" pitchFamily="34" charset="0"/>
            </a:endParaRPr>
          </a:p>
        </p:txBody>
      </p:sp>
      <p:sp>
        <p:nvSpPr>
          <p:cNvPr id="975" name="TextBox 974"/>
          <p:cNvSpPr txBox="1"/>
          <p:nvPr/>
        </p:nvSpPr>
        <p:spPr>
          <a:xfrm>
            <a:off x="2451117" y="1833108"/>
            <a:ext cx="704039" cy="369332"/>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prstClr val="white"/>
                </a:solidFill>
                <a:effectLst/>
                <a:uLnTx/>
                <a:uFillTx/>
                <a:latin typeface="微软雅黑" pitchFamily="34" charset="-122"/>
                <a:ea typeface="微软雅黑" pitchFamily="34" charset="-122"/>
                <a:cs typeface="Arial" pitchFamily="34" charset="0"/>
              </a:rPr>
              <a:t>178</a:t>
            </a:r>
            <a:endParaRPr kumimoji="0" lang="zh-CN" altLang="en-US" sz="1800" b="0" i="0" u="none" strike="noStrike" kern="1200" cap="none" spc="300" normalizeH="0" baseline="0" noProof="0" dirty="0">
              <a:ln>
                <a:noFill/>
              </a:ln>
              <a:solidFill>
                <a:prstClr val="white"/>
              </a:solidFill>
              <a:effectLst/>
              <a:uLnTx/>
              <a:uFillTx/>
              <a:latin typeface="微软雅黑" pitchFamily="34" charset="-122"/>
              <a:ea typeface="微软雅黑" pitchFamily="34" charset="-122"/>
              <a:cs typeface="Arial" pitchFamily="34" charset="0"/>
            </a:endParaRPr>
          </a:p>
        </p:txBody>
      </p:sp>
      <p:sp>
        <p:nvSpPr>
          <p:cNvPr id="976" name="TextBox 975"/>
          <p:cNvSpPr txBox="1"/>
          <p:nvPr/>
        </p:nvSpPr>
        <p:spPr>
          <a:xfrm>
            <a:off x="3141150" y="1404856"/>
            <a:ext cx="704039" cy="369332"/>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prstClr val="white"/>
                </a:solidFill>
                <a:effectLst/>
                <a:uLnTx/>
                <a:uFillTx/>
                <a:latin typeface="微软雅黑" pitchFamily="34" charset="-122"/>
                <a:ea typeface="微软雅黑" pitchFamily="34" charset="-122"/>
                <a:cs typeface="Arial" pitchFamily="34" charset="0"/>
              </a:rPr>
              <a:t>382</a:t>
            </a:r>
            <a:endParaRPr kumimoji="0" lang="zh-CN" altLang="en-US" sz="1800" b="0" i="0" u="none" strike="noStrike" kern="1200" cap="none" spc="300" normalizeH="0" baseline="0" noProof="0" dirty="0">
              <a:ln>
                <a:noFill/>
              </a:ln>
              <a:solidFill>
                <a:prstClr val="white"/>
              </a:solidFill>
              <a:effectLst/>
              <a:uLnTx/>
              <a:uFillTx/>
              <a:latin typeface="微软雅黑" pitchFamily="34" charset="-122"/>
              <a:ea typeface="微软雅黑" pitchFamily="34" charset="-122"/>
              <a:cs typeface="Arial" pitchFamily="34" charset="0"/>
            </a:endParaRPr>
          </a:p>
        </p:txBody>
      </p:sp>
      <p:graphicFrame>
        <p:nvGraphicFramePr>
          <p:cNvPr id="96" name="Chart 137"/>
          <p:cNvGraphicFramePr/>
          <p:nvPr>
            <p:extLst/>
          </p:nvPr>
        </p:nvGraphicFramePr>
        <p:xfrm>
          <a:off x="351240" y="2582766"/>
          <a:ext cx="4668265" cy="17036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4994285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1000"/>
                                        <p:tgtEl>
                                          <p:spTgt spid="96"/>
                                        </p:tgtEl>
                                      </p:cBhvr>
                                    </p:animEffect>
                                    <p:anim calcmode="lin" valueType="num">
                                      <p:cBhvr>
                                        <p:cTn id="8" dur="1000" fill="hold"/>
                                        <p:tgtEl>
                                          <p:spTgt spid="96"/>
                                        </p:tgtEl>
                                        <p:attrNameLst>
                                          <p:attrName>ppt_x</p:attrName>
                                        </p:attrNameLst>
                                      </p:cBhvr>
                                      <p:tavLst>
                                        <p:tav tm="0">
                                          <p:val>
                                            <p:strVal val="#ppt_x"/>
                                          </p:val>
                                        </p:tav>
                                        <p:tav tm="100000">
                                          <p:val>
                                            <p:strVal val="#ppt_x"/>
                                          </p:val>
                                        </p:tav>
                                      </p:tavLst>
                                    </p:anim>
                                    <p:anim calcmode="lin" valueType="num">
                                      <p:cBhvr>
                                        <p:cTn id="9" dur="1000" fill="hold"/>
                                        <p:tgtEl>
                                          <p:spTgt spid="9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962"/>
                                        </p:tgtEl>
                                        <p:attrNameLst>
                                          <p:attrName>style.visibility</p:attrName>
                                        </p:attrNameLst>
                                      </p:cBhvr>
                                      <p:to>
                                        <p:strVal val="visible"/>
                                      </p:to>
                                    </p:set>
                                    <p:animEffect transition="in" filter="fade">
                                      <p:cBhvr>
                                        <p:cTn id="13" dur="1000"/>
                                        <p:tgtEl>
                                          <p:spTgt spid="962"/>
                                        </p:tgtEl>
                                      </p:cBhvr>
                                    </p:animEffect>
                                    <p:anim calcmode="lin" valueType="num">
                                      <p:cBhvr>
                                        <p:cTn id="14" dur="1000" fill="hold"/>
                                        <p:tgtEl>
                                          <p:spTgt spid="962"/>
                                        </p:tgtEl>
                                        <p:attrNameLst>
                                          <p:attrName>ppt_x</p:attrName>
                                        </p:attrNameLst>
                                      </p:cBhvr>
                                      <p:tavLst>
                                        <p:tav tm="0">
                                          <p:val>
                                            <p:strVal val="#ppt_x"/>
                                          </p:val>
                                        </p:tav>
                                        <p:tav tm="100000">
                                          <p:val>
                                            <p:strVal val="#ppt_x"/>
                                          </p:val>
                                        </p:tav>
                                      </p:tavLst>
                                    </p:anim>
                                    <p:anim calcmode="lin" valueType="num">
                                      <p:cBhvr>
                                        <p:cTn id="15" dur="1000" fill="hold"/>
                                        <p:tgtEl>
                                          <p:spTgt spid="96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16520"/>
                                        </p:tgtEl>
                                        <p:attrNameLst>
                                          <p:attrName>style.visibility</p:attrName>
                                        </p:attrNameLst>
                                      </p:cBhvr>
                                      <p:to>
                                        <p:strVal val="visible"/>
                                      </p:to>
                                    </p:set>
                                    <p:animEffect transition="in" filter="wipe(down)">
                                      <p:cBhvr>
                                        <p:cTn id="19" dur="500"/>
                                        <p:tgtEl>
                                          <p:spTgt spid="1652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6523"/>
                                        </p:tgtEl>
                                        <p:attrNameLst>
                                          <p:attrName>style.visibility</p:attrName>
                                        </p:attrNameLst>
                                      </p:cBhvr>
                                      <p:to>
                                        <p:strVal val="visible"/>
                                      </p:to>
                                    </p:set>
                                    <p:animEffect transition="in" filter="wipe(down)">
                                      <p:cBhvr>
                                        <p:cTn id="22" dur="500"/>
                                        <p:tgtEl>
                                          <p:spTgt spid="1652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6526"/>
                                        </p:tgtEl>
                                        <p:attrNameLst>
                                          <p:attrName>style.visibility</p:attrName>
                                        </p:attrNameLst>
                                      </p:cBhvr>
                                      <p:to>
                                        <p:strVal val="visible"/>
                                      </p:to>
                                    </p:set>
                                    <p:animEffect transition="in" filter="wipe(down)">
                                      <p:cBhvr>
                                        <p:cTn id="25" dur="500"/>
                                        <p:tgtEl>
                                          <p:spTgt spid="16526"/>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6529"/>
                                        </p:tgtEl>
                                        <p:attrNameLst>
                                          <p:attrName>style.visibility</p:attrName>
                                        </p:attrNameLst>
                                      </p:cBhvr>
                                      <p:to>
                                        <p:strVal val="visible"/>
                                      </p:to>
                                    </p:set>
                                    <p:animEffect transition="in" filter="wipe(down)">
                                      <p:cBhvr>
                                        <p:cTn id="28" dur="500"/>
                                        <p:tgtEl>
                                          <p:spTgt spid="16529"/>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973"/>
                                        </p:tgtEl>
                                        <p:attrNameLst>
                                          <p:attrName>style.visibility</p:attrName>
                                        </p:attrNameLst>
                                      </p:cBhvr>
                                      <p:to>
                                        <p:strVal val="visible"/>
                                      </p:to>
                                    </p:set>
                                    <p:animEffect transition="in" filter="wipe(down)">
                                      <p:cBhvr>
                                        <p:cTn id="31" dur="500"/>
                                        <p:tgtEl>
                                          <p:spTgt spid="973"/>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974"/>
                                        </p:tgtEl>
                                        <p:attrNameLst>
                                          <p:attrName>style.visibility</p:attrName>
                                        </p:attrNameLst>
                                      </p:cBhvr>
                                      <p:to>
                                        <p:strVal val="visible"/>
                                      </p:to>
                                    </p:set>
                                    <p:animEffect transition="in" filter="wipe(down)">
                                      <p:cBhvr>
                                        <p:cTn id="34" dur="500"/>
                                        <p:tgtEl>
                                          <p:spTgt spid="97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975"/>
                                        </p:tgtEl>
                                        <p:attrNameLst>
                                          <p:attrName>style.visibility</p:attrName>
                                        </p:attrNameLst>
                                      </p:cBhvr>
                                      <p:to>
                                        <p:strVal val="visible"/>
                                      </p:to>
                                    </p:set>
                                    <p:animEffect transition="in" filter="wipe(down)">
                                      <p:cBhvr>
                                        <p:cTn id="37" dur="500"/>
                                        <p:tgtEl>
                                          <p:spTgt spid="975"/>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976"/>
                                        </p:tgtEl>
                                        <p:attrNameLst>
                                          <p:attrName>style.visibility</p:attrName>
                                        </p:attrNameLst>
                                      </p:cBhvr>
                                      <p:to>
                                        <p:strVal val="visible"/>
                                      </p:to>
                                    </p:set>
                                    <p:animEffect transition="in" filter="wipe(down)">
                                      <p:cBhvr>
                                        <p:cTn id="40" dur="500"/>
                                        <p:tgtEl>
                                          <p:spTgt spid="9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20" grpId="0" animBg="1"/>
      <p:bldP spid="16523" grpId="0" animBg="1"/>
      <p:bldP spid="16526" grpId="0" animBg="1"/>
      <p:bldP spid="16529" grpId="0" animBg="1"/>
      <p:bldP spid="962" grpId="0"/>
      <p:bldP spid="973" grpId="0"/>
      <p:bldP spid="974" grpId="0"/>
      <p:bldP spid="975" grpId="0"/>
      <p:bldP spid="976" grpId="0"/>
      <p:bldGraphic spid="96"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630240" y="1523656"/>
            <a:ext cx="2522379" cy="1221147"/>
            <a:chOff x="1630240" y="1523656"/>
            <a:chExt cx="2522379" cy="1221147"/>
          </a:xfrm>
        </p:grpSpPr>
        <p:sp>
          <p:nvSpPr>
            <p:cNvPr id="35" name="圆角矩形 22"/>
            <p:cNvSpPr/>
            <p:nvPr/>
          </p:nvSpPr>
          <p:spPr>
            <a:xfrm>
              <a:off x="1787402" y="1586805"/>
              <a:ext cx="2365217" cy="318677"/>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rPr>
                <a:t>请在此输入您的文本</a:t>
              </a:r>
              <a:endParaRPr kumimoji="0" lang="zh-CN" altLang="zh-CN" sz="135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endParaRPr>
            </a:p>
          </p:txBody>
        </p:sp>
        <p:sp>
          <p:nvSpPr>
            <p:cNvPr id="36" name="Oval 15"/>
            <p:cNvSpPr>
              <a:spLocks noChangeArrowheads="1"/>
            </p:cNvSpPr>
            <p:nvPr/>
          </p:nvSpPr>
          <p:spPr bwMode="auto">
            <a:xfrm>
              <a:off x="1630240" y="1523656"/>
              <a:ext cx="437536" cy="444977"/>
            </a:xfrm>
            <a:prstGeom prst="ellipse">
              <a:avLst/>
            </a:prstGeom>
            <a:solidFill>
              <a:schemeClr val="accent1"/>
            </a:solidFill>
            <a:ln w="38100">
              <a:solidFill>
                <a:schemeClr val="accent1">
                  <a:lumMod val="20000"/>
                  <a:lumOff val="80000"/>
                </a:schemeClr>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37" name="KSO_Shape"/>
            <p:cNvSpPr>
              <a:spLocks/>
            </p:cNvSpPr>
            <p:nvPr/>
          </p:nvSpPr>
          <p:spPr bwMode="auto">
            <a:xfrm>
              <a:off x="1770133" y="1678969"/>
              <a:ext cx="157751" cy="134351"/>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FFFFFF"/>
            </a:soli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43" name="矩形 42"/>
            <p:cNvSpPr/>
            <p:nvPr/>
          </p:nvSpPr>
          <p:spPr>
            <a:xfrm>
              <a:off x="1712090" y="2006335"/>
              <a:ext cx="2426241" cy="7384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grpSp>
        <p:nvGrpSpPr>
          <p:cNvPr id="5" name="组合 4"/>
          <p:cNvGrpSpPr/>
          <p:nvPr/>
        </p:nvGrpSpPr>
        <p:grpSpPr>
          <a:xfrm>
            <a:off x="1630240" y="3098612"/>
            <a:ext cx="2522379" cy="1229412"/>
            <a:chOff x="1630240" y="3098612"/>
            <a:chExt cx="2522379" cy="1229412"/>
          </a:xfrm>
        </p:grpSpPr>
        <p:sp>
          <p:nvSpPr>
            <p:cNvPr id="32" name="圆角矩形 20"/>
            <p:cNvSpPr/>
            <p:nvPr/>
          </p:nvSpPr>
          <p:spPr>
            <a:xfrm>
              <a:off x="1787402" y="3172718"/>
              <a:ext cx="2365217" cy="318677"/>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rPr>
                <a:t>请在此输入您的文本</a:t>
              </a:r>
              <a:endParaRPr kumimoji="0" lang="zh-CN" altLang="zh-CN" sz="135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endParaRPr>
            </a:p>
          </p:txBody>
        </p:sp>
        <p:sp>
          <p:nvSpPr>
            <p:cNvPr id="39" name="Oval 15"/>
            <p:cNvSpPr>
              <a:spLocks noChangeArrowheads="1"/>
            </p:cNvSpPr>
            <p:nvPr/>
          </p:nvSpPr>
          <p:spPr bwMode="auto">
            <a:xfrm>
              <a:off x="1630240" y="3098612"/>
              <a:ext cx="437536" cy="444977"/>
            </a:xfrm>
            <a:prstGeom prst="ellipse">
              <a:avLst/>
            </a:prstGeom>
            <a:solidFill>
              <a:schemeClr val="accent1"/>
            </a:solidFill>
            <a:ln w="38100">
              <a:solidFill>
                <a:schemeClr val="accent1">
                  <a:lumMod val="20000"/>
                  <a:lumOff val="80000"/>
                </a:schemeClr>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40" name="KSO_Shape"/>
            <p:cNvSpPr>
              <a:spLocks/>
            </p:cNvSpPr>
            <p:nvPr/>
          </p:nvSpPr>
          <p:spPr bwMode="auto">
            <a:xfrm>
              <a:off x="1726377" y="3218908"/>
              <a:ext cx="245261" cy="204384"/>
            </a:xfrm>
            <a:custGeom>
              <a:avLst/>
              <a:gdLst/>
              <a:ahLst/>
              <a:cxnLst/>
              <a:rect l="0" t="0" r="r" b="b"/>
              <a:pathLst>
                <a:path w="1804988" h="1503362">
                  <a:moveTo>
                    <a:pt x="754063" y="989012"/>
                  </a:moveTo>
                  <a:lnTo>
                    <a:pt x="760413" y="990167"/>
                  </a:lnTo>
                  <a:lnTo>
                    <a:pt x="757348" y="992187"/>
                  </a:lnTo>
                  <a:lnTo>
                    <a:pt x="754063" y="989012"/>
                  </a:lnTo>
                  <a:close/>
                  <a:moveTo>
                    <a:pt x="112032" y="983614"/>
                  </a:moveTo>
                  <a:lnTo>
                    <a:pt x="108857" y="984976"/>
                  </a:lnTo>
                  <a:lnTo>
                    <a:pt x="105909" y="986111"/>
                  </a:lnTo>
                  <a:lnTo>
                    <a:pt x="99786" y="989516"/>
                  </a:lnTo>
                  <a:lnTo>
                    <a:pt x="93436" y="993601"/>
                  </a:lnTo>
                  <a:lnTo>
                    <a:pt x="87313" y="997914"/>
                  </a:lnTo>
                  <a:lnTo>
                    <a:pt x="81416" y="1003361"/>
                  </a:lnTo>
                  <a:lnTo>
                    <a:pt x="75293" y="1009262"/>
                  </a:lnTo>
                  <a:lnTo>
                    <a:pt x="69623" y="1015617"/>
                  </a:lnTo>
                  <a:lnTo>
                    <a:pt x="63954" y="1022653"/>
                  </a:lnTo>
                  <a:lnTo>
                    <a:pt x="58511" y="1029917"/>
                  </a:lnTo>
                  <a:lnTo>
                    <a:pt x="53522" y="1038088"/>
                  </a:lnTo>
                  <a:lnTo>
                    <a:pt x="48532" y="1046712"/>
                  </a:lnTo>
                  <a:lnTo>
                    <a:pt x="44223" y="1055564"/>
                  </a:lnTo>
                  <a:lnTo>
                    <a:pt x="40141" y="1065324"/>
                  </a:lnTo>
                  <a:lnTo>
                    <a:pt x="36513" y="1075311"/>
                  </a:lnTo>
                  <a:lnTo>
                    <a:pt x="33111" y="1085525"/>
                  </a:lnTo>
                  <a:lnTo>
                    <a:pt x="30616" y="1096419"/>
                  </a:lnTo>
                  <a:lnTo>
                    <a:pt x="29482" y="1101867"/>
                  </a:lnTo>
                  <a:lnTo>
                    <a:pt x="28575" y="1107541"/>
                  </a:lnTo>
                  <a:lnTo>
                    <a:pt x="27668" y="1113442"/>
                  </a:lnTo>
                  <a:lnTo>
                    <a:pt x="26761" y="1119343"/>
                  </a:lnTo>
                  <a:lnTo>
                    <a:pt x="26307" y="1125245"/>
                  </a:lnTo>
                  <a:lnTo>
                    <a:pt x="26080" y="1131146"/>
                  </a:lnTo>
                  <a:lnTo>
                    <a:pt x="25854" y="1137274"/>
                  </a:lnTo>
                  <a:lnTo>
                    <a:pt x="25854" y="1143402"/>
                  </a:lnTo>
                  <a:lnTo>
                    <a:pt x="25854" y="1149758"/>
                  </a:lnTo>
                  <a:lnTo>
                    <a:pt x="26080" y="1156113"/>
                  </a:lnTo>
                  <a:lnTo>
                    <a:pt x="26534" y="1162695"/>
                  </a:lnTo>
                  <a:lnTo>
                    <a:pt x="26988" y="1169050"/>
                  </a:lnTo>
                  <a:lnTo>
                    <a:pt x="28122" y="1175632"/>
                  </a:lnTo>
                  <a:lnTo>
                    <a:pt x="29029" y="1182215"/>
                  </a:lnTo>
                  <a:lnTo>
                    <a:pt x="30163" y="1189024"/>
                  </a:lnTo>
                  <a:lnTo>
                    <a:pt x="31750" y="1195606"/>
                  </a:lnTo>
                  <a:lnTo>
                    <a:pt x="33111" y="1202642"/>
                  </a:lnTo>
                  <a:lnTo>
                    <a:pt x="35379" y="1209224"/>
                  </a:lnTo>
                  <a:lnTo>
                    <a:pt x="37420" y="1216260"/>
                  </a:lnTo>
                  <a:lnTo>
                    <a:pt x="39688" y="1223296"/>
                  </a:lnTo>
                  <a:lnTo>
                    <a:pt x="41955" y="1230333"/>
                  </a:lnTo>
                  <a:lnTo>
                    <a:pt x="44677" y="1237369"/>
                  </a:lnTo>
                  <a:lnTo>
                    <a:pt x="47852" y="1244632"/>
                  </a:lnTo>
                  <a:lnTo>
                    <a:pt x="51027" y="1251895"/>
                  </a:lnTo>
                  <a:lnTo>
                    <a:pt x="54429" y="1258931"/>
                  </a:lnTo>
                  <a:lnTo>
                    <a:pt x="58284" y="1266194"/>
                  </a:lnTo>
                  <a:lnTo>
                    <a:pt x="62139" y="1273684"/>
                  </a:lnTo>
                  <a:lnTo>
                    <a:pt x="66448" y="1280720"/>
                  </a:lnTo>
                  <a:lnTo>
                    <a:pt x="70757" y="1288210"/>
                  </a:lnTo>
                  <a:lnTo>
                    <a:pt x="75747" y="1295700"/>
                  </a:lnTo>
                  <a:lnTo>
                    <a:pt x="80736" y="1302964"/>
                  </a:lnTo>
                  <a:lnTo>
                    <a:pt x="86179" y="1310454"/>
                  </a:lnTo>
                  <a:lnTo>
                    <a:pt x="81870" y="1297743"/>
                  </a:lnTo>
                  <a:lnTo>
                    <a:pt x="78014" y="1284806"/>
                  </a:lnTo>
                  <a:lnTo>
                    <a:pt x="74386" y="1272549"/>
                  </a:lnTo>
                  <a:lnTo>
                    <a:pt x="70984" y="1260066"/>
                  </a:lnTo>
                  <a:lnTo>
                    <a:pt x="68036" y="1247809"/>
                  </a:lnTo>
                  <a:lnTo>
                    <a:pt x="65314" y="1235780"/>
                  </a:lnTo>
                  <a:lnTo>
                    <a:pt x="62820" y="1223977"/>
                  </a:lnTo>
                  <a:lnTo>
                    <a:pt x="60552" y="1211948"/>
                  </a:lnTo>
                  <a:lnTo>
                    <a:pt x="58738" y="1200372"/>
                  </a:lnTo>
                  <a:lnTo>
                    <a:pt x="57377" y="1188797"/>
                  </a:lnTo>
                  <a:lnTo>
                    <a:pt x="56016" y="1177448"/>
                  </a:lnTo>
                  <a:lnTo>
                    <a:pt x="55336" y="1166327"/>
                  </a:lnTo>
                  <a:lnTo>
                    <a:pt x="54655" y="1155205"/>
                  </a:lnTo>
                  <a:lnTo>
                    <a:pt x="54429" y="1144537"/>
                  </a:lnTo>
                  <a:lnTo>
                    <a:pt x="54429" y="1134097"/>
                  </a:lnTo>
                  <a:lnTo>
                    <a:pt x="54882" y="1123429"/>
                  </a:lnTo>
                  <a:lnTo>
                    <a:pt x="55789" y="1113215"/>
                  </a:lnTo>
                  <a:lnTo>
                    <a:pt x="56697" y="1103001"/>
                  </a:lnTo>
                  <a:lnTo>
                    <a:pt x="58284" y="1093242"/>
                  </a:lnTo>
                  <a:lnTo>
                    <a:pt x="60098" y="1083482"/>
                  </a:lnTo>
                  <a:lnTo>
                    <a:pt x="62366" y="1073949"/>
                  </a:lnTo>
                  <a:lnTo>
                    <a:pt x="64861" y="1064643"/>
                  </a:lnTo>
                  <a:lnTo>
                    <a:pt x="68036" y="1055564"/>
                  </a:lnTo>
                  <a:lnTo>
                    <a:pt x="71438" y="1046712"/>
                  </a:lnTo>
                  <a:lnTo>
                    <a:pt x="74839" y="1037861"/>
                  </a:lnTo>
                  <a:lnTo>
                    <a:pt x="78922" y="1029463"/>
                  </a:lnTo>
                  <a:lnTo>
                    <a:pt x="83684" y="1021292"/>
                  </a:lnTo>
                  <a:lnTo>
                    <a:pt x="88447" y="1013348"/>
                  </a:lnTo>
                  <a:lnTo>
                    <a:pt x="93889" y="1005631"/>
                  </a:lnTo>
                  <a:lnTo>
                    <a:pt x="99559" y="997914"/>
                  </a:lnTo>
                  <a:lnTo>
                    <a:pt x="105682" y="990877"/>
                  </a:lnTo>
                  <a:lnTo>
                    <a:pt x="112032" y="983614"/>
                  </a:lnTo>
                  <a:close/>
                  <a:moveTo>
                    <a:pt x="126093" y="928687"/>
                  </a:moveTo>
                  <a:lnTo>
                    <a:pt x="131536" y="947072"/>
                  </a:lnTo>
                  <a:lnTo>
                    <a:pt x="137432" y="965457"/>
                  </a:lnTo>
                  <a:lnTo>
                    <a:pt x="143555" y="983614"/>
                  </a:lnTo>
                  <a:lnTo>
                    <a:pt x="150132" y="1001999"/>
                  </a:lnTo>
                  <a:lnTo>
                    <a:pt x="157389" y="1020611"/>
                  </a:lnTo>
                  <a:lnTo>
                    <a:pt x="165100" y="1038995"/>
                  </a:lnTo>
                  <a:lnTo>
                    <a:pt x="172811" y="1057153"/>
                  </a:lnTo>
                  <a:lnTo>
                    <a:pt x="181656" y="1075538"/>
                  </a:lnTo>
                  <a:lnTo>
                    <a:pt x="190500" y="1093696"/>
                  </a:lnTo>
                  <a:lnTo>
                    <a:pt x="200025" y="1111853"/>
                  </a:lnTo>
                  <a:lnTo>
                    <a:pt x="209777" y="1130238"/>
                  </a:lnTo>
                  <a:lnTo>
                    <a:pt x="220209" y="1148396"/>
                  </a:lnTo>
                  <a:lnTo>
                    <a:pt x="231095" y="1166327"/>
                  </a:lnTo>
                  <a:lnTo>
                    <a:pt x="242434" y="1184030"/>
                  </a:lnTo>
                  <a:lnTo>
                    <a:pt x="254000" y="1201507"/>
                  </a:lnTo>
                  <a:lnTo>
                    <a:pt x="266247" y="1219211"/>
                  </a:lnTo>
                  <a:lnTo>
                    <a:pt x="277359" y="1234418"/>
                  </a:lnTo>
                  <a:lnTo>
                    <a:pt x="288472" y="1249171"/>
                  </a:lnTo>
                  <a:lnTo>
                    <a:pt x="299811" y="1263924"/>
                  </a:lnTo>
                  <a:lnTo>
                    <a:pt x="311604" y="1278224"/>
                  </a:lnTo>
                  <a:lnTo>
                    <a:pt x="323397" y="1292069"/>
                  </a:lnTo>
                  <a:lnTo>
                    <a:pt x="335416" y="1305687"/>
                  </a:lnTo>
                  <a:lnTo>
                    <a:pt x="347436" y="1318852"/>
                  </a:lnTo>
                  <a:lnTo>
                    <a:pt x="359682" y="1332016"/>
                  </a:lnTo>
                  <a:lnTo>
                    <a:pt x="372156" y="1344499"/>
                  </a:lnTo>
                  <a:lnTo>
                    <a:pt x="384856" y="1356756"/>
                  </a:lnTo>
                  <a:lnTo>
                    <a:pt x="397556" y="1368785"/>
                  </a:lnTo>
                  <a:lnTo>
                    <a:pt x="410709" y="1380588"/>
                  </a:lnTo>
                  <a:lnTo>
                    <a:pt x="423636" y="1391936"/>
                  </a:lnTo>
                  <a:lnTo>
                    <a:pt x="436790" y="1403285"/>
                  </a:lnTo>
                  <a:lnTo>
                    <a:pt x="449943" y="1413953"/>
                  </a:lnTo>
                  <a:lnTo>
                    <a:pt x="463550" y="1424166"/>
                  </a:lnTo>
                  <a:lnTo>
                    <a:pt x="456973" y="1430295"/>
                  </a:lnTo>
                  <a:lnTo>
                    <a:pt x="449943" y="1435969"/>
                  </a:lnTo>
                  <a:lnTo>
                    <a:pt x="442913" y="1441416"/>
                  </a:lnTo>
                  <a:lnTo>
                    <a:pt x="435656" y="1446410"/>
                  </a:lnTo>
                  <a:lnTo>
                    <a:pt x="429986" y="1450041"/>
                  </a:lnTo>
                  <a:lnTo>
                    <a:pt x="424770" y="1453446"/>
                  </a:lnTo>
                  <a:lnTo>
                    <a:pt x="419100" y="1456396"/>
                  </a:lnTo>
                  <a:lnTo>
                    <a:pt x="413431" y="1459574"/>
                  </a:lnTo>
                  <a:lnTo>
                    <a:pt x="407534" y="1462298"/>
                  </a:lnTo>
                  <a:lnTo>
                    <a:pt x="401865" y="1464794"/>
                  </a:lnTo>
                  <a:lnTo>
                    <a:pt x="395968" y="1467518"/>
                  </a:lnTo>
                  <a:lnTo>
                    <a:pt x="390072" y="1469561"/>
                  </a:lnTo>
                  <a:lnTo>
                    <a:pt x="384175" y="1471604"/>
                  </a:lnTo>
                  <a:lnTo>
                    <a:pt x="378052" y="1473646"/>
                  </a:lnTo>
                  <a:lnTo>
                    <a:pt x="371929" y="1475235"/>
                  </a:lnTo>
                  <a:lnTo>
                    <a:pt x="366032" y="1476597"/>
                  </a:lnTo>
                  <a:lnTo>
                    <a:pt x="359909" y="1478186"/>
                  </a:lnTo>
                  <a:lnTo>
                    <a:pt x="353559" y="1479321"/>
                  </a:lnTo>
                  <a:lnTo>
                    <a:pt x="347436" y="1480228"/>
                  </a:lnTo>
                  <a:lnTo>
                    <a:pt x="341313" y="1481136"/>
                  </a:lnTo>
                  <a:lnTo>
                    <a:pt x="334963" y="1481817"/>
                  </a:lnTo>
                  <a:lnTo>
                    <a:pt x="328386" y="1482271"/>
                  </a:lnTo>
                  <a:lnTo>
                    <a:pt x="322263" y="1482498"/>
                  </a:lnTo>
                  <a:lnTo>
                    <a:pt x="315913" y="1482725"/>
                  </a:lnTo>
                  <a:lnTo>
                    <a:pt x="309563" y="1482498"/>
                  </a:lnTo>
                  <a:lnTo>
                    <a:pt x="303213" y="1482498"/>
                  </a:lnTo>
                  <a:lnTo>
                    <a:pt x="296863" y="1482044"/>
                  </a:lnTo>
                  <a:lnTo>
                    <a:pt x="290286" y="1481590"/>
                  </a:lnTo>
                  <a:lnTo>
                    <a:pt x="283936" y="1481136"/>
                  </a:lnTo>
                  <a:lnTo>
                    <a:pt x="277359" y="1480001"/>
                  </a:lnTo>
                  <a:lnTo>
                    <a:pt x="271009" y="1479094"/>
                  </a:lnTo>
                  <a:lnTo>
                    <a:pt x="264432" y="1477959"/>
                  </a:lnTo>
                  <a:lnTo>
                    <a:pt x="258082" y="1476370"/>
                  </a:lnTo>
                  <a:lnTo>
                    <a:pt x="251732" y="1475235"/>
                  </a:lnTo>
                  <a:lnTo>
                    <a:pt x="245382" y="1473419"/>
                  </a:lnTo>
                  <a:lnTo>
                    <a:pt x="239032" y="1471604"/>
                  </a:lnTo>
                  <a:lnTo>
                    <a:pt x="232456" y="1469561"/>
                  </a:lnTo>
                  <a:lnTo>
                    <a:pt x="226106" y="1467518"/>
                  </a:lnTo>
                  <a:lnTo>
                    <a:pt x="219756" y="1465248"/>
                  </a:lnTo>
                  <a:lnTo>
                    <a:pt x="213632" y="1462525"/>
                  </a:lnTo>
                  <a:lnTo>
                    <a:pt x="207282" y="1460028"/>
                  </a:lnTo>
                  <a:lnTo>
                    <a:pt x="201159" y="1457304"/>
                  </a:lnTo>
                  <a:lnTo>
                    <a:pt x="188459" y="1451403"/>
                  </a:lnTo>
                  <a:lnTo>
                    <a:pt x="176213" y="1444594"/>
                  </a:lnTo>
                  <a:lnTo>
                    <a:pt x="164193" y="1437558"/>
                  </a:lnTo>
                  <a:lnTo>
                    <a:pt x="152400" y="1429841"/>
                  </a:lnTo>
                  <a:lnTo>
                    <a:pt x="140834" y="1421443"/>
                  </a:lnTo>
                  <a:lnTo>
                    <a:pt x="135164" y="1416903"/>
                  </a:lnTo>
                  <a:lnTo>
                    <a:pt x="129495" y="1412591"/>
                  </a:lnTo>
                  <a:lnTo>
                    <a:pt x="123825" y="1407824"/>
                  </a:lnTo>
                  <a:lnTo>
                    <a:pt x="118382" y="1403285"/>
                  </a:lnTo>
                  <a:lnTo>
                    <a:pt x="112939" y="1398065"/>
                  </a:lnTo>
                  <a:lnTo>
                    <a:pt x="107723" y="1392844"/>
                  </a:lnTo>
                  <a:lnTo>
                    <a:pt x="102280" y="1387851"/>
                  </a:lnTo>
                  <a:lnTo>
                    <a:pt x="97291" y="1382404"/>
                  </a:lnTo>
                  <a:lnTo>
                    <a:pt x="92075" y="1376729"/>
                  </a:lnTo>
                  <a:lnTo>
                    <a:pt x="87313" y="1371055"/>
                  </a:lnTo>
                  <a:lnTo>
                    <a:pt x="82097" y="1365608"/>
                  </a:lnTo>
                  <a:lnTo>
                    <a:pt x="77561" y="1359706"/>
                  </a:lnTo>
                  <a:lnTo>
                    <a:pt x="72572" y="1353578"/>
                  </a:lnTo>
                  <a:lnTo>
                    <a:pt x="68036" y="1347450"/>
                  </a:lnTo>
                  <a:lnTo>
                    <a:pt x="63500" y="1340868"/>
                  </a:lnTo>
                  <a:lnTo>
                    <a:pt x="58964" y="1334513"/>
                  </a:lnTo>
                  <a:lnTo>
                    <a:pt x="54882" y="1327930"/>
                  </a:lnTo>
                  <a:lnTo>
                    <a:pt x="50573" y="1321575"/>
                  </a:lnTo>
                  <a:lnTo>
                    <a:pt x="46718" y="1314766"/>
                  </a:lnTo>
                  <a:lnTo>
                    <a:pt x="42863" y="1308184"/>
                  </a:lnTo>
                  <a:lnTo>
                    <a:pt x="39461" y="1301148"/>
                  </a:lnTo>
                  <a:lnTo>
                    <a:pt x="36059" y="1294566"/>
                  </a:lnTo>
                  <a:lnTo>
                    <a:pt x="32657" y="1287983"/>
                  </a:lnTo>
                  <a:lnTo>
                    <a:pt x="29482" y="1280947"/>
                  </a:lnTo>
                  <a:lnTo>
                    <a:pt x="26534" y="1274138"/>
                  </a:lnTo>
                  <a:lnTo>
                    <a:pt x="23813" y="1267102"/>
                  </a:lnTo>
                  <a:lnTo>
                    <a:pt x="20864" y="1260293"/>
                  </a:lnTo>
                  <a:lnTo>
                    <a:pt x="18597" y="1253257"/>
                  </a:lnTo>
                  <a:lnTo>
                    <a:pt x="16329" y="1246448"/>
                  </a:lnTo>
                  <a:lnTo>
                    <a:pt x="14061" y="1239411"/>
                  </a:lnTo>
                  <a:lnTo>
                    <a:pt x="12020" y="1232602"/>
                  </a:lnTo>
                  <a:lnTo>
                    <a:pt x="10205" y="1225793"/>
                  </a:lnTo>
                  <a:lnTo>
                    <a:pt x="6804" y="1211948"/>
                  </a:lnTo>
                  <a:lnTo>
                    <a:pt x="4309" y="1197876"/>
                  </a:lnTo>
                  <a:lnTo>
                    <a:pt x="2268" y="1184030"/>
                  </a:lnTo>
                  <a:lnTo>
                    <a:pt x="680" y="1170185"/>
                  </a:lnTo>
                  <a:lnTo>
                    <a:pt x="0" y="1156340"/>
                  </a:lnTo>
                  <a:lnTo>
                    <a:pt x="0" y="1149531"/>
                  </a:lnTo>
                  <a:lnTo>
                    <a:pt x="0" y="1142721"/>
                  </a:lnTo>
                  <a:lnTo>
                    <a:pt x="0" y="1136139"/>
                  </a:lnTo>
                  <a:lnTo>
                    <a:pt x="454" y="1129103"/>
                  </a:lnTo>
                  <a:lnTo>
                    <a:pt x="680" y="1122521"/>
                  </a:lnTo>
                  <a:lnTo>
                    <a:pt x="1588" y="1115712"/>
                  </a:lnTo>
                  <a:lnTo>
                    <a:pt x="2268" y="1109130"/>
                  </a:lnTo>
                  <a:lnTo>
                    <a:pt x="2948" y="1102774"/>
                  </a:lnTo>
                  <a:lnTo>
                    <a:pt x="4309" y="1096192"/>
                  </a:lnTo>
                  <a:lnTo>
                    <a:pt x="5443" y="1089610"/>
                  </a:lnTo>
                  <a:lnTo>
                    <a:pt x="6804" y="1083255"/>
                  </a:lnTo>
                  <a:lnTo>
                    <a:pt x="8391" y="1076900"/>
                  </a:lnTo>
                  <a:lnTo>
                    <a:pt x="9979" y="1070771"/>
                  </a:lnTo>
                  <a:lnTo>
                    <a:pt x="11793" y="1064643"/>
                  </a:lnTo>
                  <a:lnTo>
                    <a:pt x="13834" y="1058515"/>
                  </a:lnTo>
                  <a:lnTo>
                    <a:pt x="15875" y="1052387"/>
                  </a:lnTo>
                  <a:lnTo>
                    <a:pt x="18143" y="1046032"/>
                  </a:lnTo>
                  <a:lnTo>
                    <a:pt x="20638" y="1040357"/>
                  </a:lnTo>
                  <a:lnTo>
                    <a:pt x="23132" y="1034683"/>
                  </a:lnTo>
                  <a:lnTo>
                    <a:pt x="25854" y="1028782"/>
                  </a:lnTo>
                  <a:lnTo>
                    <a:pt x="28575" y="1023107"/>
                  </a:lnTo>
                  <a:lnTo>
                    <a:pt x="31750" y="1017433"/>
                  </a:lnTo>
                  <a:lnTo>
                    <a:pt x="34925" y="1011986"/>
                  </a:lnTo>
                  <a:lnTo>
                    <a:pt x="38327" y="1006765"/>
                  </a:lnTo>
                  <a:lnTo>
                    <a:pt x="41729" y="1001545"/>
                  </a:lnTo>
                  <a:lnTo>
                    <a:pt x="45357" y="996098"/>
                  </a:lnTo>
                  <a:lnTo>
                    <a:pt x="48986" y="991331"/>
                  </a:lnTo>
                  <a:lnTo>
                    <a:pt x="52841" y="986111"/>
                  </a:lnTo>
                  <a:lnTo>
                    <a:pt x="56923" y="981345"/>
                  </a:lnTo>
                  <a:lnTo>
                    <a:pt x="61005" y="976805"/>
                  </a:lnTo>
                  <a:lnTo>
                    <a:pt x="65541" y="972039"/>
                  </a:lnTo>
                  <a:lnTo>
                    <a:pt x="69850" y="967499"/>
                  </a:lnTo>
                  <a:lnTo>
                    <a:pt x="74386" y="963187"/>
                  </a:lnTo>
                  <a:lnTo>
                    <a:pt x="79375" y="959101"/>
                  </a:lnTo>
                  <a:lnTo>
                    <a:pt x="84138" y="955016"/>
                  </a:lnTo>
                  <a:lnTo>
                    <a:pt x="89354" y="950930"/>
                  </a:lnTo>
                  <a:lnTo>
                    <a:pt x="94343" y="947072"/>
                  </a:lnTo>
                  <a:lnTo>
                    <a:pt x="99786" y="943440"/>
                  </a:lnTo>
                  <a:lnTo>
                    <a:pt x="106136" y="939355"/>
                  </a:lnTo>
                  <a:lnTo>
                    <a:pt x="112713" y="935496"/>
                  </a:lnTo>
                  <a:lnTo>
                    <a:pt x="119516" y="931865"/>
                  </a:lnTo>
                  <a:lnTo>
                    <a:pt x="126093" y="928687"/>
                  </a:lnTo>
                  <a:close/>
                  <a:moveTo>
                    <a:pt x="418991" y="400883"/>
                  </a:moveTo>
                  <a:lnTo>
                    <a:pt x="418121" y="401410"/>
                  </a:lnTo>
                  <a:lnTo>
                    <a:pt x="410633" y="406173"/>
                  </a:lnTo>
                  <a:lnTo>
                    <a:pt x="403598" y="410935"/>
                  </a:lnTo>
                  <a:lnTo>
                    <a:pt x="395429" y="417058"/>
                  </a:lnTo>
                  <a:lnTo>
                    <a:pt x="387487" y="423635"/>
                  </a:lnTo>
                  <a:lnTo>
                    <a:pt x="379771" y="429985"/>
                  </a:lnTo>
                  <a:lnTo>
                    <a:pt x="372283" y="436789"/>
                  </a:lnTo>
                  <a:lnTo>
                    <a:pt x="364794" y="444046"/>
                  </a:lnTo>
                  <a:lnTo>
                    <a:pt x="357987" y="451530"/>
                  </a:lnTo>
                  <a:lnTo>
                    <a:pt x="351179" y="458787"/>
                  </a:lnTo>
                  <a:lnTo>
                    <a:pt x="344825" y="466724"/>
                  </a:lnTo>
                  <a:lnTo>
                    <a:pt x="338925" y="474662"/>
                  </a:lnTo>
                  <a:lnTo>
                    <a:pt x="333025" y="483053"/>
                  </a:lnTo>
                  <a:lnTo>
                    <a:pt x="327579" y="491444"/>
                  </a:lnTo>
                  <a:lnTo>
                    <a:pt x="322133" y="500062"/>
                  </a:lnTo>
                  <a:lnTo>
                    <a:pt x="316914" y="508680"/>
                  </a:lnTo>
                  <a:lnTo>
                    <a:pt x="312149" y="517978"/>
                  </a:lnTo>
                  <a:lnTo>
                    <a:pt x="307610" y="527276"/>
                  </a:lnTo>
                  <a:lnTo>
                    <a:pt x="303526" y="536348"/>
                  </a:lnTo>
                  <a:lnTo>
                    <a:pt x="299214" y="546099"/>
                  </a:lnTo>
                  <a:lnTo>
                    <a:pt x="295583" y="555851"/>
                  </a:lnTo>
                  <a:lnTo>
                    <a:pt x="292180" y="565830"/>
                  </a:lnTo>
                  <a:lnTo>
                    <a:pt x="288776" y="575808"/>
                  </a:lnTo>
                  <a:lnTo>
                    <a:pt x="285826" y="586014"/>
                  </a:lnTo>
                  <a:lnTo>
                    <a:pt x="283103" y="596673"/>
                  </a:lnTo>
                  <a:lnTo>
                    <a:pt x="280607" y="607105"/>
                  </a:lnTo>
                  <a:lnTo>
                    <a:pt x="278564" y="617764"/>
                  </a:lnTo>
                  <a:lnTo>
                    <a:pt x="276522" y="628649"/>
                  </a:lnTo>
                  <a:lnTo>
                    <a:pt x="274934" y="639535"/>
                  </a:lnTo>
                  <a:lnTo>
                    <a:pt x="273572" y="650648"/>
                  </a:lnTo>
                  <a:lnTo>
                    <a:pt x="272437" y="661760"/>
                  </a:lnTo>
                  <a:lnTo>
                    <a:pt x="271303" y="673099"/>
                  </a:lnTo>
                  <a:lnTo>
                    <a:pt x="270849" y="684665"/>
                  </a:lnTo>
                  <a:lnTo>
                    <a:pt x="270622" y="696005"/>
                  </a:lnTo>
                  <a:lnTo>
                    <a:pt x="270395" y="707571"/>
                  </a:lnTo>
                  <a:lnTo>
                    <a:pt x="270622" y="719364"/>
                  </a:lnTo>
                  <a:lnTo>
                    <a:pt x="271076" y="731157"/>
                  </a:lnTo>
                  <a:lnTo>
                    <a:pt x="271757" y="743176"/>
                  </a:lnTo>
                  <a:lnTo>
                    <a:pt x="272664" y="754969"/>
                  </a:lnTo>
                  <a:lnTo>
                    <a:pt x="274026" y="766989"/>
                  </a:lnTo>
                  <a:lnTo>
                    <a:pt x="275614" y="779008"/>
                  </a:lnTo>
                  <a:lnTo>
                    <a:pt x="277203" y="791255"/>
                  </a:lnTo>
                  <a:lnTo>
                    <a:pt x="279245" y="803501"/>
                  </a:lnTo>
                  <a:lnTo>
                    <a:pt x="281287" y="815521"/>
                  </a:lnTo>
                  <a:lnTo>
                    <a:pt x="284010" y="827994"/>
                  </a:lnTo>
                  <a:lnTo>
                    <a:pt x="286733" y="840467"/>
                  </a:lnTo>
                  <a:lnTo>
                    <a:pt x="289910" y="852714"/>
                  </a:lnTo>
                  <a:lnTo>
                    <a:pt x="293087" y="864960"/>
                  </a:lnTo>
                  <a:lnTo>
                    <a:pt x="296718" y="877660"/>
                  </a:lnTo>
                  <a:lnTo>
                    <a:pt x="300576" y="889906"/>
                  </a:lnTo>
                  <a:lnTo>
                    <a:pt x="304660" y="902380"/>
                  </a:lnTo>
                  <a:lnTo>
                    <a:pt x="308972" y="914853"/>
                  </a:lnTo>
                  <a:lnTo>
                    <a:pt x="313964" y="927099"/>
                  </a:lnTo>
                  <a:lnTo>
                    <a:pt x="318729" y="939800"/>
                  </a:lnTo>
                  <a:lnTo>
                    <a:pt x="323949" y="952046"/>
                  </a:lnTo>
                  <a:lnTo>
                    <a:pt x="329168" y="964519"/>
                  </a:lnTo>
                  <a:lnTo>
                    <a:pt x="334841" y="976766"/>
                  </a:lnTo>
                  <a:lnTo>
                    <a:pt x="340741" y="989466"/>
                  </a:lnTo>
                  <a:lnTo>
                    <a:pt x="347095" y="1001712"/>
                  </a:lnTo>
                  <a:lnTo>
                    <a:pt x="353675" y="1013959"/>
                  </a:lnTo>
                  <a:lnTo>
                    <a:pt x="360256" y="1026205"/>
                  </a:lnTo>
                  <a:lnTo>
                    <a:pt x="367518" y="1038225"/>
                  </a:lnTo>
                  <a:lnTo>
                    <a:pt x="374552" y="1050471"/>
                  </a:lnTo>
                  <a:lnTo>
                    <a:pt x="382041" y="1062491"/>
                  </a:lnTo>
                  <a:lnTo>
                    <a:pt x="389983" y="1074510"/>
                  </a:lnTo>
                  <a:lnTo>
                    <a:pt x="397925" y="1086757"/>
                  </a:lnTo>
                  <a:lnTo>
                    <a:pt x="406321" y="1098323"/>
                  </a:lnTo>
                  <a:lnTo>
                    <a:pt x="414717" y="1110116"/>
                  </a:lnTo>
                  <a:lnTo>
                    <a:pt x="423567" y="1121682"/>
                  </a:lnTo>
                  <a:lnTo>
                    <a:pt x="432190" y="1133021"/>
                  </a:lnTo>
                  <a:lnTo>
                    <a:pt x="441040" y="1143907"/>
                  </a:lnTo>
                  <a:lnTo>
                    <a:pt x="450344" y="1155019"/>
                  </a:lnTo>
                  <a:lnTo>
                    <a:pt x="459648" y="1165451"/>
                  </a:lnTo>
                  <a:lnTo>
                    <a:pt x="468951" y="1175884"/>
                  </a:lnTo>
                  <a:lnTo>
                    <a:pt x="478482" y="1185862"/>
                  </a:lnTo>
                  <a:lnTo>
                    <a:pt x="488013" y="1195841"/>
                  </a:lnTo>
                  <a:lnTo>
                    <a:pt x="497770" y="1205593"/>
                  </a:lnTo>
                  <a:lnTo>
                    <a:pt x="507755" y="1214891"/>
                  </a:lnTo>
                  <a:lnTo>
                    <a:pt x="517740" y="1223962"/>
                  </a:lnTo>
                  <a:lnTo>
                    <a:pt x="527724" y="1233034"/>
                  </a:lnTo>
                  <a:lnTo>
                    <a:pt x="537936" y="1241651"/>
                  </a:lnTo>
                  <a:lnTo>
                    <a:pt x="548147" y="1250269"/>
                  </a:lnTo>
                  <a:lnTo>
                    <a:pt x="558358" y="1258434"/>
                  </a:lnTo>
                  <a:lnTo>
                    <a:pt x="568797" y="1266371"/>
                  </a:lnTo>
                  <a:lnTo>
                    <a:pt x="579462" y="1274082"/>
                  </a:lnTo>
                  <a:lnTo>
                    <a:pt x="589901" y="1281339"/>
                  </a:lnTo>
                  <a:lnTo>
                    <a:pt x="600566" y="1288823"/>
                  </a:lnTo>
                  <a:lnTo>
                    <a:pt x="611231" y="1295626"/>
                  </a:lnTo>
                  <a:lnTo>
                    <a:pt x="621896" y="1302430"/>
                  </a:lnTo>
                  <a:lnTo>
                    <a:pt x="622512" y="1302797"/>
                  </a:lnTo>
                  <a:lnTo>
                    <a:pt x="612180" y="1296195"/>
                  </a:lnTo>
                  <a:lnTo>
                    <a:pt x="601518" y="1289382"/>
                  </a:lnTo>
                  <a:lnTo>
                    <a:pt x="590856" y="1281888"/>
                  </a:lnTo>
                  <a:lnTo>
                    <a:pt x="580422" y="1274621"/>
                  </a:lnTo>
                  <a:lnTo>
                    <a:pt x="569760" y="1266900"/>
                  </a:lnTo>
                  <a:lnTo>
                    <a:pt x="559325" y="1258952"/>
                  </a:lnTo>
                  <a:lnTo>
                    <a:pt x="549118" y="1250777"/>
                  </a:lnTo>
                  <a:lnTo>
                    <a:pt x="538910" y="1242148"/>
                  </a:lnTo>
                  <a:lnTo>
                    <a:pt x="528702" y="1233519"/>
                  </a:lnTo>
                  <a:lnTo>
                    <a:pt x="518721" y="1224435"/>
                  </a:lnTo>
                  <a:lnTo>
                    <a:pt x="508740" y="1215352"/>
                  </a:lnTo>
                  <a:lnTo>
                    <a:pt x="498759" y="1206041"/>
                  </a:lnTo>
                  <a:lnTo>
                    <a:pt x="489005" y="1196276"/>
                  </a:lnTo>
                  <a:lnTo>
                    <a:pt x="479477" y="1186284"/>
                  </a:lnTo>
                  <a:lnTo>
                    <a:pt x="469950" y="1176293"/>
                  </a:lnTo>
                  <a:lnTo>
                    <a:pt x="460649" y="1165847"/>
                  </a:lnTo>
                  <a:lnTo>
                    <a:pt x="451349" y="1155401"/>
                  </a:lnTo>
                  <a:lnTo>
                    <a:pt x="442048" y="1144273"/>
                  </a:lnTo>
                  <a:lnTo>
                    <a:pt x="433201" y="1133373"/>
                  </a:lnTo>
                  <a:lnTo>
                    <a:pt x="424581" y="1122019"/>
                  </a:lnTo>
                  <a:lnTo>
                    <a:pt x="415735" y="1110437"/>
                  </a:lnTo>
                  <a:lnTo>
                    <a:pt x="407341" y="1098629"/>
                  </a:lnTo>
                  <a:lnTo>
                    <a:pt x="398948" y="1087047"/>
                  </a:lnTo>
                  <a:lnTo>
                    <a:pt x="391009" y="1074785"/>
                  </a:lnTo>
                  <a:lnTo>
                    <a:pt x="383069" y="1062749"/>
                  </a:lnTo>
                  <a:lnTo>
                    <a:pt x="375584" y="1050714"/>
                  </a:lnTo>
                  <a:lnTo>
                    <a:pt x="368552" y="1038451"/>
                  </a:lnTo>
                  <a:lnTo>
                    <a:pt x="361293" y="1026415"/>
                  </a:lnTo>
                  <a:lnTo>
                    <a:pt x="354714" y="1014153"/>
                  </a:lnTo>
                  <a:lnTo>
                    <a:pt x="348136" y="1001890"/>
                  </a:lnTo>
                  <a:lnTo>
                    <a:pt x="341784" y="989627"/>
                  </a:lnTo>
                  <a:lnTo>
                    <a:pt x="335886" y="976910"/>
                  </a:lnTo>
                  <a:lnTo>
                    <a:pt x="330215" y="964648"/>
                  </a:lnTo>
                  <a:lnTo>
                    <a:pt x="324998" y="952158"/>
                  </a:lnTo>
                  <a:lnTo>
                    <a:pt x="319781" y="939895"/>
                  </a:lnTo>
                  <a:lnTo>
                    <a:pt x="315017" y="927178"/>
                  </a:lnTo>
                  <a:lnTo>
                    <a:pt x="310026" y="914915"/>
                  </a:lnTo>
                  <a:lnTo>
                    <a:pt x="305716" y="902425"/>
                  </a:lnTo>
                  <a:lnTo>
                    <a:pt x="301633" y="889936"/>
                  </a:lnTo>
                  <a:lnTo>
                    <a:pt x="297777" y="877673"/>
                  </a:lnTo>
                  <a:lnTo>
                    <a:pt x="294147" y="864956"/>
                  </a:lnTo>
                  <a:lnTo>
                    <a:pt x="290972" y="852693"/>
                  </a:lnTo>
                  <a:lnTo>
                    <a:pt x="287796" y="840431"/>
                  </a:lnTo>
                  <a:lnTo>
                    <a:pt x="285074" y="827941"/>
                  </a:lnTo>
                  <a:lnTo>
                    <a:pt x="282352" y="815451"/>
                  </a:lnTo>
                  <a:lnTo>
                    <a:pt x="280310" y="803415"/>
                  </a:lnTo>
                  <a:lnTo>
                    <a:pt x="278269" y="791153"/>
                  </a:lnTo>
                  <a:lnTo>
                    <a:pt x="276681" y="778890"/>
                  </a:lnTo>
                  <a:lnTo>
                    <a:pt x="275093" y="766854"/>
                  </a:lnTo>
                  <a:lnTo>
                    <a:pt x="273732" y="754819"/>
                  </a:lnTo>
                  <a:lnTo>
                    <a:pt x="272824" y="743010"/>
                  </a:lnTo>
                  <a:lnTo>
                    <a:pt x="272144" y="730975"/>
                  </a:lnTo>
                  <a:lnTo>
                    <a:pt x="271690" y="719166"/>
                  </a:lnTo>
                  <a:lnTo>
                    <a:pt x="271463" y="707358"/>
                  </a:lnTo>
                  <a:lnTo>
                    <a:pt x="271690" y="695776"/>
                  </a:lnTo>
                  <a:lnTo>
                    <a:pt x="271917" y="684422"/>
                  </a:lnTo>
                  <a:lnTo>
                    <a:pt x="272371" y="672840"/>
                  </a:lnTo>
                  <a:lnTo>
                    <a:pt x="273505" y="661486"/>
                  </a:lnTo>
                  <a:lnTo>
                    <a:pt x="274639" y="650359"/>
                  </a:lnTo>
                  <a:lnTo>
                    <a:pt x="276000" y="639232"/>
                  </a:lnTo>
                  <a:lnTo>
                    <a:pt x="277588" y="628331"/>
                  </a:lnTo>
                  <a:lnTo>
                    <a:pt x="279630" y="617431"/>
                  </a:lnTo>
                  <a:lnTo>
                    <a:pt x="281671" y="606758"/>
                  </a:lnTo>
                  <a:lnTo>
                    <a:pt x="284166" y="596312"/>
                  </a:lnTo>
                  <a:lnTo>
                    <a:pt x="286888" y="585639"/>
                  </a:lnTo>
                  <a:lnTo>
                    <a:pt x="289837" y="575420"/>
                  </a:lnTo>
                  <a:lnTo>
                    <a:pt x="293240" y="565428"/>
                  </a:lnTo>
                  <a:lnTo>
                    <a:pt x="296643" y="555436"/>
                  </a:lnTo>
                  <a:lnTo>
                    <a:pt x="300272" y="545672"/>
                  </a:lnTo>
                  <a:lnTo>
                    <a:pt x="304582" y="535907"/>
                  </a:lnTo>
                  <a:lnTo>
                    <a:pt x="308665" y="526823"/>
                  </a:lnTo>
                  <a:lnTo>
                    <a:pt x="313202" y="517513"/>
                  </a:lnTo>
                  <a:lnTo>
                    <a:pt x="317966" y="508202"/>
                  </a:lnTo>
                  <a:lnTo>
                    <a:pt x="323183" y="499573"/>
                  </a:lnTo>
                  <a:lnTo>
                    <a:pt x="328627" y="490944"/>
                  </a:lnTo>
                  <a:lnTo>
                    <a:pt x="334072" y="482542"/>
                  </a:lnTo>
                  <a:lnTo>
                    <a:pt x="339969" y="474139"/>
                  </a:lnTo>
                  <a:lnTo>
                    <a:pt x="345867" y="466191"/>
                  </a:lnTo>
                  <a:lnTo>
                    <a:pt x="352219" y="458243"/>
                  </a:lnTo>
                  <a:lnTo>
                    <a:pt x="359024" y="450976"/>
                  </a:lnTo>
                  <a:lnTo>
                    <a:pt x="365829" y="443483"/>
                  </a:lnTo>
                  <a:lnTo>
                    <a:pt x="373315" y="436216"/>
                  </a:lnTo>
                  <a:lnTo>
                    <a:pt x="380801" y="429403"/>
                  </a:lnTo>
                  <a:lnTo>
                    <a:pt x="388514" y="423045"/>
                  </a:lnTo>
                  <a:lnTo>
                    <a:pt x="396453" y="416459"/>
                  </a:lnTo>
                  <a:lnTo>
                    <a:pt x="404619" y="410328"/>
                  </a:lnTo>
                  <a:lnTo>
                    <a:pt x="411651" y="405559"/>
                  </a:lnTo>
                  <a:lnTo>
                    <a:pt x="418991" y="400883"/>
                  </a:lnTo>
                  <a:close/>
                  <a:moveTo>
                    <a:pt x="1336999" y="252412"/>
                  </a:moveTo>
                  <a:lnTo>
                    <a:pt x="1344943" y="252638"/>
                  </a:lnTo>
                  <a:lnTo>
                    <a:pt x="1352660" y="253092"/>
                  </a:lnTo>
                  <a:lnTo>
                    <a:pt x="1360603" y="254224"/>
                  </a:lnTo>
                  <a:lnTo>
                    <a:pt x="1368547" y="255357"/>
                  </a:lnTo>
                  <a:lnTo>
                    <a:pt x="1376264" y="256943"/>
                  </a:lnTo>
                  <a:lnTo>
                    <a:pt x="1383981" y="258982"/>
                  </a:lnTo>
                  <a:lnTo>
                    <a:pt x="1391243" y="261475"/>
                  </a:lnTo>
                  <a:lnTo>
                    <a:pt x="1398733" y="264420"/>
                  </a:lnTo>
                  <a:lnTo>
                    <a:pt x="1406223" y="267365"/>
                  </a:lnTo>
                  <a:lnTo>
                    <a:pt x="1413259" y="270990"/>
                  </a:lnTo>
                  <a:lnTo>
                    <a:pt x="1420295" y="274842"/>
                  </a:lnTo>
                  <a:lnTo>
                    <a:pt x="1427104" y="279147"/>
                  </a:lnTo>
                  <a:lnTo>
                    <a:pt x="1433913" y="283905"/>
                  </a:lnTo>
                  <a:lnTo>
                    <a:pt x="1440268" y="288663"/>
                  </a:lnTo>
                  <a:lnTo>
                    <a:pt x="1446396" y="293874"/>
                  </a:lnTo>
                  <a:lnTo>
                    <a:pt x="1452524" y="299764"/>
                  </a:lnTo>
                  <a:lnTo>
                    <a:pt x="1458425" y="305428"/>
                  </a:lnTo>
                  <a:lnTo>
                    <a:pt x="1463872" y="311999"/>
                  </a:lnTo>
                  <a:lnTo>
                    <a:pt x="1469092" y="318569"/>
                  </a:lnTo>
                  <a:lnTo>
                    <a:pt x="1474086" y="325593"/>
                  </a:lnTo>
                  <a:lnTo>
                    <a:pt x="1478398" y="332390"/>
                  </a:lnTo>
                  <a:lnTo>
                    <a:pt x="1482483" y="339867"/>
                  </a:lnTo>
                  <a:lnTo>
                    <a:pt x="1486342" y="346890"/>
                  </a:lnTo>
                  <a:lnTo>
                    <a:pt x="1489746" y="354593"/>
                  </a:lnTo>
                  <a:lnTo>
                    <a:pt x="1492470" y="362070"/>
                  </a:lnTo>
                  <a:lnTo>
                    <a:pt x="1494966" y="369773"/>
                  </a:lnTo>
                  <a:lnTo>
                    <a:pt x="1497009" y="377703"/>
                  </a:lnTo>
                  <a:lnTo>
                    <a:pt x="1498825" y="385407"/>
                  </a:lnTo>
                  <a:lnTo>
                    <a:pt x="1500186" y="393336"/>
                  </a:lnTo>
                  <a:lnTo>
                    <a:pt x="1500867" y="401266"/>
                  </a:lnTo>
                  <a:lnTo>
                    <a:pt x="1501775" y="409196"/>
                  </a:lnTo>
                  <a:lnTo>
                    <a:pt x="1501775" y="416899"/>
                  </a:lnTo>
                  <a:lnTo>
                    <a:pt x="1501775" y="424829"/>
                  </a:lnTo>
                  <a:lnTo>
                    <a:pt x="1500867" y="432532"/>
                  </a:lnTo>
                  <a:lnTo>
                    <a:pt x="1500186" y="440462"/>
                  </a:lnTo>
                  <a:lnTo>
                    <a:pt x="1498598" y="448165"/>
                  </a:lnTo>
                  <a:lnTo>
                    <a:pt x="1497009" y="456095"/>
                  </a:lnTo>
                  <a:lnTo>
                    <a:pt x="1494966" y="463572"/>
                  </a:lnTo>
                  <a:lnTo>
                    <a:pt x="1492470" y="471275"/>
                  </a:lnTo>
                  <a:lnTo>
                    <a:pt x="1489746" y="478525"/>
                  </a:lnTo>
                  <a:lnTo>
                    <a:pt x="1486569" y="485776"/>
                  </a:lnTo>
                  <a:lnTo>
                    <a:pt x="1482937" y="493026"/>
                  </a:lnTo>
                  <a:lnTo>
                    <a:pt x="1479079" y="500049"/>
                  </a:lnTo>
                  <a:lnTo>
                    <a:pt x="1474993" y="506846"/>
                  </a:lnTo>
                  <a:lnTo>
                    <a:pt x="1470454" y="513417"/>
                  </a:lnTo>
                  <a:lnTo>
                    <a:pt x="1465234" y="519987"/>
                  </a:lnTo>
                  <a:lnTo>
                    <a:pt x="1460241" y="526104"/>
                  </a:lnTo>
                  <a:lnTo>
                    <a:pt x="1454567" y="532222"/>
                  </a:lnTo>
                  <a:lnTo>
                    <a:pt x="1448439" y="537886"/>
                  </a:lnTo>
                  <a:lnTo>
                    <a:pt x="1442311" y="543550"/>
                  </a:lnTo>
                  <a:lnTo>
                    <a:pt x="1435502" y="548761"/>
                  </a:lnTo>
                  <a:lnTo>
                    <a:pt x="1430508" y="552160"/>
                  </a:lnTo>
                  <a:lnTo>
                    <a:pt x="1425515" y="555558"/>
                  </a:lnTo>
                  <a:lnTo>
                    <a:pt x="1420522" y="558730"/>
                  </a:lnTo>
                  <a:lnTo>
                    <a:pt x="1415075" y="561675"/>
                  </a:lnTo>
                  <a:lnTo>
                    <a:pt x="1410082" y="564168"/>
                  </a:lnTo>
                  <a:lnTo>
                    <a:pt x="1404634" y="566886"/>
                  </a:lnTo>
                  <a:lnTo>
                    <a:pt x="1399187" y="569152"/>
                  </a:lnTo>
                  <a:lnTo>
                    <a:pt x="1393967" y="571191"/>
                  </a:lnTo>
                  <a:lnTo>
                    <a:pt x="1388293" y="573230"/>
                  </a:lnTo>
                  <a:lnTo>
                    <a:pt x="1382846" y="575043"/>
                  </a:lnTo>
                  <a:lnTo>
                    <a:pt x="1377172" y="576402"/>
                  </a:lnTo>
                  <a:lnTo>
                    <a:pt x="1371498" y="577762"/>
                  </a:lnTo>
                  <a:lnTo>
                    <a:pt x="1366050" y="578894"/>
                  </a:lnTo>
                  <a:lnTo>
                    <a:pt x="1360376" y="579574"/>
                  </a:lnTo>
                  <a:lnTo>
                    <a:pt x="1354702" y="580480"/>
                  </a:lnTo>
                  <a:lnTo>
                    <a:pt x="1349028" y="580934"/>
                  </a:lnTo>
                  <a:lnTo>
                    <a:pt x="1343354" y="581160"/>
                  </a:lnTo>
                  <a:lnTo>
                    <a:pt x="1337680" y="581387"/>
                  </a:lnTo>
                  <a:lnTo>
                    <a:pt x="1332006" y="581387"/>
                  </a:lnTo>
                  <a:lnTo>
                    <a:pt x="1326332" y="580934"/>
                  </a:lnTo>
                  <a:lnTo>
                    <a:pt x="1320658" y="580707"/>
                  </a:lnTo>
                  <a:lnTo>
                    <a:pt x="1314983" y="579801"/>
                  </a:lnTo>
                  <a:lnTo>
                    <a:pt x="1309309" y="579121"/>
                  </a:lnTo>
                  <a:lnTo>
                    <a:pt x="1304089" y="577988"/>
                  </a:lnTo>
                  <a:lnTo>
                    <a:pt x="1298415" y="576855"/>
                  </a:lnTo>
                  <a:lnTo>
                    <a:pt x="1292968" y="575269"/>
                  </a:lnTo>
                  <a:lnTo>
                    <a:pt x="1287294" y="573683"/>
                  </a:lnTo>
                  <a:lnTo>
                    <a:pt x="1282074" y="571871"/>
                  </a:lnTo>
                  <a:lnTo>
                    <a:pt x="1276626" y="569832"/>
                  </a:lnTo>
                  <a:lnTo>
                    <a:pt x="1271406" y="567793"/>
                  </a:lnTo>
                  <a:lnTo>
                    <a:pt x="1266413" y="565527"/>
                  </a:lnTo>
                  <a:lnTo>
                    <a:pt x="1261193" y="563035"/>
                  </a:lnTo>
                  <a:lnTo>
                    <a:pt x="753246" y="941401"/>
                  </a:lnTo>
                  <a:lnTo>
                    <a:pt x="750296" y="943667"/>
                  </a:lnTo>
                  <a:lnTo>
                    <a:pt x="747118" y="945480"/>
                  </a:lnTo>
                  <a:lnTo>
                    <a:pt x="743941" y="947292"/>
                  </a:lnTo>
                  <a:lnTo>
                    <a:pt x="740990" y="949105"/>
                  </a:lnTo>
                  <a:lnTo>
                    <a:pt x="737586" y="950238"/>
                  </a:lnTo>
                  <a:lnTo>
                    <a:pt x="734181" y="951597"/>
                  </a:lnTo>
                  <a:lnTo>
                    <a:pt x="731004" y="952956"/>
                  </a:lnTo>
                  <a:lnTo>
                    <a:pt x="727599" y="953636"/>
                  </a:lnTo>
                  <a:lnTo>
                    <a:pt x="723968" y="954316"/>
                  </a:lnTo>
                  <a:lnTo>
                    <a:pt x="720790" y="954995"/>
                  </a:lnTo>
                  <a:lnTo>
                    <a:pt x="717159" y="955449"/>
                  </a:lnTo>
                  <a:lnTo>
                    <a:pt x="713754" y="955675"/>
                  </a:lnTo>
                  <a:lnTo>
                    <a:pt x="710123" y="955675"/>
                  </a:lnTo>
                  <a:lnTo>
                    <a:pt x="706945" y="955675"/>
                  </a:lnTo>
                  <a:lnTo>
                    <a:pt x="703314" y="955449"/>
                  </a:lnTo>
                  <a:lnTo>
                    <a:pt x="699910" y="954995"/>
                  </a:lnTo>
                  <a:lnTo>
                    <a:pt x="696505" y="954316"/>
                  </a:lnTo>
                  <a:lnTo>
                    <a:pt x="693101" y="953636"/>
                  </a:lnTo>
                  <a:lnTo>
                    <a:pt x="689696" y="952956"/>
                  </a:lnTo>
                  <a:lnTo>
                    <a:pt x="686519" y="951824"/>
                  </a:lnTo>
                  <a:lnTo>
                    <a:pt x="683341" y="950691"/>
                  </a:lnTo>
                  <a:lnTo>
                    <a:pt x="679937" y="949105"/>
                  </a:lnTo>
                  <a:lnTo>
                    <a:pt x="676986" y="947519"/>
                  </a:lnTo>
                  <a:lnTo>
                    <a:pt x="673809" y="945933"/>
                  </a:lnTo>
                  <a:lnTo>
                    <a:pt x="671085" y="944120"/>
                  </a:lnTo>
                  <a:lnTo>
                    <a:pt x="667908" y="942081"/>
                  </a:lnTo>
                  <a:lnTo>
                    <a:pt x="665184" y="939815"/>
                  </a:lnTo>
                  <a:lnTo>
                    <a:pt x="662460" y="937550"/>
                  </a:lnTo>
                  <a:lnTo>
                    <a:pt x="659737" y="935284"/>
                  </a:lnTo>
                  <a:lnTo>
                    <a:pt x="657240" y="932792"/>
                  </a:lnTo>
                  <a:lnTo>
                    <a:pt x="654971" y="929847"/>
                  </a:lnTo>
                  <a:lnTo>
                    <a:pt x="652474" y="926901"/>
                  </a:lnTo>
                  <a:lnTo>
                    <a:pt x="650431" y="923956"/>
                  </a:lnTo>
                  <a:lnTo>
                    <a:pt x="648389" y="921010"/>
                  </a:lnTo>
                  <a:lnTo>
                    <a:pt x="646573" y="917612"/>
                  </a:lnTo>
                  <a:lnTo>
                    <a:pt x="645211" y="914440"/>
                  </a:lnTo>
                  <a:lnTo>
                    <a:pt x="643622" y="911268"/>
                  </a:lnTo>
                  <a:lnTo>
                    <a:pt x="642261" y="907869"/>
                  </a:lnTo>
                  <a:lnTo>
                    <a:pt x="641353" y="904471"/>
                  </a:lnTo>
                  <a:lnTo>
                    <a:pt x="640218" y="901299"/>
                  </a:lnTo>
                  <a:lnTo>
                    <a:pt x="639537" y="897674"/>
                  </a:lnTo>
                  <a:lnTo>
                    <a:pt x="639083" y="894275"/>
                  </a:lnTo>
                  <a:lnTo>
                    <a:pt x="638629" y="890877"/>
                  </a:lnTo>
                  <a:lnTo>
                    <a:pt x="638402" y="887478"/>
                  </a:lnTo>
                  <a:lnTo>
                    <a:pt x="638175" y="883853"/>
                  </a:lnTo>
                  <a:lnTo>
                    <a:pt x="638402" y="880455"/>
                  </a:lnTo>
                  <a:lnTo>
                    <a:pt x="638629" y="877056"/>
                  </a:lnTo>
                  <a:lnTo>
                    <a:pt x="639083" y="873658"/>
                  </a:lnTo>
                  <a:lnTo>
                    <a:pt x="639764" y="870259"/>
                  </a:lnTo>
                  <a:lnTo>
                    <a:pt x="640218" y="867087"/>
                  </a:lnTo>
                  <a:lnTo>
                    <a:pt x="641353" y="863689"/>
                  </a:lnTo>
                  <a:lnTo>
                    <a:pt x="642261" y="860290"/>
                  </a:lnTo>
                  <a:lnTo>
                    <a:pt x="643622" y="857118"/>
                  </a:lnTo>
                  <a:lnTo>
                    <a:pt x="644984" y="853946"/>
                  </a:lnTo>
                  <a:lnTo>
                    <a:pt x="646346" y="850548"/>
                  </a:lnTo>
                  <a:lnTo>
                    <a:pt x="648162" y="847603"/>
                  </a:lnTo>
                  <a:lnTo>
                    <a:pt x="649977" y="844657"/>
                  </a:lnTo>
                  <a:lnTo>
                    <a:pt x="652020" y="841712"/>
                  </a:lnTo>
                  <a:lnTo>
                    <a:pt x="654063" y="838766"/>
                  </a:lnTo>
                  <a:lnTo>
                    <a:pt x="656332" y="836274"/>
                  </a:lnTo>
                  <a:lnTo>
                    <a:pt x="659056" y="833555"/>
                  </a:lnTo>
                  <a:lnTo>
                    <a:pt x="661553" y="831290"/>
                  </a:lnTo>
                  <a:lnTo>
                    <a:pt x="664276" y="828571"/>
                  </a:lnTo>
                  <a:lnTo>
                    <a:pt x="667227" y="826305"/>
                  </a:lnTo>
                  <a:lnTo>
                    <a:pt x="1174946" y="447939"/>
                  </a:lnTo>
                  <a:lnTo>
                    <a:pt x="1174265" y="442275"/>
                  </a:lnTo>
                  <a:lnTo>
                    <a:pt x="1173358" y="436611"/>
                  </a:lnTo>
                  <a:lnTo>
                    <a:pt x="1172677" y="431173"/>
                  </a:lnTo>
                  <a:lnTo>
                    <a:pt x="1172450" y="425282"/>
                  </a:lnTo>
                  <a:lnTo>
                    <a:pt x="1172223" y="419618"/>
                  </a:lnTo>
                  <a:lnTo>
                    <a:pt x="1172223" y="413954"/>
                  </a:lnTo>
                  <a:lnTo>
                    <a:pt x="1172450" y="408290"/>
                  </a:lnTo>
                  <a:lnTo>
                    <a:pt x="1172677" y="402626"/>
                  </a:lnTo>
                  <a:lnTo>
                    <a:pt x="1173358" y="396961"/>
                  </a:lnTo>
                  <a:lnTo>
                    <a:pt x="1174265" y="391524"/>
                  </a:lnTo>
                  <a:lnTo>
                    <a:pt x="1175173" y="385860"/>
                  </a:lnTo>
                  <a:lnTo>
                    <a:pt x="1176308" y="380195"/>
                  </a:lnTo>
                  <a:lnTo>
                    <a:pt x="1177443" y="374758"/>
                  </a:lnTo>
                  <a:lnTo>
                    <a:pt x="1179032" y="369094"/>
                  </a:lnTo>
                  <a:lnTo>
                    <a:pt x="1180847" y="363883"/>
                  </a:lnTo>
                  <a:lnTo>
                    <a:pt x="1182890" y="358445"/>
                  </a:lnTo>
                  <a:lnTo>
                    <a:pt x="1184933" y="353461"/>
                  </a:lnTo>
                  <a:lnTo>
                    <a:pt x="1187202" y="348023"/>
                  </a:lnTo>
                  <a:lnTo>
                    <a:pt x="1189699" y="342812"/>
                  </a:lnTo>
                  <a:lnTo>
                    <a:pt x="1192423" y="337828"/>
                  </a:lnTo>
                  <a:lnTo>
                    <a:pt x="1195146" y="332843"/>
                  </a:lnTo>
                  <a:lnTo>
                    <a:pt x="1198324" y="328085"/>
                  </a:lnTo>
                  <a:lnTo>
                    <a:pt x="1201274" y="323101"/>
                  </a:lnTo>
                  <a:lnTo>
                    <a:pt x="1204906" y="318569"/>
                  </a:lnTo>
                  <a:lnTo>
                    <a:pt x="1208537" y="314038"/>
                  </a:lnTo>
                  <a:lnTo>
                    <a:pt x="1212168" y="309280"/>
                  </a:lnTo>
                  <a:lnTo>
                    <a:pt x="1216254" y="304975"/>
                  </a:lnTo>
                  <a:lnTo>
                    <a:pt x="1220339" y="300671"/>
                  </a:lnTo>
                  <a:lnTo>
                    <a:pt x="1224425" y="296592"/>
                  </a:lnTo>
                  <a:lnTo>
                    <a:pt x="1228964" y="292514"/>
                  </a:lnTo>
                  <a:lnTo>
                    <a:pt x="1233503" y="288663"/>
                  </a:lnTo>
                  <a:lnTo>
                    <a:pt x="1238496" y="285037"/>
                  </a:lnTo>
                  <a:lnTo>
                    <a:pt x="1245305" y="280280"/>
                  </a:lnTo>
                  <a:lnTo>
                    <a:pt x="1252341" y="275522"/>
                  </a:lnTo>
                  <a:lnTo>
                    <a:pt x="1259604" y="271443"/>
                  </a:lnTo>
                  <a:lnTo>
                    <a:pt x="1266867" y="268045"/>
                  </a:lnTo>
                  <a:lnTo>
                    <a:pt x="1274584" y="264646"/>
                  </a:lnTo>
                  <a:lnTo>
                    <a:pt x="1282074" y="261475"/>
                  </a:lnTo>
                  <a:lnTo>
                    <a:pt x="1289563" y="259209"/>
                  </a:lnTo>
                  <a:lnTo>
                    <a:pt x="1297507" y="256943"/>
                  </a:lnTo>
                  <a:lnTo>
                    <a:pt x="1305224" y="255357"/>
                  </a:lnTo>
                  <a:lnTo>
                    <a:pt x="1313168" y="253998"/>
                  </a:lnTo>
                  <a:lnTo>
                    <a:pt x="1321111" y="253092"/>
                  </a:lnTo>
                  <a:lnTo>
                    <a:pt x="1329055" y="252638"/>
                  </a:lnTo>
                  <a:lnTo>
                    <a:pt x="1336999" y="252412"/>
                  </a:lnTo>
                  <a:close/>
                  <a:moveTo>
                    <a:pt x="545651" y="233362"/>
                  </a:moveTo>
                  <a:lnTo>
                    <a:pt x="557224" y="233589"/>
                  </a:lnTo>
                  <a:lnTo>
                    <a:pt x="568797" y="234042"/>
                  </a:lnTo>
                  <a:lnTo>
                    <a:pt x="580370" y="234723"/>
                  </a:lnTo>
                  <a:lnTo>
                    <a:pt x="592170" y="235403"/>
                  </a:lnTo>
                  <a:lnTo>
                    <a:pt x="603970" y="236764"/>
                  </a:lnTo>
                  <a:lnTo>
                    <a:pt x="615770" y="238351"/>
                  </a:lnTo>
                  <a:lnTo>
                    <a:pt x="627796" y="240165"/>
                  </a:lnTo>
                  <a:lnTo>
                    <a:pt x="639596" y="242207"/>
                  </a:lnTo>
                  <a:lnTo>
                    <a:pt x="651623" y="244701"/>
                  </a:lnTo>
                  <a:lnTo>
                    <a:pt x="663650" y="247196"/>
                  </a:lnTo>
                  <a:lnTo>
                    <a:pt x="675450" y="250144"/>
                  </a:lnTo>
                  <a:lnTo>
                    <a:pt x="687477" y="253319"/>
                  </a:lnTo>
                  <a:lnTo>
                    <a:pt x="699504" y="256721"/>
                  </a:lnTo>
                  <a:lnTo>
                    <a:pt x="711530" y="260576"/>
                  </a:lnTo>
                  <a:lnTo>
                    <a:pt x="723557" y="264658"/>
                  </a:lnTo>
                  <a:lnTo>
                    <a:pt x="735584" y="268740"/>
                  </a:lnTo>
                  <a:lnTo>
                    <a:pt x="747611" y="273276"/>
                  </a:lnTo>
                  <a:lnTo>
                    <a:pt x="759638" y="278265"/>
                  </a:lnTo>
                  <a:lnTo>
                    <a:pt x="771665" y="283255"/>
                  </a:lnTo>
                  <a:lnTo>
                    <a:pt x="783691" y="288471"/>
                  </a:lnTo>
                  <a:lnTo>
                    <a:pt x="795718" y="294140"/>
                  </a:lnTo>
                  <a:lnTo>
                    <a:pt x="807745" y="300037"/>
                  </a:lnTo>
                  <a:lnTo>
                    <a:pt x="819545" y="306160"/>
                  </a:lnTo>
                  <a:lnTo>
                    <a:pt x="831572" y="312510"/>
                  </a:lnTo>
                  <a:lnTo>
                    <a:pt x="843372" y="319087"/>
                  </a:lnTo>
                  <a:lnTo>
                    <a:pt x="855172" y="326117"/>
                  </a:lnTo>
                  <a:lnTo>
                    <a:pt x="866972" y="333148"/>
                  </a:lnTo>
                  <a:lnTo>
                    <a:pt x="878772" y="340405"/>
                  </a:lnTo>
                  <a:lnTo>
                    <a:pt x="890571" y="348115"/>
                  </a:lnTo>
                  <a:lnTo>
                    <a:pt x="901918" y="356053"/>
                  </a:lnTo>
                  <a:lnTo>
                    <a:pt x="913491" y="364217"/>
                  </a:lnTo>
                  <a:lnTo>
                    <a:pt x="925064" y="372382"/>
                  </a:lnTo>
                  <a:lnTo>
                    <a:pt x="936637" y="380999"/>
                  </a:lnTo>
                  <a:lnTo>
                    <a:pt x="947756" y="390071"/>
                  </a:lnTo>
                  <a:lnTo>
                    <a:pt x="959102" y="398915"/>
                  </a:lnTo>
                  <a:lnTo>
                    <a:pt x="970448" y="408440"/>
                  </a:lnTo>
                  <a:lnTo>
                    <a:pt x="981340" y="417965"/>
                  </a:lnTo>
                  <a:lnTo>
                    <a:pt x="992459" y="427717"/>
                  </a:lnTo>
                  <a:lnTo>
                    <a:pt x="1003351" y="437696"/>
                  </a:lnTo>
                  <a:lnTo>
                    <a:pt x="1014017" y="448128"/>
                  </a:lnTo>
                  <a:lnTo>
                    <a:pt x="1024909" y="458560"/>
                  </a:lnTo>
                  <a:lnTo>
                    <a:pt x="1035347" y="469446"/>
                  </a:lnTo>
                  <a:lnTo>
                    <a:pt x="1045786" y="480105"/>
                  </a:lnTo>
                  <a:lnTo>
                    <a:pt x="968447" y="537849"/>
                  </a:lnTo>
                  <a:lnTo>
                    <a:pt x="968548" y="537951"/>
                  </a:lnTo>
                  <a:lnTo>
                    <a:pt x="706546" y="733927"/>
                  </a:lnTo>
                  <a:lnTo>
                    <a:pt x="764164" y="550895"/>
                  </a:lnTo>
                  <a:lnTo>
                    <a:pt x="764617" y="545899"/>
                  </a:lnTo>
                  <a:lnTo>
                    <a:pt x="764617" y="541130"/>
                  </a:lnTo>
                  <a:lnTo>
                    <a:pt x="764164" y="536134"/>
                  </a:lnTo>
                  <a:lnTo>
                    <a:pt x="763256" y="531365"/>
                  </a:lnTo>
                  <a:lnTo>
                    <a:pt x="762122" y="526823"/>
                  </a:lnTo>
                  <a:lnTo>
                    <a:pt x="760534" y="522055"/>
                  </a:lnTo>
                  <a:lnTo>
                    <a:pt x="758493" y="517740"/>
                  </a:lnTo>
                  <a:lnTo>
                    <a:pt x="756224" y="513425"/>
                  </a:lnTo>
                  <a:lnTo>
                    <a:pt x="753729" y="509338"/>
                  </a:lnTo>
                  <a:lnTo>
                    <a:pt x="750553" y="505477"/>
                  </a:lnTo>
                  <a:lnTo>
                    <a:pt x="747377" y="502071"/>
                  </a:lnTo>
                  <a:lnTo>
                    <a:pt x="743975" y="498892"/>
                  </a:lnTo>
                  <a:lnTo>
                    <a:pt x="740345" y="495713"/>
                  </a:lnTo>
                  <a:lnTo>
                    <a:pt x="736489" y="493215"/>
                  </a:lnTo>
                  <a:lnTo>
                    <a:pt x="732406" y="491171"/>
                  </a:lnTo>
                  <a:lnTo>
                    <a:pt x="728096" y="489354"/>
                  </a:lnTo>
                  <a:lnTo>
                    <a:pt x="724013" y="487992"/>
                  </a:lnTo>
                  <a:lnTo>
                    <a:pt x="719929" y="487310"/>
                  </a:lnTo>
                  <a:lnTo>
                    <a:pt x="715846" y="487083"/>
                  </a:lnTo>
                  <a:lnTo>
                    <a:pt x="711990" y="487083"/>
                  </a:lnTo>
                  <a:lnTo>
                    <a:pt x="708134" y="487765"/>
                  </a:lnTo>
                  <a:lnTo>
                    <a:pt x="704504" y="488900"/>
                  </a:lnTo>
                  <a:lnTo>
                    <a:pt x="701102" y="490262"/>
                  </a:lnTo>
                  <a:lnTo>
                    <a:pt x="697926" y="492079"/>
                  </a:lnTo>
                  <a:lnTo>
                    <a:pt x="694977" y="494577"/>
                  </a:lnTo>
                  <a:lnTo>
                    <a:pt x="692255" y="497302"/>
                  </a:lnTo>
                  <a:lnTo>
                    <a:pt x="689986" y="500254"/>
                  </a:lnTo>
                  <a:lnTo>
                    <a:pt x="687945" y="503661"/>
                  </a:lnTo>
                  <a:lnTo>
                    <a:pt x="685903" y="507521"/>
                  </a:lnTo>
                  <a:lnTo>
                    <a:pt x="684542" y="511609"/>
                  </a:lnTo>
                  <a:lnTo>
                    <a:pt x="683181" y="515923"/>
                  </a:lnTo>
                  <a:lnTo>
                    <a:pt x="682501" y="520692"/>
                  </a:lnTo>
                  <a:lnTo>
                    <a:pt x="591310" y="808866"/>
                  </a:lnTo>
                  <a:lnTo>
                    <a:pt x="531651" y="534544"/>
                  </a:lnTo>
                  <a:lnTo>
                    <a:pt x="529156" y="529776"/>
                  </a:lnTo>
                  <a:lnTo>
                    <a:pt x="526433" y="525688"/>
                  </a:lnTo>
                  <a:lnTo>
                    <a:pt x="523258" y="521828"/>
                  </a:lnTo>
                  <a:lnTo>
                    <a:pt x="519855" y="518648"/>
                  </a:lnTo>
                  <a:lnTo>
                    <a:pt x="516452" y="515696"/>
                  </a:lnTo>
                  <a:lnTo>
                    <a:pt x="512823" y="513198"/>
                  </a:lnTo>
                  <a:lnTo>
                    <a:pt x="508967" y="510927"/>
                  </a:lnTo>
                  <a:lnTo>
                    <a:pt x="505110" y="509338"/>
                  </a:lnTo>
                  <a:lnTo>
                    <a:pt x="501481" y="507975"/>
                  </a:lnTo>
                  <a:lnTo>
                    <a:pt x="497624" y="507067"/>
                  </a:lnTo>
                  <a:lnTo>
                    <a:pt x="493768" y="506840"/>
                  </a:lnTo>
                  <a:lnTo>
                    <a:pt x="489912" y="506840"/>
                  </a:lnTo>
                  <a:lnTo>
                    <a:pt x="486509" y="507294"/>
                  </a:lnTo>
                  <a:lnTo>
                    <a:pt x="482880" y="507975"/>
                  </a:lnTo>
                  <a:lnTo>
                    <a:pt x="479477" y="509565"/>
                  </a:lnTo>
                  <a:lnTo>
                    <a:pt x="476301" y="511609"/>
                  </a:lnTo>
                  <a:lnTo>
                    <a:pt x="473352" y="513880"/>
                  </a:lnTo>
                  <a:lnTo>
                    <a:pt x="470857" y="516832"/>
                  </a:lnTo>
                  <a:lnTo>
                    <a:pt x="468589" y="519784"/>
                  </a:lnTo>
                  <a:lnTo>
                    <a:pt x="466774" y="523417"/>
                  </a:lnTo>
                  <a:lnTo>
                    <a:pt x="465186" y="527051"/>
                  </a:lnTo>
                  <a:lnTo>
                    <a:pt x="463825" y="531138"/>
                  </a:lnTo>
                  <a:lnTo>
                    <a:pt x="462918" y="535453"/>
                  </a:lnTo>
                  <a:lnTo>
                    <a:pt x="462464" y="539767"/>
                  </a:lnTo>
                  <a:lnTo>
                    <a:pt x="462010" y="544536"/>
                  </a:lnTo>
                  <a:lnTo>
                    <a:pt x="462464" y="549305"/>
                  </a:lnTo>
                  <a:lnTo>
                    <a:pt x="462691" y="554074"/>
                  </a:lnTo>
                  <a:lnTo>
                    <a:pt x="463371" y="559070"/>
                  </a:lnTo>
                  <a:lnTo>
                    <a:pt x="464506" y="564066"/>
                  </a:lnTo>
                  <a:lnTo>
                    <a:pt x="465867" y="569289"/>
                  </a:lnTo>
                  <a:lnTo>
                    <a:pt x="467455" y="574058"/>
                  </a:lnTo>
                  <a:lnTo>
                    <a:pt x="469496" y="579281"/>
                  </a:lnTo>
                  <a:lnTo>
                    <a:pt x="526207" y="858598"/>
                  </a:lnTo>
                  <a:lnTo>
                    <a:pt x="392143" y="734835"/>
                  </a:lnTo>
                  <a:lnTo>
                    <a:pt x="389194" y="732791"/>
                  </a:lnTo>
                  <a:lnTo>
                    <a:pt x="386018" y="731202"/>
                  </a:lnTo>
                  <a:lnTo>
                    <a:pt x="383069" y="730066"/>
                  </a:lnTo>
                  <a:lnTo>
                    <a:pt x="380120" y="729612"/>
                  </a:lnTo>
                  <a:lnTo>
                    <a:pt x="377398" y="729612"/>
                  </a:lnTo>
                  <a:lnTo>
                    <a:pt x="374676" y="730293"/>
                  </a:lnTo>
                  <a:lnTo>
                    <a:pt x="371954" y="731202"/>
                  </a:lnTo>
                  <a:lnTo>
                    <a:pt x="369459" y="732791"/>
                  </a:lnTo>
                  <a:lnTo>
                    <a:pt x="367190" y="734835"/>
                  </a:lnTo>
                  <a:lnTo>
                    <a:pt x="365149" y="737333"/>
                  </a:lnTo>
                  <a:lnTo>
                    <a:pt x="363107" y="740285"/>
                  </a:lnTo>
                  <a:lnTo>
                    <a:pt x="361293" y="743919"/>
                  </a:lnTo>
                  <a:lnTo>
                    <a:pt x="359932" y="747552"/>
                  </a:lnTo>
                  <a:lnTo>
                    <a:pt x="358797" y="751640"/>
                  </a:lnTo>
                  <a:lnTo>
                    <a:pt x="357663" y="756408"/>
                  </a:lnTo>
                  <a:lnTo>
                    <a:pt x="357209" y="761404"/>
                  </a:lnTo>
                  <a:lnTo>
                    <a:pt x="356756" y="766627"/>
                  </a:lnTo>
                  <a:lnTo>
                    <a:pt x="356756" y="772077"/>
                  </a:lnTo>
                  <a:lnTo>
                    <a:pt x="356983" y="777300"/>
                  </a:lnTo>
                  <a:lnTo>
                    <a:pt x="357436" y="782751"/>
                  </a:lnTo>
                  <a:lnTo>
                    <a:pt x="358117" y="788201"/>
                  </a:lnTo>
                  <a:lnTo>
                    <a:pt x="359251" y="793197"/>
                  </a:lnTo>
                  <a:lnTo>
                    <a:pt x="360612" y="798647"/>
                  </a:lnTo>
                  <a:lnTo>
                    <a:pt x="361746" y="803870"/>
                  </a:lnTo>
                  <a:lnTo>
                    <a:pt x="363561" y="808638"/>
                  </a:lnTo>
                  <a:lnTo>
                    <a:pt x="365376" y="813407"/>
                  </a:lnTo>
                  <a:lnTo>
                    <a:pt x="367417" y="817949"/>
                  </a:lnTo>
                  <a:lnTo>
                    <a:pt x="369686" y="822264"/>
                  </a:lnTo>
                  <a:lnTo>
                    <a:pt x="371954" y="826124"/>
                  </a:lnTo>
                  <a:lnTo>
                    <a:pt x="374676" y="829758"/>
                  </a:lnTo>
                  <a:lnTo>
                    <a:pt x="377172" y="832710"/>
                  </a:lnTo>
                  <a:lnTo>
                    <a:pt x="379667" y="835435"/>
                  </a:lnTo>
                  <a:lnTo>
                    <a:pt x="518267" y="953747"/>
                  </a:lnTo>
                  <a:lnTo>
                    <a:pt x="427077" y="1028686"/>
                  </a:lnTo>
                  <a:lnTo>
                    <a:pt x="425489" y="1030276"/>
                  </a:lnTo>
                  <a:lnTo>
                    <a:pt x="424581" y="1032319"/>
                  </a:lnTo>
                  <a:lnTo>
                    <a:pt x="423447" y="1034590"/>
                  </a:lnTo>
                  <a:lnTo>
                    <a:pt x="422994" y="1037315"/>
                  </a:lnTo>
                  <a:lnTo>
                    <a:pt x="422767" y="1040040"/>
                  </a:lnTo>
                  <a:lnTo>
                    <a:pt x="422994" y="1043220"/>
                  </a:lnTo>
                  <a:lnTo>
                    <a:pt x="423447" y="1046399"/>
                  </a:lnTo>
                  <a:lnTo>
                    <a:pt x="423901" y="1050032"/>
                  </a:lnTo>
                  <a:lnTo>
                    <a:pt x="425262" y="1053893"/>
                  </a:lnTo>
                  <a:lnTo>
                    <a:pt x="426623" y="1057753"/>
                  </a:lnTo>
                  <a:lnTo>
                    <a:pt x="427984" y="1061614"/>
                  </a:lnTo>
                  <a:lnTo>
                    <a:pt x="430026" y="1065701"/>
                  </a:lnTo>
                  <a:lnTo>
                    <a:pt x="432521" y="1069789"/>
                  </a:lnTo>
                  <a:lnTo>
                    <a:pt x="435016" y="1073876"/>
                  </a:lnTo>
                  <a:lnTo>
                    <a:pt x="437738" y="1077964"/>
                  </a:lnTo>
                  <a:lnTo>
                    <a:pt x="440914" y="1082052"/>
                  </a:lnTo>
                  <a:lnTo>
                    <a:pt x="444544" y="1085912"/>
                  </a:lnTo>
                  <a:lnTo>
                    <a:pt x="447719" y="1089773"/>
                  </a:lnTo>
                  <a:lnTo>
                    <a:pt x="451349" y="1093179"/>
                  </a:lnTo>
                  <a:lnTo>
                    <a:pt x="454978" y="1096131"/>
                  </a:lnTo>
                  <a:lnTo>
                    <a:pt x="458608" y="1098629"/>
                  </a:lnTo>
                  <a:lnTo>
                    <a:pt x="462010" y="1101354"/>
                  </a:lnTo>
                  <a:lnTo>
                    <a:pt x="465640" y="1103398"/>
                  </a:lnTo>
                  <a:lnTo>
                    <a:pt x="469042" y="1105214"/>
                  </a:lnTo>
                  <a:lnTo>
                    <a:pt x="472672" y="1106577"/>
                  </a:lnTo>
                  <a:lnTo>
                    <a:pt x="475621" y="1107712"/>
                  </a:lnTo>
                  <a:lnTo>
                    <a:pt x="478797" y="1108394"/>
                  </a:lnTo>
                  <a:lnTo>
                    <a:pt x="481746" y="1108621"/>
                  </a:lnTo>
                  <a:lnTo>
                    <a:pt x="484695" y="1108621"/>
                  </a:lnTo>
                  <a:lnTo>
                    <a:pt x="486963" y="1108394"/>
                  </a:lnTo>
                  <a:lnTo>
                    <a:pt x="489231" y="1107485"/>
                  </a:lnTo>
                  <a:lnTo>
                    <a:pt x="491273" y="1106350"/>
                  </a:lnTo>
                  <a:lnTo>
                    <a:pt x="585185" y="1028913"/>
                  </a:lnTo>
                  <a:lnTo>
                    <a:pt x="670478" y="1199001"/>
                  </a:lnTo>
                  <a:lnTo>
                    <a:pt x="672066" y="1202862"/>
                  </a:lnTo>
                  <a:lnTo>
                    <a:pt x="673881" y="1206495"/>
                  </a:lnTo>
                  <a:lnTo>
                    <a:pt x="676149" y="1210129"/>
                  </a:lnTo>
                  <a:lnTo>
                    <a:pt x="678644" y="1213989"/>
                  </a:lnTo>
                  <a:lnTo>
                    <a:pt x="681366" y="1217850"/>
                  </a:lnTo>
                  <a:lnTo>
                    <a:pt x="684769" y="1221483"/>
                  </a:lnTo>
                  <a:lnTo>
                    <a:pt x="688172" y="1225116"/>
                  </a:lnTo>
                  <a:lnTo>
                    <a:pt x="692028" y="1228296"/>
                  </a:lnTo>
                  <a:lnTo>
                    <a:pt x="695884" y="1231702"/>
                  </a:lnTo>
                  <a:lnTo>
                    <a:pt x="699967" y="1234881"/>
                  </a:lnTo>
                  <a:lnTo>
                    <a:pt x="704051" y="1237606"/>
                  </a:lnTo>
                  <a:lnTo>
                    <a:pt x="708361" y="1240331"/>
                  </a:lnTo>
                  <a:lnTo>
                    <a:pt x="712897" y="1242829"/>
                  </a:lnTo>
                  <a:lnTo>
                    <a:pt x="717434" y="1244873"/>
                  </a:lnTo>
                  <a:lnTo>
                    <a:pt x="722198" y="1246917"/>
                  </a:lnTo>
                  <a:lnTo>
                    <a:pt x="726735" y="1248052"/>
                  </a:lnTo>
                  <a:lnTo>
                    <a:pt x="731272" y="1249415"/>
                  </a:lnTo>
                  <a:lnTo>
                    <a:pt x="735808" y="1249869"/>
                  </a:lnTo>
                  <a:lnTo>
                    <a:pt x="739892" y="1250096"/>
                  </a:lnTo>
                  <a:lnTo>
                    <a:pt x="743748" y="1249869"/>
                  </a:lnTo>
                  <a:lnTo>
                    <a:pt x="747377" y="1249188"/>
                  </a:lnTo>
                  <a:lnTo>
                    <a:pt x="750780" y="1248052"/>
                  </a:lnTo>
                  <a:lnTo>
                    <a:pt x="754183" y="1246690"/>
                  </a:lnTo>
                  <a:lnTo>
                    <a:pt x="756905" y="1244873"/>
                  </a:lnTo>
                  <a:lnTo>
                    <a:pt x="759400" y="1242829"/>
                  </a:lnTo>
                  <a:lnTo>
                    <a:pt x="761668" y="1240104"/>
                  </a:lnTo>
                  <a:lnTo>
                    <a:pt x="763256" y="1237379"/>
                  </a:lnTo>
                  <a:lnTo>
                    <a:pt x="764844" y="1233973"/>
                  </a:lnTo>
                  <a:lnTo>
                    <a:pt x="765751" y="1230794"/>
                  </a:lnTo>
                  <a:lnTo>
                    <a:pt x="766205" y="1227160"/>
                  </a:lnTo>
                  <a:lnTo>
                    <a:pt x="766432" y="1223073"/>
                  </a:lnTo>
                  <a:lnTo>
                    <a:pt x="765978" y="1218985"/>
                  </a:lnTo>
                  <a:lnTo>
                    <a:pt x="688172" y="1040495"/>
                  </a:lnTo>
                  <a:lnTo>
                    <a:pt x="924314" y="1204224"/>
                  </a:lnTo>
                  <a:lnTo>
                    <a:pt x="927490" y="1208312"/>
                  </a:lnTo>
                  <a:lnTo>
                    <a:pt x="930892" y="1212172"/>
                  </a:lnTo>
                  <a:lnTo>
                    <a:pt x="934522" y="1215806"/>
                  </a:lnTo>
                  <a:lnTo>
                    <a:pt x="938378" y="1218985"/>
                  </a:lnTo>
                  <a:lnTo>
                    <a:pt x="942461" y="1221710"/>
                  </a:lnTo>
                  <a:lnTo>
                    <a:pt x="946318" y="1224208"/>
                  </a:lnTo>
                  <a:lnTo>
                    <a:pt x="950401" y="1226252"/>
                  </a:lnTo>
                  <a:lnTo>
                    <a:pt x="954484" y="1227841"/>
                  </a:lnTo>
                  <a:lnTo>
                    <a:pt x="958567" y="1229204"/>
                  </a:lnTo>
                  <a:lnTo>
                    <a:pt x="962423" y="1229885"/>
                  </a:lnTo>
                  <a:lnTo>
                    <a:pt x="966506" y="1230112"/>
                  </a:lnTo>
                  <a:lnTo>
                    <a:pt x="970363" y="1230112"/>
                  </a:lnTo>
                  <a:lnTo>
                    <a:pt x="973992" y="1229658"/>
                  </a:lnTo>
                  <a:lnTo>
                    <a:pt x="977622" y="1228750"/>
                  </a:lnTo>
                  <a:lnTo>
                    <a:pt x="980797" y="1227387"/>
                  </a:lnTo>
                  <a:lnTo>
                    <a:pt x="984200" y="1225343"/>
                  </a:lnTo>
                  <a:lnTo>
                    <a:pt x="986922" y="1223073"/>
                  </a:lnTo>
                  <a:lnTo>
                    <a:pt x="989644" y="1220120"/>
                  </a:lnTo>
                  <a:lnTo>
                    <a:pt x="991686" y="1217168"/>
                  </a:lnTo>
                  <a:lnTo>
                    <a:pt x="993501" y="1213762"/>
                  </a:lnTo>
                  <a:lnTo>
                    <a:pt x="994635" y="1210129"/>
                  </a:lnTo>
                  <a:lnTo>
                    <a:pt x="995769" y="1206268"/>
                  </a:lnTo>
                  <a:lnTo>
                    <a:pt x="996223" y="1202181"/>
                  </a:lnTo>
                  <a:lnTo>
                    <a:pt x="996223" y="1198093"/>
                  </a:lnTo>
                  <a:lnTo>
                    <a:pt x="996223" y="1193778"/>
                  </a:lnTo>
                  <a:lnTo>
                    <a:pt x="995542" y="1189464"/>
                  </a:lnTo>
                  <a:lnTo>
                    <a:pt x="994408" y="1184922"/>
                  </a:lnTo>
                  <a:lnTo>
                    <a:pt x="993274" y="1180380"/>
                  </a:lnTo>
                  <a:lnTo>
                    <a:pt x="991459" y="1175838"/>
                  </a:lnTo>
                  <a:lnTo>
                    <a:pt x="989417" y="1171297"/>
                  </a:lnTo>
                  <a:lnTo>
                    <a:pt x="986695" y="1166982"/>
                  </a:lnTo>
                  <a:lnTo>
                    <a:pt x="983973" y="1162440"/>
                  </a:lnTo>
                  <a:lnTo>
                    <a:pt x="757812" y="992352"/>
                  </a:lnTo>
                  <a:lnTo>
                    <a:pt x="760988" y="990763"/>
                  </a:lnTo>
                  <a:lnTo>
                    <a:pt x="1045901" y="1023690"/>
                  </a:lnTo>
                  <a:lnTo>
                    <a:pt x="1050211" y="1024826"/>
                  </a:lnTo>
                  <a:lnTo>
                    <a:pt x="1054294" y="1025734"/>
                  </a:lnTo>
                  <a:lnTo>
                    <a:pt x="1058377" y="1025961"/>
                  </a:lnTo>
                  <a:lnTo>
                    <a:pt x="1062234" y="1025961"/>
                  </a:lnTo>
                  <a:lnTo>
                    <a:pt x="1066090" y="1025280"/>
                  </a:lnTo>
                  <a:lnTo>
                    <a:pt x="1069493" y="1024144"/>
                  </a:lnTo>
                  <a:lnTo>
                    <a:pt x="1072668" y="1022782"/>
                  </a:lnTo>
                  <a:lnTo>
                    <a:pt x="1075617" y="1020965"/>
                  </a:lnTo>
                  <a:lnTo>
                    <a:pt x="1078339" y="1018694"/>
                  </a:lnTo>
                  <a:lnTo>
                    <a:pt x="1080608" y="1016196"/>
                  </a:lnTo>
                  <a:lnTo>
                    <a:pt x="1083103" y="1013244"/>
                  </a:lnTo>
                  <a:lnTo>
                    <a:pt x="1084464" y="1010065"/>
                  </a:lnTo>
                  <a:lnTo>
                    <a:pt x="1086052" y="1006432"/>
                  </a:lnTo>
                  <a:lnTo>
                    <a:pt x="1087186" y="1002344"/>
                  </a:lnTo>
                  <a:lnTo>
                    <a:pt x="1087640" y="998256"/>
                  </a:lnTo>
                  <a:lnTo>
                    <a:pt x="1087867" y="993715"/>
                  </a:lnTo>
                  <a:lnTo>
                    <a:pt x="1087640" y="988946"/>
                  </a:lnTo>
                  <a:lnTo>
                    <a:pt x="1086733" y="984404"/>
                  </a:lnTo>
                  <a:lnTo>
                    <a:pt x="1085825" y="979862"/>
                  </a:lnTo>
                  <a:lnTo>
                    <a:pt x="1084464" y="975548"/>
                  </a:lnTo>
                  <a:lnTo>
                    <a:pt x="1082423" y="970779"/>
                  </a:lnTo>
                  <a:lnTo>
                    <a:pt x="1080381" y="966464"/>
                  </a:lnTo>
                  <a:lnTo>
                    <a:pt x="1077886" y="962150"/>
                  </a:lnTo>
                  <a:lnTo>
                    <a:pt x="1075164" y="958062"/>
                  </a:lnTo>
                  <a:lnTo>
                    <a:pt x="1071988" y="954202"/>
                  </a:lnTo>
                  <a:lnTo>
                    <a:pt x="1068585" y="950568"/>
                  </a:lnTo>
                  <a:lnTo>
                    <a:pt x="1065183" y="947389"/>
                  </a:lnTo>
                  <a:lnTo>
                    <a:pt x="1061553" y="944210"/>
                  </a:lnTo>
                  <a:lnTo>
                    <a:pt x="1057470" y="941485"/>
                  </a:lnTo>
                  <a:lnTo>
                    <a:pt x="1053387" y="938760"/>
                  </a:lnTo>
                  <a:lnTo>
                    <a:pt x="1048850" y="936716"/>
                  </a:lnTo>
                  <a:lnTo>
                    <a:pt x="1044313" y="934899"/>
                  </a:lnTo>
                  <a:lnTo>
                    <a:pt x="860118" y="918549"/>
                  </a:lnTo>
                  <a:lnTo>
                    <a:pt x="1109698" y="731671"/>
                  </a:lnTo>
                  <a:lnTo>
                    <a:pt x="1109551" y="731383"/>
                  </a:lnTo>
                  <a:lnTo>
                    <a:pt x="1187385" y="673553"/>
                  </a:lnTo>
                  <a:lnTo>
                    <a:pt x="1194873" y="687387"/>
                  </a:lnTo>
                  <a:lnTo>
                    <a:pt x="1202362" y="701221"/>
                  </a:lnTo>
                  <a:lnTo>
                    <a:pt x="1209169" y="715055"/>
                  </a:lnTo>
                  <a:lnTo>
                    <a:pt x="1216204" y="728889"/>
                  </a:lnTo>
                  <a:lnTo>
                    <a:pt x="1222558" y="742723"/>
                  </a:lnTo>
                  <a:lnTo>
                    <a:pt x="1228684" y="756783"/>
                  </a:lnTo>
                  <a:lnTo>
                    <a:pt x="1234811" y="770617"/>
                  </a:lnTo>
                  <a:lnTo>
                    <a:pt x="1240484" y="784678"/>
                  </a:lnTo>
                  <a:lnTo>
                    <a:pt x="1245703" y="798512"/>
                  </a:lnTo>
                  <a:lnTo>
                    <a:pt x="1250923" y="812573"/>
                  </a:lnTo>
                  <a:lnTo>
                    <a:pt x="1255688" y="826406"/>
                  </a:lnTo>
                  <a:lnTo>
                    <a:pt x="1260680" y="840467"/>
                  </a:lnTo>
                  <a:lnTo>
                    <a:pt x="1264992" y="854301"/>
                  </a:lnTo>
                  <a:lnTo>
                    <a:pt x="1269076" y="868362"/>
                  </a:lnTo>
                  <a:lnTo>
                    <a:pt x="1272934" y="882196"/>
                  </a:lnTo>
                  <a:lnTo>
                    <a:pt x="1276338" y="896030"/>
                  </a:lnTo>
                  <a:lnTo>
                    <a:pt x="1279515" y="910090"/>
                  </a:lnTo>
                  <a:lnTo>
                    <a:pt x="1282692" y="923924"/>
                  </a:lnTo>
                  <a:lnTo>
                    <a:pt x="1285415" y="937759"/>
                  </a:lnTo>
                  <a:lnTo>
                    <a:pt x="1288138" y="951366"/>
                  </a:lnTo>
                  <a:lnTo>
                    <a:pt x="1290180" y="964973"/>
                  </a:lnTo>
                  <a:lnTo>
                    <a:pt x="1292222" y="978580"/>
                  </a:lnTo>
                  <a:lnTo>
                    <a:pt x="1294038" y="992187"/>
                  </a:lnTo>
                  <a:lnTo>
                    <a:pt x="1295172" y="1005794"/>
                  </a:lnTo>
                  <a:lnTo>
                    <a:pt x="1296534" y="1019175"/>
                  </a:lnTo>
                  <a:lnTo>
                    <a:pt x="1297215" y="1032555"/>
                  </a:lnTo>
                  <a:lnTo>
                    <a:pt x="1298122" y="1045709"/>
                  </a:lnTo>
                  <a:lnTo>
                    <a:pt x="1298349" y="1059089"/>
                  </a:lnTo>
                  <a:lnTo>
                    <a:pt x="1298576" y="1072016"/>
                  </a:lnTo>
                  <a:lnTo>
                    <a:pt x="1298349" y="1085169"/>
                  </a:lnTo>
                  <a:lnTo>
                    <a:pt x="1297669" y="1098096"/>
                  </a:lnTo>
                  <a:lnTo>
                    <a:pt x="1296988" y="1111023"/>
                  </a:lnTo>
                  <a:lnTo>
                    <a:pt x="1296307" y="1123496"/>
                  </a:lnTo>
                  <a:lnTo>
                    <a:pt x="1294945" y="1135969"/>
                  </a:lnTo>
                  <a:lnTo>
                    <a:pt x="1293357" y="1148669"/>
                  </a:lnTo>
                  <a:lnTo>
                    <a:pt x="1291542" y="1160916"/>
                  </a:lnTo>
                  <a:lnTo>
                    <a:pt x="1289499" y="1173162"/>
                  </a:lnTo>
                  <a:lnTo>
                    <a:pt x="1287230" y="1185182"/>
                  </a:lnTo>
                  <a:lnTo>
                    <a:pt x="1284734" y="1197201"/>
                  </a:lnTo>
                  <a:lnTo>
                    <a:pt x="1282011" y="1208994"/>
                  </a:lnTo>
                  <a:lnTo>
                    <a:pt x="1278834" y="1220560"/>
                  </a:lnTo>
                  <a:lnTo>
                    <a:pt x="1275203" y="1231900"/>
                  </a:lnTo>
                  <a:lnTo>
                    <a:pt x="1271573" y="1243239"/>
                  </a:lnTo>
                  <a:lnTo>
                    <a:pt x="1267715" y="1254578"/>
                  </a:lnTo>
                  <a:lnTo>
                    <a:pt x="1263630" y="1265464"/>
                  </a:lnTo>
                  <a:lnTo>
                    <a:pt x="1259092" y="1276350"/>
                  </a:lnTo>
                  <a:lnTo>
                    <a:pt x="1254553" y="1287009"/>
                  </a:lnTo>
                  <a:lnTo>
                    <a:pt x="1249334" y="1297441"/>
                  </a:lnTo>
                  <a:lnTo>
                    <a:pt x="1244342" y="1307646"/>
                  </a:lnTo>
                  <a:lnTo>
                    <a:pt x="1238669" y="1317625"/>
                  </a:lnTo>
                  <a:lnTo>
                    <a:pt x="1232996" y="1327603"/>
                  </a:lnTo>
                  <a:lnTo>
                    <a:pt x="1226869" y="1337128"/>
                  </a:lnTo>
                  <a:lnTo>
                    <a:pt x="1220515" y="1346653"/>
                  </a:lnTo>
                  <a:lnTo>
                    <a:pt x="1214161" y="1355951"/>
                  </a:lnTo>
                  <a:lnTo>
                    <a:pt x="1207127" y="1365023"/>
                  </a:lnTo>
                  <a:lnTo>
                    <a:pt x="1200092" y="1373868"/>
                  </a:lnTo>
                  <a:lnTo>
                    <a:pt x="1192604" y="1382259"/>
                  </a:lnTo>
                  <a:lnTo>
                    <a:pt x="1184889" y="1390650"/>
                  </a:lnTo>
                  <a:lnTo>
                    <a:pt x="1177173" y="1398587"/>
                  </a:lnTo>
                  <a:lnTo>
                    <a:pt x="1169004" y="1406525"/>
                  </a:lnTo>
                  <a:lnTo>
                    <a:pt x="1160381" y="1414235"/>
                  </a:lnTo>
                  <a:lnTo>
                    <a:pt x="1151531" y="1421493"/>
                  </a:lnTo>
                  <a:lnTo>
                    <a:pt x="1142681" y="1428523"/>
                  </a:lnTo>
                  <a:lnTo>
                    <a:pt x="1133377" y="1435553"/>
                  </a:lnTo>
                  <a:lnTo>
                    <a:pt x="1122939" y="1442584"/>
                  </a:lnTo>
                  <a:lnTo>
                    <a:pt x="1112501" y="1449387"/>
                  </a:lnTo>
                  <a:lnTo>
                    <a:pt x="1101381" y="1455737"/>
                  </a:lnTo>
                  <a:lnTo>
                    <a:pt x="1090489" y="1461634"/>
                  </a:lnTo>
                  <a:lnTo>
                    <a:pt x="1079143" y="1467076"/>
                  </a:lnTo>
                  <a:lnTo>
                    <a:pt x="1067797" y="1472293"/>
                  </a:lnTo>
                  <a:lnTo>
                    <a:pt x="1055997" y="1477282"/>
                  </a:lnTo>
                  <a:lnTo>
                    <a:pt x="1044651" y="1481591"/>
                  </a:lnTo>
                  <a:lnTo>
                    <a:pt x="1032624" y="1485446"/>
                  </a:lnTo>
                  <a:lnTo>
                    <a:pt x="1020597" y="1488848"/>
                  </a:lnTo>
                  <a:lnTo>
                    <a:pt x="1008571" y="1492023"/>
                  </a:lnTo>
                  <a:lnTo>
                    <a:pt x="996090" y="1494744"/>
                  </a:lnTo>
                  <a:lnTo>
                    <a:pt x="983609" y="1497239"/>
                  </a:lnTo>
                  <a:lnTo>
                    <a:pt x="971129" y="1499280"/>
                  </a:lnTo>
                  <a:lnTo>
                    <a:pt x="958648" y="1500641"/>
                  </a:lnTo>
                  <a:lnTo>
                    <a:pt x="945713" y="1502001"/>
                  </a:lnTo>
                  <a:lnTo>
                    <a:pt x="933006" y="1502682"/>
                  </a:lnTo>
                  <a:lnTo>
                    <a:pt x="919844" y="1503362"/>
                  </a:lnTo>
                  <a:lnTo>
                    <a:pt x="906910" y="1503362"/>
                  </a:lnTo>
                  <a:lnTo>
                    <a:pt x="893748" y="1502909"/>
                  </a:lnTo>
                  <a:lnTo>
                    <a:pt x="880587" y="1502228"/>
                  </a:lnTo>
                  <a:lnTo>
                    <a:pt x="867199" y="1501321"/>
                  </a:lnTo>
                  <a:lnTo>
                    <a:pt x="853810" y="1499960"/>
                  </a:lnTo>
                  <a:lnTo>
                    <a:pt x="840195" y="1498146"/>
                  </a:lnTo>
                  <a:lnTo>
                    <a:pt x="827033" y="1496105"/>
                  </a:lnTo>
                  <a:lnTo>
                    <a:pt x="813418" y="1493610"/>
                  </a:lnTo>
                  <a:lnTo>
                    <a:pt x="799803" y="1490662"/>
                  </a:lnTo>
                  <a:lnTo>
                    <a:pt x="786188" y="1487487"/>
                  </a:lnTo>
                  <a:lnTo>
                    <a:pt x="772799" y="1483859"/>
                  </a:lnTo>
                  <a:lnTo>
                    <a:pt x="759184" y="1480003"/>
                  </a:lnTo>
                  <a:lnTo>
                    <a:pt x="745342" y="1475694"/>
                  </a:lnTo>
                  <a:lnTo>
                    <a:pt x="731726" y="1470932"/>
                  </a:lnTo>
                  <a:lnTo>
                    <a:pt x="718111" y="1466169"/>
                  </a:lnTo>
                  <a:lnTo>
                    <a:pt x="704269" y="1460726"/>
                  </a:lnTo>
                  <a:lnTo>
                    <a:pt x="690881" y="1455057"/>
                  </a:lnTo>
                  <a:lnTo>
                    <a:pt x="677265" y="1449387"/>
                  </a:lnTo>
                  <a:lnTo>
                    <a:pt x="663650" y="1442810"/>
                  </a:lnTo>
                  <a:lnTo>
                    <a:pt x="650035" y="1436234"/>
                  </a:lnTo>
                  <a:lnTo>
                    <a:pt x="636419" y="1429203"/>
                  </a:lnTo>
                  <a:lnTo>
                    <a:pt x="623031" y="1422173"/>
                  </a:lnTo>
                  <a:lnTo>
                    <a:pt x="609643" y="1414462"/>
                  </a:lnTo>
                  <a:lnTo>
                    <a:pt x="596254" y="1406525"/>
                  </a:lnTo>
                  <a:lnTo>
                    <a:pt x="583093" y="1398134"/>
                  </a:lnTo>
                  <a:lnTo>
                    <a:pt x="569705" y="1389743"/>
                  </a:lnTo>
                  <a:lnTo>
                    <a:pt x="556316" y="1380671"/>
                  </a:lnTo>
                  <a:lnTo>
                    <a:pt x="543382" y="1371373"/>
                  </a:lnTo>
                  <a:lnTo>
                    <a:pt x="530220" y="1361848"/>
                  </a:lnTo>
                  <a:lnTo>
                    <a:pt x="517513" y="1352096"/>
                  </a:lnTo>
                  <a:lnTo>
                    <a:pt x="504578" y="1341891"/>
                  </a:lnTo>
                  <a:lnTo>
                    <a:pt x="491870" y="1331232"/>
                  </a:lnTo>
                  <a:lnTo>
                    <a:pt x="479390" y="1320573"/>
                  </a:lnTo>
                  <a:lnTo>
                    <a:pt x="466682" y="1309460"/>
                  </a:lnTo>
                  <a:lnTo>
                    <a:pt x="454428" y="1298121"/>
                  </a:lnTo>
                  <a:lnTo>
                    <a:pt x="442175" y="1286555"/>
                  </a:lnTo>
                  <a:lnTo>
                    <a:pt x="430148" y="1274535"/>
                  </a:lnTo>
                  <a:lnTo>
                    <a:pt x="418121" y="1262289"/>
                  </a:lnTo>
                  <a:lnTo>
                    <a:pt x="406321" y="1249589"/>
                  </a:lnTo>
                  <a:lnTo>
                    <a:pt x="394748" y="1236889"/>
                  </a:lnTo>
                  <a:lnTo>
                    <a:pt x="383402" y="1223509"/>
                  </a:lnTo>
                  <a:lnTo>
                    <a:pt x="372056" y="1210355"/>
                  </a:lnTo>
                  <a:lnTo>
                    <a:pt x="360937" y="1196521"/>
                  </a:lnTo>
                  <a:lnTo>
                    <a:pt x="350045" y="1182687"/>
                  </a:lnTo>
                  <a:lnTo>
                    <a:pt x="339152" y="1168173"/>
                  </a:lnTo>
                  <a:lnTo>
                    <a:pt x="328714" y="1153659"/>
                  </a:lnTo>
                  <a:lnTo>
                    <a:pt x="318276" y="1139144"/>
                  </a:lnTo>
                  <a:lnTo>
                    <a:pt x="308291" y="1124176"/>
                  </a:lnTo>
                  <a:lnTo>
                    <a:pt x="298760" y="1109209"/>
                  </a:lnTo>
                  <a:lnTo>
                    <a:pt x="289230" y="1094241"/>
                  </a:lnTo>
                  <a:lnTo>
                    <a:pt x="280380" y="1079273"/>
                  </a:lnTo>
                  <a:lnTo>
                    <a:pt x="271757" y="1064078"/>
                  </a:lnTo>
                  <a:lnTo>
                    <a:pt x="263588" y="1048657"/>
                  </a:lnTo>
                  <a:lnTo>
                    <a:pt x="255191" y="1033689"/>
                  </a:lnTo>
                  <a:lnTo>
                    <a:pt x="247703" y="1018268"/>
                  </a:lnTo>
                  <a:lnTo>
                    <a:pt x="240215" y="1003073"/>
                  </a:lnTo>
                  <a:lnTo>
                    <a:pt x="233180" y="987651"/>
                  </a:lnTo>
                  <a:lnTo>
                    <a:pt x="226599" y="972230"/>
                  </a:lnTo>
                  <a:lnTo>
                    <a:pt x="220246" y="956809"/>
                  </a:lnTo>
                  <a:lnTo>
                    <a:pt x="214119" y="941614"/>
                  </a:lnTo>
                  <a:lnTo>
                    <a:pt x="208219" y="925965"/>
                  </a:lnTo>
                  <a:lnTo>
                    <a:pt x="202773" y="910544"/>
                  </a:lnTo>
                  <a:lnTo>
                    <a:pt x="197780" y="895123"/>
                  </a:lnTo>
                  <a:lnTo>
                    <a:pt x="193015" y="879928"/>
                  </a:lnTo>
                  <a:lnTo>
                    <a:pt x="188477" y="864280"/>
                  </a:lnTo>
                  <a:lnTo>
                    <a:pt x="184392" y="848858"/>
                  </a:lnTo>
                  <a:lnTo>
                    <a:pt x="180534" y="833437"/>
                  </a:lnTo>
                  <a:lnTo>
                    <a:pt x="177130" y="818469"/>
                  </a:lnTo>
                  <a:lnTo>
                    <a:pt x="174180" y="803048"/>
                  </a:lnTo>
                  <a:lnTo>
                    <a:pt x="171004" y="788080"/>
                  </a:lnTo>
                  <a:lnTo>
                    <a:pt x="168734" y="772885"/>
                  </a:lnTo>
                  <a:lnTo>
                    <a:pt x="166465" y="757690"/>
                  </a:lnTo>
                  <a:lnTo>
                    <a:pt x="164650" y="742723"/>
                  </a:lnTo>
                  <a:lnTo>
                    <a:pt x="163061" y="727755"/>
                  </a:lnTo>
                  <a:lnTo>
                    <a:pt x="161927" y="713014"/>
                  </a:lnTo>
                  <a:lnTo>
                    <a:pt x="161019" y="698499"/>
                  </a:lnTo>
                  <a:lnTo>
                    <a:pt x="160565" y="683532"/>
                  </a:lnTo>
                  <a:lnTo>
                    <a:pt x="160338" y="669244"/>
                  </a:lnTo>
                  <a:lnTo>
                    <a:pt x="160338" y="654730"/>
                  </a:lnTo>
                  <a:lnTo>
                    <a:pt x="160792" y="640669"/>
                  </a:lnTo>
                  <a:lnTo>
                    <a:pt x="161473" y="626155"/>
                  </a:lnTo>
                  <a:lnTo>
                    <a:pt x="162607" y="612321"/>
                  </a:lnTo>
                  <a:lnTo>
                    <a:pt x="164196" y="598260"/>
                  </a:lnTo>
                  <a:lnTo>
                    <a:pt x="166011" y="584880"/>
                  </a:lnTo>
                  <a:lnTo>
                    <a:pt x="168053" y="571273"/>
                  </a:lnTo>
                  <a:lnTo>
                    <a:pt x="170323" y="557665"/>
                  </a:lnTo>
                  <a:lnTo>
                    <a:pt x="173046" y="544285"/>
                  </a:lnTo>
                  <a:lnTo>
                    <a:pt x="175996" y="531358"/>
                  </a:lnTo>
                  <a:lnTo>
                    <a:pt x="179400" y="518432"/>
                  </a:lnTo>
                  <a:lnTo>
                    <a:pt x="183030" y="505732"/>
                  </a:lnTo>
                  <a:lnTo>
                    <a:pt x="187115" y="493258"/>
                  </a:lnTo>
                  <a:lnTo>
                    <a:pt x="191426" y="480785"/>
                  </a:lnTo>
                  <a:lnTo>
                    <a:pt x="196192" y="468765"/>
                  </a:lnTo>
                  <a:lnTo>
                    <a:pt x="200957" y="456746"/>
                  </a:lnTo>
                  <a:lnTo>
                    <a:pt x="206403" y="445407"/>
                  </a:lnTo>
                  <a:lnTo>
                    <a:pt x="212076" y="433840"/>
                  </a:lnTo>
                  <a:lnTo>
                    <a:pt x="217976" y="422501"/>
                  </a:lnTo>
                  <a:lnTo>
                    <a:pt x="224330" y="411842"/>
                  </a:lnTo>
                  <a:lnTo>
                    <a:pt x="230911" y="400957"/>
                  </a:lnTo>
                  <a:lnTo>
                    <a:pt x="237945" y="390524"/>
                  </a:lnTo>
                  <a:lnTo>
                    <a:pt x="244980" y="380319"/>
                  </a:lnTo>
                  <a:lnTo>
                    <a:pt x="252695" y="370340"/>
                  </a:lnTo>
                  <a:lnTo>
                    <a:pt x="260638" y="360589"/>
                  </a:lnTo>
                  <a:lnTo>
                    <a:pt x="268807" y="351290"/>
                  </a:lnTo>
                  <a:lnTo>
                    <a:pt x="277657" y="342219"/>
                  </a:lnTo>
                  <a:lnTo>
                    <a:pt x="286507" y="333374"/>
                  </a:lnTo>
                  <a:lnTo>
                    <a:pt x="295810" y="324983"/>
                  </a:lnTo>
                  <a:lnTo>
                    <a:pt x="305114" y="316819"/>
                  </a:lnTo>
                  <a:lnTo>
                    <a:pt x="315099" y="308882"/>
                  </a:lnTo>
                  <a:lnTo>
                    <a:pt x="325537" y="301171"/>
                  </a:lnTo>
                  <a:lnTo>
                    <a:pt x="334614" y="294821"/>
                  </a:lnTo>
                  <a:lnTo>
                    <a:pt x="343918" y="288924"/>
                  </a:lnTo>
                  <a:lnTo>
                    <a:pt x="353675" y="283255"/>
                  </a:lnTo>
                  <a:lnTo>
                    <a:pt x="362979" y="278039"/>
                  </a:lnTo>
                  <a:lnTo>
                    <a:pt x="372964" y="272823"/>
                  </a:lnTo>
                  <a:lnTo>
                    <a:pt x="382948" y="268060"/>
                  </a:lnTo>
                  <a:lnTo>
                    <a:pt x="392933" y="263524"/>
                  </a:lnTo>
                  <a:lnTo>
                    <a:pt x="403371" y="259442"/>
                  </a:lnTo>
                  <a:lnTo>
                    <a:pt x="413583" y="255587"/>
                  </a:lnTo>
                  <a:lnTo>
                    <a:pt x="424021" y="252185"/>
                  </a:lnTo>
                  <a:lnTo>
                    <a:pt x="434459" y="248783"/>
                  </a:lnTo>
                  <a:lnTo>
                    <a:pt x="445352" y="246062"/>
                  </a:lnTo>
                  <a:lnTo>
                    <a:pt x="456017" y="243340"/>
                  </a:lnTo>
                  <a:lnTo>
                    <a:pt x="466909" y="241073"/>
                  </a:lnTo>
                  <a:lnTo>
                    <a:pt x="478028" y="239032"/>
                  </a:lnTo>
                  <a:lnTo>
                    <a:pt x="488920" y="237444"/>
                  </a:lnTo>
                  <a:lnTo>
                    <a:pt x="500267" y="236083"/>
                  </a:lnTo>
                  <a:lnTo>
                    <a:pt x="511613" y="234949"/>
                  </a:lnTo>
                  <a:lnTo>
                    <a:pt x="522732" y="234269"/>
                  </a:lnTo>
                  <a:lnTo>
                    <a:pt x="534078" y="233589"/>
                  </a:lnTo>
                  <a:lnTo>
                    <a:pt x="545651" y="233362"/>
                  </a:lnTo>
                  <a:close/>
                  <a:moveTo>
                    <a:pt x="1471613" y="153987"/>
                  </a:moveTo>
                  <a:lnTo>
                    <a:pt x="1475922" y="153987"/>
                  </a:lnTo>
                  <a:lnTo>
                    <a:pt x="1481819" y="154667"/>
                  </a:lnTo>
                  <a:lnTo>
                    <a:pt x="1488849" y="155799"/>
                  </a:lnTo>
                  <a:lnTo>
                    <a:pt x="1497240" y="157839"/>
                  </a:lnTo>
                  <a:lnTo>
                    <a:pt x="1506538" y="160557"/>
                  </a:lnTo>
                  <a:lnTo>
                    <a:pt x="1511301" y="162143"/>
                  </a:lnTo>
                  <a:lnTo>
                    <a:pt x="1516517" y="164182"/>
                  </a:lnTo>
                  <a:lnTo>
                    <a:pt x="1521733" y="166222"/>
                  </a:lnTo>
                  <a:lnTo>
                    <a:pt x="1527176" y="168714"/>
                  </a:lnTo>
                  <a:lnTo>
                    <a:pt x="1532846" y="171433"/>
                  </a:lnTo>
                  <a:lnTo>
                    <a:pt x="1538515" y="174605"/>
                  </a:lnTo>
                  <a:lnTo>
                    <a:pt x="1544185" y="177550"/>
                  </a:lnTo>
                  <a:lnTo>
                    <a:pt x="1549628" y="181175"/>
                  </a:lnTo>
                  <a:lnTo>
                    <a:pt x="1555524" y="185027"/>
                  </a:lnTo>
                  <a:lnTo>
                    <a:pt x="1561194" y="189105"/>
                  </a:lnTo>
                  <a:lnTo>
                    <a:pt x="1567090" y="193636"/>
                  </a:lnTo>
                  <a:lnTo>
                    <a:pt x="1572760" y="198394"/>
                  </a:lnTo>
                  <a:lnTo>
                    <a:pt x="1578430" y="203379"/>
                  </a:lnTo>
                  <a:lnTo>
                    <a:pt x="1583646" y="209043"/>
                  </a:lnTo>
                  <a:lnTo>
                    <a:pt x="1589315" y="214934"/>
                  </a:lnTo>
                  <a:lnTo>
                    <a:pt x="1594531" y="221051"/>
                  </a:lnTo>
                  <a:lnTo>
                    <a:pt x="1599521" y="227622"/>
                  </a:lnTo>
                  <a:lnTo>
                    <a:pt x="1604737" y="234645"/>
                  </a:lnTo>
                  <a:lnTo>
                    <a:pt x="1609273" y="241669"/>
                  </a:lnTo>
                  <a:lnTo>
                    <a:pt x="1613582" y="248919"/>
                  </a:lnTo>
                  <a:lnTo>
                    <a:pt x="1617437" y="256396"/>
                  </a:lnTo>
                  <a:lnTo>
                    <a:pt x="1621065" y="263420"/>
                  </a:lnTo>
                  <a:lnTo>
                    <a:pt x="1624240" y="270670"/>
                  </a:lnTo>
                  <a:lnTo>
                    <a:pt x="1626962" y="277467"/>
                  </a:lnTo>
                  <a:lnTo>
                    <a:pt x="1629230" y="284717"/>
                  </a:lnTo>
                  <a:lnTo>
                    <a:pt x="1631271" y="291514"/>
                  </a:lnTo>
                  <a:lnTo>
                    <a:pt x="1633085" y="298538"/>
                  </a:lnTo>
                  <a:lnTo>
                    <a:pt x="1634673" y="305108"/>
                  </a:lnTo>
                  <a:lnTo>
                    <a:pt x="1636033" y="311905"/>
                  </a:lnTo>
                  <a:lnTo>
                    <a:pt x="1636714" y="318249"/>
                  </a:lnTo>
                  <a:lnTo>
                    <a:pt x="1637394" y="324593"/>
                  </a:lnTo>
                  <a:lnTo>
                    <a:pt x="1638074" y="330711"/>
                  </a:lnTo>
                  <a:lnTo>
                    <a:pt x="1638301" y="336601"/>
                  </a:lnTo>
                  <a:lnTo>
                    <a:pt x="1638301" y="342492"/>
                  </a:lnTo>
                  <a:lnTo>
                    <a:pt x="1638301" y="347930"/>
                  </a:lnTo>
                  <a:lnTo>
                    <a:pt x="1638074" y="352914"/>
                  </a:lnTo>
                  <a:lnTo>
                    <a:pt x="1637167" y="362657"/>
                  </a:lnTo>
                  <a:lnTo>
                    <a:pt x="1636033" y="371040"/>
                  </a:lnTo>
                  <a:lnTo>
                    <a:pt x="1634673" y="378290"/>
                  </a:lnTo>
                  <a:lnTo>
                    <a:pt x="1632858" y="383954"/>
                  </a:lnTo>
                  <a:lnTo>
                    <a:pt x="1631271" y="387806"/>
                  </a:lnTo>
                  <a:lnTo>
                    <a:pt x="1630817" y="388939"/>
                  </a:lnTo>
                  <a:lnTo>
                    <a:pt x="1630137" y="390072"/>
                  </a:lnTo>
                  <a:lnTo>
                    <a:pt x="1629457" y="390525"/>
                  </a:lnTo>
                  <a:lnTo>
                    <a:pt x="1629003" y="390298"/>
                  </a:lnTo>
                  <a:lnTo>
                    <a:pt x="1628549" y="390072"/>
                  </a:lnTo>
                  <a:lnTo>
                    <a:pt x="1628323" y="389619"/>
                  </a:lnTo>
                  <a:lnTo>
                    <a:pt x="1628096" y="386900"/>
                  </a:lnTo>
                  <a:lnTo>
                    <a:pt x="1627869" y="377157"/>
                  </a:lnTo>
                  <a:lnTo>
                    <a:pt x="1627869" y="370360"/>
                  </a:lnTo>
                  <a:lnTo>
                    <a:pt x="1627415" y="362430"/>
                  </a:lnTo>
                  <a:lnTo>
                    <a:pt x="1626962" y="353141"/>
                  </a:lnTo>
                  <a:lnTo>
                    <a:pt x="1626055" y="343172"/>
                  </a:lnTo>
                  <a:lnTo>
                    <a:pt x="1624694" y="332297"/>
                  </a:lnTo>
                  <a:lnTo>
                    <a:pt x="1622653" y="320742"/>
                  </a:lnTo>
                  <a:lnTo>
                    <a:pt x="1621292" y="314851"/>
                  </a:lnTo>
                  <a:lnTo>
                    <a:pt x="1619932" y="308733"/>
                  </a:lnTo>
                  <a:lnTo>
                    <a:pt x="1618117" y="302616"/>
                  </a:lnTo>
                  <a:lnTo>
                    <a:pt x="1616076" y="296272"/>
                  </a:lnTo>
                  <a:lnTo>
                    <a:pt x="1614035" y="289928"/>
                  </a:lnTo>
                  <a:lnTo>
                    <a:pt x="1611314" y="283358"/>
                  </a:lnTo>
                  <a:lnTo>
                    <a:pt x="1608592" y="277014"/>
                  </a:lnTo>
                  <a:lnTo>
                    <a:pt x="1605417" y="270443"/>
                  </a:lnTo>
                  <a:lnTo>
                    <a:pt x="1602242" y="264099"/>
                  </a:lnTo>
                  <a:lnTo>
                    <a:pt x="1598614" y="257302"/>
                  </a:lnTo>
                  <a:lnTo>
                    <a:pt x="1594531" y="250958"/>
                  </a:lnTo>
                  <a:lnTo>
                    <a:pt x="1590223" y="244614"/>
                  </a:lnTo>
                  <a:lnTo>
                    <a:pt x="1585687" y="238271"/>
                  </a:lnTo>
                  <a:lnTo>
                    <a:pt x="1581151" y="232153"/>
                  </a:lnTo>
                  <a:lnTo>
                    <a:pt x="1576615" y="226262"/>
                  </a:lnTo>
                  <a:lnTo>
                    <a:pt x="1571626" y="220825"/>
                  </a:lnTo>
                  <a:lnTo>
                    <a:pt x="1566864" y="215614"/>
                  </a:lnTo>
                  <a:lnTo>
                    <a:pt x="1561647" y="210856"/>
                  </a:lnTo>
                  <a:lnTo>
                    <a:pt x="1556658" y="205871"/>
                  </a:lnTo>
                  <a:lnTo>
                    <a:pt x="1551442" y="201566"/>
                  </a:lnTo>
                  <a:lnTo>
                    <a:pt x="1546453" y="197488"/>
                  </a:lnTo>
                  <a:lnTo>
                    <a:pt x="1541237" y="193636"/>
                  </a:lnTo>
                  <a:lnTo>
                    <a:pt x="1536247" y="190011"/>
                  </a:lnTo>
                  <a:lnTo>
                    <a:pt x="1531031" y="186839"/>
                  </a:lnTo>
                  <a:lnTo>
                    <a:pt x="1521053" y="180722"/>
                  </a:lnTo>
                  <a:lnTo>
                    <a:pt x="1511301" y="175284"/>
                  </a:lnTo>
                  <a:lnTo>
                    <a:pt x="1502456" y="170980"/>
                  </a:lnTo>
                  <a:lnTo>
                    <a:pt x="1494292" y="167128"/>
                  </a:lnTo>
                  <a:lnTo>
                    <a:pt x="1486808" y="163729"/>
                  </a:lnTo>
                  <a:lnTo>
                    <a:pt x="1480458" y="161237"/>
                  </a:lnTo>
                  <a:lnTo>
                    <a:pt x="1475015" y="159198"/>
                  </a:lnTo>
                  <a:lnTo>
                    <a:pt x="1471386" y="157612"/>
                  </a:lnTo>
                  <a:lnTo>
                    <a:pt x="1469119" y="156253"/>
                  </a:lnTo>
                  <a:lnTo>
                    <a:pt x="1468665" y="155799"/>
                  </a:lnTo>
                  <a:lnTo>
                    <a:pt x="1468438" y="155346"/>
                  </a:lnTo>
                  <a:lnTo>
                    <a:pt x="1468665" y="154893"/>
                  </a:lnTo>
                  <a:lnTo>
                    <a:pt x="1469119" y="154667"/>
                  </a:lnTo>
                  <a:lnTo>
                    <a:pt x="1470253" y="154213"/>
                  </a:lnTo>
                  <a:lnTo>
                    <a:pt x="1471613" y="153987"/>
                  </a:lnTo>
                  <a:close/>
                  <a:moveTo>
                    <a:pt x="1488832" y="74612"/>
                  </a:moveTo>
                  <a:lnTo>
                    <a:pt x="1491542" y="74612"/>
                  </a:lnTo>
                  <a:lnTo>
                    <a:pt x="1494705" y="74839"/>
                  </a:lnTo>
                  <a:lnTo>
                    <a:pt x="1498546" y="75066"/>
                  </a:lnTo>
                  <a:lnTo>
                    <a:pt x="1502838" y="75519"/>
                  </a:lnTo>
                  <a:lnTo>
                    <a:pt x="1507356" y="76426"/>
                  </a:lnTo>
                  <a:lnTo>
                    <a:pt x="1512552" y="77107"/>
                  </a:lnTo>
                  <a:lnTo>
                    <a:pt x="1518200" y="78467"/>
                  </a:lnTo>
                  <a:lnTo>
                    <a:pt x="1524074" y="80055"/>
                  </a:lnTo>
                  <a:lnTo>
                    <a:pt x="1530400" y="81642"/>
                  </a:lnTo>
                  <a:lnTo>
                    <a:pt x="1536951" y="83910"/>
                  </a:lnTo>
                  <a:lnTo>
                    <a:pt x="1543954" y="86178"/>
                  </a:lnTo>
                  <a:lnTo>
                    <a:pt x="1550732" y="88673"/>
                  </a:lnTo>
                  <a:lnTo>
                    <a:pt x="1558187" y="91848"/>
                  </a:lnTo>
                  <a:lnTo>
                    <a:pt x="1565642" y="95023"/>
                  </a:lnTo>
                  <a:lnTo>
                    <a:pt x="1573097" y="98878"/>
                  </a:lnTo>
                  <a:lnTo>
                    <a:pt x="1581004" y="102960"/>
                  </a:lnTo>
                  <a:lnTo>
                    <a:pt x="1588911" y="107496"/>
                  </a:lnTo>
                  <a:lnTo>
                    <a:pt x="1596818" y="112485"/>
                  </a:lnTo>
                  <a:lnTo>
                    <a:pt x="1604725" y="117928"/>
                  </a:lnTo>
                  <a:lnTo>
                    <a:pt x="1612632" y="123371"/>
                  </a:lnTo>
                  <a:lnTo>
                    <a:pt x="1620539" y="129721"/>
                  </a:lnTo>
                  <a:lnTo>
                    <a:pt x="1628446" y="136298"/>
                  </a:lnTo>
                  <a:lnTo>
                    <a:pt x="1636127" y="143328"/>
                  </a:lnTo>
                  <a:lnTo>
                    <a:pt x="1643808" y="151039"/>
                  </a:lnTo>
                  <a:lnTo>
                    <a:pt x="1651489" y="159203"/>
                  </a:lnTo>
                  <a:lnTo>
                    <a:pt x="1658493" y="168048"/>
                  </a:lnTo>
                  <a:lnTo>
                    <a:pt x="1665722" y="177119"/>
                  </a:lnTo>
                  <a:lnTo>
                    <a:pt x="1672499" y="186871"/>
                  </a:lnTo>
                  <a:lnTo>
                    <a:pt x="1679051" y="196623"/>
                  </a:lnTo>
                  <a:lnTo>
                    <a:pt x="1685150" y="206601"/>
                  </a:lnTo>
                  <a:lnTo>
                    <a:pt x="1690346" y="216580"/>
                  </a:lnTo>
                  <a:lnTo>
                    <a:pt x="1695316" y="226559"/>
                  </a:lnTo>
                  <a:lnTo>
                    <a:pt x="1699609" y="236537"/>
                  </a:lnTo>
                  <a:lnTo>
                    <a:pt x="1703449" y="246516"/>
                  </a:lnTo>
                  <a:lnTo>
                    <a:pt x="1706838" y="256268"/>
                  </a:lnTo>
                  <a:lnTo>
                    <a:pt x="1709549" y="266019"/>
                  </a:lnTo>
                  <a:lnTo>
                    <a:pt x="1712034" y="275544"/>
                  </a:lnTo>
                  <a:lnTo>
                    <a:pt x="1714067" y="284616"/>
                  </a:lnTo>
                  <a:lnTo>
                    <a:pt x="1715649" y="293914"/>
                  </a:lnTo>
                  <a:lnTo>
                    <a:pt x="1717004" y="302759"/>
                  </a:lnTo>
                  <a:lnTo>
                    <a:pt x="1717908" y="311830"/>
                  </a:lnTo>
                  <a:lnTo>
                    <a:pt x="1718811" y="320221"/>
                  </a:lnTo>
                  <a:lnTo>
                    <a:pt x="1719037" y="328385"/>
                  </a:lnTo>
                  <a:lnTo>
                    <a:pt x="1719263" y="336323"/>
                  </a:lnTo>
                  <a:lnTo>
                    <a:pt x="1719037" y="344034"/>
                  </a:lnTo>
                  <a:lnTo>
                    <a:pt x="1718811" y="351291"/>
                  </a:lnTo>
                  <a:lnTo>
                    <a:pt x="1718134" y="358094"/>
                  </a:lnTo>
                  <a:lnTo>
                    <a:pt x="1717682" y="364444"/>
                  </a:lnTo>
                  <a:lnTo>
                    <a:pt x="1717004" y="370794"/>
                  </a:lnTo>
                  <a:lnTo>
                    <a:pt x="1715875" y="376237"/>
                  </a:lnTo>
                  <a:lnTo>
                    <a:pt x="1714971" y="381453"/>
                  </a:lnTo>
                  <a:lnTo>
                    <a:pt x="1713841" y="385989"/>
                  </a:lnTo>
                  <a:lnTo>
                    <a:pt x="1712938" y="390298"/>
                  </a:lnTo>
                  <a:lnTo>
                    <a:pt x="1711808" y="393927"/>
                  </a:lnTo>
                  <a:lnTo>
                    <a:pt x="1710904" y="397102"/>
                  </a:lnTo>
                  <a:lnTo>
                    <a:pt x="1709775" y="399596"/>
                  </a:lnTo>
                  <a:lnTo>
                    <a:pt x="1708871" y="401411"/>
                  </a:lnTo>
                  <a:lnTo>
                    <a:pt x="1707742" y="402771"/>
                  </a:lnTo>
                  <a:lnTo>
                    <a:pt x="1707064" y="403225"/>
                  </a:lnTo>
                  <a:lnTo>
                    <a:pt x="1706838" y="403225"/>
                  </a:lnTo>
                  <a:lnTo>
                    <a:pt x="1706160" y="403225"/>
                  </a:lnTo>
                  <a:lnTo>
                    <a:pt x="1705708" y="402771"/>
                  </a:lnTo>
                  <a:lnTo>
                    <a:pt x="1705483" y="401864"/>
                  </a:lnTo>
                  <a:lnTo>
                    <a:pt x="1705257" y="400277"/>
                  </a:lnTo>
                  <a:lnTo>
                    <a:pt x="1705031" y="398236"/>
                  </a:lnTo>
                  <a:lnTo>
                    <a:pt x="1704805" y="392339"/>
                  </a:lnTo>
                  <a:lnTo>
                    <a:pt x="1704805" y="384855"/>
                  </a:lnTo>
                  <a:lnTo>
                    <a:pt x="1704353" y="375330"/>
                  </a:lnTo>
                  <a:lnTo>
                    <a:pt x="1704127" y="363991"/>
                  </a:lnTo>
                  <a:lnTo>
                    <a:pt x="1703449" y="351518"/>
                  </a:lnTo>
                  <a:lnTo>
                    <a:pt x="1702094" y="337457"/>
                  </a:lnTo>
                  <a:lnTo>
                    <a:pt x="1701416" y="329973"/>
                  </a:lnTo>
                  <a:lnTo>
                    <a:pt x="1700061" y="322262"/>
                  </a:lnTo>
                  <a:lnTo>
                    <a:pt x="1698931" y="314325"/>
                  </a:lnTo>
                  <a:lnTo>
                    <a:pt x="1697350" y="306387"/>
                  </a:lnTo>
                  <a:lnTo>
                    <a:pt x="1695542" y="297996"/>
                  </a:lnTo>
                  <a:lnTo>
                    <a:pt x="1693509" y="289605"/>
                  </a:lnTo>
                  <a:lnTo>
                    <a:pt x="1691250" y="280760"/>
                  </a:lnTo>
                  <a:lnTo>
                    <a:pt x="1688313" y="272143"/>
                  </a:lnTo>
                  <a:lnTo>
                    <a:pt x="1685376" y="263525"/>
                  </a:lnTo>
                  <a:lnTo>
                    <a:pt x="1681988" y="254453"/>
                  </a:lnTo>
                  <a:lnTo>
                    <a:pt x="1678147" y="245609"/>
                  </a:lnTo>
                  <a:lnTo>
                    <a:pt x="1673855" y="236310"/>
                  </a:lnTo>
                  <a:lnTo>
                    <a:pt x="1669336" y="227466"/>
                  </a:lnTo>
                  <a:lnTo>
                    <a:pt x="1664140" y="218394"/>
                  </a:lnTo>
                  <a:lnTo>
                    <a:pt x="1658944" y="209550"/>
                  </a:lnTo>
                  <a:lnTo>
                    <a:pt x="1652619" y="200478"/>
                  </a:lnTo>
                  <a:lnTo>
                    <a:pt x="1646519" y="191633"/>
                  </a:lnTo>
                  <a:lnTo>
                    <a:pt x="1640194" y="183016"/>
                  </a:lnTo>
                  <a:lnTo>
                    <a:pt x="1633868" y="175078"/>
                  </a:lnTo>
                  <a:lnTo>
                    <a:pt x="1627091" y="167594"/>
                  </a:lnTo>
                  <a:lnTo>
                    <a:pt x="1620313" y="160337"/>
                  </a:lnTo>
                  <a:lnTo>
                    <a:pt x="1613310" y="153307"/>
                  </a:lnTo>
                  <a:lnTo>
                    <a:pt x="1606307" y="146957"/>
                  </a:lnTo>
                  <a:lnTo>
                    <a:pt x="1599303" y="140833"/>
                  </a:lnTo>
                  <a:lnTo>
                    <a:pt x="1592074" y="135164"/>
                  </a:lnTo>
                  <a:lnTo>
                    <a:pt x="1584845" y="129948"/>
                  </a:lnTo>
                  <a:lnTo>
                    <a:pt x="1577841" y="124732"/>
                  </a:lnTo>
                  <a:lnTo>
                    <a:pt x="1570612" y="120196"/>
                  </a:lnTo>
                  <a:lnTo>
                    <a:pt x="1563835" y="115887"/>
                  </a:lnTo>
                  <a:lnTo>
                    <a:pt x="1556831" y="111805"/>
                  </a:lnTo>
                  <a:lnTo>
                    <a:pt x="1550280" y="107949"/>
                  </a:lnTo>
                  <a:lnTo>
                    <a:pt x="1543728" y="104321"/>
                  </a:lnTo>
                  <a:lnTo>
                    <a:pt x="1531077" y="98198"/>
                  </a:lnTo>
                  <a:lnTo>
                    <a:pt x="1519782" y="92755"/>
                  </a:lnTo>
                  <a:lnTo>
                    <a:pt x="1509390" y="88446"/>
                  </a:lnTo>
                  <a:lnTo>
                    <a:pt x="1500579" y="84817"/>
                  </a:lnTo>
                  <a:lnTo>
                    <a:pt x="1493350" y="81642"/>
                  </a:lnTo>
                  <a:lnTo>
                    <a:pt x="1488380" y="79374"/>
                  </a:lnTo>
                  <a:lnTo>
                    <a:pt x="1486346" y="78694"/>
                  </a:lnTo>
                  <a:lnTo>
                    <a:pt x="1484991" y="78014"/>
                  </a:lnTo>
                  <a:lnTo>
                    <a:pt x="1484539" y="77107"/>
                  </a:lnTo>
                  <a:lnTo>
                    <a:pt x="1484313" y="76653"/>
                  </a:lnTo>
                  <a:lnTo>
                    <a:pt x="1484313" y="76199"/>
                  </a:lnTo>
                  <a:lnTo>
                    <a:pt x="1484539" y="75973"/>
                  </a:lnTo>
                  <a:lnTo>
                    <a:pt x="1485217" y="75292"/>
                  </a:lnTo>
                  <a:lnTo>
                    <a:pt x="1486798" y="74839"/>
                  </a:lnTo>
                  <a:lnTo>
                    <a:pt x="1488832" y="74612"/>
                  </a:lnTo>
                  <a:close/>
                  <a:moveTo>
                    <a:pt x="1523085" y="0"/>
                  </a:moveTo>
                  <a:lnTo>
                    <a:pt x="1526481" y="0"/>
                  </a:lnTo>
                  <a:lnTo>
                    <a:pt x="1530330" y="0"/>
                  </a:lnTo>
                  <a:lnTo>
                    <a:pt x="1534859" y="226"/>
                  </a:lnTo>
                  <a:lnTo>
                    <a:pt x="1540293" y="906"/>
                  </a:lnTo>
                  <a:lnTo>
                    <a:pt x="1545954" y="1811"/>
                  </a:lnTo>
                  <a:lnTo>
                    <a:pt x="1552294" y="2943"/>
                  </a:lnTo>
                  <a:lnTo>
                    <a:pt x="1559313" y="4528"/>
                  </a:lnTo>
                  <a:lnTo>
                    <a:pt x="1566332" y="6339"/>
                  </a:lnTo>
                  <a:lnTo>
                    <a:pt x="1574031" y="8377"/>
                  </a:lnTo>
                  <a:lnTo>
                    <a:pt x="1581956" y="10867"/>
                  </a:lnTo>
                  <a:lnTo>
                    <a:pt x="1590334" y="13810"/>
                  </a:lnTo>
                  <a:lnTo>
                    <a:pt x="1599165" y="16980"/>
                  </a:lnTo>
                  <a:lnTo>
                    <a:pt x="1607995" y="20602"/>
                  </a:lnTo>
                  <a:lnTo>
                    <a:pt x="1617279" y="24678"/>
                  </a:lnTo>
                  <a:lnTo>
                    <a:pt x="1626336" y="29432"/>
                  </a:lnTo>
                  <a:lnTo>
                    <a:pt x="1635846" y="34413"/>
                  </a:lnTo>
                  <a:lnTo>
                    <a:pt x="1645582" y="39846"/>
                  </a:lnTo>
                  <a:lnTo>
                    <a:pt x="1655319" y="45959"/>
                  </a:lnTo>
                  <a:lnTo>
                    <a:pt x="1665055" y="52298"/>
                  </a:lnTo>
                  <a:lnTo>
                    <a:pt x="1674565" y="59317"/>
                  </a:lnTo>
                  <a:lnTo>
                    <a:pt x="1684302" y="66788"/>
                  </a:lnTo>
                  <a:lnTo>
                    <a:pt x="1694038" y="75165"/>
                  </a:lnTo>
                  <a:lnTo>
                    <a:pt x="1703548" y="83768"/>
                  </a:lnTo>
                  <a:lnTo>
                    <a:pt x="1712832" y="93051"/>
                  </a:lnTo>
                  <a:lnTo>
                    <a:pt x="1721889" y="103012"/>
                  </a:lnTo>
                  <a:lnTo>
                    <a:pt x="1730946" y="113427"/>
                  </a:lnTo>
                  <a:lnTo>
                    <a:pt x="1735248" y="119087"/>
                  </a:lnTo>
                  <a:lnTo>
                    <a:pt x="1739550" y="124520"/>
                  </a:lnTo>
                  <a:lnTo>
                    <a:pt x="1743626" y="130407"/>
                  </a:lnTo>
                  <a:lnTo>
                    <a:pt x="1747928" y="136293"/>
                  </a:lnTo>
                  <a:lnTo>
                    <a:pt x="1752004" y="142406"/>
                  </a:lnTo>
                  <a:lnTo>
                    <a:pt x="1755853" y="148745"/>
                  </a:lnTo>
                  <a:lnTo>
                    <a:pt x="1759703" y="154405"/>
                  </a:lnTo>
                  <a:lnTo>
                    <a:pt x="1763099" y="160744"/>
                  </a:lnTo>
                  <a:lnTo>
                    <a:pt x="1769665" y="172970"/>
                  </a:lnTo>
                  <a:lnTo>
                    <a:pt x="1775553" y="184969"/>
                  </a:lnTo>
                  <a:lnTo>
                    <a:pt x="1780987" y="197195"/>
                  </a:lnTo>
                  <a:lnTo>
                    <a:pt x="1785515" y="209194"/>
                  </a:lnTo>
                  <a:lnTo>
                    <a:pt x="1789591" y="220967"/>
                  </a:lnTo>
                  <a:lnTo>
                    <a:pt x="1793214" y="232740"/>
                  </a:lnTo>
                  <a:lnTo>
                    <a:pt x="1795931" y="244513"/>
                  </a:lnTo>
                  <a:lnTo>
                    <a:pt x="1798648" y="255606"/>
                  </a:lnTo>
                  <a:lnTo>
                    <a:pt x="1800686" y="266926"/>
                  </a:lnTo>
                  <a:lnTo>
                    <a:pt x="1802045" y="277793"/>
                  </a:lnTo>
                  <a:lnTo>
                    <a:pt x="1803403" y="288661"/>
                  </a:lnTo>
                  <a:lnTo>
                    <a:pt x="1804083" y="298849"/>
                  </a:lnTo>
                  <a:lnTo>
                    <a:pt x="1804762" y="308810"/>
                  </a:lnTo>
                  <a:lnTo>
                    <a:pt x="1804988" y="318546"/>
                  </a:lnTo>
                  <a:lnTo>
                    <a:pt x="1804762" y="327828"/>
                  </a:lnTo>
                  <a:lnTo>
                    <a:pt x="1804535" y="336658"/>
                  </a:lnTo>
                  <a:lnTo>
                    <a:pt x="1803856" y="345034"/>
                  </a:lnTo>
                  <a:lnTo>
                    <a:pt x="1802950" y="352959"/>
                  </a:lnTo>
                  <a:lnTo>
                    <a:pt x="1802045" y="360430"/>
                  </a:lnTo>
                  <a:lnTo>
                    <a:pt x="1800913" y="367222"/>
                  </a:lnTo>
                  <a:lnTo>
                    <a:pt x="1799780" y="373561"/>
                  </a:lnTo>
                  <a:lnTo>
                    <a:pt x="1798648" y="378995"/>
                  </a:lnTo>
                  <a:lnTo>
                    <a:pt x="1797290" y="384202"/>
                  </a:lnTo>
                  <a:lnTo>
                    <a:pt x="1795705" y="388730"/>
                  </a:lnTo>
                  <a:lnTo>
                    <a:pt x="1794573" y="392352"/>
                  </a:lnTo>
                  <a:lnTo>
                    <a:pt x="1793214" y="395522"/>
                  </a:lnTo>
                  <a:lnTo>
                    <a:pt x="1792082" y="397786"/>
                  </a:lnTo>
                  <a:lnTo>
                    <a:pt x="1790950" y="399371"/>
                  </a:lnTo>
                  <a:lnTo>
                    <a:pt x="1790044" y="400050"/>
                  </a:lnTo>
                  <a:lnTo>
                    <a:pt x="1789591" y="400050"/>
                  </a:lnTo>
                  <a:lnTo>
                    <a:pt x="1789138" y="399823"/>
                  </a:lnTo>
                  <a:lnTo>
                    <a:pt x="1788912" y="399823"/>
                  </a:lnTo>
                  <a:lnTo>
                    <a:pt x="1788685" y="399597"/>
                  </a:lnTo>
                  <a:lnTo>
                    <a:pt x="1788006" y="398239"/>
                  </a:lnTo>
                  <a:lnTo>
                    <a:pt x="1787780" y="396427"/>
                  </a:lnTo>
                  <a:lnTo>
                    <a:pt x="1787553" y="393937"/>
                  </a:lnTo>
                  <a:lnTo>
                    <a:pt x="1787327" y="386919"/>
                  </a:lnTo>
                  <a:lnTo>
                    <a:pt x="1787100" y="377636"/>
                  </a:lnTo>
                  <a:lnTo>
                    <a:pt x="1787100" y="365863"/>
                  </a:lnTo>
                  <a:lnTo>
                    <a:pt x="1786648" y="352279"/>
                  </a:lnTo>
                  <a:lnTo>
                    <a:pt x="1785742" y="336884"/>
                  </a:lnTo>
                  <a:lnTo>
                    <a:pt x="1785063" y="328507"/>
                  </a:lnTo>
                  <a:lnTo>
                    <a:pt x="1784157" y="319904"/>
                  </a:lnTo>
                  <a:lnTo>
                    <a:pt x="1783025" y="310848"/>
                  </a:lnTo>
                  <a:lnTo>
                    <a:pt x="1781666" y="301339"/>
                  </a:lnTo>
                  <a:lnTo>
                    <a:pt x="1780081" y="292057"/>
                  </a:lnTo>
                  <a:lnTo>
                    <a:pt x="1778496" y="282095"/>
                  </a:lnTo>
                  <a:lnTo>
                    <a:pt x="1776005" y="272133"/>
                  </a:lnTo>
                  <a:lnTo>
                    <a:pt x="1773515" y="261493"/>
                  </a:lnTo>
                  <a:lnTo>
                    <a:pt x="1770798" y="251078"/>
                  </a:lnTo>
                  <a:lnTo>
                    <a:pt x="1767401" y="240437"/>
                  </a:lnTo>
                  <a:lnTo>
                    <a:pt x="1763552" y="229570"/>
                  </a:lnTo>
                  <a:lnTo>
                    <a:pt x="1759476" y="218929"/>
                  </a:lnTo>
                  <a:lnTo>
                    <a:pt x="1754948" y="207836"/>
                  </a:lnTo>
                  <a:lnTo>
                    <a:pt x="1749513" y="196968"/>
                  </a:lnTo>
                  <a:lnTo>
                    <a:pt x="1743852" y="185875"/>
                  </a:lnTo>
                  <a:lnTo>
                    <a:pt x="1737739" y="175008"/>
                  </a:lnTo>
                  <a:lnTo>
                    <a:pt x="1731172" y="163914"/>
                  </a:lnTo>
                  <a:lnTo>
                    <a:pt x="1723700" y="153047"/>
                  </a:lnTo>
                  <a:lnTo>
                    <a:pt x="1716228" y="142179"/>
                  </a:lnTo>
                  <a:lnTo>
                    <a:pt x="1708303" y="131765"/>
                  </a:lnTo>
                  <a:lnTo>
                    <a:pt x="1700378" y="122030"/>
                  </a:lnTo>
                  <a:lnTo>
                    <a:pt x="1692227" y="112974"/>
                  </a:lnTo>
                  <a:lnTo>
                    <a:pt x="1683849" y="104144"/>
                  </a:lnTo>
                  <a:lnTo>
                    <a:pt x="1675471" y="95767"/>
                  </a:lnTo>
                  <a:lnTo>
                    <a:pt x="1666867" y="87843"/>
                  </a:lnTo>
                  <a:lnTo>
                    <a:pt x="1658036" y="80372"/>
                  </a:lnTo>
                  <a:lnTo>
                    <a:pt x="1649432" y="73580"/>
                  </a:lnTo>
                  <a:lnTo>
                    <a:pt x="1640601" y="67241"/>
                  </a:lnTo>
                  <a:lnTo>
                    <a:pt x="1631997" y="60902"/>
                  </a:lnTo>
                  <a:lnTo>
                    <a:pt x="1623392" y="55015"/>
                  </a:lnTo>
                  <a:lnTo>
                    <a:pt x="1614788" y="49808"/>
                  </a:lnTo>
                  <a:lnTo>
                    <a:pt x="1606410" y="44827"/>
                  </a:lnTo>
                  <a:lnTo>
                    <a:pt x="1598259" y="40299"/>
                  </a:lnTo>
                  <a:lnTo>
                    <a:pt x="1590334" y="35998"/>
                  </a:lnTo>
                  <a:lnTo>
                    <a:pt x="1582409" y="31922"/>
                  </a:lnTo>
                  <a:lnTo>
                    <a:pt x="1574937" y="28300"/>
                  </a:lnTo>
                  <a:lnTo>
                    <a:pt x="1560898" y="21961"/>
                  </a:lnTo>
                  <a:lnTo>
                    <a:pt x="1548445" y="16527"/>
                  </a:lnTo>
                  <a:lnTo>
                    <a:pt x="1537802" y="12226"/>
                  </a:lnTo>
                  <a:lnTo>
                    <a:pt x="1528972" y="8603"/>
                  </a:lnTo>
                  <a:lnTo>
                    <a:pt x="1522405" y="5886"/>
                  </a:lnTo>
                  <a:lnTo>
                    <a:pt x="1520367" y="4754"/>
                  </a:lnTo>
                  <a:lnTo>
                    <a:pt x="1518556" y="3849"/>
                  </a:lnTo>
                  <a:lnTo>
                    <a:pt x="1517877" y="2717"/>
                  </a:lnTo>
                  <a:lnTo>
                    <a:pt x="1517650" y="2490"/>
                  </a:lnTo>
                  <a:lnTo>
                    <a:pt x="1517650" y="2038"/>
                  </a:lnTo>
                  <a:lnTo>
                    <a:pt x="1517650" y="1811"/>
                  </a:lnTo>
                  <a:lnTo>
                    <a:pt x="1517877" y="1132"/>
                  </a:lnTo>
                  <a:lnTo>
                    <a:pt x="1518782" y="679"/>
                  </a:lnTo>
                  <a:lnTo>
                    <a:pt x="1520594" y="226"/>
                  </a:lnTo>
                  <a:lnTo>
                    <a:pt x="1523085" y="0"/>
                  </a:lnTo>
                  <a:close/>
                </a:path>
              </a:pathLst>
            </a:custGeom>
            <a:solidFill>
              <a:srgbClr val="FFFFFF"/>
            </a:soli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45" name="矩形 44"/>
            <p:cNvSpPr/>
            <p:nvPr/>
          </p:nvSpPr>
          <p:spPr>
            <a:xfrm>
              <a:off x="1712090" y="3589556"/>
              <a:ext cx="2426241" cy="7384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grpSp>
        <p:nvGrpSpPr>
          <p:cNvPr id="6" name="组合 5"/>
          <p:cNvGrpSpPr/>
          <p:nvPr/>
        </p:nvGrpSpPr>
        <p:grpSpPr>
          <a:xfrm>
            <a:off x="4588826" y="3098612"/>
            <a:ext cx="2496180" cy="1229412"/>
            <a:chOff x="4588826" y="3098612"/>
            <a:chExt cx="2496180" cy="1229412"/>
          </a:xfrm>
        </p:grpSpPr>
        <p:sp>
          <p:nvSpPr>
            <p:cNvPr id="31" name="圆角矩形 19"/>
            <p:cNvSpPr/>
            <p:nvPr/>
          </p:nvSpPr>
          <p:spPr>
            <a:xfrm>
              <a:off x="4719789" y="3172718"/>
              <a:ext cx="2365217" cy="318677"/>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rPr>
                <a:t>请在此输入您的文本</a:t>
              </a:r>
              <a:endParaRPr kumimoji="0" lang="zh-CN" altLang="zh-CN" sz="135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endParaRPr>
            </a:p>
          </p:txBody>
        </p:sp>
        <p:sp>
          <p:nvSpPr>
            <p:cNvPr id="41" name="Oval 23"/>
            <p:cNvSpPr>
              <a:spLocks noChangeArrowheads="1"/>
            </p:cNvSpPr>
            <p:nvPr/>
          </p:nvSpPr>
          <p:spPr bwMode="auto">
            <a:xfrm>
              <a:off x="4588826" y="3098612"/>
              <a:ext cx="440513" cy="444977"/>
            </a:xfrm>
            <a:prstGeom prst="ellipse">
              <a:avLst/>
            </a:prstGeom>
            <a:solidFill>
              <a:schemeClr val="accent1"/>
            </a:solidFill>
            <a:ln w="38100">
              <a:solidFill>
                <a:schemeClr val="accent1">
                  <a:lumMod val="20000"/>
                  <a:lumOff val="80000"/>
                </a:schemeClr>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42" name="KSO_Shape"/>
            <p:cNvSpPr>
              <a:spLocks/>
            </p:cNvSpPr>
            <p:nvPr/>
          </p:nvSpPr>
          <p:spPr bwMode="auto">
            <a:xfrm>
              <a:off x="4719790" y="3247732"/>
              <a:ext cx="178586" cy="14673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FFFFFF"/>
            </a:soli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46" name="矩形 45"/>
            <p:cNvSpPr/>
            <p:nvPr/>
          </p:nvSpPr>
          <p:spPr>
            <a:xfrm>
              <a:off x="4658765" y="3589556"/>
              <a:ext cx="2426241" cy="7384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grpSp>
        <p:nvGrpSpPr>
          <p:cNvPr id="4" name="组合 3"/>
          <p:cNvGrpSpPr/>
          <p:nvPr/>
        </p:nvGrpSpPr>
        <p:grpSpPr>
          <a:xfrm>
            <a:off x="4588826" y="1523656"/>
            <a:ext cx="2496180" cy="1221147"/>
            <a:chOff x="4588826" y="1523656"/>
            <a:chExt cx="2496180" cy="1221147"/>
          </a:xfrm>
        </p:grpSpPr>
        <p:sp>
          <p:nvSpPr>
            <p:cNvPr id="34" name="圆角矩形 21"/>
            <p:cNvSpPr/>
            <p:nvPr/>
          </p:nvSpPr>
          <p:spPr>
            <a:xfrm>
              <a:off x="4719789" y="1586805"/>
              <a:ext cx="2365217" cy="318677"/>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rPr>
                <a:t>请在此输入您的文本</a:t>
              </a:r>
              <a:endParaRPr kumimoji="0" lang="zh-CN" altLang="zh-CN" sz="135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endParaRPr>
            </a:p>
          </p:txBody>
        </p:sp>
        <p:sp>
          <p:nvSpPr>
            <p:cNvPr id="38" name="Oval 23"/>
            <p:cNvSpPr>
              <a:spLocks noChangeArrowheads="1"/>
            </p:cNvSpPr>
            <p:nvPr/>
          </p:nvSpPr>
          <p:spPr bwMode="auto">
            <a:xfrm>
              <a:off x="4588826" y="1523656"/>
              <a:ext cx="440513" cy="444977"/>
            </a:xfrm>
            <a:prstGeom prst="ellipse">
              <a:avLst/>
            </a:prstGeom>
            <a:solidFill>
              <a:schemeClr val="accent1"/>
            </a:solidFill>
            <a:ln w="38100">
              <a:solidFill>
                <a:schemeClr val="accent1">
                  <a:lumMod val="20000"/>
                  <a:lumOff val="80000"/>
                </a:schemeClr>
              </a:solidFill>
              <a:round/>
              <a:headEnd/>
              <a:tailEnd/>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44" name="矩形 43"/>
            <p:cNvSpPr/>
            <p:nvPr/>
          </p:nvSpPr>
          <p:spPr>
            <a:xfrm>
              <a:off x="4658765" y="2006335"/>
              <a:ext cx="2426241" cy="7384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47" name="KSO_Shape"/>
            <p:cNvSpPr/>
            <p:nvPr/>
          </p:nvSpPr>
          <p:spPr>
            <a:xfrm>
              <a:off x="4719790" y="1685277"/>
              <a:ext cx="178586" cy="121736"/>
            </a:xfrm>
            <a:custGeom>
              <a:avLst/>
              <a:gdLst/>
              <a:ahLst/>
              <a:cxnLst/>
              <a:rect l="l" t="t" r="r" b="b"/>
              <a:pathLst>
                <a:path w="1690322" h="1152128">
                  <a:moveTo>
                    <a:pt x="826556" y="1149986"/>
                  </a:moveTo>
                  <a:lnTo>
                    <a:pt x="889752" y="1149986"/>
                  </a:lnTo>
                  <a:cubicBezTo>
                    <a:pt x="889500" y="1150690"/>
                    <a:pt x="889449" y="1151409"/>
                    <a:pt x="889399" y="1152128"/>
                  </a:cubicBezTo>
                  <a:lnTo>
                    <a:pt x="826226" y="1152128"/>
                  </a:lnTo>
                  <a:close/>
                  <a:moveTo>
                    <a:pt x="1243612" y="747450"/>
                  </a:moveTo>
                  <a:cubicBezTo>
                    <a:pt x="1477312" y="740021"/>
                    <a:pt x="1674794" y="919019"/>
                    <a:pt x="1690322" y="1152128"/>
                  </a:cubicBezTo>
                  <a:lnTo>
                    <a:pt x="1626622" y="1152128"/>
                  </a:lnTo>
                  <a:cubicBezTo>
                    <a:pt x="1611628" y="955005"/>
                    <a:pt x="1443876" y="804288"/>
                    <a:pt x="1245620" y="810590"/>
                  </a:cubicBezTo>
                  <a:cubicBezTo>
                    <a:pt x="1189595" y="812371"/>
                    <a:pt x="1136798" y="826511"/>
                    <a:pt x="1090488" y="851592"/>
                  </a:cubicBezTo>
                  <a:cubicBezTo>
                    <a:pt x="1079087" y="833319"/>
                    <a:pt x="1065672" y="816545"/>
                    <a:pt x="1049512" y="802255"/>
                  </a:cubicBezTo>
                  <a:cubicBezTo>
                    <a:pt x="1106685" y="768739"/>
                    <a:pt x="1172955" y="749696"/>
                    <a:pt x="1243612" y="747450"/>
                  </a:cubicBezTo>
                  <a:close/>
                  <a:moveTo>
                    <a:pt x="562417" y="606836"/>
                  </a:moveTo>
                  <a:cubicBezTo>
                    <a:pt x="877321" y="596825"/>
                    <a:pt x="1143423" y="838020"/>
                    <a:pt x="1164346" y="1152128"/>
                  </a:cubicBezTo>
                  <a:lnTo>
                    <a:pt x="1078512" y="1152128"/>
                  </a:lnTo>
                  <a:cubicBezTo>
                    <a:pt x="1058307" y="886510"/>
                    <a:pt x="832267" y="683424"/>
                    <a:pt x="565122" y="691915"/>
                  </a:cubicBezTo>
                  <a:cubicBezTo>
                    <a:pt x="308709" y="700066"/>
                    <a:pt x="102467" y="900340"/>
                    <a:pt x="85124" y="1152128"/>
                  </a:cubicBezTo>
                  <a:lnTo>
                    <a:pt x="0" y="1152128"/>
                  </a:lnTo>
                  <a:cubicBezTo>
                    <a:pt x="17286" y="854342"/>
                    <a:pt x="260044" y="616447"/>
                    <a:pt x="562417" y="606836"/>
                  </a:cubicBezTo>
                  <a:close/>
                  <a:moveTo>
                    <a:pt x="1257403" y="357877"/>
                  </a:moveTo>
                  <a:cubicBezTo>
                    <a:pt x="1175548" y="357877"/>
                    <a:pt x="1109192" y="424234"/>
                    <a:pt x="1109192" y="506089"/>
                  </a:cubicBezTo>
                  <a:cubicBezTo>
                    <a:pt x="1109192" y="587944"/>
                    <a:pt x="1175548" y="654300"/>
                    <a:pt x="1257403" y="654300"/>
                  </a:cubicBezTo>
                  <a:cubicBezTo>
                    <a:pt x="1339258" y="654300"/>
                    <a:pt x="1405614" y="587944"/>
                    <a:pt x="1405614" y="506089"/>
                  </a:cubicBezTo>
                  <a:cubicBezTo>
                    <a:pt x="1405614" y="424234"/>
                    <a:pt x="1339258" y="357877"/>
                    <a:pt x="1257403" y="357877"/>
                  </a:cubicBezTo>
                  <a:close/>
                  <a:moveTo>
                    <a:pt x="1257403" y="297099"/>
                  </a:moveTo>
                  <a:cubicBezTo>
                    <a:pt x="1372825" y="297099"/>
                    <a:pt x="1466393" y="390667"/>
                    <a:pt x="1466393" y="506089"/>
                  </a:cubicBezTo>
                  <a:cubicBezTo>
                    <a:pt x="1466393" y="621511"/>
                    <a:pt x="1372825" y="715079"/>
                    <a:pt x="1257403" y="715079"/>
                  </a:cubicBezTo>
                  <a:cubicBezTo>
                    <a:pt x="1141981" y="715079"/>
                    <a:pt x="1048414" y="621511"/>
                    <a:pt x="1048414" y="506089"/>
                  </a:cubicBezTo>
                  <a:cubicBezTo>
                    <a:pt x="1048414" y="390667"/>
                    <a:pt x="1141981" y="297099"/>
                    <a:pt x="1257403" y="297099"/>
                  </a:cubicBezTo>
                  <a:close/>
                  <a:moveTo>
                    <a:pt x="580999" y="81897"/>
                  </a:moveTo>
                  <a:cubicBezTo>
                    <a:pt x="470702" y="81897"/>
                    <a:pt x="381289" y="171311"/>
                    <a:pt x="381289" y="281608"/>
                  </a:cubicBezTo>
                  <a:cubicBezTo>
                    <a:pt x="381289" y="391906"/>
                    <a:pt x="470702" y="481318"/>
                    <a:pt x="580999" y="481318"/>
                  </a:cubicBezTo>
                  <a:cubicBezTo>
                    <a:pt x="691297" y="481318"/>
                    <a:pt x="780710" y="391906"/>
                    <a:pt x="780710" y="281608"/>
                  </a:cubicBezTo>
                  <a:cubicBezTo>
                    <a:pt x="780710" y="171311"/>
                    <a:pt x="691297" y="81897"/>
                    <a:pt x="580999" y="81897"/>
                  </a:cubicBezTo>
                  <a:close/>
                  <a:moveTo>
                    <a:pt x="580999" y="0"/>
                  </a:moveTo>
                  <a:cubicBezTo>
                    <a:pt x="736527" y="0"/>
                    <a:pt x="862607" y="126080"/>
                    <a:pt x="862607" y="281608"/>
                  </a:cubicBezTo>
                  <a:cubicBezTo>
                    <a:pt x="862607" y="437136"/>
                    <a:pt x="736527" y="563216"/>
                    <a:pt x="580999" y="563216"/>
                  </a:cubicBezTo>
                  <a:cubicBezTo>
                    <a:pt x="425471" y="563216"/>
                    <a:pt x="299392" y="437136"/>
                    <a:pt x="299392" y="281608"/>
                  </a:cubicBezTo>
                  <a:cubicBezTo>
                    <a:pt x="299392" y="126080"/>
                    <a:pt x="425471" y="0"/>
                    <a:pt x="580999" y="0"/>
                  </a:cubicBezTo>
                  <a:close/>
                </a:path>
              </a:pathLst>
            </a:cu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341292034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5"/>
          <p:cNvSpPr>
            <a:spLocks/>
          </p:cNvSpPr>
          <p:nvPr/>
        </p:nvSpPr>
        <p:spPr bwMode="auto">
          <a:xfrm>
            <a:off x="4626703" y="3266202"/>
            <a:ext cx="863400" cy="9379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 name="Freeform 107"/>
          <p:cNvSpPr>
            <a:spLocks/>
          </p:cNvSpPr>
          <p:nvPr/>
        </p:nvSpPr>
        <p:spPr bwMode="auto">
          <a:xfrm>
            <a:off x="3620461" y="3266202"/>
            <a:ext cx="866574" cy="9379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outerShdw blurRad="60007" dist="310007" dir="7680000" sy="30000" kx="1300200" algn="ctr" rotWithShape="0">
                  <a:prstClr val="black">
                    <a:alpha val="32000"/>
                  </a:prstClr>
                </a:outerShdw>
              </a:effectLst>
              <a:uLnTx/>
              <a:uFillTx/>
              <a:latin typeface="微软雅黑" panose="020B0503020204020204" pitchFamily="34" charset="-122"/>
              <a:ea typeface="微软雅黑" panose="020B0503020204020204" pitchFamily="34" charset="-122"/>
              <a:cs typeface="+mn-cs"/>
            </a:endParaRPr>
          </a:p>
        </p:txBody>
      </p:sp>
      <p:grpSp>
        <p:nvGrpSpPr>
          <p:cNvPr id="4" name="组合 3"/>
          <p:cNvGrpSpPr/>
          <p:nvPr/>
        </p:nvGrpSpPr>
        <p:grpSpPr>
          <a:xfrm>
            <a:off x="3044330" y="1329900"/>
            <a:ext cx="3021901" cy="2874298"/>
            <a:chOff x="3748193" y="2000673"/>
            <a:chExt cx="4030134" cy="3833285"/>
          </a:xfrm>
        </p:grpSpPr>
        <p:sp>
          <p:nvSpPr>
            <p:cNvPr id="5" name="Freeform 104"/>
            <p:cNvSpPr>
              <a:spLocks/>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a:noFill/>
            </a:ln>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 name="Freeform 106"/>
            <p:cNvSpPr>
              <a:spLocks/>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a:noFill/>
            </a:ln>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 name="Freeform 108"/>
            <p:cNvSpPr>
              <a:spLocks/>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1"/>
            </a:solidFill>
            <a:ln>
              <a:noFill/>
            </a:ln>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 name="Freeform 109"/>
            <p:cNvSpPr>
              <a:spLocks/>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3"/>
            </a:solidFill>
            <a:ln>
              <a:noFill/>
            </a:ln>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Freeform 121"/>
            <p:cNvSpPr>
              <a:spLocks/>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accent3"/>
            </a:solidFill>
            <a:ln>
              <a:noFill/>
            </a:ln>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 name="Freeform 122"/>
            <p:cNvSpPr>
              <a:spLocks/>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accent1"/>
            </a:solidFill>
            <a:ln>
              <a:noFill/>
            </a:ln>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 name="Freeform 123"/>
            <p:cNvSpPr>
              <a:spLocks/>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accent4"/>
            </a:solidFill>
            <a:ln>
              <a:noFill/>
            </a:ln>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 name="Freeform 124"/>
            <p:cNvSpPr>
              <a:spLocks/>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accent2"/>
            </a:solidFill>
            <a:ln>
              <a:noFill/>
            </a:ln>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3" name="组合 12"/>
          <p:cNvGrpSpPr/>
          <p:nvPr/>
        </p:nvGrpSpPr>
        <p:grpSpPr>
          <a:xfrm>
            <a:off x="6186854" y="1352121"/>
            <a:ext cx="1956935" cy="403957"/>
            <a:chOff x="7939194" y="2030307"/>
            <a:chExt cx="2609851" cy="538734"/>
          </a:xfrm>
        </p:grpSpPr>
        <p:sp>
          <p:nvSpPr>
            <p:cNvPr id="14" name="矩形 1"/>
            <p:cNvSpPr>
              <a:spLocks noChangeArrowheads="1"/>
            </p:cNvSpPr>
            <p:nvPr/>
          </p:nvSpPr>
          <p:spPr bwMode="auto">
            <a:xfrm>
              <a:off x="8250345" y="2030307"/>
              <a:ext cx="2298700" cy="538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685800" rtl="0" eaLnBrk="1" fontAlgn="base" latinLnBrk="0" hangingPunct="1">
                <a:lnSpc>
                  <a:spcPct val="150000"/>
                </a:lnSpc>
                <a:spcBef>
                  <a:spcPct val="0"/>
                </a:spcBef>
                <a:spcAft>
                  <a:spcPct val="0"/>
                </a:spcAft>
                <a:buClrTx/>
                <a:buSzTx/>
                <a:buFontTx/>
                <a:buNone/>
                <a:tabLst/>
                <a:defRPr/>
              </a:pPr>
              <a:r>
                <a:rPr kumimoji="0" lang="zh-CN" altLang="en-US" sz="1350" b="1"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350" b="1"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cs typeface="+mn-cs"/>
              </a:endParaRPr>
            </a:p>
          </p:txBody>
        </p:sp>
        <p:sp>
          <p:nvSpPr>
            <p:cNvPr id="15" name="Freeform 11"/>
            <p:cNvSpPr>
              <a:spLocks/>
            </p:cNvSpPr>
            <p:nvPr/>
          </p:nvSpPr>
          <p:spPr bwMode="auto">
            <a:xfrm>
              <a:off x="7939194" y="2163657"/>
              <a:ext cx="357717" cy="313267"/>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chemeClr val="tx2"/>
            </a:solidFill>
            <a:ln>
              <a:noFill/>
            </a:ln>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p:cNvGrpSpPr/>
          <p:nvPr/>
        </p:nvGrpSpPr>
        <p:grpSpPr>
          <a:xfrm>
            <a:off x="1236108" y="1352120"/>
            <a:ext cx="1987090" cy="403957"/>
            <a:chOff x="1336673" y="2030307"/>
            <a:chExt cx="2650066" cy="538735"/>
          </a:xfrm>
        </p:grpSpPr>
        <p:sp>
          <p:nvSpPr>
            <p:cNvPr id="17" name="矩形 1"/>
            <p:cNvSpPr>
              <a:spLocks noChangeArrowheads="1"/>
            </p:cNvSpPr>
            <p:nvPr/>
          </p:nvSpPr>
          <p:spPr bwMode="auto">
            <a:xfrm>
              <a:off x="1688040" y="2030307"/>
              <a:ext cx="2298699" cy="53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685800" rtl="0" eaLnBrk="1" fontAlgn="base" latinLnBrk="0" hangingPunct="1">
                <a:lnSpc>
                  <a:spcPct val="150000"/>
                </a:lnSpc>
                <a:spcBef>
                  <a:spcPct val="0"/>
                </a:spcBef>
                <a:spcAft>
                  <a:spcPct val="0"/>
                </a:spcAft>
                <a:buClrTx/>
                <a:buSzTx/>
                <a:buFontTx/>
                <a:buNone/>
                <a:tabLst/>
                <a:defRPr/>
              </a:pPr>
              <a:r>
                <a:rPr kumimoji="0" lang="zh-CN" altLang="en-US" sz="1350" b="1"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350" b="1"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cs typeface="+mn-cs"/>
              </a:endParaRPr>
            </a:p>
          </p:txBody>
        </p:sp>
        <p:grpSp>
          <p:nvGrpSpPr>
            <p:cNvPr id="18" name="组合 122"/>
            <p:cNvGrpSpPr>
              <a:grpSpLocks/>
            </p:cNvGrpSpPr>
            <p:nvPr/>
          </p:nvGrpSpPr>
          <p:grpSpPr bwMode="auto">
            <a:xfrm>
              <a:off x="1336673" y="2178474"/>
              <a:ext cx="256116" cy="258233"/>
              <a:chOff x="3889445" y="2973091"/>
              <a:chExt cx="319708" cy="324921"/>
            </a:xfrm>
            <a:solidFill>
              <a:schemeClr val="tx2"/>
            </a:solidFill>
          </p:grpSpPr>
          <p:sp>
            <p:nvSpPr>
              <p:cNvPr id="19"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0"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1"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2"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23" name="组合 22"/>
          <p:cNvGrpSpPr/>
          <p:nvPr/>
        </p:nvGrpSpPr>
        <p:grpSpPr>
          <a:xfrm>
            <a:off x="6215422" y="2871006"/>
            <a:ext cx="1928367" cy="403957"/>
            <a:chOff x="7977294" y="4055958"/>
            <a:chExt cx="2571751" cy="538734"/>
          </a:xfrm>
        </p:grpSpPr>
        <p:sp>
          <p:nvSpPr>
            <p:cNvPr id="24" name="矩形 1"/>
            <p:cNvSpPr>
              <a:spLocks noChangeArrowheads="1"/>
            </p:cNvSpPr>
            <p:nvPr/>
          </p:nvSpPr>
          <p:spPr bwMode="auto">
            <a:xfrm>
              <a:off x="8250345" y="4055958"/>
              <a:ext cx="2298700" cy="538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685800" rtl="0" eaLnBrk="1" fontAlgn="base" latinLnBrk="0" hangingPunct="1">
                <a:lnSpc>
                  <a:spcPct val="150000"/>
                </a:lnSpc>
                <a:spcBef>
                  <a:spcPct val="0"/>
                </a:spcBef>
                <a:spcAft>
                  <a:spcPct val="0"/>
                </a:spcAft>
                <a:buClrTx/>
                <a:buSzTx/>
                <a:buFontTx/>
                <a:buNone/>
                <a:tabLst/>
                <a:defRPr/>
              </a:pPr>
              <a:r>
                <a:rPr kumimoji="0" lang="zh-CN" altLang="en-US" sz="1350" b="1"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350" b="1"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cs typeface="+mn-cs"/>
              </a:endParaRPr>
            </a:p>
          </p:txBody>
        </p:sp>
        <p:grpSp>
          <p:nvGrpSpPr>
            <p:cNvPr id="25" name="组合 13321"/>
            <p:cNvGrpSpPr>
              <a:grpSpLocks/>
            </p:cNvGrpSpPr>
            <p:nvPr/>
          </p:nvGrpSpPr>
          <p:grpSpPr bwMode="auto">
            <a:xfrm>
              <a:off x="7977294" y="4233757"/>
              <a:ext cx="281517" cy="279400"/>
              <a:chOff x="1057275" y="3008313"/>
              <a:chExt cx="368300" cy="368300"/>
            </a:xfrm>
            <a:solidFill>
              <a:schemeClr val="accent2"/>
            </a:solidFill>
          </p:grpSpPr>
          <p:sp>
            <p:nvSpPr>
              <p:cNvPr id="26" name="Freeform 11"/>
              <p:cNvSpPr>
                <a:spLocks/>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7" name="Freeform 12"/>
              <p:cNvSpPr>
                <a:spLocks/>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28" name="组合 27"/>
          <p:cNvGrpSpPr/>
          <p:nvPr/>
        </p:nvGrpSpPr>
        <p:grpSpPr>
          <a:xfrm>
            <a:off x="1227259" y="2872595"/>
            <a:ext cx="1959467" cy="403957"/>
            <a:chOff x="1324871" y="4058074"/>
            <a:chExt cx="2613228" cy="538733"/>
          </a:xfrm>
        </p:grpSpPr>
        <p:sp>
          <p:nvSpPr>
            <p:cNvPr id="29" name="矩形 1"/>
            <p:cNvSpPr>
              <a:spLocks noChangeArrowheads="1"/>
            </p:cNvSpPr>
            <p:nvPr/>
          </p:nvSpPr>
          <p:spPr bwMode="auto">
            <a:xfrm>
              <a:off x="1639399" y="4058074"/>
              <a:ext cx="2298700" cy="53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just" defTabSz="685800" rtl="0" eaLnBrk="1" fontAlgn="base" latinLnBrk="0" hangingPunct="1">
                <a:lnSpc>
                  <a:spcPct val="150000"/>
                </a:lnSpc>
                <a:spcBef>
                  <a:spcPct val="0"/>
                </a:spcBef>
                <a:spcAft>
                  <a:spcPct val="0"/>
                </a:spcAft>
                <a:buClrTx/>
                <a:buSzTx/>
                <a:buFontTx/>
                <a:buNone/>
                <a:tabLst/>
                <a:defRPr/>
              </a:pPr>
              <a:r>
                <a:rPr kumimoji="0" lang="zh-CN" altLang="en-US" sz="1350" b="1"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cs typeface="+mn-cs"/>
                </a:rPr>
                <a:t>此处添加标题内容</a:t>
              </a:r>
              <a:endParaRPr kumimoji="0" lang="en-US" altLang="zh-CN" sz="1350" b="1"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cs typeface="+mn-cs"/>
              </a:endParaRPr>
            </a:p>
          </p:txBody>
        </p:sp>
        <p:grpSp>
          <p:nvGrpSpPr>
            <p:cNvPr id="30" name="组合 13322"/>
            <p:cNvGrpSpPr>
              <a:grpSpLocks/>
            </p:cNvGrpSpPr>
            <p:nvPr/>
          </p:nvGrpSpPr>
          <p:grpSpPr bwMode="auto">
            <a:xfrm>
              <a:off x="1324871" y="4185073"/>
              <a:ext cx="279400" cy="298451"/>
              <a:chOff x="1946500" y="2659080"/>
              <a:chExt cx="249236" cy="264850"/>
            </a:xfrm>
            <a:solidFill>
              <a:schemeClr val="accent3"/>
            </a:solidFill>
          </p:grpSpPr>
          <p:sp>
            <p:nvSpPr>
              <p:cNvPr id="31" name="Rectangle 13"/>
              <p:cNvSpPr>
                <a:spLocks noChangeArrowheads="1"/>
              </p:cNvSpPr>
              <p:nvPr/>
            </p:nvSpPr>
            <p:spPr bwMode="auto">
              <a:xfrm>
                <a:off x="1946500" y="2712050"/>
                <a:ext cx="40474" cy="211880"/>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 name="Rectangle 14"/>
              <p:cNvSpPr>
                <a:spLocks noChangeArrowheads="1"/>
              </p:cNvSpPr>
              <p:nvPr/>
            </p:nvSpPr>
            <p:spPr bwMode="auto">
              <a:xfrm>
                <a:off x="2016797" y="2679947"/>
                <a:ext cx="40474" cy="243983"/>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3" name="Rectangle 15"/>
              <p:cNvSpPr>
                <a:spLocks noChangeArrowheads="1"/>
              </p:cNvSpPr>
              <p:nvPr/>
            </p:nvSpPr>
            <p:spPr bwMode="auto">
              <a:xfrm>
                <a:off x="2084964" y="2659080"/>
                <a:ext cx="42604" cy="264850"/>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4" name="Rectangle 16"/>
              <p:cNvSpPr>
                <a:spLocks noChangeArrowheads="1"/>
              </p:cNvSpPr>
              <p:nvPr/>
            </p:nvSpPr>
            <p:spPr bwMode="auto">
              <a:xfrm>
                <a:off x="2155262" y="2790702"/>
                <a:ext cx="40474" cy="133228"/>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5" name="组合 34"/>
          <p:cNvGrpSpPr/>
          <p:nvPr/>
        </p:nvGrpSpPr>
        <p:grpSpPr>
          <a:xfrm>
            <a:off x="1116417" y="1734619"/>
            <a:ext cx="3013513" cy="661834"/>
            <a:chOff x="1177047" y="2540424"/>
            <a:chExt cx="4018947" cy="882650"/>
          </a:xfrm>
        </p:grpSpPr>
        <p:sp>
          <p:nvSpPr>
            <p:cNvPr id="36" name="任意多边形 35"/>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7" name="Oval 54"/>
            <p:cNvSpPr>
              <a:spLocks noChangeArrowheads="1"/>
            </p:cNvSpPr>
            <p:nvPr/>
          </p:nvSpPr>
          <p:spPr bwMode="auto">
            <a:xfrm>
              <a:off x="5085927" y="3313007"/>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38" name="组合 37"/>
          <p:cNvGrpSpPr/>
          <p:nvPr/>
        </p:nvGrpSpPr>
        <p:grpSpPr>
          <a:xfrm>
            <a:off x="5155217" y="1744142"/>
            <a:ext cx="2783830" cy="658660"/>
            <a:chOff x="6563360" y="2553124"/>
            <a:chExt cx="3712633" cy="878416"/>
          </a:xfrm>
        </p:grpSpPr>
        <p:sp>
          <p:nvSpPr>
            <p:cNvPr id="39" name="任意多边形 38"/>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0" name="Oval 54"/>
            <p:cNvSpPr>
              <a:spLocks noChangeArrowheads="1"/>
            </p:cNvSpPr>
            <p:nvPr/>
          </p:nvSpPr>
          <p:spPr bwMode="auto">
            <a:xfrm>
              <a:off x="6563360" y="3321473"/>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41" name="组合 40"/>
          <p:cNvGrpSpPr/>
          <p:nvPr/>
        </p:nvGrpSpPr>
        <p:grpSpPr>
          <a:xfrm>
            <a:off x="5202831" y="3259854"/>
            <a:ext cx="2756850" cy="661834"/>
            <a:chOff x="6626860" y="4574541"/>
            <a:chExt cx="3676651" cy="882650"/>
          </a:xfrm>
        </p:grpSpPr>
        <p:sp>
          <p:nvSpPr>
            <p:cNvPr id="42" name="任意多边形 41"/>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3" name="Oval 54"/>
            <p:cNvSpPr>
              <a:spLocks noChangeArrowheads="1"/>
            </p:cNvSpPr>
            <p:nvPr/>
          </p:nvSpPr>
          <p:spPr bwMode="auto">
            <a:xfrm>
              <a:off x="6626860"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44" name="组合 43"/>
          <p:cNvGrpSpPr/>
          <p:nvPr/>
        </p:nvGrpSpPr>
        <p:grpSpPr>
          <a:xfrm>
            <a:off x="1116416" y="3259854"/>
            <a:ext cx="2729417" cy="661834"/>
            <a:chOff x="1177046" y="4574541"/>
            <a:chExt cx="3640065" cy="882650"/>
          </a:xfrm>
        </p:grpSpPr>
        <p:sp>
          <p:nvSpPr>
            <p:cNvPr id="45" name="任意多边形 44"/>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6" name="Oval 54"/>
            <p:cNvSpPr>
              <a:spLocks noChangeArrowheads="1"/>
            </p:cNvSpPr>
            <p:nvPr/>
          </p:nvSpPr>
          <p:spPr bwMode="auto">
            <a:xfrm>
              <a:off x="4707044"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47" name="矩形 1"/>
          <p:cNvSpPr>
            <a:spLocks noChangeArrowheads="1"/>
          </p:cNvSpPr>
          <p:nvPr/>
        </p:nvSpPr>
        <p:spPr bwMode="auto">
          <a:xfrm>
            <a:off x="1160792" y="1801622"/>
            <a:ext cx="20344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48" name="矩形 1"/>
          <p:cNvSpPr>
            <a:spLocks noChangeArrowheads="1"/>
          </p:cNvSpPr>
          <p:nvPr/>
        </p:nvSpPr>
        <p:spPr bwMode="auto">
          <a:xfrm>
            <a:off x="1185915" y="3321759"/>
            <a:ext cx="20344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49" name="矩形 1"/>
          <p:cNvSpPr>
            <a:spLocks noChangeArrowheads="1"/>
          </p:cNvSpPr>
          <p:nvPr/>
        </p:nvSpPr>
        <p:spPr bwMode="auto">
          <a:xfrm>
            <a:off x="6208128" y="1812460"/>
            <a:ext cx="20344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50" name="矩形 1"/>
          <p:cNvSpPr>
            <a:spLocks noChangeArrowheads="1"/>
          </p:cNvSpPr>
          <p:nvPr/>
        </p:nvSpPr>
        <p:spPr bwMode="auto">
          <a:xfrm>
            <a:off x="6264762" y="3334261"/>
            <a:ext cx="20344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点击输入简要文字内容，文字内容需概括精炼，不用多余的文字修饰，言简意赅的说明分项内容。</a:t>
            </a:r>
            <a:endParaRPr kumimoji="0" lang="en-US" altLang="zh-CN" sz="105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1778616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right)">
                                      <p:cBhvr>
                                        <p:cTn id="13" dur="500"/>
                                        <p:tgtEl>
                                          <p:spTgt spid="35"/>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up)">
                                      <p:cBhvr>
                                        <p:cTn id="21" dur="500"/>
                                        <p:tgtEl>
                                          <p:spTgt spid="4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500"/>
                                        <p:tgtEl>
                                          <p:spTgt spid="13"/>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up)">
                                      <p:cBhvr>
                                        <p:cTn id="33" dur="500"/>
                                        <p:tgtEl>
                                          <p:spTgt spid="49"/>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right)">
                                      <p:cBhvr>
                                        <p:cTn id="37" dur="500"/>
                                        <p:tgtEl>
                                          <p:spTgt spid="44"/>
                                        </p:tgtEl>
                                      </p:cBhvr>
                                    </p:animEffect>
                                  </p:childTnLst>
                                </p:cTn>
                              </p:par>
                            </p:childTnLst>
                          </p:cTn>
                        </p:par>
                        <p:par>
                          <p:cTn id="38" fill="hold">
                            <p:stCondLst>
                              <p:cond delay="4000"/>
                            </p:stCondLst>
                            <p:childTnLst>
                              <p:par>
                                <p:cTn id="39" presetID="14" presetClass="entr" presetSubtype="10"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wipe(up)">
                                      <p:cBhvr>
                                        <p:cTn id="45" dur="500"/>
                                        <p:tgtEl>
                                          <p:spTgt spid="48"/>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5500"/>
                            </p:stCondLst>
                            <p:childTnLst>
                              <p:par>
                                <p:cTn id="51" presetID="14" presetClass="entr" presetSubtype="10"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randombar(horizontal)">
                                      <p:cBhvr>
                                        <p:cTn id="53" dur="500"/>
                                        <p:tgtEl>
                                          <p:spTgt spid="23"/>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up)">
                                      <p:cBhvr>
                                        <p:cTn id="5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ChangeAspect="1" noChangeArrowheads="1" noTextEdit="1"/>
          </p:cNvSpPr>
          <p:nvPr/>
        </p:nvSpPr>
        <p:spPr bwMode="auto">
          <a:xfrm>
            <a:off x="900113" y="1431925"/>
            <a:ext cx="73437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fontAlgn="base">
              <a:spcBef>
                <a:spcPct val="0"/>
              </a:spcBef>
              <a:spcAft>
                <a:spcPct val="0"/>
              </a:spcAft>
            </a:pPr>
            <a:endParaRPr lang="zh-CN" altLang="en-US">
              <a:solidFill>
                <a:prstClr val="black"/>
              </a:solidFill>
            </a:endParaRPr>
          </a:p>
        </p:txBody>
      </p:sp>
      <p:grpSp>
        <p:nvGrpSpPr>
          <p:cNvPr id="4" name="组合 3"/>
          <p:cNvGrpSpPr/>
          <p:nvPr/>
        </p:nvGrpSpPr>
        <p:grpSpPr>
          <a:xfrm>
            <a:off x="3738563" y="1733550"/>
            <a:ext cx="1258887" cy="1085850"/>
            <a:chOff x="3738563" y="1733550"/>
            <a:chExt cx="1258887" cy="1085850"/>
          </a:xfrm>
        </p:grpSpPr>
        <p:sp>
          <p:nvSpPr>
            <p:cNvPr id="26" name="六边形 2"/>
            <p:cNvSpPr>
              <a:spLocks noChangeArrowheads="1"/>
            </p:cNvSpPr>
            <p:nvPr/>
          </p:nvSpPr>
          <p:spPr bwMode="auto">
            <a:xfrm>
              <a:off x="3738563" y="1733550"/>
              <a:ext cx="1258887" cy="1085850"/>
            </a:xfrm>
            <a:prstGeom prst="hexagon">
              <a:avLst>
                <a:gd name="adj" fmla="val 24991"/>
                <a:gd name="vf" fmla="val 115470"/>
              </a:avLst>
            </a:prstGeom>
            <a:solidFill>
              <a:schemeClr val="accent2"/>
            </a:solidFill>
            <a:ln>
              <a:noFill/>
            </a:ln>
          </p:spPr>
          <p:txBody>
            <a:bodyPr lIns="91274" tIns="45637" rIns="91274" bIns="45637"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prstClr val="white"/>
                </a:solidFill>
                <a:latin typeface="宋体" pitchFamily="2" charset="-122"/>
                <a:sym typeface="宋体" pitchFamily="2" charset="-122"/>
              </a:endParaRPr>
            </a:p>
          </p:txBody>
        </p:sp>
        <p:sp>
          <p:nvSpPr>
            <p:cNvPr id="30" name="矩形 6"/>
            <p:cNvSpPr>
              <a:spLocks noChangeArrowheads="1"/>
            </p:cNvSpPr>
            <p:nvPr/>
          </p:nvSpPr>
          <p:spPr bwMode="auto">
            <a:xfrm>
              <a:off x="4043488" y="2057400"/>
              <a:ext cx="649202" cy="369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274" tIns="45637" rIns="91274" bIns="45637">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Tx/>
                <a:buNone/>
              </a:pPr>
              <a:r>
                <a:rPr lang="zh-CN" altLang="en-US" sz="1800" b="1" dirty="0">
                  <a:solidFill>
                    <a:prstClr val="white"/>
                  </a:solidFill>
                </a:rPr>
                <a:t>标题</a:t>
              </a:r>
              <a:endParaRPr lang="zh-CN" altLang="en-US" sz="1800" b="1" dirty="0">
                <a:solidFill>
                  <a:prstClr val="white"/>
                </a:solidFill>
                <a:sym typeface="宋体" pitchFamily="2" charset="-122"/>
              </a:endParaRPr>
            </a:p>
          </p:txBody>
        </p:sp>
      </p:grpSp>
      <p:grpSp>
        <p:nvGrpSpPr>
          <p:cNvPr id="2" name="组合 1"/>
          <p:cNvGrpSpPr/>
          <p:nvPr/>
        </p:nvGrpSpPr>
        <p:grpSpPr>
          <a:xfrm>
            <a:off x="3738563" y="2857500"/>
            <a:ext cx="1258887" cy="1085850"/>
            <a:chOff x="3738563" y="2857500"/>
            <a:chExt cx="1258887" cy="1085850"/>
          </a:xfrm>
        </p:grpSpPr>
        <p:sp>
          <p:nvSpPr>
            <p:cNvPr id="28" name="六边形 4"/>
            <p:cNvSpPr>
              <a:spLocks noChangeArrowheads="1"/>
            </p:cNvSpPr>
            <p:nvPr/>
          </p:nvSpPr>
          <p:spPr bwMode="auto">
            <a:xfrm>
              <a:off x="3738563" y="2857500"/>
              <a:ext cx="1258887" cy="1085850"/>
            </a:xfrm>
            <a:prstGeom prst="hexagon">
              <a:avLst>
                <a:gd name="adj" fmla="val 24991"/>
                <a:gd name="vf" fmla="val 115470"/>
              </a:avLst>
            </a:prstGeom>
            <a:solidFill>
              <a:schemeClr val="accent4"/>
            </a:solidFill>
            <a:ln>
              <a:noFill/>
            </a:ln>
          </p:spPr>
          <p:txBody>
            <a:bodyPr lIns="91274" tIns="45637" rIns="91274" bIns="45637"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prstClr val="white"/>
                </a:solidFill>
                <a:latin typeface="宋体" pitchFamily="2" charset="-122"/>
                <a:sym typeface="宋体" pitchFamily="2" charset="-122"/>
              </a:endParaRPr>
            </a:p>
          </p:txBody>
        </p:sp>
        <p:sp>
          <p:nvSpPr>
            <p:cNvPr id="31" name="矩形 7"/>
            <p:cNvSpPr>
              <a:spLocks noChangeArrowheads="1"/>
            </p:cNvSpPr>
            <p:nvPr/>
          </p:nvSpPr>
          <p:spPr bwMode="auto">
            <a:xfrm>
              <a:off x="4043488" y="3181350"/>
              <a:ext cx="649202" cy="369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274" tIns="45637" rIns="91274" bIns="45637">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Tx/>
                <a:buNone/>
              </a:pPr>
              <a:r>
                <a:rPr lang="zh-CN" altLang="en-US" sz="1800" b="1" dirty="0">
                  <a:solidFill>
                    <a:prstClr val="white"/>
                  </a:solidFill>
                </a:rPr>
                <a:t>标题</a:t>
              </a:r>
              <a:endParaRPr lang="zh-CN" altLang="en-US" sz="1800" b="1" dirty="0">
                <a:solidFill>
                  <a:prstClr val="white"/>
                </a:solidFill>
                <a:sym typeface="宋体" pitchFamily="2" charset="-122"/>
              </a:endParaRPr>
            </a:p>
          </p:txBody>
        </p:sp>
      </p:grpSp>
      <p:grpSp>
        <p:nvGrpSpPr>
          <p:cNvPr id="5" name="组合 4"/>
          <p:cNvGrpSpPr/>
          <p:nvPr/>
        </p:nvGrpSpPr>
        <p:grpSpPr>
          <a:xfrm>
            <a:off x="2700338" y="2276475"/>
            <a:ext cx="1258887" cy="1085850"/>
            <a:chOff x="2700338" y="2276475"/>
            <a:chExt cx="1258887" cy="1085850"/>
          </a:xfrm>
        </p:grpSpPr>
        <p:sp>
          <p:nvSpPr>
            <p:cNvPr id="27" name="六边形 3"/>
            <p:cNvSpPr>
              <a:spLocks noChangeArrowheads="1"/>
            </p:cNvSpPr>
            <p:nvPr/>
          </p:nvSpPr>
          <p:spPr bwMode="auto">
            <a:xfrm>
              <a:off x="2700338" y="2276475"/>
              <a:ext cx="1258887" cy="1085850"/>
            </a:xfrm>
            <a:prstGeom prst="hexagon">
              <a:avLst>
                <a:gd name="adj" fmla="val 24991"/>
                <a:gd name="vf" fmla="val 115470"/>
              </a:avLst>
            </a:prstGeom>
            <a:solidFill>
              <a:schemeClr val="accent1"/>
            </a:solidFill>
            <a:ln>
              <a:noFill/>
            </a:ln>
          </p:spPr>
          <p:txBody>
            <a:bodyPr lIns="91274" tIns="45637" rIns="91274" bIns="45637"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prstClr val="white"/>
                </a:solidFill>
                <a:latin typeface="宋体" pitchFamily="2" charset="-122"/>
                <a:sym typeface="宋体" pitchFamily="2" charset="-122"/>
              </a:endParaRPr>
            </a:p>
          </p:txBody>
        </p:sp>
        <p:sp>
          <p:nvSpPr>
            <p:cNvPr id="32" name="矩形 8"/>
            <p:cNvSpPr>
              <a:spLocks noChangeArrowheads="1"/>
            </p:cNvSpPr>
            <p:nvPr/>
          </p:nvSpPr>
          <p:spPr bwMode="auto">
            <a:xfrm>
              <a:off x="2892080" y="2527354"/>
              <a:ext cx="900874" cy="584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274" tIns="45637" rIns="91274" bIns="45637">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r>
                <a:rPr lang="en-US" altLang="zh-CN" b="1">
                  <a:solidFill>
                    <a:prstClr val="white"/>
                  </a:solidFill>
                </a:rPr>
                <a:t>60%</a:t>
              </a:r>
              <a:endParaRPr lang="zh-CN" altLang="en-US" b="1">
                <a:solidFill>
                  <a:prstClr val="white"/>
                </a:solidFill>
                <a:sym typeface="宋体" pitchFamily="2" charset="-122"/>
              </a:endParaRPr>
            </a:p>
          </p:txBody>
        </p:sp>
      </p:grpSp>
      <p:grpSp>
        <p:nvGrpSpPr>
          <p:cNvPr id="6" name="组合 5"/>
          <p:cNvGrpSpPr/>
          <p:nvPr/>
        </p:nvGrpSpPr>
        <p:grpSpPr>
          <a:xfrm>
            <a:off x="4779965" y="2276475"/>
            <a:ext cx="1258887" cy="1085850"/>
            <a:chOff x="4779965" y="2276475"/>
            <a:chExt cx="1258887" cy="1085850"/>
          </a:xfrm>
        </p:grpSpPr>
        <p:sp>
          <p:nvSpPr>
            <p:cNvPr id="29" name="六边形 5"/>
            <p:cNvSpPr>
              <a:spLocks noChangeArrowheads="1"/>
            </p:cNvSpPr>
            <p:nvPr/>
          </p:nvSpPr>
          <p:spPr bwMode="auto">
            <a:xfrm>
              <a:off x="4779965" y="2276475"/>
              <a:ext cx="1258887" cy="1085850"/>
            </a:xfrm>
            <a:prstGeom prst="hexagon">
              <a:avLst>
                <a:gd name="adj" fmla="val 24991"/>
                <a:gd name="vf" fmla="val 115470"/>
              </a:avLst>
            </a:prstGeom>
            <a:solidFill>
              <a:schemeClr val="accent3"/>
            </a:solidFill>
            <a:ln>
              <a:noFill/>
            </a:ln>
          </p:spPr>
          <p:txBody>
            <a:bodyPr lIns="91274" tIns="45637" rIns="91274" bIns="45637" anchor="ct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endParaRPr lang="zh-CN" altLang="en-US" sz="1800">
                <a:solidFill>
                  <a:prstClr val="white"/>
                </a:solidFill>
                <a:latin typeface="宋体" pitchFamily="2" charset="-122"/>
                <a:sym typeface="宋体" pitchFamily="2" charset="-122"/>
              </a:endParaRPr>
            </a:p>
          </p:txBody>
        </p:sp>
        <p:sp>
          <p:nvSpPr>
            <p:cNvPr id="33" name="矩形 9"/>
            <p:cNvSpPr>
              <a:spLocks noChangeArrowheads="1"/>
            </p:cNvSpPr>
            <p:nvPr/>
          </p:nvSpPr>
          <p:spPr bwMode="auto">
            <a:xfrm>
              <a:off x="4971698" y="2527354"/>
              <a:ext cx="900874" cy="584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274" tIns="45637" rIns="91274" bIns="45637">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fontAlgn="base" hangingPunct="1">
                <a:spcBef>
                  <a:spcPct val="0"/>
                </a:spcBef>
                <a:spcAft>
                  <a:spcPct val="0"/>
                </a:spcAft>
                <a:buFont typeface="Arial" pitchFamily="34" charset="0"/>
                <a:buNone/>
              </a:pPr>
              <a:r>
                <a:rPr lang="en-US" altLang="zh-CN" b="1">
                  <a:solidFill>
                    <a:prstClr val="white"/>
                  </a:solidFill>
                </a:rPr>
                <a:t>40%</a:t>
              </a:r>
              <a:endParaRPr lang="zh-CN" altLang="en-US" b="1">
                <a:solidFill>
                  <a:prstClr val="white"/>
                </a:solidFill>
                <a:sym typeface="宋体" pitchFamily="2" charset="-122"/>
              </a:endParaRPr>
            </a:p>
          </p:txBody>
        </p:sp>
      </p:grpSp>
      <p:sp>
        <p:nvSpPr>
          <p:cNvPr id="34" name="TextBox 10"/>
          <p:cNvSpPr>
            <a:spLocks noChangeArrowheads="1"/>
          </p:cNvSpPr>
          <p:nvPr/>
        </p:nvSpPr>
        <p:spPr bwMode="auto">
          <a:xfrm>
            <a:off x="1212850" y="1431925"/>
            <a:ext cx="2267404" cy="738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4" tIns="45637" rIns="91274" bIns="45637">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FontTx/>
              <a:buNone/>
            </a:pPr>
            <a:r>
              <a:rPr lang="zh-CN" altLang="en-US" sz="1400" dirty="0">
                <a:solidFill>
                  <a:prstClr val="black">
                    <a:lumMod val="75000"/>
                    <a:lumOff val="25000"/>
                  </a:prstClr>
                </a:solidFill>
              </a:rPr>
              <a:t>单击此处添加文本单击此处添加文本单击此处添加文本单击此处添加文本</a:t>
            </a:r>
            <a:endParaRPr lang="zh-CN" altLang="en-US" sz="1400" dirty="0">
              <a:solidFill>
                <a:prstClr val="black">
                  <a:lumMod val="75000"/>
                  <a:lumOff val="25000"/>
                </a:prstClr>
              </a:solidFill>
              <a:sym typeface="宋体" pitchFamily="2" charset="-122"/>
            </a:endParaRPr>
          </a:p>
        </p:txBody>
      </p:sp>
      <p:sp>
        <p:nvSpPr>
          <p:cNvPr id="35" name="TextBox 11"/>
          <p:cNvSpPr>
            <a:spLocks noChangeArrowheads="1"/>
          </p:cNvSpPr>
          <p:nvPr/>
        </p:nvSpPr>
        <p:spPr bwMode="auto">
          <a:xfrm>
            <a:off x="1212850" y="3500437"/>
            <a:ext cx="2267404" cy="738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4" tIns="45637" rIns="91274" bIns="45637">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FontTx/>
              <a:buNone/>
            </a:pPr>
            <a:r>
              <a:rPr lang="zh-CN" altLang="en-US" sz="1400" dirty="0">
                <a:solidFill>
                  <a:prstClr val="black">
                    <a:lumMod val="75000"/>
                    <a:lumOff val="25000"/>
                  </a:prstClr>
                </a:solidFill>
              </a:rPr>
              <a:t>单击此处添加文本单击此处添加文本单击此处添加文本单击此处添加文本</a:t>
            </a:r>
            <a:endParaRPr lang="zh-CN" altLang="en-US" sz="1400" dirty="0">
              <a:solidFill>
                <a:prstClr val="black">
                  <a:lumMod val="75000"/>
                  <a:lumOff val="25000"/>
                </a:prstClr>
              </a:solidFill>
              <a:sym typeface="宋体" pitchFamily="2" charset="-122"/>
            </a:endParaRPr>
          </a:p>
        </p:txBody>
      </p:sp>
      <p:sp>
        <p:nvSpPr>
          <p:cNvPr id="36" name="TextBox 12"/>
          <p:cNvSpPr>
            <a:spLocks noChangeArrowheads="1"/>
          </p:cNvSpPr>
          <p:nvPr/>
        </p:nvSpPr>
        <p:spPr bwMode="auto">
          <a:xfrm>
            <a:off x="5584825" y="1433512"/>
            <a:ext cx="2267404" cy="738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4" tIns="45637" rIns="91274" bIns="45637">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FontTx/>
              <a:buNone/>
            </a:pPr>
            <a:r>
              <a:rPr lang="zh-CN" altLang="en-US" sz="1400" dirty="0">
                <a:solidFill>
                  <a:prstClr val="black">
                    <a:lumMod val="75000"/>
                    <a:lumOff val="25000"/>
                  </a:prstClr>
                </a:solidFill>
              </a:rPr>
              <a:t>单击此处添加文本单击此处添加文本单击此处添加文本单击此处添加文本</a:t>
            </a:r>
            <a:endParaRPr lang="zh-CN" altLang="en-US" sz="1400" dirty="0">
              <a:solidFill>
                <a:prstClr val="black">
                  <a:lumMod val="75000"/>
                  <a:lumOff val="25000"/>
                </a:prstClr>
              </a:solidFill>
              <a:sym typeface="宋体" pitchFamily="2" charset="-122"/>
            </a:endParaRPr>
          </a:p>
        </p:txBody>
      </p:sp>
      <p:sp>
        <p:nvSpPr>
          <p:cNvPr id="37" name="TextBox 13"/>
          <p:cNvSpPr>
            <a:spLocks noChangeArrowheads="1"/>
          </p:cNvSpPr>
          <p:nvPr/>
        </p:nvSpPr>
        <p:spPr bwMode="auto">
          <a:xfrm>
            <a:off x="5584825" y="3500437"/>
            <a:ext cx="2267404" cy="738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274" tIns="45637" rIns="91274" bIns="45637">
            <a:spAutoFit/>
          </a:bodyPr>
          <a:lstStyle>
            <a:lvl1pPr eaLnBrk="0" hangingPunct="0">
              <a:spcBef>
                <a:spcPct val="20000"/>
              </a:spcBef>
              <a:buChar char="•"/>
              <a:defRPr sz="3200">
                <a:solidFill>
                  <a:schemeClr val="tx1"/>
                </a:solidFill>
                <a:latin typeface="Calibri" pitchFamily="34" charset="0"/>
                <a:ea typeface="宋体" pitchFamily="2" charset="-122"/>
                <a:sym typeface="Calibri" pitchFamily="34" charset="0"/>
              </a:defRPr>
            </a:lvl1pPr>
            <a:lvl2pPr marL="742950" indent="-285750" eaLnBrk="0" hangingPunct="0">
              <a:spcBef>
                <a:spcPct val="20000"/>
              </a:spcBef>
              <a:buChar char="–"/>
              <a:defRPr sz="2800">
                <a:solidFill>
                  <a:schemeClr val="tx1"/>
                </a:solidFill>
                <a:latin typeface="Calibri" pitchFamily="34" charset="0"/>
                <a:ea typeface="宋体" pitchFamily="2" charset="-122"/>
                <a:sym typeface="Calibri" pitchFamily="34" charset="0"/>
              </a:defRPr>
            </a:lvl2pPr>
            <a:lvl3pPr marL="1143000" indent="-228600" eaLnBrk="0" hangingPunct="0">
              <a:spcBef>
                <a:spcPct val="20000"/>
              </a:spcBef>
              <a:buChar char="•"/>
              <a:defRPr sz="2400">
                <a:solidFill>
                  <a:schemeClr val="tx1"/>
                </a:solidFill>
                <a:latin typeface="Calibri" pitchFamily="34" charset="0"/>
                <a:ea typeface="宋体" pitchFamily="2" charset="-122"/>
                <a:sym typeface="Calibri" pitchFamily="34" charset="0"/>
              </a:defRPr>
            </a:lvl3pPr>
            <a:lvl4pPr marL="16002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4pPr>
            <a:lvl5pPr marL="2057400" indent="-228600" eaLnBrk="0" hangingPunct="0">
              <a:spcBef>
                <a:spcPct val="20000"/>
              </a:spcBef>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fontAlgn="base" hangingPunct="1">
              <a:spcBef>
                <a:spcPct val="0"/>
              </a:spcBef>
              <a:spcAft>
                <a:spcPct val="0"/>
              </a:spcAft>
              <a:buFontTx/>
              <a:buNone/>
            </a:pPr>
            <a:r>
              <a:rPr lang="zh-CN" altLang="en-US" sz="1400" dirty="0">
                <a:solidFill>
                  <a:prstClr val="black">
                    <a:lumMod val="75000"/>
                    <a:lumOff val="25000"/>
                  </a:prstClr>
                </a:solidFill>
              </a:rPr>
              <a:t>单击此处添加文本单击此处添加文本单击此处添加文本单击此处添加文本</a:t>
            </a:r>
            <a:endParaRPr lang="zh-CN" altLang="en-US" sz="1400" dirty="0">
              <a:solidFill>
                <a:prstClr val="black">
                  <a:lumMod val="75000"/>
                  <a:lumOff val="25000"/>
                </a:prstClr>
              </a:solidFill>
              <a:sym typeface="宋体" pitchFamily="2" charset="-122"/>
            </a:endParaRPr>
          </a:p>
        </p:txBody>
      </p:sp>
    </p:spTree>
    <p:extLst>
      <p:ext uri="{BB962C8B-B14F-4D97-AF65-F5344CB8AC3E}">
        <p14:creationId xmlns:p14="http://schemas.microsoft.com/office/powerpoint/2010/main" val="274844245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ppt_w*0.70"/>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Effect transition="in" filter="fade">
                                      <p:cBhvr>
                                        <p:cTn id="15" dur="1000"/>
                                        <p:tgtEl>
                                          <p:spTgt spid="6"/>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strVal val="#ppt_w*0.70"/>
                                          </p:val>
                                        </p:tav>
                                        <p:tav tm="100000">
                                          <p:val>
                                            <p:strVal val="#ppt_w"/>
                                          </p:val>
                                        </p:tav>
                                      </p:tavLst>
                                    </p:anim>
                                    <p:anim calcmode="lin" valueType="num">
                                      <p:cBhvr>
                                        <p:cTn id="20" dur="1000" fill="hold"/>
                                        <p:tgtEl>
                                          <p:spTgt spid="2"/>
                                        </p:tgtEl>
                                        <p:attrNameLst>
                                          <p:attrName>ppt_h</p:attrName>
                                        </p:attrNameLst>
                                      </p:cBhvr>
                                      <p:tavLst>
                                        <p:tav tm="0">
                                          <p:val>
                                            <p:strVal val="#ppt_h"/>
                                          </p:val>
                                        </p:tav>
                                        <p:tav tm="100000">
                                          <p:val>
                                            <p:strVal val="#ppt_h"/>
                                          </p:val>
                                        </p:tav>
                                      </p:tavLst>
                                    </p:anim>
                                    <p:animEffect transition="in" filter="fade">
                                      <p:cBhvr>
                                        <p:cTn id="21" dur="1000"/>
                                        <p:tgtEl>
                                          <p:spTgt spid="2"/>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strVal val="#ppt_w*0.70"/>
                                          </p:val>
                                        </p:tav>
                                        <p:tav tm="100000">
                                          <p:val>
                                            <p:strVal val="#ppt_w"/>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animEffect transition="in" filter="fade">
                                      <p:cBhvr>
                                        <p:cTn id="27" dur="1000"/>
                                        <p:tgtEl>
                                          <p:spTgt spid="5"/>
                                        </p:tgtEl>
                                      </p:cBhvr>
                                    </p:animEffect>
                                  </p:childTnLst>
                                </p:cTn>
                              </p:par>
                            </p:childTnLst>
                          </p:cTn>
                        </p:par>
                        <p:par>
                          <p:cTn id="28" fill="hold">
                            <p:stCondLst>
                              <p:cond delay="4000"/>
                            </p:stCondLst>
                            <p:childTnLst>
                              <p:par>
                                <p:cTn id="29" presetID="37"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1000"/>
                                        <p:tgtEl>
                                          <p:spTgt spid="34"/>
                                        </p:tgtEl>
                                      </p:cBhvr>
                                    </p:animEffect>
                                    <p:anim calcmode="lin" valueType="num">
                                      <p:cBhvr>
                                        <p:cTn id="32" dur="1000" fill="hold"/>
                                        <p:tgtEl>
                                          <p:spTgt spid="34"/>
                                        </p:tgtEl>
                                        <p:attrNameLst>
                                          <p:attrName>ppt_x</p:attrName>
                                        </p:attrNameLst>
                                      </p:cBhvr>
                                      <p:tavLst>
                                        <p:tav tm="0">
                                          <p:val>
                                            <p:strVal val="#ppt_x"/>
                                          </p:val>
                                        </p:tav>
                                        <p:tav tm="100000">
                                          <p:val>
                                            <p:strVal val="#ppt_x"/>
                                          </p:val>
                                        </p:tav>
                                      </p:tavLst>
                                    </p:anim>
                                    <p:anim calcmode="lin" valueType="num">
                                      <p:cBhvr>
                                        <p:cTn id="33" dur="900" decel="100000" fill="hold"/>
                                        <p:tgtEl>
                                          <p:spTgt spid="34"/>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900" decel="100000" fill="hold"/>
                                        <p:tgtEl>
                                          <p:spTgt spid="3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1000"/>
                                        <p:tgtEl>
                                          <p:spTgt spid="37"/>
                                        </p:tgtEl>
                                      </p:cBhvr>
                                    </p:animEffect>
                                    <p:anim calcmode="lin" valueType="num">
                                      <p:cBhvr>
                                        <p:cTn id="44" dur="1000" fill="hold"/>
                                        <p:tgtEl>
                                          <p:spTgt spid="37"/>
                                        </p:tgtEl>
                                        <p:attrNameLst>
                                          <p:attrName>ppt_x</p:attrName>
                                        </p:attrNameLst>
                                      </p:cBhvr>
                                      <p:tavLst>
                                        <p:tav tm="0">
                                          <p:val>
                                            <p:strVal val="#ppt_x"/>
                                          </p:val>
                                        </p:tav>
                                        <p:tav tm="100000">
                                          <p:val>
                                            <p:strVal val="#ppt_x"/>
                                          </p:val>
                                        </p:tav>
                                      </p:tavLst>
                                    </p:anim>
                                    <p:anim calcmode="lin" valueType="num">
                                      <p:cBhvr>
                                        <p:cTn id="45" dur="900" decel="100000" fill="hold"/>
                                        <p:tgtEl>
                                          <p:spTgt spid="37"/>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1000"/>
                                        <p:tgtEl>
                                          <p:spTgt spid="35"/>
                                        </p:tgtEl>
                                      </p:cBhvr>
                                    </p:animEffect>
                                    <p:anim calcmode="lin" valueType="num">
                                      <p:cBhvr>
                                        <p:cTn id="50" dur="1000" fill="hold"/>
                                        <p:tgtEl>
                                          <p:spTgt spid="35"/>
                                        </p:tgtEl>
                                        <p:attrNameLst>
                                          <p:attrName>ppt_x</p:attrName>
                                        </p:attrNameLst>
                                      </p:cBhvr>
                                      <p:tavLst>
                                        <p:tav tm="0">
                                          <p:val>
                                            <p:strVal val="#ppt_x"/>
                                          </p:val>
                                        </p:tav>
                                        <p:tav tm="100000">
                                          <p:val>
                                            <p:strVal val="#ppt_x"/>
                                          </p:val>
                                        </p:tav>
                                      </p:tavLst>
                                    </p:anim>
                                    <p:anim calcmode="lin" valueType="num">
                                      <p:cBhvr>
                                        <p:cTn id="51" dur="900" decel="100000" fill="hold"/>
                                        <p:tgtEl>
                                          <p:spTgt spid="35"/>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hape 17974"/>
          <p:cNvSpPr/>
          <p:nvPr/>
        </p:nvSpPr>
        <p:spPr>
          <a:xfrm>
            <a:off x="6350" y="1790627"/>
            <a:ext cx="9163050" cy="800836"/>
          </a:xfrm>
          <a:custGeom>
            <a:avLst/>
            <a:gdLst/>
            <a:ahLst/>
            <a:cxnLst>
              <a:cxn ang="0">
                <a:pos x="wd2" y="hd2"/>
              </a:cxn>
              <a:cxn ang="5400000">
                <a:pos x="wd2" y="hd2"/>
              </a:cxn>
              <a:cxn ang="10800000">
                <a:pos x="wd2" y="hd2"/>
              </a:cxn>
              <a:cxn ang="16200000">
                <a:pos x="wd2" y="hd2"/>
              </a:cxn>
            </a:cxnLst>
            <a:rect l="0" t="0" r="r" b="b"/>
            <a:pathLst>
              <a:path w="21600" h="18874" extrusionOk="0">
                <a:moveTo>
                  <a:pt x="0" y="6287"/>
                </a:moveTo>
                <a:cubicBezTo>
                  <a:pt x="560" y="2595"/>
                  <a:pt x="1120" y="-1096"/>
                  <a:pt x="1931" y="750"/>
                </a:cubicBezTo>
                <a:cubicBezTo>
                  <a:pt x="2742" y="2595"/>
                  <a:pt x="3301" y="17486"/>
                  <a:pt x="4865" y="17361"/>
                </a:cubicBezTo>
                <a:cubicBezTo>
                  <a:pt x="6429" y="17237"/>
                  <a:pt x="9360" y="-198"/>
                  <a:pt x="11316" y="1"/>
                </a:cubicBezTo>
                <a:cubicBezTo>
                  <a:pt x="13272" y="201"/>
                  <a:pt x="14886" y="16613"/>
                  <a:pt x="16600" y="18559"/>
                </a:cubicBezTo>
                <a:cubicBezTo>
                  <a:pt x="18314" y="20504"/>
                  <a:pt x="20779" y="12847"/>
                  <a:pt x="21600" y="11674"/>
                </a:cubicBezTo>
              </a:path>
            </a:pathLst>
          </a:custGeom>
          <a:ln w="12700">
            <a:solidFill>
              <a:schemeClr val="bg1">
                <a:lumMod val="65000"/>
              </a:schemeClr>
            </a:solidFill>
            <a:prstDash val="dash"/>
            <a:round/>
          </a:ln>
        </p:spPr>
        <p:txBody>
          <a:bodyPr lIns="0" tIns="0" rIns="0" bIns="0" anchor="ctr"/>
          <a:lstStyle/>
          <a:p>
            <a:pPr algn="ctr" fontAlgn="base">
              <a:spcBef>
                <a:spcPct val="0"/>
              </a:spcBef>
              <a:spcAft>
                <a:spcPct val="0"/>
              </a:spcAft>
            </a:pPr>
            <a:endParaRPr>
              <a:solidFill>
                <a:prstClr val="black">
                  <a:lumMod val="75000"/>
                  <a:lumOff val="25000"/>
                </a:prstClr>
              </a:solidFill>
              <a:ea typeface="宋体" pitchFamily="2" charset="-122"/>
            </a:endParaRPr>
          </a:p>
        </p:txBody>
      </p:sp>
      <p:sp>
        <p:nvSpPr>
          <p:cNvPr id="39" name="Shape 17975"/>
          <p:cNvSpPr/>
          <p:nvPr/>
        </p:nvSpPr>
        <p:spPr>
          <a:xfrm>
            <a:off x="4932353" y="2097949"/>
            <a:ext cx="1156102" cy="243841"/>
          </a:xfrm>
          <a:prstGeom prst="rect">
            <a:avLst/>
          </a:prstGeom>
          <a:noFill/>
          <a:ln w="12700" cap="flat">
            <a:noFill/>
            <a:miter lim="400000"/>
          </a:ln>
          <a:effectLst/>
        </p:spPr>
        <p:txBody>
          <a:bodyPr wrap="square" lIns="45719" tIns="45719" rIns="45719" bIns="45719" numCol="1" anchor="t">
            <a:spAutoFit/>
          </a:bodyPr>
          <a:lstStyle>
            <a:lvl1pPr>
              <a:defRPr sz="1000">
                <a:solidFill>
                  <a:srgbClr val="595959"/>
                </a:solidFill>
                <a:uFill>
                  <a:solidFill>
                    <a:srgbClr val="595959"/>
                  </a:solidFill>
                </a:uFill>
                <a:latin typeface="Roboto Condensed Regular"/>
                <a:ea typeface="Roboto Condensed Regular"/>
                <a:cs typeface="Roboto Condensed Regular"/>
                <a:sym typeface="Roboto Condensed Regular"/>
              </a:defRPr>
            </a:lvl1pPr>
          </a:lstStyle>
          <a:p>
            <a:pPr fontAlgn="base">
              <a:spcBef>
                <a:spcPct val="0"/>
              </a:spcBef>
              <a:spcAft>
                <a:spcPct val="0"/>
              </a:spcAft>
              <a:defRPr sz="1800">
                <a:solidFill>
                  <a:srgbClr val="000000"/>
                </a:solidFill>
                <a:uFillTx/>
              </a:defRPr>
            </a:pPr>
            <a:r>
              <a:rPr lang="zh-CN" altLang="en-US" dirty="0">
                <a:solidFill>
                  <a:prstClr val="black">
                    <a:lumMod val="75000"/>
                    <a:lumOff val="25000"/>
                  </a:prstClr>
                </a:solidFill>
                <a:latin typeface="宋体"/>
                <a:ea typeface="宋体"/>
              </a:rPr>
              <a:t>添加标题</a:t>
            </a:r>
            <a:endParaRPr dirty="0">
              <a:solidFill>
                <a:prstClr val="black">
                  <a:lumMod val="75000"/>
                  <a:lumOff val="25000"/>
                </a:prstClr>
              </a:solidFill>
              <a:ea typeface="+mn-ea"/>
            </a:endParaRPr>
          </a:p>
        </p:txBody>
      </p:sp>
      <p:sp>
        <p:nvSpPr>
          <p:cNvPr id="40" name="Shape 17976"/>
          <p:cNvSpPr/>
          <p:nvPr/>
        </p:nvSpPr>
        <p:spPr>
          <a:xfrm>
            <a:off x="4932352" y="2649112"/>
            <a:ext cx="1262932" cy="923822"/>
          </a:xfrm>
          <a:prstGeom prst="rect">
            <a:avLst/>
          </a:prstGeom>
          <a:noFill/>
          <a:ln w="12700" cap="flat">
            <a:noFill/>
            <a:miter lim="400000"/>
          </a:ln>
          <a:effectLst/>
        </p:spPr>
        <p:txBody>
          <a:bodyPr wrap="square" lIns="0" tIns="0" rIns="0" bIns="0" numCol="1" anchor="t">
            <a:normAutofit fontScale="55000" lnSpcReduction="20000"/>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fontAlgn="base">
              <a:spcAft>
                <a:spcPct val="0"/>
              </a:spcAft>
              <a:defRPr sz="1800">
                <a:solidFill>
                  <a:srgbClr val="000000"/>
                </a:solidFill>
                <a:uFillTx/>
              </a:defRPr>
            </a:pPr>
            <a:r>
              <a:rPr lang="zh-CN" altLang="en-US" sz="1800" dirty="0">
                <a:solidFill>
                  <a:prstClr val="black">
                    <a:lumMod val="75000"/>
                    <a:lumOff val="25000"/>
                  </a:prstClr>
                </a:solidFill>
                <a:uFillTx/>
                <a:latin typeface="宋体"/>
                <a:ea typeface="宋体"/>
              </a:rPr>
              <a:t>单击此处添加文本单击此处添加文本单击此处添加文本单击此处添加文本单击此处添加文本单击此处添加文本</a:t>
            </a:r>
            <a:endParaRPr dirty="0">
              <a:solidFill>
                <a:prstClr val="black">
                  <a:lumMod val="75000"/>
                  <a:lumOff val="25000"/>
                </a:prstClr>
              </a:solidFill>
              <a:ea typeface="+mn-ea"/>
            </a:endParaRPr>
          </a:p>
        </p:txBody>
      </p:sp>
      <p:sp>
        <p:nvSpPr>
          <p:cNvPr id="41" name="Shape 17978"/>
          <p:cNvSpPr/>
          <p:nvPr/>
        </p:nvSpPr>
        <p:spPr>
          <a:xfrm>
            <a:off x="3027271" y="2477772"/>
            <a:ext cx="1156103" cy="243841"/>
          </a:xfrm>
          <a:prstGeom prst="rect">
            <a:avLst/>
          </a:prstGeom>
          <a:noFill/>
          <a:ln w="12700" cap="flat">
            <a:noFill/>
            <a:miter lim="400000"/>
          </a:ln>
          <a:effectLst/>
        </p:spPr>
        <p:txBody>
          <a:bodyPr wrap="square" lIns="45719" tIns="45719" rIns="45719" bIns="45719" numCol="1" anchor="t">
            <a:spAutoFit/>
          </a:bodyPr>
          <a:lstStyle>
            <a:lvl1pPr>
              <a:defRPr sz="1000">
                <a:solidFill>
                  <a:srgbClr val="595959"/>
                </a:solidFill>
                <a:uFill>
                  <a:solidFill>
                    <a:srgbClr val="595959"/>
                  </a:solidFill>
                </a:uFill>
                <a:latin typeface="Roboto Condensed Regular"/>
                <a:ea typeface="Roboto Condensed Regular"/>
                <a:cs typeface="Roboto Condensed Regular"/>
                <a:sym typeface="Roboto Condensed Regular"/>
              </a:defRPr>
            </a:lvl1pPr>
          </a:lstStyle>
          <a:p>
            <a:pPr fontAlgn="base">
              <a:spcBef>
                <a:spcPct val="0"/>
              </a:spcBef>
              <a:spcAft>
                <a:spcPct val="0"/>
              </a:spcAft>
              <a:defRPr sz="1800">
                <a:solidFill>
                  <a:srgbClr val="000000"/>
                </a:solidFill>
                <a:uFillTx/>
              </a:defRPr>
            </a:pPr>
            <a:r>
              <a:rPr lang="zh-CN" altLang="en-US" dirty="0">
                <a:solidFill>
                  <a:prstClr val="black">
                    <a:lumMod val="75000"/>
                    <a:lumOff val="25000"/>
                  </a:prstClr>
                </a:solidFill>
                <a:latin typeface="宋体"/>
                <a:ea typeface="宋体"/>
              </a:rPr>
              <a:t>添加标题</a:t>
            </a:r>
            <a:endParaRPr dirty="0">
              <a:solidFill>
                <a:prstClr val="black">
                  <a:lumMod val="75000"/>
                  <a:lumOff val="25000"/>
                </a:prstClr>
              </a:solidFill>
              <a:ea typeface="+mn-ea"/>
            </a:endParaRPr>
          </a:p>
        </p:txBody>
      </p:sp>
      <p:sp>
        <p:nvSpPr>
          <p:cNvPr id="42" name="Shape 17979"/>
          <p:cNvSpPr/>
          <p:nvPr/>
        </p:nvSpPr>
        <p:spPr>
          <a:xfrm>
            <a:off x="3027270" y="3028935"/>
            <a:ext cx="1262933" cy="923821"/>
          </a:xfrm>
          <a:prstGeom prst="rect">
            <a:avLst/>
          </a:prstGeom>
          <a:noFill/>
          <a:ln w="12700" cap="flat">
            <a:noFill/>
            <a:miter lim="400000"/>
          </a:ln>
          <a:effectLst/>
        </p:spPr>
        <p:txBody>
          <a:bodyPr wrap="square" lIns="0" tIns="0" rIns="0" bIns="0" numCol="1" anchor="t">
            <a:normAutofit fontScale="55000" lnSpcReduction="20000"/>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fontAlgn="base">
              <a:spcAft>
                <a:spcPct val="0"/>
              </a:spcAft>
              <a:defRPr sz="1800">
                <a:solidFill>
                  <a:srgbClr val="000000"/>
                </a:solidFill>
                <a:uFillTx/>
              </a:defRPr>
            </a:pPr>
            <a:r>
              <a:rPr lang="zh-CN" altLang="en-US" sz="1800" dirty="0">
                <a:solidFill>
                  <a:prstClr val="black">
                    <a:lumMod val="75000"/>
                    <a:lumOff val="25000"/>
                  </a:prstClr>
                </a:solidFill>
                <a:uFillTx/>
                <a:latin typeface="宋体"/>
                <a:ea typeface="宋体"/>
              </a:rPr>
              <a:t>单击此处添加文本单击此处添加文本单击此处添加文本单击此处添加文本单击此处添加文本单击此处添加文本</a:t>
            </a:r>
            <a:endParaRPr dirty="0">
              <a:solidFill>
                <a:prstClr val="black">
                  <a:lumMod val="75000"/>
                  <a:lumOff val="25000"/>
                </a:prstClr>
              </a:solidFill>
              <a:ea typeface="+mn-ea"/>
            </a:endParaRPr>
          </a:p>
        </p:txBody>
      </p:sp>
      <p:sp>
        <p:nvSpPr>
          <p:cNvPr id="43" name="Shape 17981"/>
          <p:cNvSpPr/>
          <p:nvPr/>
        </p:nvSpPr>
        <p:spPr>
          <a:xfrm>
            <a:off x="6759974" y="2865396"/>
            <a:ext cx="1156102" cy="243841"/>
          </a:xfrm>
          <a:prstGeom prst="rect">
            <a:avLst/>
          </a:prstGeom>
          <a:noFill/>
          <a:ln w="12700" cap="flat">
            <a:noFill/>
            <a:miter lim="400000"/>
          </a:ln>
          <a:effectLst/>
        </p:spPr>
        <p:txBody>
          <a:bodyPr wrap="square" lIns="45719" tIns="45719" rIns="45719" bIns="45719" numCol="1" anchor="t">
            <a:spAutoFit/>
          </a:bodyPr>
          <a:lstStyle>
            <a:lvl1pPr>
              <a:defRPr sz="1000">
                <a:solidFill>
                  <a:srgbClr val="595959"/>
                </a:solidFill>
                <a:uFill>
                  <a:solidFill>
                    <a:srgbClr val="595959"/>
                  </a:solidFill>
                </a:uFill>
                <a:latin typeface="Roboto Condensed Regular"/>
                <a:ea typeface="Roboto Condensed Regular"/>
                <a:cs typeface="Roboto Condensed Regular"/>
                <a:sym typeface="Roboto Condensed Regular"/>
              </a:defRPr>
            </a:lvl1pPr>
          </a:lstStyle>
          <a:p>
            <a:pPr fontAlgn="base">
              <a:spcBef>
                <a:spcPct val="0"/>
              </a:spcBef>
              <a:spcAft>
                <a:spcPct val="0"/>
              </a:spcAft>
              <a:defRPr sz="1800">
                <a:solidFill>
                  <a:srgbClr val="000000"/>
                </a:solidFill>
                <a:uFillTx/>
              </a:defRPr>
            </a:pPr>
            <a:r>
              <a:rPr lang="zh-CN" altLang="en-US" dirty="0">
                <a:solidFill>
                  <a:prstClr val="black">
                    <a:lumMod val="75000"/>
                    <a:lumOff val="25000"/>
                  </a:prstClr>
                </a:solidFill>
                <a:latin typeface="宋体"/>
                <a:ea typeface="宋体"/>
              </a:rPr>
              <a:t>添加标题</a:t>
            </a:r>
            <a:endParaRPr dirty="0">
              <a:solidFill>
                <a:prstClr val="black">
                  <a:lumMod val="75000"/>
                  <a:lumOff val="25000"/>
                </a:prstClr>
              </a:solidFill>
              <a:ea typeface="+mn-ea"/>
            </a:endParaRPr>
          </a:p>
        </p:txBody>
      </p:sp>
      <p:sp>
        <p:nvSpPr>
          <p:cNvPr id="44" name="Shape 17982"/>
          <p:cNvSpPr/>
          <p:nvPr/>
        </p:nvSpPr>
        <p:spPr>
          <a:xfrm>
            <a:off x="6759973" y="3416559"/>
            <a:ext cx="1262932" cy="923821"/>
          </a:xfrm>
          <a:prstGeom prst="rect">
            <a:avLst/>
          </a:prstGeom>
          <a:noFill/>
          <a:ln w="12700" cap="flat">
            <a:noFill/>
            <a:miter lim="400000"/>
          </a:ln>
          <a:effectLst/>
        </p:spPr>
        <p:txBody>
          <a:bodyPr wrap="square" lIns="0" tIns="0" rIns="0" bIns="0" numCol="1" anchor="t">
            <a:normAutofit fontScale="55000" lnSpcReduction="20000"/>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fontAlgn="base">
              <a:spcAft>
                <a:spcPct val="0"/>
              </a:spcAft>
              <a:defRPr sz="1800">
                <a:solidFill>
                  <a:srgbClr val="000000"/>
                </a:solidFill>
                <a:uFillTx/>
              </a:defRPr>
            </a:pPr>
            <a:r>
              <a:rPr lang="zh-CN" altLang="en-US" sz="1800" dirty="0">
                <a:solidFill>
                  <a:prstClr val="black">
                    <a:lumMod val="75000"/>
                    <a:lumOff val="25000"/>
                  </a:prstClr>
                </a:solidFill>
                <a:uFillTx/>
                <a:latin typeface="宋体"/>
                <a:ea typeface="宋体"/>
              </a:rPr>
              <a:t>单击此处添加文本单击此处添加文本单击此处添加文本单击此处添加文本单击此处添加文本单击此处添加文本</a:t>
            </a:r>
            <a:endParaRPr dirty="0">
              <a:solidFill>
                <a:prstClr val="black">
                  <a:lumMod val="75000"/>
                  <a:lumOff val="25000"/>
                </a:prstClr>
              </a:solidFill>
              <a:ea typeface="+mn-ea"/>
            </a:endParaRPr>
          </a:p>
        </p:txBody>
      </p:sp>
      <p:sp>
        <p:nvSpPr>
          <p:cNvPr id="45" name="Shape 17984"/>
          <p:cNvSpPr/>
          <p:nvPr/>
        </p:nvSpPr>
        <p:spPr>
          <a:xfrm>
            <a:off x="1106119" y="2577918"/>
            <a:ext cx="1156102" cy="243841"/>
          </a:xfrm>
          <a:prstGeom prst="rect">
            <a:avLst/>
          </a:prstGeom>
          <a:noFill/>
          <a:ln w="12700" cap="flat">
            <a:noFill/>
            <a:miter lim="400000"/>
          </a:ln>
          <a:effectLst/>
        </p:spPr>
        <p:txBody>
          <a:bodyPr wrap="square" lIns="45719" tIns="45719" rIns="45719" bIns="45719" numCol="1" anchor="t">
            <a:spAutoFit/>
          </a:bodyPr>
          <a:lstStyle>
            <a:lvl1pPr>
              <a:defRPr sz="1000">
                <a:solidFill>
                  <a:srgbClr val="595959"/>
                </a:solidFill>
                <a:uFill>
                  <a:solidFill>
                    <a:srgbClr val="595959"/>
                  </a:solidFill>
                </a:uFill>
                <a:latin typeface="Roboto Condensed Regular"/>
                <a:ea typeface="Roboto Condensed Regular"/>
                <a:cs typeface="Roboto Condensed Regular"/>
                <a:sym typeface="Roboto Condensed Regular"/>
              </a:defRPr>
            </a:lvl1pPr>
          </a:lstStyle>
          <a:p>
            <a:pPr fontAlgn="base">
              <a:spcBef>
                <a:spcPct val="0"/>
              </a:spcBef>
              <a:spcAft>
                <a:spcPct val="0"/>
              </a:spcAft>
              <a:defRPr sz="1800">
                <a:solidFill>
                  <a:srgbClr val="000000"/>
                </a:solidFill>
                <a:uFillTx/>
              </a:defRPr>
            </a:pPr>
            <a:r>
              <a:rPr lang="zh-CN" altLang="en-US" dirty="0">
                <a:solidFill>
                  <a:prstClr val="black">
                    <a:lumMod val="75000"/>
                    <a:lumOff val="25000"/>
                  </a:prstClr>
                </a:solidFill>
                <a:latin typeface="宋体"/>
                <a:ea typeface="宋体"/>
              </a:rPr>
              <a:t>添加标题</a:t>
            </a:r>
            <a:endParaRPr dirty="0">
              <a:solidFill>
                <a:prstClr val="black">
                  <a:lumMod val="75000"/>
                  <a:lumOff val="25000"/>
                </a:prstClr>
              </a:solidFill>
              <a:ea typeface="+mn-ea"/>
            </a:endParaRPr>
          </a:p>
        </p:txBody>
      </p:sp>
      <p:sp>
        <p:nvSpPr>
          <p:cNvPr id="46" name="Shape 17985"/>
          <p:cNvSpPr/>
          <p:nvPr/>
        </p:nvSpPr>
        <p:spPr>
          <a:xfrm>
            <a:off x="1106118" y="3129081"/>
            <a:ext cx="1262932" cy="923821"/>
          </a:xfrm>
          <a:prstGeom prst="rect">
            <a:avLst/>
          </a:prstGeom>
          <a:noFill/>
          <a:ln w="12700" cap="flat">
            <a:noFill/>
            <a:miter lim="400000"/>
          </a:ln>
          <a:effectLst/>
        </p:spPr>
        <p:txBody>
          <a:bodyPr wrap="square" lIns="0" tIns="0" rIns="0" bIns="0" numCol="1" anchor="t">
            <a:normAutofit fontScale="55000" lnSpcReduction="20000"/>
          </a:bodyPr>
          <a:lstStyle>
            <a:lvl1pPr>
              <a:lnSpc>
                <a:spcPct val="120000"/>
              </a:lnSpc>
              <a:spcBef>
                <a:spcPts val="100"/>
              </a:spcBef>
              <a:defRPr sz="800">
                <a:solidFill>
                  <a:srgbClr val="808080"/>
                </a:solidFill>
                <a:uFill>
                  <a:solidFill>
                    <a:srgbClr val="808080"/>
                  </a:solidFill>
                </a:uFill>
                <a:latin typeface="Roboto condensed"/>
                <a:ea typeface="Roboto condensed"/>
                <a:cs typeface="Roboto condensed"/>
                <a:sym typeface="Roboto condensed"/>
              </a:defRPr>
            </a:lvl1pPr>
          </a:lstStyle>
          <a:p>
            <a:pPr fontAlgn="base">
              <a:spcAft>
                <a:spcPct val="0"/>
              </a:spcAft>
              <a:defRPr sz="1800">
                <a:solidFill>
                  <a:srgbClr val="000000"/>
                </a:solidFill>
                <a:uFillTx/>
              </a:defRPr>
            </a:pPr>
            <a:r>
              <a:rPr lang="zh-CN" altLang="en-US" sz="1800" dirty="0">
                <a:solidFill>
                  <a:prstClr val="black">
                    <a:lumMod val="75000"/>
                    <a:lumOff val="25000"/>
                  </a:prstClr>
                </a:solidFill>
                <a:uFillTx/>
                <a:latin typeface="宋体"/>
                <a:ea typeface="宋体"/>
              </a:rPr>
              <a:t>单击此处添加文本单击此处添加文本单击此处添加文本单击此处添加文本单击此处添加文本单击此处添加文本</a:t>
            </a:r>
            <a:endParaRPr dirty="0">
              <a:solidFill>
                <a:prstClr val="black">
                  <a:lumMod val="75000"/>
                  <a:lumOff val="25000"/>
                </a:prstClr>
              </a:solidFill>
              <a:ea typeface="+mn-ea"/>
            </a:endParaRPr>
          </a:p>
        </p:txBody>
      </p:sp>
      <p:grpSp>
        <p:nvGrpSpPr>
          <p:cNvPr id="2" name="组合 1"/>
          <p:cNvGrpSpPr/>
          <p:nvPr/>
        </p:nvGrpSpPr>
        <p:grpSpPr>
          <a:xfrm>
            <a:off x="1146530" y="2034310"/>
            <a:ext cx="485604" cy="539340"/>
            <a:chOff x="1146530" y="2034310"/>
            <a:chExt cx="485604" cy="539340"/>
          </a:xfrm>
        </p:grpSpPr>
        <p:sp>
          <p:nvSpPr>
            <p:cNvPr id="55" name="Shape 17999"/>
            <p:cNvSpPr/>
            <p:nvPr/>
          </p:nvSpPr>
          <p:spPr>
            <a:xfrm>
              <a:off x="1146530" y="2034310"/>
              <a:ext cx="485604" cy="4856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cap="flat">
              <a:noFill/>
              <a:miter lim="400000"/>
            </a:ln>
            <a:effectLst/>
          </p:spPr>
          <p:txBody>
            <a:bodyPr wrap="square" lIns="0" tIns="0" rIns="0" bIns="0" numCol="1" anchor="ctr">
              <a:noAutofit/>
            </a:bodyPr>
            <a:lstStyle/>
            <a:p>
              <a:pPr algn="ctr" fontAlgn="base">
                <a:spcBef>
                  <a:spcPct val="0"/>
                </a:spcBef>
                <a:spcAft>
                  <a:spcPct val="0"/>
                </a:spcAft>
                <a:defRPr>
                  <a:solidFill>
                    <a:srgbClr val="FFFFFF"/>
                  </a:solidFill>
                  <a:uFill>
                    <a:solidFill>
                      <a:srgbClr val="FFFFFF"/>
                    </a:solidFill>
                  </a:uFill>
                </a:defRPr>
              </a:pPr>
              <a:endParaRPr>
                <a:solidFill>
                  <a:prstClr val="white"/>
                </a:solidFill>
                <a:uFill>
                  <a:solidFill>
                    <a:srgbClr val="FFFFFF"/>
                  </a:solidFill>
                </a:uFill>
                <a:ea typeface="宋体" pitchFamily="2" charset="-122"/>
              </a:endParaRPr>
            </a:p>
          </p:txBody>
        </p:sp>
        <p:sp>
          <p:nvSpPr>
            <p:cNvPr id="3" name="TextBox 2"/>
            <p:cNvSpPr txBox="1"/>
            <p:nvPr/>
          </p:nvSpPr>
          <p:spPr>
            <a:xfrm>
              <a:off x="1238489" y="2111985"/>
              <a:ext cx="356188" cy="461665"/>
            </a:xfrm>
            <a:prstGeom prst="rect">
              <a:avLst/>
            </a:prstGeom>
            <a:noFill/>
          </p:spPr>
          <p:txBody>
            <a:bodyPr wrap="none" rtlCol="0">
              <a:spAutoFit/>
            </a:bodyPr>
            <a:lstStyle/>
            <a:p>
              <a:pPr fontAlgn="base">
                <a:spcBef>
                  <a:spcPct val="0"/>
                </a:spcBef>
                <a:spcAft>
                  <a:spcPct val="0"/>
                </a:spcAft>
              </a:pPr>
              <a:r>
                <a:rPr lang="en-US" altLang="zh-CN" sz="2400" b="1" dirty="0">
                  <a:solidFill>
                    <a:prstClr val="white"/>
                  </a:solidFill>
                </a:rPr>
                <a:t>1</a:t>
              </a:r>
              <a:endParaRPr lang="zh-CN" altLang="en-US" sz="2400" b="1" dirty="0">
                <a:solidFill>
                  <a:prstClr val="white"/>
                </a:solidFill>
              </a:endParaRPr>
            </a:p>
          </p:txBody>
        </p:sp>
      </p:grpSp>
      <p:grpSp>
        <p:nvGrpSpPr>
          <p:cNvPr id="4" name="组合 3"/>
          <p:cNvGrpSpPr/>
          <p:nvPr/>
        </p:nvGrpSpPr>
        <p:grpSpPr>
          <a:xfrm>
            <a:off x="3076930" y="1942664"/>
            <a:ext cx="485604" cy="519801"/>
            <a:chOff x="3076930" y="1942664"/>
            <a:chExt cx="485604" cy="519801"/>
          </a:xfrm>
        </p:grpSpPr>
        <p:sp>
          <p:nvSpPr>
            <p:cNvPr id="51" name="Shape 17993"/>
            <p:cNvSpPr/>
            <p:nvPr/>
          </p:nvSpPr>
          <p:spPr>
            <a:xfrm>
              <a:off x="3076930" y="1942664"/>
              <a:ext cx="485604" cy="4856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12700" cap="flat">
              <a:noFill/>
              <a:miter lim="400000"/>
            </a:ln>
            <a:effectLst/>
          </p:spPr>
          <p:txBody>
            <a:bodyPr wrap="square" lIns="0" tIns="0" rIns="0" bIns="0" numCol="1" anchor="ctr">
              <a:noAutofit/>
            </a:bodyPr>
            <a:lstStyle/>
            <a:p>
              <a:pPr algn="ctr" fontAlgn="base">
                <a:spcBef>
                  <a:spcPct val="0"/>
                </a:spcBef>
                <a:spcAft>
                  <a:spcPct val="0"/>
                </a:spcAft>
                <a:defRPr>
                  <a:solidFill>
                    <a:srgbClr val="FFFFFF"/>
                  </a:solidFill>
                  <a:uFill>
                    <a:solidFill>
                      <a:srgbClr val="FFFFFF"/>
                    </a:solidFill>
                  </a:uFill>
                </a:defRPr>
              </a:pPr>
              <a:endParaRPr sz="2400" b="1">
                <a:solidFill>
                  <a:prstClr val="white"/>
                </a:solidFill>
                <a:uFill>
                  <a:solidFill>
                    <a:srgbClr val="FFFFFF"/>
                  </a:solidFill>
                </a:uFill>
                <a:ea typeface="宋体" pitchFamily="2" charset="-122"/>
              </a:endParaRPr>
            </a:p>
          </p:txBody>
        </p:sp>
        <p:sp>
          <p:nvSpPr>
            <p:cNvPr id="62" name="TextBox 61"/>
            <p:cNvSpPr txBox="1"/>
            <p:nvPr/>
          </p:nvSpPr>
          <p:spPr>
            <a:xfrm>
              <a:off x="3168889" y="2000800"/>
              <a:ext cx="356188" cy="461665"/>
            </a:xfrm>
            <a:prstGeom prst="rect">
              <a:avLst/>
            </a:prstGeom>
            <a:noFill/>
          </p:spPr>
          <p:txBody>
            <a:bodyPr wrap="none" rtlCol="0">
              <a:spAutoFit/>
            </a:bodyPr>
            <a:lstStyle/>
            <a:p>
              <a:pPr fontAlgn="base">
                <a:spcBef>
                  <a:spcPct val="0"/>
                </a:spcBef>
                <a:spcAft>
                  <a:spcPct val="0"/>
                </a:spcAft>
              </a:pPr>
              <a:r>
                <a:rPr lang="en-US" altLang="zh-CN" sz="2400" b="1" dirty="0">
                  <a:solidFill>
                    <a:prstClr val="white"/>
                  </a:solidFill>
                </a:rPr>
                <a:t>2</a:t>
              </a:r>
              <a:endParaRPr lang="zh-CN" altLang="en-US" sz="2400" b="1" dirty="0">
                <a:solidFill>
                  <a:prstClr val="white"/>
                </a:solidFill>
              </a:endParaRPr>
            </a:p>
          </p:txBody>
        </p:sp>
      </p:grpSp>
      <p:grpSp>
        <p:nvGrpSpPr>
          <p:cNvPr id="5" name="组合 4"/>
          <p:cNvGrpSpPr/>
          <p:nvPr/>
        </p:nvGrpSpPr>
        <p:grpSpPr>
          <a:xfrm>
            <a:off x="4979115" y="1603065"/>
            <a:ext cx="485604" cy="523578"/>
            <a:chOff x="4979115" y="1603065"/>
            <a:chExt cx="485604" cy="523578"/>
          </a:xfrm>
        </p:grpSpPr>
        <p:sp>
          <p:nvSpPr>
            <p:cNvPr id="59" name="Shape 18005"/>
            <p:cNvSpPr/>
            <p:nvPr/>
          </p:nvSpPr>
          <p:spPr>
            <a:xfrm>
              <a:off x="4979115" y="1603065"/>
              <a:ext cx="485604" cy="4856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3"/>
            </a:solidFill>
            <a:ln w="12700" cap="flat">
              <a:noFill/>
              <a:miter lim="400000"/>
            </a:ln>
            <a:effectLst/>
          </p:spPr>
          <p:txBody>
            <a:bodyPr wrap="square" lIns="0" tIns="0" rIns="0" bIns="0" numCol="1" anchor="ctr">
              <a:noAutofit/>
            </a:bodyPr>
            <a:lstStyle/>
            <a:p>
              <a:pPr algn="ctr" fontAlgn="base">
                <a:spcBef>
                  <a:spcPct val="0"/>
                </a:spcBef>
                <a:spcAft>
                  <a:spcPct val="0"/>
                </a:spcAft>
                <a:defRPr>
                  <a:solidFill>
                    <a:srgbClr val="FFFFFF"/>
                  </a:solidFill>
                  <a:uFill>
                    <a:solidFill>
                      <a:srgbClr val="FFFFFF"/>
                    </a:solidFill>
                  </a:uFill>
                </a:defRPr>
              </a:pPr>
              <a:endParaRPr sz="2400" b="1">
                <a:solidFill>
                  <a:prstClr val="white"/>
                </a:solidFill>
                <a:uFill>
                  <a:solidFill>
                    <a:srgbClr val="FFFFFF"/>
                  </a:solidFill>
                </a:uFill>
                <a:ea typeface="宋体" pitchFamily="2" charset="-122"/>
              </a:endParaRPr>
            </a:p>
          </p:txBody>
        </p:sp>
        <p:sp>
          <p:nvSpPr>
            <p:cNvPr id="63" name="TextBox 62"/>
            <p:cNvSpPr txBox="1"/>
            <p:nvPr/>
          </p:nvSpPr>
          <p:spPr>
            <a:xfrm>
              <a:off x="5071074" y="1664978"/>
              <a:ext cx="356188" cy="461665"/>
            </a:xfrm>
            <a:prstGeom prst="rect">
              <a:avLst/>
            </a:prstGeom>
            <a:noFill/>
          </p:spPr>
          <p:txBody>
            <a:bodyPr wrap="none" rtlCol="0">
              <a:spAutoFit/>
            </a:bodyPr>
            <a:lstStyle/>
            <a:p>
              <a:pPr fontAlgn="base">
                <a:spcBef>
                  <a:spcPct val="0"/>
                </a:spcBef>
                <a:spcAft>
                  <a:spcPct val="0"/>
                </a:spcAft>
              </a:pPr>
              <a:r>
                <a:rPr lang="en-US" altLang="zh-CN" sz="2400" b="1" dirty="0">
                  <a:solidFill>
                    <a:prstClr val="white"/>
                  </a:solidFill>
                </a:rPr>
                <a:t>3</a:t>
              </a:r>
              <a:endParaRPr lang="zh-CN" altLang="en-US" sz="2400" b="1" dirty="0">
                <a:solidFill>
                  <a:prstClr val="white"/>
                </a:solidFill>
              </a:endParaRPr>
            </a:p>
          </p:txBody>
        </p:sp>
      </p:grpSp>
      <p:grpSp>
        <p:nvGrpSpPr>
          <p:cNvPr id="6" name="组合 5"/>
          <p:cNvGrpSpPr/>
          <p:nvPr/>
        </p:nvGrpSpPr>
        <p:grpSpPr>
          <a:xfrm>
            <a:off x="6809633" y="2335119"/>
            <a:ext cx="485604" cy="519798"/>
            <a:chOff x="6809633" y="2335119"/>
            <a:chExt cx="485604" cy="519798"/>
          </a:xfrm>
        </p:grpSpPr>
        <p:sp>
          <p:nvSpPr>
            <p:cNvPr id="47" name="Shape 17987"/>
            <p:cNvSpPr/>
            <p:nvPr/>
          </p:nvSpPr>
          <p:spPr>
            <a:xfrm>
              <a:off x="6809633" y="2335119"/>
              <a:ext cx="485604" cy="4856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4"/>
            </a:solidFill>
            <a:ln w="12700" cap="flat">
              <a:noFill/>
              <a:miter lim="400000"/>
            </a:ln>
            <a:effectLst/>
          </p:spPr>
          <p:txBody>
            <a:bodyPr wrap="square" lIns="0" tIns="0" rIns="0" bIns="0" numCol="1" anchor="ctr">
              <a:noAutofit/>
            </a:bodyPr>
            <a:lstStyle/>
            <a:p>
              <a:pPr algn="ctr" fontAlgn="base">
                <a:spcBef>
                  <a:spcPct val="0"/>
                </a:spcBef>
                <a:spcAft>
                  <a:spcPct val="0"/>
                </a:spcAft>
                <a:defRPr>
                  <a:solidFill>
                    <a:srgbClr val="FFFFFF"/>
                  </a:solidFill>
                  <a:uFill>
                    <a:solidFill>
                      <a:srgbClr val="FFFFFF"/>
                    </a:solidFill>
                  </a:uFill>
                </a:defRPr>
              </a:pPr>
              <a:endParaRPr sz="2400" b="1">
                <a:solidFill>
                  <a:prstClr val="white"/>
                </a:solidFill>
                <a:uFill>
                  <a:solidFill>
                    <a:srgbClr val="FFFFFF"/>
                  </a:solidFill>
                </a:uFill>
                <a:ea typeface="宋体" pitchFamily="2" charset="-122"/>
              </a:endParaRPr>
            </a:p>
          </p:txBody>
        </p:sp>
        <p:sp>
          <p:nvSpPr>
            <p:cNvPr id="64" name="TextBox 63"/>
            <p:cNvSpPr txBox="1"/>
            <p:nvPr/>
          </p:nvSpPr>
          <p:spPr>
            <a:xfrm>
              <a:off x="6901592" y="2393252"/>
              <a:ext cx="356188" cy="461665"/>
            </a:xfrm>
            <a:prstGeom prst="rect">
              <a:avLst/>
            </a:prstGeom>
            <a:noFill/>
          </p:spPr>
          <p:txBody>
            <a:bodyPr wrap="none" rtlCol="0">
              <a:spAutoFit/>
            </a:bodyPr>
            <a:lstStyle/>
            <a:p>
              <a:pPr fontAlgn="base">
                <a:spcBef>
                  <a:spcPct val="0"/>
                </a:spcBef>
                <a:spcAft>
                  <a:spcPct val="0"/>
                </a:spcAft>
              </a:pPr>
              <a:r>
                <a:rPr lang="en-US" altLang="zh-CN" sz="2400" b="1" dirty="0">
                  <a:solidFill>
                    <a:prstClr val="white"/>
                  </a:solidFill>
                </a:rPr>
                <a:t>4</a:t>
              </a:r>
              <a:endParaRPr lang="zh-CN" altLang="en-US" sz="2400" b="1" dirty="0">
                <a:solidFill>
                  <a:prstClr val="white"/>
                </a:solidFill>
              </a:endParaRPr>
            </a:p>
          </p:txBody>
        </p:sp>
      </p:grpSp>
    </p:spTree>
    <p:extLst>
      <p:ext uri="{BB962C8B-B14F-4D97-AF65-F5344CB8AC3E}">
        <p14:creationId xmlns:p14="http://schemas.microsoft.com/office/powerpoint/2010/main" val="149903807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1000"/>
                                        <p:tgtEl>
                                          <p:spTgt spid="38"/>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wipe(left)">
                                      <p:cBhvr>
                                        <p:cTn id="35" dur="500"/>
                                        <p:tgtEl>
                                          <p:spTgt spid="45"/>
                                        </p:tgtEl>
                                      </p:cBhvr>
                                    </p:animEffect>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1000"/>
                                        <p:tgtEl>
                                          <p:spTgt spid="46"/>
                                        </p:tgtEl>
                                      </p:cBhvr>
                                    </p:animEffect>
                                    <p:anim calcmode="lin" valueType="num">
                                      <p:cBhvr>
                                        <p:cTn id="40" dur="1000" fill="hold"/>
                                        <p:tgtEl>
                                          <p:spTgt spid="46"/>
                                        </p:tgtEl>
                                        <p:attrNameLst>
                                          <p:attrName>ppt_x</p:attrName>
                                        </p:attrNameLst>
                                      </p:cBhvr>
                                      <p:tavLst>
                                        <p:tav tm="0">
                                          <p:val>
                                            <p:strVal val="#ppt_x"/>
                                          </p:val>
                                        </p:tav>
                                        <p:tav tm="100000">
                                          <p:val>
                                            <p:strVal val="#ppt_x"/>
                                          </p:val>
                                        </p:tav>
                                      </p:tavLst>
                                    </p:anim>
                                    <p:anim calcmode="lin" valueType="num">
                                      <p:cBhvr>
                                        <p:cTn id="41" dur="1000" fill="hold"/>
                                        <p:tgtEl>
                                          <p:spTgt spid="46"/>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left)">
                                      <p:cBhvr>
                                        <p:cTn id="45" dur="500"/>
                                        <p:tgtEl>
                                          <p:spTgt spid="41"/>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1000"/>
                                        <p:tgtEl>
                                          <p:spTgt spid="42"/>
                                        </p:tgtEl>
                                      </p:cBhvr>
                                    </p:animEffect>
                                    <p:anim calcmode="lin" valueType="num">
                                      <p:cBhvr>
                                        <p:cTn id="50" dur="1000" fill="hold"/>
                                        <p:tgtEl>
                                          <p:spTgt spid="42"/>
                                        </p:tgtEl>
                                        <p:attrNameLst>
                                          <p:attrName>ppt_x</p:attrName>
                                        </p:attrNameLst>
                                      </p:cBhvr>
                                      <p:tavLst>
                                        <p:tav tm="0">
                                          <p:val>
                                            <p:strVal val="#ppt_x"/>
                                          </p:val>
                                        </p:tav>
                                        <p:tav tm="100000">
                                          <p:val>
                                            <p:strVal val="#ppt_x"/>
                                          </p:val>
                                        </p:tav>
                                      </p:tavLst>
                                    </p:anim>
                                    <p:anim calcmode="lin" valueType="num">
                                      <p:cBhvr>
                                        <p:cTn id="51" dur="1000" fill="hold"/>
                                        <p:tgtEl>
                                          <p:spTgt spid="42"/>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6500"/>
                            </p:stCondLst>
                            <p:childTnLst>
                              <p:par>
                                <p:cTn id="57" presetID="42"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1000"/>
                                        <p:tgtEl>
                                          <p:spTgt spid="40"/>
                                        </p:tgtEl>
                                      </p:cBhvr>
                                    </p:animEffect>
                                    <p:anim calcmode="lin" valueType="num">
                                      <p:cBhvr>
                                        <p:cTn id="60" dur="1000" fill="hold"/>
                                        <p:tgtEl>
                                          <p:spTgt spid="40"/>
                                        </p:tgtEl>
                                        <p:attrNameLst>
                                          <p:attrName>ppt_x</p:attrName>
                                        </p:attrNameLst>
                                      </p:cBhvr>
                                      <p:tavLst>
                                        <p:tav tm="0">
                                          <p:val>
                                            <p:strVal val="#ppt_x"/>
                                          </p:val>
                                        </p:tav>
                                        <p:tav tm="100000">
                                          <p:val>
                                            <p:strVal val="#ppt_x"/>
                                          </p:val>
                                        </p:tav>
                                      </p:tavLst>
                                    </p:anim>
                                    <p:anim calcmode="lin" valueType="num">
                                      <p:cBhvr>
                                        <p:cTn id="61" dur="1000" fill="hold"/>
                                        <p:tgtEl>
                                          <p:spTgt spid="40"/>
                                        </p:tgtEl>
                                        <p:attrNameLst>
                                          <p:attrName>ppt_y</p:attrName>
                                        </p:attrNameLst>
                                      </p:cBhvr>
                                      <p:tavLst>
                                        <p:tav tm="0">
                                          <p:val>
                                            <p:strVal val="#ppt_y+.1"/>
                                          </p:val>
                                        </p:tav>
                                        <p:tav tm="100000">
                                          <p:val>
                                            <p:strVal val="#ppt_y"/>
                                          </p:val>
                                        </p:tav>
                                      </p:tavLst>
                                    </p:anim>
                                  </p:childTnLst>
                                </p:cTn>
                              </p:par>
                            </p:childTnLst>
                          </p:cTn>
                        </p:par>
                        <p:par>
                          <p:cTn id="62" fill="hold">
                            <p:stCondLst>
                              <p:cond delay="7500"/>
                            </p:stCondLst>
                            <p:childTnLst>
                              <p:par>
                                <p:cTn id="63" presetID="22" presetClass="entr" presetSubtype="8"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left)">
                                      <p:cBhvr>
                                        <p:cTn id="65" dur="500"/>
                                        <p:tgtEl>
                                          <p:spTgt spid="43"/>
                                        </p:tgtEl>
                                      </p:cBhvr>
                                    </p:animEffect>
                                  </p:childTnLst>
                                </p:cTn>
                              </p:par>
                            </p:childTnLst>
                          </p:cTn>
                        </p:par>
                        <p:par>
                          <p:cTn id="66" fill="hold">
                            <p:stCondLst>
                              <p:cond delay="8000"/>
                            </p:stCondLst>
                            <p:childTnLst>
                              <p:par>
                                <p:cTn id="67" presetID="42" presetClass="entr" presetSubtype="0" fill="hold" grpId="0" nodeType="after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fade">
                                      <p:cBhvr>
                                        <p:cTn id="69" dur="1000"/>
                                        <p:tgtEl>
                                          <p:spTgt spid="44"/>
                                        </p:tgtEl>
                                      </p:cBhvr>
                                    </p:animEffect>
                                    <p:anim calcmode="lin" valueType="num">
                                      <p:cBhvr>
                                        <p:cTn id="70" dur="1000" fill="hold"/>
                                        <p:tgtEl>
                                          <p:spTgt spid="44"/>
                                        </p:tgtEl>
                                        <p:attrNameLst>
                                          <p:attrName>ppt_x</p:attrName>
                                        </p:attrNameLst>
                                      </p:cBhvr>
                                      <p:tavLst>
                                        <p:tav tm="0">
                                          <p:val>
                                            <p:strVal val="#ppt_x"/>
                                          </p:val>
                                        </p:tav>
                                        <p:tav tm="100000">
                                          <p:val>
                                            <p:strVal val="#ppt_x"/>
                                          </p:val>
                                        </p:tav>
                                      </p:tavLst>
                                    </p:anim>
                                    <p:anim calcmode="lin" valueType="num">
                                      <p:cBhvr>
                                        <p:cTn id="7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0" grpId="0"/>
      <p:bldP spid="41" grpId="0"/>
      <p:bldP spid="42" grpId="0"/>
      <p:bldP spid="43" grpId="0"/>
      <p:bldP spid="44" grpId="0"/>
      <p:bldP spid="45" grpId="0"/>
      <p:bldP spid="4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9" y="0"/>
            <a:ext cx="9136831" cy="5368756"/>
          </a:xfrm>
          <a:prstGeom prst="rect">
            <a:avLst/>
          </a:prstGeom>
        </p:spPr>
      </p:pic>
      <p:pic>
        <p:nvPicPr>
          <p:cNvPr id="18" name="图片 17"/>
          <p:cNvPicPr>
            <a:picLocks noChangeAspect="1"/>
          </p:cNvPicPr>
          <p:nvPr/>
        </p:nvPicPr>
        <p:blipFill>
          <a:blip r:embed="rId4" cstate="print">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7168" y="4064460"/>
            <a:ext cx="9144000" cy="1432649"/>
          </a:xfrm>
          <a:prstGeom prst="rect">
            <a:avLst/>
          </a:prstGeom>
        </p:spPr>
      </p:pic>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980" y="3136994"/>
            <a:ext cx="2279671" cy="2231762"/>
          </a:xfrm>
          <a:prstGeom prst="rect">
            <a:avLst/>
          </a:prstGeom>
        </p:spPr>
      </p:pic>
      <p:pic>
        <p:nvPicPr>
          <p:cNvPr id="20" name="图片 19"/>
          <p:cNvPicPr>
            <a:picLocks noChangeAspect="1"/>
          </p:cNvPicPr>
          <p:nvPr/>
        </p:nvPicPr>
        <p:blipFill>
          <a:blip r:embed="rId7" cstate="print">
            <a:extLst>
              <a:ext uri="{BEBA8EAE-BF5A-486C-A8C5-ECC9F3942E4B}">
                <a14:imgProps xmlns:a14="http://schemas.microsoft.com/office/drawing/2010/main">
                  <a14:imgLayer r:embed="rId8">
                    <a14:imgEffect>
                      <a14:saturation sat="200000"/>
                    </a14:imgEffect>
                  </a14:imgLayer>
                </a14:imgProps>
              </a:ext>
              <a:ext uri="{28A0092B-C50C-407E-A947-70E740481C1C}">
                <a14:useLocalDpi xmlns:a14="http://schemas.microsoft.com/office/drawing/2010/main" val="0"/>
              </a:ext>
            </a:extLst>
          </a:blip>
          <a:stretch>
            <a:fillRect/>
          </a:stretch>
        </p:blipFill>
        <p:spPr>
          <a:xfrm>
            <a:off x="5445147" y="1920628"/>
            <a:ext cx="3698852" cy="3454769"/>
          </a:xfrm>
          <a:prstGeom prst="rect">
            <a:avLst/>
          </a:prstGeom>
        </p:spPr>
      </p:pic>
      <p:grpSp>
        <p:nvGrpSpPr>
          <p:cNvPr id="21" name="组合 20"/>
          <p:cNvGrpSpPr/>
          <p:nvPr/>
        </p:nvGrpSpPr>
        <p:grpSpPr>
          <a:xfrm>
            <a:off x="7168" y="22710"/>
            <a:ext cx="3345631" cy="1704489"/>
            <a:chOff x="7168" y="22710"/>
            <a:chExt cx="3345631" cy="1704489"/>
          </a:xfrm>
        </p:grpSpPr>
        <p:pic>
          <p:nvPicPr>
            <p:cNvPr id="22" name="图片 21"/>
            <p:cNvPicPr>
              <a:picLocks noChangeAspect="1"/>
            </p:cNvPicPr>
            <p:nvPr/>
          </p:nvPicPr>
          <p:blipFill rotWithShape="1">
            <a:blip r:embed="rId9" cstate="print">
              <a:extLst>
                <a:ext uri="{28A0092B-C50C-407E-A947-70E740481C1C}">
                  <a14:useLocalDpi xmlns:a14="http://schemas.microsoft.com/office/drawing/2010/main" val="0"/>
                </a:ext>
              </a:extLst>
            </a:blip>
            <a:srcRect l="2788"/>
            <a:stretch/>
          </p:blipFill>
          <p:spPr>
            <a:xfrm>
              <a:off x="7168" y="22710"/>
              <a:ext cx="3345631" cy="1704489"/>
            </a:xfrm>
            <a:prstGeom prst="rect">
              <a:avLst/>
            </a:prstGeom>
          </p:spPr>
        </p:pic>
        <p:grpSp>
          <p:nvGrpSpPr>
            <p:cNvPr id="23" name="组合 22"/>
            <p:cNvGrpSpPr/>
            <p:nvPr/>
          </p:nvGrpSpPr>
          <p:grpSpPr>
            <a:xfrm>
              <a:off x="123825" y="511681"/>
              <a:ext cx="408689" cy="542419"/>
              <a:chOff x="161925" y="460881"/>
              <a:chExt cx="583381" cy="774273"/>
            </a:xfrm>
          </p:grpSpPr>
          <p:sp>
            <p:nvSpPr>
              <p:cNvPr id="24" name="五角星 23"/>
              <p:cNvSpPr/>
              <p:nvPr/>
            </p:nvSpPr>
            <p:spPr>
              <a:xfrm>
                <a:off x="161925" y="644525"/>
                <a:ext cx="342900" cy="34290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五角星 24"/>
              <p:cNvSpPr/>
              <p:nvPr/>
            </p:nvSpPr>
            <p:spPr>
              <a:xfrm rot="818973">
                <a:off x="514350" y="460881"/>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五角星 25"/>
              <p:cNvSpPr/>
              <p:nvPr/>
            </p:nvSpPr>
            <p:spPr>
              <a:xfrm>
                <a:off x="573856" y="690658"/>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五角星 26"/>
              <p:cNvSpPr/>
              <p:nvPr/>
            </p:nvSpPr>
            <p:spPr>
              <a:xfrm rot="857867">
                <a:off x="573856" y="902626"/>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角星 27"/>
              <p:cNvSpPr/>
              <p:nvPr/>
            </p:nvSpPr>
            <p:spPr>
              <a:xfrm rot="20193397">
                <a:off x="419099" y="1063704"/>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文本框 28"/>
          <p:cNvSpPr txBox="1"/>
          <p:nvPr/>
        </p:nvSpPr>
        <p:spPr>
          <a:xfrm>
            <a:off x="2477830" y="1874208"/>
            <a:ext cx="4636590" cy="584775"/>
          </a:xfrm>
          <a:prstGeom prst="rect">
            <a:avLst/>
          </a:prstGeom>
          <a:solidFill>
            <a:srgbClr val="FF0000"/>
          </a:solidFill>
        </p:spPr>
        <p:txBody>
          <a:bodyPr wrap="none" rtlCol="0">
            <a:spAutoFit/>
          </a:bodyPr>
          <a:lstStyle/>
          <a:p>
            <a:pPr lvl="0">
              <a:defRPr/>
            </a:pPr>
            <a:r>
              <a:rPr lang="zh-CN" altLang="en-US" sz="3200" b="1" dirty="0">
                <a:solidFill>
                  <a:schemeClr val="bg1"/>
                </a:solidFill>
                <a:latin typeface="微软雅黑" panose="020B0503020204020204" pitchFamily="34" charset="-122"/>
                <a:ea typeface="微软雅黑" panose="020B0503020204020204" pitchFamily="34" charset="-122"/>
              </a:rPr>
              <a:t>感谢观看  </a:t>
            </a:r>
            <a:r>
              <a:rPr lang="en-US" altLang="zh-CN" sz="3200" b="1" dirty="0">
                <a:solidFill>
                  <a:schemeClr val="bg1"/>
                </a:solidFill>
                <a:latin typeface="微软雅黑" panose="020B0503020204020204" pitchFamily="34" charset="-122"/>
                <a:ea typeface="微软雅黑" panose="020B0503020204020204" pitchFamily="34" charset="-122"/>
              </a:rPr>
              <a:t>THANK YOU</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3536806" y="1375719"/>
            <a:ext cx="2518638" cy="400110"/>
          </a:xfrm>
          <a:prstGeom prst="rect">
            <a:avLst/>
          </a:prstGeom>
          <a:noFill/>
        </p:spPr>
        <p:txBody>
          <a:bodyPr wrap="none" rtlCol="0">
            <a:spAutoFit/>
          </a:bodyPr>
          <a:lstStyle/>
          <a:p>
            <a:r>
              <a:rPr lang="en-US" altLang="zh-CN" sz="2000" dirty="0">
                <a:solidFill>
                  <a:srgbClr val="FF0000"/>
                </a:solidFill>
                <a:latin typeface="微软雅黑" panose="020B0503020204020204" pitchFamily="34" charset="-122"/>
                <a:ea typeface="微软雅黑" panose="020B0503020204020204" pitchFamily="34" charset="-122"/>
              </a:rPr>
              <a:t>2017POWERPOINT</a:t>
            </a:r>
          </a:p>
        </p:txBody>
      </p:sp>
      <p:sp>
        <p:nvSpPr>
          <p:cNvPr id="31" name="文本框 30"/>
          <p:cNvSpPr txBox="1"/>
          <p:nvPr/>
        </p:nvSpPr>
        <p:spPr>
          <a:xfrm>
            <a:off x="3342843" y="2650438"/>
            <a:ext cx="2906565"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汇报：</a:t>
            </a:r>
            <a:r>
              <a:rPr lang="en-US" altLang="zh-CN" sz="1600" dirty="0">
                <a:latin typeface="微软雅黑" panose="020B0503020204020204" pitchFamily="34" charset="-122"/>
                <a:ea typeface="微软雅黑" panose="020B0503020204020204" pitchFamily="34" charset="-122"/>
              </a:rPr>
              <a:t>XXXX       </a:t>
            </a:r>
            <a:r>
              <a:rPr lang="zh-CN" altLang="en-US" sz="1600" dirty="0">
                <a:latin typeface="微软雅黑" panose="020B0503020204020204" pitchFamily="34" charset="-122"/>
                <a:ea typeface="微软雅黑" panose="020B0503020204020204" pitchFamily="34" charset="-122"/>
              </a:rPr>
              <a:t>导师：</a:t>
            </a:r>
            <a:r>
              <a:rPr lang="en-US" altLang="zh-CN" sz="1600" dirty="0">
                <a:latin typeface="微软雅黑" panose="020B0503020204020204" pitchFamily="34" charset="-122"/>
                <a:ea typeface="微软雅黑" panose="020B0503020204020204" pitchFamily="34" charset="-122"/>
              </a:rPr>
              <a:t>XXXX</a:t>
            </a:r>
          </a:p>
        </p:txBody>
      </p:sp>
      <p:sp>
        <p:nvSpPr>
          <p:cNvPr id="32" name="圆角矩形 31"/>
          <p:cNvSpPr/>
          <p:nvPr/>
        </p:nvSpPr>
        <p:spPr>
          <a:xfrm>
            <a:off x="3270910" y="2650438"/>
            <a:ext cx="3050431" cy="33855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331428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1000"/>
                                        <p:tgtEl>
                                          <p:spTgt spid="1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750"/>
                                        <p:tgtEl>
                                          <p:spTgt spid="18"/>
                                        </p:tgtEl>
                                      </p:cBhvr>
                                    </p:animEffect>
                                  </p:childTnLst>
                                </p:cTn>
                              </p:par>
                            </p:childTnLst>
                          </p:cTn>
                        </p:par>
                        <p:par>
                          <p:cTn id="12" fill="hold">
                            <p:stCondLst>
                              <p:cond delay="1750"/>
                            </p:stCondLst>
                            <p:childTnLst>
                              <p:par>
                                <p:cTn id="13" presetID="42"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2750"/>
                            </p:stCondLst>
                            <p:childTnLst>
                              <p:par>
                                <p:cTn id="19" presetID="22" presetClass="entr" presetSubtype="4"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down)">
                                      <p:cBhvr>
                                        <p:cTn id="21" dur="1000"/>
                                        <p:tgtEl>
                                          <p:spTgt spid="20"/>
                                        </p:tgtEl>
                                      </p:cBhvr>
                                    </p:animEffect>
                                  </p:childTnLst>
                                </p:cTn>
                              </p:par>
                            </p:childTnLst>
                          </p:cTn>
                        </p:par>
                        <p:par>
                          <p:cTn id="22" fill="hold">
                            <p:stCondLst>
                              <p:cond delay="3750"/>
                            </p:stCondLst>
                            <p:childTnLst>
                              <p:par>
                                <p:cTn id="23" presetID="22" presetClass="entr" presetSubtype="8"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1000"/>
                                        <p:tgtEl>
                                          <p:spTgt spid="21"/>
                                        </p:tgtEl>
                                      </p:cBhvr>
                                    </p:animEffect>
                                  </p:childTnLst>
                                </p:cTn>
                              </p:par>
                            </p:childTnLst>
                          </p:cTn>
                        </p:par>
                        <p:par>
                          <p:cTn id="26" fill="hold">
                            <p:stCondLst>
                              <p:cond delay="475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30"/>
                                        </p:tgtEl>
                                        <p:attrNameLst>
                                          <p:attrName>style.visibility</p:attrName>
                                        </p:attrNameLst>
                                      </p:cBhvr>
                                      <p:to>
                                        <p:strVal val="visible"/>
                                      </p:to>
                                    </p:set>
                                    <p:anim by="(-#ppt_w*2)" calcmode="lin" valueType="num">
                                      <p:cBhvr rctx="PPT">
                                        <p:cTn id="29" dur="500" autoRev="1" fill="hold">
                                          <p:stCondLst>
                                            <p:cond delay="0"/>
                                          </p:stCondLst>
                                        </p:cTn>
                                        <p:tgtEl>
                                          <p:spTgt spid="30"/>
                                        </p:tgtEl>
                                        <p:attrNameLst>
                                          <p:attrName>ppt_w</p:attrName>
                                        </p:attrNameLst>
                                      </p:cBhvr>
                                    </p:anim>
                                    <p:anim by="(#ppt_w*0.50)" calcmode="lin" valueType="num">
                                      <p:cBhvr>
                                        <p:cTn id="30" dur="500" decel="50000" autoRev="1" fill="hold">
                                          <p:stCondLst>
                                            <p:cond delay="0"/>
                                          </p:stCondLst>
                                        </p:cTn>
                                        <p:tgtEl>
                                          <p:spTgt spid="30"/>
                                        </p:tgtEl>
                                        <p:attrNameLst>
                                          <p:attrName>ppt_x</p:attrName>
                                        </p:attrNameLst>
                                      </p:cBhvr>
                                    </p:anim>
                                    <p:anim from="(-#ppt_h/2)" to="(#ppt_y)" calcmode="lin" valueType="num">
                                      <p:cBhvr>
                                        <p:cTn id="31" dur="1000" fill="hold">
                                          <p:stCondLst>
                                            <p:cond delay="0"/>
                                          </p:stCondLst>
                                        </p:cTn>
                                        <p:tgtEl>
                                          <p:spTgt spid="30"/>
                                        </p:tgtEl>
                                        <p:attrNameLst>
                                          <p:attrName>ppt_y</p:attrName>
                                        </p:attrNameLst>
                                      </p:cBhvr>
                                    </p:anim>
                                    <p:animRot by="21600000">
                                      <p:cBhvr>
                                        <p:cTn id="32" dur="1000" fill="hold">
                                          <p:stCondLst>
                                            <p:cond delay="0"/>
                                          </p:stCondLst>
                                        </p:cTn>
                                        <p:tgtEl>
                                          <p:spTgt spid="30"/>
                                        </p:tgtEl>
                                        <p:attrNameLst>
                                          <p:attrName>r</p:attrName>
                                        </p:attrNameLst>
                                      </p:cBhvr>
                                    </p:animRot>
                                  </p:childTnLst>
                                </p:cTn>
                              </p:par>
                            </p:childTnLst>
                          </p:cTn>
                        </p:par>
                        <p:par>
                          <p:cTn id="33" fill="hold">
                            <p:stCondLst>
                              <p:cond delay="7050"/>
                            </p:stCondLst>
                            <p:childTnLst>
                              <p:par>
                                <p:cTn id="34" presetID="22" presetClass="entr" presetSubtype="8"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1000"/>
                                        <p:tgtEl>
                                          <p:spTgt spid="29"/>
                                        </p:tgtEl>
                                      </p:cBhvr>
                                    </p:animEffect>
                                  </p:childTnLst>
                                </p:cTn>
                              </p:par>
                            </p:childTnLst>
                          </p:cTn>
                        </p:par>
                        <p:par>
                          <p:cTn id="37" fill="hold">
                            <p:stCondLst>
                              <p:cond delay="8050"/>
                            </p:stCondLst>
                            <p:childTnLst>
                              <p:par>
                                <p:cTn id="38" presetID="22" presetClass="entr" presetSubtype="8"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69" y="0"/>
            <a:ext cx="9136831" cy="5368756"/>
          </a:xfrm>
          <a:prstGeom prst="rect">
            <a:avLst/>
          </a:prstGeom>
        </p:spPr>
      </p:pic>
      <p:grpSp>
        <p:nvGrpSpPr>
          <p:cNvPr id="17" name="组合 16"/>
          <p:cNvGrpSpPr/>
          <p:nvPr/>
        </p:nvGrpSpPr>
        <p:grpSpPr>
          <a:xfrm>
            <a:off x="7168" y="22710"/>
            <a:ext cx="9146634" cy="5494661"/>
            <a:chOff x="7168" y="22710"/>
            <a:chExt cx="9146634" cy="5494661"/>
          </a:xfrm>
        </p:grpSpPr>
        <p:pic>
          <p:nvPicPr>
            <p:cNvPr id="3" name="图片 2"/>
            <p:cNvPicPr>
              <a:picLocks noChangeAspect="1"/>
            </p:cNvPicPr>
            <p:nvPr/>
          </p:nvPicPr>
          <p:blipFill>
            <a:blip r:embed="rId7" cstate="print">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tretch>
              <a:fillRect/>
            </a:stretch>
          </p:blipFill>
          <p:spPr>
            <a:xfrm>
              <a:off x="9802" y="4084722"/>
              <a:ext cx="9144000" cy="1432649"/>
            </a:xfrm>
            <a:prstGeom prst="rect">
              <a:avLst/>
            </a:prstGeom>
          </p:spPr>
        </p:pic>
        <p:pic>
          <p:nvPicPr>
            <p:cNvPr id="5" name="图片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16980" y="3644770"/>
              <a:ext cx="1760995" cy="1723986"/>
            </a:xfrm>
            <a:prstGeom prst="rect">
              <a:avLst/>
            </a:prstGeom>
          </p:spPr>
        </p:pic>
        <p:pic>
          <p:nvPicPr>
            <p:cNvPr id="2" name="图片 1"/>
            <p:cNvPicPr>
              <a:picLocks noChangeAspect="1"/>
            </p:cNvPicPr>
            <p:nvPr/>
          </p:nvPicPr>
          <p:blipFill>
            <a:blip r:embed="rId10" cstate="print">
              <a:extLst>
                <a:ext uri="{BEBA8EAE-BF5A-486C-A8C5-ECC9F3942E4B}">
                  <a14:imgProps xmlns:a14="http://schemas.microsoft.com/office/drawing/2010/main">
                    <a14:imgLayer r:embed="rId11">
                      <a14:imgEffect>
                        <a14:saturation sat="200000"/>
                      </a14:imgEffect>
                    </a14:imgLayer>
                  </a14:imgProps>
                </a:ext>
                <a:ext uri="{28A0092B-C50C-407E-A947-70E740481C1C}">
                  <a14:useLocalDpi xmlns:a14="http://schemas.microsoft.com/office/drawing/2010/main" val="0"/>
                </a:ext>
              </a:extLst>
            </a:blip>
            <a:stretch>
              <a:fillRect/>
            </a:stretch>
          </p:blipFill>
          <p:spPr>
            <a:xfrm>
              <a:off x="5445147" y="1920628"/>
              <a:ext cx="3698852" cy="3454769"/>
            </a:xfrm>
            <a:prstGeom prst="rect">
              <a:avLst/>
            </a:prstGeom>
          </p:spPr>
        </p:pic>
        <p:grpSp>
          <p:nvGrpSpPr>
            <p:cNvPr id="13" name="组合 12"/>
            <p:cNvGrpSpPr/>
            <p:nvPr/>
          </p:nvGrpSpPr>
          <p:grpSpPr>
            <a:xfrm>
              <a:off x="7168" y="22710"/>
              <a:ext cx="3345631" cy="1704489"/>
              <a:chOff x="7168" y="22710"/>
              <a:chExt cx="3345631" cy="1704489"/>
            </a:xfrm>
          </p:grpSpPr>
          <p:pic>
            <p:nvPicPr>
              <p:cNvPr id="4" name="图片 3"/>
              <p:cNvPicPr>
                <a:picLocks noChangeAspect="1"/>
              </p:cNvPicPr>
              <p:nvPr/>
            </p:nvPicPr>
            <p:blipFill rotWithShape="1">
              <a:blip r:embed="rId12" cstate="print">
                <a:extLst>
                  <a:ext uri="{28A0092B-C50C-407E-A947-70E740481C1C}">
                    <a14:useLocalDpi xmlns:a14="http://schemas.microsoft.com/office/drawing/2010/main" val="0"/>
                  </a:ext>
                </a:extLst>
              </a:blip>
              <a:srcRect l="2788"/>
              <a:stretch/>
            </p:blipFill>
            <p:spPr>
              <a:xfrm>
                <a:off x="7168" y="22710"/>
                <a:ext cx="3345631" cy="1704489"/>
              </a:xfrm>
              <a:prstGeom prst="rect">
                <a:avLst/>
              </a:prstGeom>
            </p:spPr>
          </p:pic>
          <p:grpSp>
            <p:nvGrpSpPr>
              <p:cNvPr id="12" name="组合 11"/>
              <p:cNvGrpSpPr/>
              <p:nvPr/>
            </p:nvGrpSpPr>
            <p:grpSpPr>
              <a:xfrm>
                <a:off x="123825" y="511681"/>
                <a:ext cx="408689" cy="542419"/>
                <a:chOff x="161925" y="460881"/>
                <a:chExt cx="583381" cy="774273"/>
              </a:xfrm>
            </p:grpSpPr>
            <p:sp>
              <p:nvSpPr>
                <p:cNvPr id="7" name="五角星 6"/>
                <p:cNvSpPr/>
                <p:nvPr/>
              </p:nvSpPr>
              <p:spPr>
                <a:xfrm>
                  <a:off x="161925" y="644525"/>
                  <a:ext cx="342900" cy="34290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角星 7"/>
                <p:cNvSpPr/>
                <p:nvPr/>
              </p:nvSpPr>
              <p:spPr>
                <a:xfrm rot="818973">
                  <a:off x="514350" y="460881"/>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角星 8"/>
                <p:cNvSpPr/>
                <p:nvPr/>
              </p:nvSpPr>
              <p:spPr>
                <a:xfrm>
                  <a:off x="573856" y="690658"/>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角星 9"/>
                <p:cNvSpPr/>
                <p:nvPr/>
              </p:nvSpPr>
              <p:spPr>
                <a:xfrm rot="857867">
                  <a:off x="573856" y="902626"/>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角星 10"/>
                <p:cNvSpPr/>
                <p:nvPr/>
              </p:nvSpPr>
              <p:spPr>
                <a:xfrm rot="20193397">
                  <a:off x="419099" y="1063704"/>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8" name="MH_SubTitle_1"/>
          <p:cNvSpPr/>
          <p:nvPr>
            <p:custDataLst>
              <p:tags r:id="rId1"/>
            </p:custDataLst>
          </p:nvPr>
        </p:nvSpPr>
        <p:spPr>
          <a:xfrm>
            <a:off x="3107666" y="1149982"/>
            <a:ext cx="2108997" cy="2449818"/>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zh-CN" altLang="en-US" sz="2000" b="1" dirty="0">
                <a:solidFill>
                  <a:srgbClr val="FFFFFF"/>
                </a:solidFill>
                <a:latin typeface="Calibri" panose="020F0502020204030204" pitchFamily="34" charset="0"/>
                <a:ea typeface="微软雅黑" panose="020B0503020204020204" pitchFamily="34" charset="-122"/>
              </a:rPr>
              <a:t>第一部分</a:t>
            </a:r>
            <a:endParaRPr lang="en-US" altLang="zh-CN" sz="2000" b="1" dirty="0">
              <a:solidFill>
                <a:srgbClr val="FFFFFF"/>
              </a:solidFill>
              <a:latin typeface="Calibri" panose="020F0502020204030204" pitchFamily="34" charset="0"/>
              <a:ea typeface="微软雅黑" panose="020B0503020204020204" pitchFamily="34" charset="-122"/>
            </a:endParaRPr>
          </a:p>
          <a:p>
            <a:pPr algn="ctr">
              <a:lnSpc>
                <a:spcPct val="150000"/>
              </a:lnSpc>
              <a:defRPr/>
            </a:pPr>
            <a:r>
              <a:rPr lang="zh-CN" altLang="en-US" sz="2000" dirty="0">
                <a:solidFill>
                  <a:srgbClr val="FFFFFF"/>
                </a:solidFill>
                <a:latin typeface="Calibri" panose="020F0502020204030204" pitchFamily="34" charset="0"/>
                <a:ea typeface="微软雅黑" panose="020B0503020204020204" pitchFamily="34" charset="-122"/>
              </a:rPr>
              <a:t>单击添加标题</a:t>
            </a:r>
            <a:endParaRPr lang="en-US" altLang="zh-CN" sz="2000" dirty="0">
              <a:solidFill>
                <a:srgbClr val="FFFFFF"/>
              </a:solidFill>
              <a:latin typeface="Calibri" panose="020F0502020204030204" pitchFamily="34" charset="0"/>
              <a:ea typeface="微软雅黑" panose="020B0503020204020204" pitchFamily="34" charset="-122"/>
            </a:endParaRPr>
          </a:p>
          <a:p>
            <a:pPr algn="ctr">
              <a:lnSpc>
                <a:spcPct val="150000"/>
              </a:lnSpc>
              <a:defRPr/>
            </a:pPr>
            <a:r>
              <a:rPr lang="zh-CN" altLang="en-US" sz="2000" dirty="0">
                <a:solidFill>
                  <a:srgbClr val="FFFFFF"/>
                </a:solidFill>
                <a:latin typeface="Calibri" panose="020F0502020204030204" pitchFamily="34" charset="0"/>
                <a:ea typeface="微软雅黑" panose="020B0503020204020204" pitchFamily="34" charset="-122"/>
              </a:rPr>
              <a:t>添加文字内容</a:t>
            </a:r>
          </a:p>
        </p:txBody>
      </p:sp>
      <p:sp>
        <p:nvSpPr>
          <p:cNvPr id="19" name="MH_Other_1"/>
          <p:cNvSpPr/>
          <p:nvPr>
            <p:custDataLst>
              <p:tags r:id="rId2"/>
            </p:custDataLst>
          </p:nvPr>
        </p:nvSpPr>
        <p:spPr>
          <a:xfrm>
            <a:off x="3035300" y="3029460"/>
            <a:ext cx="2251148" cy="979446"/>
          </a:xfrm>
          <a:custGeom>
            <a:avLst/>
            <a:gdLst>
              <a:gd name="connsiteX0" fmla="*/ 10562 w 1382273"/>
              <a:gd name="connsiteY0" fmla="*/ 0 h 645480"/>
              <a:gd name="connsiteX1" fmla="*/ 691137 w 1382273"/>
              <a:gd name="connsiteY1" fmla="*/ 493127 h 645480"/>
              <a:gd name="connsiteX2" fmla="*/ 1371711 w 1382273"/>
              <a:gd name="connsiteY2" fmla="*/ 1 h 645480"/>
              <a:gd name="connsiteX3" fmla="*/ 1382273 w 1382273"/>
              <a:gd name="connsiteY3" fmla="*/ 14577 h 645480"/>
              <a:gd name="connsiteX4" fmla="*/ 706475 w 1382273"/>
              <a:gd name="connsiteY4" fmla="*/ 504241 h 645480"/>
              <a:gd name="connsiteX5" fmla="*/ 881285 w 1382273"/>
              <a:gd name="connsiteY5" fmla="*/ 630904 h 645480"/>
              <a:gd name="connsiteX6" fmla="*/ 870724 w 1382273"/>
              <a:gd name="connsiteY6" fmla="*/ 645480 h 645480"/>
              <a:gd name="connsiteX7" fmla="*/ 691136 w 1382273"/>
              <a:gd name="connsiteY7" fmla="*/ 515355 h 645480"/>
              <a:gd name="connsiteX8" fmla="*/ 511549 w 1382273"/>
              <a:gd name="connsiteY8" fmla="*/ 645480 h 645480"/>
              <a:gd name="connsiteX9" fmla="*/ 500988 w 1382273"/>
              <a:gd name="connsiteY9" fmla="*/ 630905 h 645480"/>
              <a:gd name="connsiteX10" fmla="*/ 675798 w 1382273"/>
              <a:gd name="connsiteY10" fmla="*/ 504241 h 645480"/>
              <a:gd name="connsiteX11" fmla="*/ 0 w 1382273"/>
              <a:gd name="connsiteY11" fmla="*/ 14576 h 64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273" h="645480">
                <a:moveTo>
                  <a:pt x="10562" y="0"/>
                </a:moveTo>
                <a:lnTo>
                  <a:pt x="691137" y="493127"/>
                </a:lnTo>
                <a:lnTo>
                  <a:pt x="1371711" y="1"/>
                </a:lnTo>
                <a:lnTo>
                  <a:pt x="1382273" y="14577"/>
                </a:lnTo>
                <a:lnTo>
                  <a:pt x="706475" y="504241"/>
                </a:lnTo>
                <a:lnTo>
                  <a:pt x="881285" y="630904"/>
                </a:lnTo>
                <a:lnTo>
                  <a:pt x="870724" y="645480"/>
                </a:lnTo>
                <a:lnTo>
                  <a:pt x="691136" y="515355"/>
                </a:lnTo>
                <a:lnTo>
                  <a:pt x="511549" y="645480"/>
                </a:lnTo>
                <a:lnTo>
                  <a:pt x="500988" y="630905"/>
                </a:lnTo>
                <a:lnTo>
                  <a:pt x="675798" y="504241"/>
                </a:lnTo>
                <a:lnTo>
                  <a:pt x="0" y="14576"/>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013">
              <a:solidFill>
                <a:srgbClr val="FFFFFF"/>
              </a:solidFill>
              <a:latin typeface="Calibri" panose="020F0502020204030204" pitchFamily="34" charset="0"/>
              <a:ea typeface="微软雅黑" panose="020B0503020204020204" pitchFamily="34" charset="-122"/>
            </a:endParaRPr>
          </a:p>
        </p:txBody>
      </p:sp>
      <p:sp>
        <p:nvSpPr>
          <p:cNvPr id="20" name="MH_Other_2"/>
          <p:cNvSpPr/>
          <p:nvPr>
            <p:custDataLst>
              <p:tags r:id="rId3"/>
            </p:custDataLst>
          </p:nvPr>
        </p:nvSpPr>
        <p:spPr>
          <a:xfrm>
            <a:off x="4925901" y="1052134"/>
            <a:ext cx="581523" cy="702700"/>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r>
              <a:rPr lang="en-US" altLang="zh-CN" sz="2800" dirty="0">
                <a:solidFill>
                  <a:srgbClr val="FFFFFF"/>
                </a:solidFill>
                <a:latin typeface="Calibri" panose="020F0502020204030204" pitchFamily="34" charset="0"/>
                <a:ea typeface="微软雅黑" panose="020B0503020204020204" pitchFamily="34" charset="-122"/>
              </a:rPr>
              <a:t>01</a:t>
            </a:r>
            <a:endParaRPr lang="zh-CN" altLang="en-US" sz="2800" dirty="0">
              <a:solidFill>
                <a:srgbClr val="FFFFFF"/>
              </a:solidFill>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21258468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750"/>
                                        <p:tgtEl>
                                          <p:spTgt spid="18"/>
                                        </p:tgtEl>
                                      </p:cBhvr>
                                    </p:animEffect>
                                  </p:childTnLst>
                                </p:cTn>
                              </p:par>
                            </p:childTnLst>
                          </p:cTn>
                        </p:par>
                        <p:par>
                          <p:cTn id="12" fill="hold">
                            <p:stCondLst>
                              <p:cond delay="1250"/>
                            </p:stCondLst>
                            <p:childTnLst>
                              <p:par>
                                <p:cTn id="13" presetID="49" presetClass="entr" presetSubtype="0" decel="10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par>
                                <p:cTn id="19" presetID="16" presetClass="entr" presetSubtype="21"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idx="4294967295"/>
          </p:nvPr>
        </p:nvSpPr>
        <p:spPr>
          <a:xfrm>
            <a:off x="0" y="274638"/>
            <a:ext cx="7886700" cy="993775"/>
          </a:xfrm>
        </p:spPr>
        <p:txBody>
          <a:bodyPr/>
          <a:lstStyle/>
          <a:p>
            <a:pPr eaLnBrk="1" hangingPunct="1"/>
            <a:r>
              <a:rPr lang="zh-CN" altLang="en-US" dirty="0">
                <a:latin typeface="+mn-lt"/>
                <a:ea typeface="+mn-ea"/>
                <a:cs typeface="+mn-ea"/>
                <a:sym typeface="+mn-lt"/>
              </a:rPr>
              <a:t> </a:t>
            </a:r>
            <a:endParaRPr lang="en-US" altLang="zh-CN" dirty="0">
              <a:latin typeface="+mn-lt"/>
              <a:ea typeface="+mn-ea"/>
              <a:cs typeface="+mn-ea"/>
              <a:sym typeface="+mn-lt"/>
            </a:endParaRPr>
          </a:p>
        </p:txBody>
      </p:sp>
      <p:sp>
        <p:nvSpPr>
          <p:cNvPr id="72" name="矩形 71"/>
          <p:cNvSpPr/>
          <p:nvPr/>
        </p:nvSpPr>
        <p:spPr>
          <a:xfrm>
            <a:off x="1221817" y="2998596"/>
            <a:ext cx="2770406" cy="1035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73" name="圆角矩形 85"/>
          <p:cNvSpPr/>
          <p:nvPr/>
        </p:nvSpPr>
        <p:spPr>
          <a:xfrm>
            <a:off x="1221817" y="2423586"/>
            <a:ext cx="2813751" cy="47078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EFFFF"/>
                </a:solidFill>
                <a:effectLst/>
                <a:uLnTx/>
                <a:uFillTx/>
                <a:latin typeface="Arial" panose="020F0502020204030204"/>
                <a:ea typeface="微软雅黑"/>
                <a:cs typeface="+mn-ea"/>
                <a:sym typeface="+mn-lt"/>
              </a:rPr>
              <a:t>请输入您的小标题</a:t>
            </a:r>
            <a:endParaRPr kumimoji="0" lang="zh-CN" altLang="zh-CN" sz="1600" b="0" i="0" u="none" strike="noStrike" kern="1200" cap="none" spc="0" normalizeH="0" baseline="0" noProof="0" dirty="0">
              <a:ln>
                <a:noFill/>
              </a:ln>
              <a:solidFill>
                <a:srgbClr val="FEFFFF"/>
              </a:solidFill>
              <a:effectLst/>
              <a:uLnTx/>
              <a:uFillTx/>
              <a:latin typeface="Arial" panose="020F0502020204030204"/>
              <a:ea typeface="微软雅黑"/>
              <a:cs typeface="+mn-ea"/>
              <a:sym typeface="+mn-lt"/>
            </a:endParaRPr>
          </a:p>
        </p:txBody>
      </p:sp>
      <p:sp>
        <p:nvSpPr>
          <p:cNvPr id="15" name="矩形 14"/>
          <p:cNvSpPr/>
          <p:nvPr/>
        </p:nvSpPr>
        <p:spPr>
          <a:xfrm>
            <a:off x="4981225" y="3020019"/>
            <a:ext cx="2770406" cy="1035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16" name="圆角矩形 85"/>
          <p:cNvSpPr/>
          <p:nvPr/>
        </p:nvSpPr>
        <p:spPr>
          <a:xfrm>
            <a:off x="4981225" y="2445009"/>
            <a:ext cx="2813751" cy="47078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EFFFF"/>
                </a:solidFill>
                <a:effectLst/>
                <a:uLnTx/>
                <a:uFillTx/>
                <a:latin typeface="Arial" panose="020F0502020204030204"/>
                <a:ea typeface="微软雅黑"/>
                <a:cs typeface="+mn-ea"/>
                <a:sym typeface="+mn-lt"/>
              </a:rPr>
              <a:t>请输入您的小标题</a:t>
            </a:r>
            <a:endParaRPr kumimoji="0" lang="zh-CN" altLang="zh-CN" sz="1600" b="0" i="0" u="none" strike="noStrike" kern="1200" cap="none" spc="0" normalizeH="0" baseline="0" noProof="0" dirty="0">
              <a:ln>
                <a:noFill/>
              </a:ln>
              <a:solidFill>
                <a:srgbClr val="FEFFFF"/>
              </a:solidFill>
              <a:effectLst/>
              <a:uLnTx/>
              <a:uFillTx/>
              <a:latin typeface="Arial" panose="020F0502020204030204"/>
              <a:ea typeface="微软雅黑"/>
              <a:cs typeface="+mn-ea"/>
              <a:sym typeface="+mn-lt"/>
            </a:endParaRPr>
          </a:p>
        </p:txBody>
      </p:sp>
      <p:sp>
        <p:nvSpPr>
          <p:cNvPr id="3" name="文本框 2"/>
          <p:cNvSpPr txBox="1"/>
          <p:nvPr/>
        </p:nvSpPr>
        <p:spPr>
          <a:xfrm>
            <a:off x="1510437" y="1872679"/>
            <a:ext cx="2236510" cy="4001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Arial" panose="020F0502020204030204"/>
                <a:ea typeface="微软雅黑"/>
                <a:cs typeface="+mn-cs"/>
              </a:rPr>
              <a:t>单击此处添加文字</a:t>
            </a:r>
          </a:p>
        </p:txBody>
      </p:sp>
      <p:sp>
        <p:nvSpPr>
          <p:cNvPr id="14" name="文本框 13"/>
          <p:cNvSpPr txBox="1"/>
          <p:nvPr/>
        </p:nvSpPr>
        <p:spPr>
          <a:xfrm>
            <a:off x="5248173" y="1871448"/>
            <a:ext cx="2236510" cy="4001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Arial" panose="020F0502020204030204"/>
                <a:ea typeface="微软雅黑"/>
                <a:cs typeface="+mn-cs"/>
              </a:rPr>
              <a:t>单击此处添加文字</a:t>
            </a:r>
          </a:p>
        </p:txBody>
      </p:sp>
    </p:spTree>
    <p:extLst>
      <p:ext uri="{BB962C8B-B14F-4D97-AF65-F5344CB8AC3E}">
        <p14:creationId xmlns:p14="http://schemas.microsoft.com/office/powerpoint/2010/main" val="223141665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barn(inVertical)">
                                      <p:cBhvr>
                                        <p:cTn id="11" dur="500"/>
                                        <p:tgtEl>
                                          <p:spTgt spid="7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fade">
                                      <p:cBhvr>
                                        <p:cTn id="15" dur="500"/>
                                        <p:tgtEl>
                                          <p:spTgt spid="72"/>
                                        </p:tgtEl>
                                      </p:cBhvr>
                                    </p:animEffect>
                                    <p:anim calcmode="lin" valueType="num">
                                      <p:cBhvr>
                                        <p:cTn id="16" dur="500" fill="hold"/>
                                        <p:tgtEl>
                                          <p:spTgt spid="72"/>
                                        </p:tgtEl>
                                        <p:attrNameLst>
                                          <p:attrName>ppt_x</p:attrName>
                                        </p:attrNameLst>
                                      </p:cBhvr>
                                      <p:tavLst>
                                        <p:tav tm="0">
                                          <p:val>
                                            <p:strVal val="#ppt_x"/>
                                          </p:val>
                                        </p:tav>
                                        <p:tav tm="100000">
                                          <p:val>
                                            <p:strVal val="#ppt_x"/>
                                          </p:val>
                                        </p:tav>
                                      </p:tavLst>
                                    </p:anim>
                                    <p:anim calcmode="lin" valueType="num">
                                      <p:cBhvr>
                                        <p:cTn id="17" dur="500" fill="hold"/>
                                        <p:tgtEl>
                                          <p:spTgt spid="72"/>
                                        </p:tgtEl>
                                        <p:attrNameLst>
                                          <p:attrName>ppt_y</p:attrName>
                                        </p:attrNameLst>
                                      </p:cBhvr>
                                      <p:tavLst>
                                        <p:tav tm="0">
                                          <p:val>
                                            <p:strVal val="#ppt_y+.1"/>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strVal val="#ppt_x"/>
                                          </p:val>
                                        </p:tav>
                                        <p:tav tm="100000">
                                          <p:val>
                                            <p:strVal val="#ppt_x"/>
                                          </p:val>
                                        </p:tav>
                                      </p:tavLst>
                                    </p:anim>
                                    <p:anim calcmode="lin" valueType="num">
                                      <p:cBhvr>
                                        <p:cTn id="30"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15" grpId="0"/>
      <p:bldP spid="16" grpId="0" animBg="1"/>
      <p:bldP spid="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2467029"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点击添加标题</a:t>
            </a:r>
          </a:p>
        </p:txBody>
      </p:sp>
      <p:sp>
        <p:nvSpPr>
          <p:cNvPr id="43" name="右箭头 42"/>
          <p:cNvSpPr/>
          <p:nvPr/>
        </p:nvSpPr>
        <p:spPr>
          <a:xfrm>
            <a:off x="251520" y="987574"/>
            <a:ext cx="5040000" cy="1224136"/>
          </a:xfrm>
          <a:prstGeom prst="rightArrow">
            <a:avLst/>
          </a:prstGeom>
          <a:solidFill>
            <a:srgbClr val="A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右箭头 43"/>
          <p:cNvSpPr/>
          <p:nvPr/>
        </p:nvSpPr>
        <p:spPr>
          <a:xfrm>
            <a:off x="2123728" y="1563638"/>
            <a:ext cx="5040000" cy="1224136"/>
          </a:xfrm>
          <a:prstGeom prst="rightArrow">
            <a:avLst/>
          </a:prstGeom>
          <a:solidFill>
            <a:srgbClr val="A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右箭头 44"/>
          <p:cNvSpPr/>
          <p:nvPr/>
        </p:nvSpPr>
        <p:spPr>
          <a:xfrm>
            <a:off x="3923368" y="2139702"/>
            <a:ext cx="5040000" cy="1224136"/>
          </a:xfrm>
          <a:prstGeom prst="rightArrow">
            <a:avLst/>
          </a:prstGeom>
          <a:solidFill>
            <a:srgbClr val="A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76804" y="1995686"/>
            <a:ext cx="1530900" cy="1477328"/>
          </a:xfrm>
          <a:prstGeom prst="rect">
            <a:avLst/>
          </a:prstGeom>
        </p:spPr>
        <p:txBody>
          <a:bodyPr wrap="square">
            <a:spAutoFit/>
          </a:bodyPr>
          <a:lstStyle/>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395536" y="1399587"/>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rPr>
              <a:t>此处添加标题</a:t>
            </a:r>
          </a:p>
        </p:txBody>
      </p:sp>
      <p:sp>
        <p:nvSpPr>
          <p:cNvPr id="48" name="TextBox 47"/>
          <p:cNvSpPr txBox="1"/>
          <p:nvPr/>
        </p:nvSpPr>
        <p:spPr>
          <a:xfrm>
            <a:off x="2267744" y="1986394"/>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rPr>
              <a:t>此处添加标题</a:t>
            </a:r>
          </a:p>
        </p:txBody>
      </p:sp>
      <p:sp>
        <p:nvSpPr>
          <p:cNvPr id="49" name="矩形 48"/>
          <p:cNvSpPr/>
          <p:nvPr/>
        </p:nvSpPr>
        <p:spPr>
          <a:xfrm>
            <a:off x="2267744" y="2571750"/>
            <a:ext cx="1530900" cy="1477328"/>
          </a:xfrm>
          <a:prstGeom prst="rect">
            <a:avLst/>
          </a:prstGeom>
        </p:spPr>
        <p:txBody>
          <a:bodyPr wrap="square">
            <a:spAutoFit/>
          </a:bodyPr>
          <a:lstStyle/>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4121220" y="3187010"/>
            <a:ext cx="1530900" cy="1184940"/>
          </a:xfrm>
          <a:prstGeom prst="rect">
            <a:avLst/>
          </a:prstGeom>
        </p:spPr>
        <p:txBody>
          <a:bodyPr wrap="square">
            <a:spAutoFit/>
          </a:bodyPr>
          <a:lstStyle/>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4067944" y="2562458"/>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rPr>
              <a:t>此处添加标题</a:t>
            </a:r>
          </a:p>
        </p:txBody>
      </p:sp>
      <p:sp>
        <p:nvSpPr>
          <p:cNvPr id="52" name="圆角矩形 51"/>
          <p:cNvSpPr/>
          <p:nvPr/>
        </p:nvSpPr>
        <p:spPr>
          <a:xfrm>
            <a:off x="6012160" y="3507854"/>
            <a:ext cx="2520280" cy="1224136"/>
          </a:xfrm>
          <a:prstGeom prst="roundRect">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6084168" y="3639383"/>
            <a:ext cx="2376264" cy="957185"/>
          </a:xfrm>
          <a:prstGeom prst="rect">
            <a:avLst/>
          </a:prstGeom>
        </p:spPr>
        <p:txBody>
          <a:bodyPr wrap="square">
            <a:spAutoFit/>
          </a:bodyPr>
          <a:lstStyle/>
          <a:p>
            <a:pPr lvl="0">
              <a:lnSpc>
                <a:spcPct val="150000"/>
              </a:lnSpc>
              <a:defRPr/>
            </a:pPr>
            <a:r>
              <a:rPr kumimoji="0" lang="zh-CN" altLang="en-US" sz="13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请输入文本内容请输入文本</a:t>
            </a:r>
            <a:r>
              <a:rPr lang="zh-CN" altLang="en-US" sz="13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内容请输入文本内容输入文本内容输入文本内容</a:t>
            </a:r>
            <a:endParaRPr kumimoji="0" lang="zh-CN" altLang="en-US" sz="13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1996975"/>
      </p:ext>
    </p:extLst>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750"/>
                                </p:stCondLst>
                                <p:childTnLst>
                                  <p:par>
                                    <p:cTn id="13" presetID="2" presetClass="entr" presetSubtype="8" fill="hold" grpId="0" nodeType="afterEffect" p14:presetBounceEnd="30000">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14:bounceEnd="30000">
                                          <p:cBhvr additive="base">
                                            <p:cTn id="15" dur="500" fill="hold"/>
                                            <p:tgtEl>
                                              <p:spTgt spid="43"/>
                                            </p:tgtEl>
                                            <p:attrNameLst>
                                              <p:attrName>ppt_x</p:attrName>
                                            </p:attrNameLst>
                                          </p:cBhvr>
                                          <p:tavLst>
                                            <p:tav tm="0">
                                              <p:val>
                                                <p:strVal val="0-#ppt_w/2"/>
                                              </p:val>
                                            </p:tav>
                                            <p:tav tm="100000">
                                              <p:val>
                                                <p:strVal val="#ppt_x"/>
                                              </p:val>
                                            </p:tav>
                                          </p:tavLst>
                                        </p:anim>
                                        <p:anim calcmode="lin" valueType="num" p14:bounceEnd="30000">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 presetClass="entr" presetSubtype="8" fill="hold" grpId="0" nodeType="afterEffect" p14:presetBounceEnd="30000">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14:bounceEnd="30000">
                                          <p:cBhvr additive="base">
                                            <p:cTn id="20" dur="500" fill="hold"/>
                                            <p:tgtEl>
                                              <p:spTgt spid="44"/>
                                            </p:tgtEl>
                                            <p:attrNameLst>
                                              <p:attrName>ppt_x</p:attrName>
                                            </p:attrNameLst>
                                          </p:cBhvr>
                                          <p:tavLst>
                                            <p:tav tm="0">
                                              <p:val>
                                                <p:strVal val="0-#ppt_w/2"/>
                                              </p:val>
                                            </p:tav>
                                            <p:tav tm="100000">
                                              <p:val>
                                                <p:strVal val="#ppt_x"/>
                                              </p:val>
                                            </p:tav>
                                          </p:tavLst>
                                        </p:anim>
                                        <p:anim calcmode="lin" valueType="num" p14:bounceEnd="30000">
                                          <p:cBhvr additive="base">
                                            <p:cTn id="21" dur="500" fill="hold"/>
                                            <p:tgtEl>
                                              <p:spTgt spid="44"/>
                                            </p:tgtEl>
                                            <p:attrNameLst>
                                              <p:attrName>ppt_y</p:attrName>
                                            </p:attrNameLst>
                                          </p:cBhvr>
                                          <p:tavLst>
                                            <p:tav tm="0">
                                              <p:val>
                                                <p:strVal val="#ppt_y"/>
                                              </p:val>
                                            </p:tav>
                                            <p:tav tm="100000">
                                              <p:val>
                                                <p:strVal val="#ppt_y"/>
                                              </p:val>
                                            </p:tav>
                                          </p:tavLst>
                                        </p:anim>
                                      </p:childTnLst>
                                    </p:cTn>
                                  </p:par>
                                </p:childTnLst>
                              </p:cTn>
                            </p:par>
                            <p:par>
                              <p:cTn id="22" fill="hold">
                                <p:stCondLst>
                                  <p:cond delay="1750"/>
                                </p:stCondLst>
                                <p:childTnLst>
                                  <p:par>
                                    <p:cTn id="23" presetID="2" presetClass="entr" presetSubtype="8" fill="hold" grpId="0" nodeType="afterEffect" p14:presetBounceEnd="30000">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14:bounceEnd="30000">
                                          <p:cBhvr additive="base">
                                            <p:cTn id="25" dur="500" fill="hold"/>
                                            <p:tgtEl>
                                              <p:spTgt spid="45"/>
                                            </p:tgtEl>
                                            <p:attrNameLst>
                                              <p:attrName>ppt_x</p:attrName>
                                            </p:attrNameLst>
                                          </p:cBhvr>
                                          <p:tavLst>
                                            <p:tav tm="0">
                                              <p:val>
                                                <p:strVal val="0-#ppt_w/2"/>
                                              </p:val>
                                            </p:tav>
                                            <p:tav tm="100000">
                                              <p:val>
                                                <p:strVal val="#ppt_x"/>
                                              </p:val>
                                            </p:tav>
                                          </p:tavLst>
                                        </p:anim>
                                        <p:anim calcmode="lin" valueType="num" p14:bounceEnd="30000">
                                          <p:cBhvr additive="base">
                                            <p:cTn id="26" dur="500" fill="hold"/>
                                            <p:tgtEl>
                                              <p:spTgt spid="45"/>
                                            </p:tgtEl>
                                            <p:attrNameLst>
                                              <p:attrName>ppt_y</p:attrName>
                                            </p:attrNameLst>
                                          </p:cBhvr>
                                          <p:tavLst>
                                            <p:tav tm="0">
                                              <p:val>
                                                <p:strVal val="#ppt_y"/>
                                              </p:val>
                                            </p:tav>
                                            <p:tav tm="100000">
                                              <p:val>
                                                <p:strVal val="#ppt_y"/>
                                              </p:val>
                                            </p:tav>
                                          </p:tavLst>
                                        </p:anim>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2750"/>
                                </p:stCondLst>
                                <p:childTnLst>
                                  <p:par>
                                    <p:cTn id="32" presetID="22" presetClass="entr" presetSubtype="1"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up)">
                                          <p:cBhvr>
                                            <p:cTn id="34" dur="500"/>
                                            <p:tgtEl>
                                              <p:spTgt spid="46"/>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500"/>
                                            <p:tgtEl>
                                              <p:spTgt spid="48"/>
                                            </p:tgtEl>
                                          </p:cBhvr>
                                        </p:animEffect>
                                      </p:childTnLst>
                                    </p:cTn>
                                  </p:par>
                                </p:childTnLst>
                              </p:cTn>
                            </p:par>
                            <p:par>
                              <p:cTn id="39" fill="hold">
                                <p:stCondLst>
                                  <p:cond delay="3750"/>
                                </p:stCondLst>
                                <p:childTnLst>
                                  <p:par>
                                    <p:cTn id="40" presetID="22" presetClass="entr" presetSubtype="1"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up)">
                                          <p:cBhvr>
                                            <p:cTn id="42" dur="500"/>
                                            <p:tgtEl>
                                              <p:spTgt spid="49"/>
                                            </p:tgtEl>
                                          </p:cBhvr>
                                        </p:animEffect>
                                      </p:childTnLst>
                                    </p:cTn>
                                  </p:par>
                                </p:childTnLst>
                              </p:cTn>
                            </p:par>
                            <p:par>
                              <p:cTn id="43" fill="hold">
                                <p:stCondLst>
                                  <p:cond delay="4250"/>
                                </p:stCondLst>
                                <p:childTnLst>
                                  <p:par>
                                    <p:cTn id="44" presetID="22" presetClass="entr" presetSubtype="8"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4750"/>
                                </p:stCondLst>
                                <p:childTnLst>
                                  <p:par>
                                    <p:cTn id="48" presetID="22" presetClass="entr" presetSubtype="1"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wipe(up)">
                                          <p:cBhvr>
                                            <p:cTn id="50" dur="500"/>
                                            <p:tgtEl>
                                              <p:spTgt spid="50"/>
                                            </p:tgtEl>
                                          </p:cBhvr>
                                        </p:animEffect>
                                      </p:childTnLst>
                                    </p:cTn>
                                  </p:par>
                                </p:childTnLst>
                              </p:cTn>
                            </p:par>
                            <p:par>
                              <p:cTn id="51" fill="hold">
                                <p:stCondLst>
                                  <p:cond delay="5250"/>
                                </p:stCondLst>
                                <p:childTnLst>
                                  <p:par>
                                    <p:cTn id="52" presetID="21" presetClass="entr" presetSubtype="1"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heel(1)">
                                          <p:cBhvr>
                                            <p:cTn id="54" dur="1000"/>
                                            <p:tgtEl>
                                              <p:spTgt spid="52"/>
                                            </p:tgtEl>
                                          </p:cBhvr>
                                        </p:animEffect>
                                      </p:childTnLst>
                                    </p:cTn>
                                  </p:par>
                                </p:childTnLst>
                              </p:cTn>
                            </p:par>
                            <p:par>
                              <p:cTn id="55" fill="hold">
                                <p:stCondLst>
                                  <p:cond delay="6250"/>
                                </p:stCondLst>
                                <p:childTnLst>
                                  <p:par>
                                    <p:cTn id="56" presetID="22" presetClass="entr" presetSubtype="8" fill="hold" grpId="0"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left)">
                                          <p:cBhvr>
                                            <p:cTn id="5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3" grpId="0" animBg="1"/>
          <p:bldP spid="44" grpId="0" animBg="1"/>
          <p:bldP spid="45" grpId="0" animBg="1"/>
          <p:bldP spid="46" grpId="0"/>
          <p:bldP spid="47" grpId="0"/>
          <p:bldP spid="48" grpId="0"/>
          <p:bldP spid="49" grpId="0"/>
          <p:bldP spid="50" grpId="0"/>
          <p:bldP spid="51" grpId="0"/>
          <p:bldP spid="52" grpId="0" animBg="1"/>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750"/>
                                </p:stCondLst>
                                <p:childTnLst>
                                  <p:par>
                                    <p:cTn id="13" presetID="2" presetClass="entr" presetSubtype="8"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0-#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 presetClass="entr" presetSubtype="8"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childTnLst>
                              </p:cTn>
                            </p:par>
                            <p:par>
                              <p:cTn id="22" fill="hold">
                                <p:stCondLst>
                                  <p:cond delay="1750"/>
                                </p:stCondLst>
                                <p:childTnLst>
                                  <p:par>
                                    <p:cTn id="23" presetID="2" presetClass="entr" presetSubtype="8"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0-#ppt_w/2"/>
                                              </p:val>
                                            </p:tav>
                                            <p:tav tm="100000">
                                              <p:val>
                                                <p:strVal val="#ppt_x"/>
                                              </p:val>
                                            </p:tav>
                                          </p:tavLst>
                                        </p:anim>
                                        <p:anim calcmode="lin" valueType="num">
                                          <p:cBhvr additive="base">
                                            <p:cTn id="26" dur="500" fill="hold"/>
                                            <p:tgtEl>
                                              <p:spTgt spid="45"/>
                                            </p:tgtEl>
                                            <p:attrNameLst>
                                              <p:attrName>ppt_y</p:attrName>
                                            </p:attrNameLst>
                                          </p:cBhvr>
                                          <p:tavLst>
                                            <p:tav tm="0">
                                              <p:val>
                                                <p:strVal val="#ppt_y"/>
                                              </p:val>
                                            </p:tav>
                                            <p:tav tm="100000">
                                              <p:val>
                                                <p:strVal val="#ppt_y"/>
                                              </p:val>
                                            </p:tav>
                                          </p:tavLst>
                                        </p:anim>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2750"/>
                                </p:stCondLst>
                                <p:childTnLst>
                                  <p:par>
                                    <p:cTn id="32" presetID="22" presetClass="entr" presetSubtype="1"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up)">
                                          <p:cBhvr>
                                            <p:cTn id="34" dur="500"/>
                                            <p:tgtEl>
                                              <p:spTgt spid="46"/>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500"/>
                                            <p:tgtEl>
                                              <p:spTgt spid="48"/>
                                            </p:tgtEl>
                                          </p:cBhvr>
                                        </p:animEffect>
                                      </p:childTnLst>
                                    </p:cTn>
                                  </p:par>
                                </p:childTnLst>
                              </p:cTn>
                            </p:par>
                            <p:par>
                              <p:cTn id="39" fill="hold">
                                <p:stCondLst>
                                  <p:cond delay="3750"/>
                                </p:stCondLst>
                                <p:childTnLst>
                                  <p:par>
                                    <p:cTn id="40" presetID="22" presetClass="entr" presetSubtype="1"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up)">
                                          <p:cBhvr>
                                            <p:cTn id="42" dur="500"/>
                                            <p:tgtEl>
                                              <p:spTgt spid="49"/>
                                            </p:tgtEl>
                                          </p:cBhvr>
                                        </p:animEffect>
                                      </p:childTnLst>
                                    </p:cTn>
                                  </p:par>
                                </p:childTnLst>
                              </p:cTn>
                            </p:par>
                            <p:par>
                              <p:cTn id="43" fill="hold">
                                <p:stCondLst>
                                  <p:cond delay="4250"/>
                                </p:stCondLst>
                                <p:childTnLst>
                                  <p:par>
                                    <p:cTn id="44" presetID="22" presetClass="entr" presetSubtype="8"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4750"/>
                                </p:stCondLst>
                                <p:childTnLst>
                                  <p:par>
                                    <p:cTn id="48" presetID="22" presetClass="entr" presetSubtype="1"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wipe(up)">
                                          <p:cBhvr>
                                            <p:cTn id="50" dur="500"/>
                                            <p:tgtEl>
                                              <p:spTgt spid="50"/>
                                            </p:tgtEl>
                                          </p:cBhvr>
                                        </p:animEffect>
                                      </p:childTnLst>
                                    </p:cTn>
                                  </p:par>
                                </p:childTnLst>
                              </p:cTn>
                            </p:par>
                            <p:par>
                              <p:cTn id="51" fill="hold">
                                <p:stCondLst>
                                  <p:cond delay="5250"/>
                                </p:stCondLst>
                                <p:childTnLst>
                                  <p:par>
                                    <p:cTn id="52" presetID="21" presetClass="entr" presetSubtype="1"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heel(1)">
                                          <p:cBhvr>
                                            <p:cTn id="54" dur="1000"/>
                                            <p:tgtEl>
                                              <p:spTgt spid="52"/>
                                            </p:tgtEl>
                                          </p:cBhvr>
                                        </p:animEffect>
                                      </p:childTnLst>
                                    </p:cTn>
                                  </p:par>
                                </p:childTnLst>
                              </p:cTn>
                            </p:par>
                            <p:par>
                              <p:cTn id="55" fill="hold">
                                <p:stCondLst>
                                  <p:cond delay="6250"/>
                                </p:stCondLst>
                                <p:childTnLst>
                                  <p:par>
                                    <p:cTn id="56" presetID="22" presetClass="entr" presetSubtype="8" fill="hold" grpId="0"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left)">
                                          <p:cBhvr>
                                            <p:cTn id="5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3" grpId="0" animBg="1"/>
          <p:bldP spid="44" grpId="0" animBg="1"/>
          <p:bldP spid="45" grpId="0" animBg="1"/>
          <p:bldP spid="46" grpId="0"/>
          <p:bldP spid="47" grpId="0"/>
          <p:bldP spid="48" grpId="0"/>
          <p:bldP spid="49" grpId="0"/>
          <p:bldP spid="50" grpId="0"/>
          <p:bldP spid="51" grpId="0"/>
          <p:bldP spid="52" grpId="0" animBg="1"/>
          <p:bldP spid="5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6449" y="1319413"/>
            <a:ext cx="1508936" cy="1508938"/>
            <a:chOff x="1353987" y="1723663"/>
            <a:chExt cx="2559577" cy="2559579"/>
          </a:xfrm>
        </p:grpSpPr>
        <p:sp>
          <p:nvSpPr>
            <p:cNvPr id="3" name="空心弧 2"/>
            <p:cNvSpPr>
              <a:spLocks noChangeAspect="1"/>
            </p:cNvSpPr>
            <p:nvPr/>
          </p:nvSpPr>
          <p:spPr>
            <a:xfrm rot="2134792">
              <a:off x="1445190" y="1859200"/>
              <a:ext cx="2288503" cy="2288503"/>
            </a:xfrm>
            <a:prstGeom prst="blockArc">
              <a:avLst>
                <a:gd name="adj1" fmla="val 14033861"/>
                <a:gd name="adj2" fmla="val 1597257"/>
                <a:gd name="adj3" fmla="val 5428"/>
              </a:avLst>
            </a:prstGeom>
            <a:solidFill>
              <a:schemeClr val="tx1">
                <a:lumMod val="50000"/>
                <a:lumOff val="50000"/>
              </a:schemeClr>
            </a:solidFill>
            <a:ln>
              <a:noFill/>
            </a:ln>
            <a:extLst/>
          </p:spPr>
          <p:txBody>
            <a:bodyPr vert="horz" wrap="square" lIns="43539" tIns="21770" rIns="43539" bIns="2177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857" b="0" i="0" u="none" strike="noStrike" kern="1200" cap="none" spc="0" normalizeH="0" baseline="0" noProof="0">
                <a:ln>
                  <a:noFill/>
                </a:ln>
                <a:solidFill>
                  <a:prstClr val="black"/>
                </a:solidFill>
                <a:effectLst/>
                <a:uLnTx/>
                <a:uFillTx/>
                <a:latin typeface="Calibri" panose="020F0502020204030204"/>
                <a:ea typeface="宋体"/>
                <a:cs typeface="+mn-cs"/>
              </a:endParaRPr>
            </a:p>
          </p:txBody>
        </p:sp>
        <p:sp>
          <p:nvSpPr>
            <p:cNvPr id="4" name="空心弧 3"/>
            <p:cNvSpPr>
              <a:spLocks noChangeAspect="1"/>
            </p:cNvSpPr>
            <p:nvPr/>
          </p:nvSpPr>
          <p:spPr>
            <a:xfrm rot="14609616">
              <a:off x="1353986" y="1723664"/>
              <a:ext cx="2559579" cy="2559577"/>
            </a:xfrm>
            <a:prstGeom prst="blockArc">
              <a:avLst>
                <a:gd name="adj1" fmla="val 10669547"/>
                <a:gd name="adj2" fmla="val 1623635"/>
                <a:gd name="adj3" fmla="val 14268"/>
              </a:avLst>
            </a:prstGeom>
            <a:solidFill>
              <a:schemeClr val="accent1"/>
            </a:solidFill>
            <a:ln>
              <a:noFill/>
            </a:ln>
            <a:extLst/>
          </p:spPr>
          <p:txBody>
            <a:bodyPr vert="horz" wrap="square" lIns="68564" tIns="34282" rIns="68564" bIns="34282"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black"/>
                </a:solidFill>
                <a:effectLst/>
                <a:uLnTx/>
                <a:uFillTx/>
                <a:latin typeface="Calibri"/>
                <a:ea typeface="宋体"/>
                <a:cs typeface="+mn-cs"/>
              </a:endParaRPr>
            </a:p>
          </p:txBody>
        </p:sp>
        <p:sp>
          <p:nvSpPr>
            <p:cNvPr id="5" name="TextBox 52"/>
            <p:cNvSpPr txBox="1"/>
            <p:nvPr/>
          </p:nvSpPr>
          <p:spPr>
            <a:xfrm>
              <a:off x="1842234" y="2573144"/>
              <a:ext cx="1583085" cy="1017828"/>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99" b="0" i="0" u="none" strike="noStrike" kern="0" cap="none" spc="0" normalizeH="0" baseline="0" noProof="0" dirty="0">
                  <a:ln>
                    <a:noFill/>
                  </a:ln>
                  <a:solidFill>
                    <a:srgbClr val="9A0000"/>
                  </a:solidFill>
                  <a:effectLst/>
                  <a:uLnTx/>
                  <a:uFillTx/>
                  <a:latin typeface="Impact" panose="020B0806030902050204" pitchFamily="34" charset="0"/>
                  <a:ea typeface="Arial Unicode MS" panose="020B0604020202020204" pitchFamily="34" charset="-122"/>
                  <a:cs typeface="Arial Unicode MS" panose="020B0604020202020204" pitchFamily="34" charset="-122"/>
                </a:rPr>
                <a:t>60%</a:t>
              </a:r>
              <a:endParaRPr kumimoji="0" lang="zh-CN" altLang="en-US" sz="3299" b="0" i="0" u="none" strike="noStrike" kern="0" cap="none" spc="0" normalizeH="0" baseline="0" noProof="0" dirty="0">
                <a:ln>
                  <a:noFill/>
                </a:ln>
                <a:solidFill>
                  <a:srgbClr val="9A0000"/>
                </a:solidFill>
                <a:effectLst/>
                <a:uLnTx/>
                <a:uFillTx/>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6" name="组合 5"/>
          <p:cNvGrpSpPr/>
          <p:nvPr/>
        </p:nvGrpSpPr>
        <p:grpSpPr>
          <a:xfrm>
            <a:off x="2788258" y="1319413"/>
            <a:ext cx="1508936" cy="1508938"/>
            <a:chOff x="4604053" y="1723663"/>
            <a:chExt cx="2559577" cy="2559579"/>
          </a:xfrm>
        </p:grpSpPr>
        <p:sp>
          <p:nvSpPr>
            <p:cNvPr id="7" name="空心弧 6"/>
            <p:cNvSpPr>
              <a:spLocks noChangeAspect="1"/>
            </p:cNvSpPr>
            <p:nvPr/>
          </p:nvSpPr>
          <p:spPr>
            <a:xfrm rot="9198756">
              <a:off x="4748299" y="1859198"/>
              <a:ext cx="2288503" cy="2288503"/>
            </a:xfrm>
            <a:prstGeom prst="blockArc">
              <a:avLst>
                <a:gd name="adj1" fmla="val 6741740"/>
                <a:gd name="adj2" fmla="val 1597257"/>
                <a:gd name="adj3" fmla="val 5428"/>
              </a:avLst>
            </a:prstGeom>
            <a:solidFill>
              <a:srgbClr val="C00000"/>
            </a:solidFill>
            <a:ln>
              <a:noFill/>
            </a:ln>
            <a:extLst/>
          </p:spPr>
          <p:txBody>
            <a:bodyPr vert="horz" wrap="square" lIns="43539" tIns="21770" rIns="43539" bIns="2177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857" b="0" i="0" u="none" strike="noStrike" kern="1200" cap="none" spc="0" normalizeH="0" baseline="0" noProof="0">
                <a:ln>
                  <a:noFill/>
                </a:ln>
                <a:solidFill>
                  <a:prstClr val="black"/>
                </a:solidFill>
                <a:effectLst/>
                <a:uLnTx/>
                <a:uFillTx/>
                <a:latin typeface="Calibri" panose="020F0502020204030204"/>
                <a:ea typeface="宋体"/>
                <a:cs typeface="+mn-cs"/>
              </a:endParaRPr>
            </a:p>
          </p:txBody>
        </p:sp>
        <p:sp>
          <p:nvSpPr>
            <p:cNvPr id="8" name="空心弧 7"/>
            <p:cNvSpPr>
              <a:spLocks noChangeAspect="1"/>
            </p:cNvSpPr>
            <p:nvPr/>
          </p:nvSpPr>
          <p:spPr>
            <a:xfrm rot="14609616">
              <a:off x="4604052" y="1723664"/>
              <a:ext cx="2559579" cy="2559577"/>
            </a:xfrm>
            <a:prstGeom prst="blockArc">
              <a:avLst>
                <a:gd name="adj1" fmla="val 17674159"/>
                <a:gd name="adj2" fmla="val 1623635"/>
                <a:gd name="adj3" fmla="val 14268"/>
              </a:avLst>
            </a:prstGeom>
            <a:solidFill>
              <a:srgbClr val="C00000"/>
            </a:solidFill>
            <a:ln>
              <a:noFill/>
            </a:ln>
            <a:extLst/>
          </p:spPr>
          <p:txBody>
            <a:bodyPr vert="horz" wrap="square" lIns="68564" tIns="34282" rIns="68564" bIns="34282"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black"/>
                </a:solidFill>
                <a:effectLst/>
                <a:uLnTx/>
                <a:uFillTx/>
                <a:latin typeface="Calibri"/>
                <a:ea typeface="宋体"/>
                <a:cs typeface="+mn-cs"/>
              </a:endParaRPr>
            </a:p>
          </p:txBody>
        </p:sp>
        <p:sp>
          <p:nvSpPr>
            <p:cNvPr id="9" name="TextBox 240"/>
            <p:cNvSpPr txBox="1"/>
            <p:nvPr/>
          </p:nvSpPr>
          <p:spPr>
            <a:xfrm>
              <a:off x="5105894" y="2573144"/>
              <a:ext cx="1555894" cy="1017828"/>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99" b="0" i="0" u="none" strike="noStrike" kern="0" cap="none" spc="0" normalizeH="0" baseline="0" noProof="0" dirty="0">
                  <a:ln>
                    <a:noFill/>
                  </a:ln>
                  <a:solidFill>
                    <a:srgbClr val="C00000"/>
                  </a:solidFill>
                  <a:effectLst/>
                  <a:uLnTx/>
                  <a:uFillTx/>
                  <a:latin typeface="Impact" panose="020B0806030902050204" pitchFamily="34" charset="0"/>
                  <a:ea typeface="Arial Unicode MS" panose="020B0604020202020204" pitchFamily="34" charset="-122"/>
                  <a:cs typeface="Arial Unicode MS" panose="020B0604020202020204" pitchFamily="34" charset="-122"/>
                </a:rPr>
                <a:t>25%</a:t>
              </a:r>
              <a:endParaRPr kumimoji="0" lang="zh-CN" altLang="en-US" sz="3299" b="0" i="0" u="none" strike="noStrike" kern="0" cap="none" spc="0" normalizeH="0" baseline="0" noProof="0" dirty="0">
                <a:ln>
                  <a:noFill/>
                </a:ln>
                <a:solidFill>
                  <a:srgbClr val="C00000"/>
                </a:solidFill>
                <a:effectLst/>
                <a:uLnTx/>
                <a:uFillTx/>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10" name="组合 9"/>
          <p:cNvGrpSpPr/>
          <p:nvPr/>
        </p:nvGrpSpPr>
        <p:grpSpPr>
          <a:xfrm>
            <a:off x="4864203" y="1319413"/>
            <a:ext cx="1508936" cy="1508938"/>
            <a:chOff x="7946402" y="1730470"/>
            <a:chExt cx="2559577" cy="2559579"/>
          </a:xfrm>
        </p:grpSpPr>
        <p:sp>
          <p:nvSpPr>
            <p:cNvPr id="11" name="空心弧 10"/>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a:extLst/>
          </p:spPr>
          <p:txBody>
            <a:bodyPr vert="horz" wrap="square" lIns="43539" tIns="21770" rIns="43539" bIns="2177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857" b="0" i="0" u="none" strike="noStrike" kern="1200" cap="none" spc="0" normalizeH="0" baseline="0" noProof="0">
                <a:ln>
                  <a:noFill/>
                </a:ln>
                <a:solidFill>
                  <a:prstClr val="black"/>
                </a:solidFill>
                <a:effectLst/>
                <a:uLnTx/>
                <a:uFillTx/>
                <a:latin typeface="Calibri" panose="020F0502020204030204"/>
                <a:ea typeface="宋体"/>
                <a:cs typeface="+mn-cs"/>
              </a:endParaRPr>
            </a:p>
          </p:txBody>
        </p:sp>
        <p:sp>
          <p:nvSpPr>
            <p:cNvPr id="12" name="空心弧 11"/>
            <p:cNvSpPr>
              <a:spLocks noChangeAspect="1"/>
            </p:cNvSpPr>
            <p:nvPr/>
          </p:nvSpPr>
          <p:spPr>
            <a:xfrm rot="14609616">
              <a:off x="7946401" y="1730471"/>
              <a:ext cx="2559579" cy="2559577"/>
            </a:xfrm>
            <a:prstGeom prst="blockArc">
              <a:avLst>
                <a:gd name="adj1" fmla="val 6812137"/>
                <a:gd name="adj2" fmla="val 1623635"/>
                <a:gd name="adj3" fmla="val 14268"/>
              </a:avLst>
            </a:prstGeom>
            <a:solidFill>
              <a:schemeClr val="accent3"/>
            </a:solidFill>
            <a:ln>
              <a:noFill/>
            </a:ln>
            <a:extLst/>
          </p:spPr>
          <p:txBody>
            <a:bodyPr vert="horz" wrap="square" lIns="68564" tIns="34282" rIns="68564" bIns="34282"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black"/>
                </a:solidFill>
                <a:effectLst/>
                <a:uLnTx/>
                <a:uFillTx/>
                <a:latin typeface="Calibri"/>
                <a:ea typeface="宋体"/>
                <a:cs typeface="+mn-cs"/>
              </a:endParaRPr>
            </a:p>
          </p:txBody>
        </p:sp>
        <p:sp>
          <p:nvSpPr>
            <p:cNvPr id="13" name="TextBox 240"/>
            <p:cNvSpPr txBox="1"/>
            <p:nvPr/>
          </p:nvSpPr>
          <p:spPr>
            <a:xfrm>
              <a:off x="8487671" y="2579951"/>
              <a:ext cx="1477037" cy="1017828"/>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99" b="0" i="0" u="none" strike="noStrike" kern="0" cap="none" spc="0" normalizeH="0" baseline="0" noProof="0" dirty="0">
                  <a:ln>
                    <a:noFill/>
                  </a:ln>
                  <a:solidFill>
                    <a:srgbClr val="FF0000"/>
                  </a:solidFill>
                  <a:effectLst/>
                  <a:uLnTx/>
                  <a:uFillTx/>
                  <a:latin typeface="Impact" panose="020B0806030902050204" pitchFamily="34" charset="0"/>
                  <a:ea typeface="Arial Unicode MS" panose="020B0604020202020204" pitchFamily="34" charset="-122"/>
                  <a:cs typeface="Arial Unicode MS" panose="020B0604020202020204" pitchFamily="34" charset="-122"/>
                </a:rPr>
                <a:t>75%</a:t>
              </a:r>
              <a:endParaRPr kumimoji="0" lang="zh-CN" altLang="en-US" sz="3299" b="0" i="0" u="none" strike="noStrike" kern="0" cap="none" spc="0" normalizeH="0" baseline="0" noProof="0" dirty="0">
                <a:ln>
                  <a:noFill/>
                </a:ln>
                <a:solidFill>
                  <a:srgbClr val="FF0000"/>
                </a:solidFill>
                <a:effectLst/>
                <a:uLnTx/>
                <a:uFillTx/>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4" name="TextBox 174"/>
          <p:cNvSpPr txBox="1"/>
          <p:nvPr/>
        </p:nvSpPr>
        <p:spPr>
          <a:xfrm>
            <a:off x="633839" y="3361186"/>
            <a:ext cx="1620325" cy="1015663"/>
          </a:xfrm>
          <a:prstGeom prst="rect">
            <a:avLst/>
          </a:prstGeom>
          <a:noFill/>
        </p:spPr>
        <p:txBody>
          <a:bodyPr wrap="square" rtlCol="0">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点击输入简要文字内容，文字内容需要概括精炼，不用多余的文字修饰，言简意赅的说明分项内容。</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5" name="TextBox 175"/>
          <p:cNvSpPr txBox="1"/>
          <p:nvPr/>
        </p:nvSpPr>
        <p:spPr>
          <a:xfrm>
            <a:off x="630475" y="3116534"/>
            <a:ext cx="1739762" cy="300082"/>
          </a:xfrm>
          <a:prstGeom prst="rect">
            <a:avLst/>
          </a:prstGeom>
          <a:noFill/>
        </p:spPr>
        <p:txBody>
          <a:bodyPr wrap="square" rtlCol="0">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350" b="1" i="0" u="none" strike="noStrike" kern="1200" cap="none" spc="0" normalizeH="0" baseline="0" noProof="0" dirty="0">
                <a:ln>
                  <a:noFill/>
                </a:ln>
                <a:solidFill>
                  <a:srgbClr val="9A0000"/>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16" name="TextBox 174"/>
          <p:cNvSpPr txBox="1"/>
          <p:nvPr/>
        </p:nvSpPr>
        <p:spPr>
          <a:xfrm>
            <a:off x="2798639" y="3361186"/>
            <a:ext cx="1557391" cy="1015663"/>
          </a:xfrm>
          <a:prstGeom prst="rect">
            <a:avLst/>
          </a:prstGeom>
          <a:noFill/>
        </p:spPr>
        <p:txBody>
          <a:bodyPr wrap="square" rtlCol="0">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点击输入简要文字内容，文字内容需要概括精炼，不用多余的文字修饰，言简意赅的说明分项内容。</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7" name="TextBox 175"/>
          <p:cNvSpPr txBox="1"/>
          <p:nvPr/>
        </p:nvSpPr>
        <p:spPr>
          <a:xfrm>
            <a:off x="2795275" y="3116534"/>
            <a:ext cx="1706125" cy="300082"/>
          </a:xfrm>
          <a:prstGeom prst="rect">
            <a:avLst/>
          </a:prstGeom>
          <a:noFill/>
        </p:spPr>
        <p:txBody>
          <a:bodyPr wrap="square" rtlCol="0">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18" name="TextBox 174"/>
          <p:cNvSpPr txBox="1"/>
          <p:nvPr/>
        </p:nvSpPr>
        <p:spPr>
          <a:xfrm>
            <a:off x="4948401" y="3361186"/>
            <a:ext cx="1582064" cy="1015663"/>
          </a:xfrm>
          <a:prstGeom prst="rect">
            <a:avLst/>
          </a:prstGeom>
          <a:noFill/>
        </p:spPr>
        <p:txBody>
          <a:bodyPr wrap="square" rtlCol="0">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点击输入简要文字内容，文字内容需要概括精炼，不用多余的文字修饰，言简意赅的说明分项内容。</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9" name="TextBox 175"/>
          <p:cNvSpPr txBox="1"/>
          <p:nvPr/>
        </p:nvSpPr>
        <p:spPr>
          <a:xfrm>
            <a:off x="4945036" y="3116534"/>
            <a:ext cx="1706125" cy="300082"/>
          </a:xfrm>
          <a:prstGeom prst="rect">
            <a:avLst/>
          </a:prstGeom>
          <a:noFill/>
        </p:spPr>
        <p:txBody>
          <a:bodyPr wrap="square" rtlCol="0">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35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单击此处添加标题</a:t>
            </a:r>
          </a:p>
        </p:txBody>
      </p:sp>
      <p:grpSp>
        <p:nvGrpSpPr>
          <p:cNvPr id="21" name="组合 20"/>
          <p:cNvGrpSpPr/>
          <p:nvPr/>
        </p:nvGrpSpPr>
        <p:grpSpPr>
          <a:xfrm>
            <a:off x="6896603" y="1319413"/>
            <a:ext cx="1508936" cy="1508938"/>
            <a:chOff x="7946402" y="1730470"/>
            <a:chExt cx="2559577" cy="2559579"/>
          </a:xfrm>
        </p:grpSpPr>
        <p:sp>
          <p:nvSpPr>
            <p:cNvPr id="22" name="空心弧 21"/>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a:extLst/>
          </p:spPr>
          <p:txBody>
            <a:bodyPr vert="horz" wrap="square" lIns="43539" tIns="21770" rIns="43539" bIns="2177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857" b="0" i="0" u="none" strike="noStrike" kern="1200" cap="none" spc="0" normalizeH="0" baseline="0" noProof="0">
                <a:ln>
                  <a:noFill/>
                </a:ln>
                <a:solidFill>
                  <a:prstClr val="black"/>
                </a:solidFill>
                <a:effectLst/>
                <a:uLnTx/>
                <a:uFillTx/>
                <a:latin typeface="Calibri" panose="020F0502020204030204"/>
                <a:ea typeface="宋体"/>
                <a:cs typeface="+mn-cs"/>
              </a:endParaRPr>
            </a:p>
          </p:txBody>
        </p:sp>
        <p:sp>
          <p:nvSpPr>
            <p:cNvPr id="23" name="空心弧 22"/>
            <p:cNvSpPr>
              <a:spLocks noChangeAspect="1"/>
            </p:cNvSpPr>
            <p:nvPr/>
          </p:nvSpPr>
          <p:spPr>
            <a:xfrm rot="14609616">
              <a:off x="7946401" y="1730471"/>
              <a:ext cx="2559579" cy="2559577"/>
            </a:xfrm>
            <a:prstGeom prst="blockArc">
              <a:avLst>
                <a:gd name="adj1" fmla="val 3534681"/>
                <a:gd name="adj2" fmla="val 1623635"/>
                <a:gd name="adj3" fmla="val 14268"/>
              </a:avLst>
            </a:prstGeom>
            <a:solidFill>
              <a:schemeClr val="accent4"/>
            </a:solidFill>
            <a:ln>
              <a:noFill/>
            </a:ln>
            <a:extLst/>
          </p:spPr>
          <p:txBody>
            <a:bodyPr vert="horz" wrap="square" lIns="68564" tIns="34282" rIns="68564" bIns="34282"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black"/>
                </a:solidFill>
                <a:effectLst/>
                <a:uLnTx/>
                <a:uFillTx/>
                <a:latin typeface="Calibri"/>
                <a:ea typeface="宋体"/>
                <a:cs typeface="+mn-cs"/>
              </a:endParaRPr>
            </a:p>
          </p:txBody>
        </p:sp>
        <p:sp>
          <p:nvSpPr>
            <p:cNvPr id="24" name="TextBox 240"/>
            <p:cNvSpPr txBox="1"/>
            <p:nvPr/>
          </p:nvSpPr>
          <p:spPr>
            <a:xfrm>
              <a:off x="8434649" y="2579951"/>
              <a:ext cx="1583085" cy="1017828"/>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99" b="0" i="0" u="none" strike="noStrike" kern="0" cap="none" spc="0" normalizeH="0" baseline="0" noProof="0" dirty="0">
                  <a:ln>
                    <a:noFill/>
                  </a:ln>
                  <a:solidFill>
                    <a:srgbClr val="860000"/>
                  </a:solidFill>
                  <a:effectLst/>
                  <a:uLnTx/>
                  <a:uFillTx/>
                  <a:latin typeface="Impact" panose="020B0806030902050204" pitchFamily="34" charset="0"/>
                  <a:ea typeface="Arial Unicode MS" panose="020B0604020202020204" pitchFamily="34" charset="-122"/>
                  <a:cs typeface="Arial Unicode MS" panose="020B0604020202020204" pitchFamily="34" charset="-122"/>
                </a:rPr>
                <a:t>90%</a:t>
              </a:r>
              <a:endParaRPr kumimoji="0" lang="zh-CN" altLang="en-US" sz="3299" b="0" i="0" u="none" strike="noStrike" kern="0" cap="none" spc="0" normalizeH="0" baseline="0" noProof="0" dirty="0">
                <a:ln>
                  <a:noFill/>
                </a:ln>
                <a:solidFill>
                  <a:srgbClr val="860000"/>
                </a:solidFill>
                <a:effectLst/>
                <a:uLnTx/>
                <a:uFillTx/>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25" name="TextBox 174"/>
          <p:cNvSpPr txBox="1"/>
          <p:nvPr/>
        </p:nvSpPr>
        <p:spPr>
          <a:xfrm>
            <a:off x="6889439" y="3361186"/>
            <a:ext cx="1582064" cy="1015663"/>
          </a:xfrm>
          <a:prstGeom prst="rect">
            <a:avLst/>
          </a:prstGeom>
          <a:noFill/>
        </p:spPr>
        <p:txBody>
          <a:bodyPr wrap="square" rtlCol="0">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点击输入简要文字内容，文字内容需要概括精炼，不用多余的文字修饰，言简意赅的说明分项内容。</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6" name="TextBox 175"/>
          <p:cNvSpPr txBox="1"/>
          <p:nvPr/>
        </p:nvSpPr>
        <p:spPr>
          <a:xfrm>
            <a:off x="6886075" y="3116534"/>
            <a:ext cx="1706125" cy="300082"/>
          </a:xfrm>
          <a:prstGeom prst="rect">
            <a:avLst/>
          </a:prstGeom>
          <a:noFill/>
        </p:spPr>
        <p:txBody>
          <a:bodyPr wrap="square" rtlCol="0">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35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单击此处添加标题</a:t>
            </a:r>
          </a:p>
        </p:txBody>
      </p:sp>
    </p:spTree>
    <p:extLst>
      <p:ext uri="{BB962C8B-B14F-4D97-AF65-F5344CB8AC3E}">
        <p14:creationId xmlns:p14="http://schemas.microsoft.com/office/powerpoint/2010/main" val="389654434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horizontal)">
                                      <p:cBhvr>
                                        <p:cTn id="25" dur="500"/>
                                        <p:tgtEl>
                                          <p:spTgt spid="17"/>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500"/>
                                        <p:tgtEl>
                                          <p:spTgt spid="16"/>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350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500"/>
                                        <p:tgtEl>
                                          <p:spTgt spid="19"/>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childTnLst>
                          </p:cTn>
                        </p:par>
                        <p:par>
                          <p:cTn id="50" fill="hold">
                            <p:stCondLst>
                              <p:cond delay="5000"/>
                            </p:stCondLst>
                            <p:childTnLst>
                              <p:par>
                                <p:cTn id="51" presetID="14" presetClass="entr" presetSubtype="1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randombar(horizontal)">
                                      <p:cBhvr>
                                        <p:cTn id="53" dur="500"/>
                                        <p:tgtEl>
                                          <p:spTgt spid="26"/>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up)">
                                      <p:cBhvr>
                                        <p:cTn id="5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35"/>
          <p:cNvSpPr/>
          <p:nvPr/>
        </p:nvSpPr>
        <p:spPr>
          <a:xfrm>
            <a:off x="952843" y="322988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itchFamily="34" charset="-122"/>
                <a:ea typeface="微软雅黑" pitchFamily="34" charset="-122"/>
              </a:rPr>
              <a:t>添加文本</a:t>
            </a:r>
          </a:p>
        </p:txBody>
      </p:sp>
      <p:sp>
        <p:nvSpPr>
          <p:cNvPr id="37" name="任意多边形 36"/>
          <p:cNvSpPr/>
          <p:nvPr/>
        </p:nvSpPr>
        <p:spPr>
          <a:xfrm>
            <a:off x="3691677" y="322988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itchFamily="34" charset="-122"/>
                <a:ea typeface="微软雅黑" pitchFamily="34" charset="-122"/>
              </a:rPr>
              <a:t>添加文本</a:t>
            </a:r>
          </a:p>
        </p:txBody>
      </p:sp>
      <p:sp>
        <p:nvSpPr>
          <p:cNvPr id="38" name="矩形 37"/>
          <p:cNvSpPr/>
          <p:nvPr/>
        </p:nvSpPr>
        <p:spPr>
          <a:xfrm>
            <a:off x="899115" y="1868161"/>
            <a:ext cx="2153332"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itchFamily="34" charset="-122"/>
                <a:ea typeface="微软雅黑" pitchFamily="34" charset="-122"/>
              </a:rPr>
              <a:t>添加对的说明文字添加对的说明文字添加对的说明文字添加对的说明文字添加文字</a:t>
            </a:r>
          </a:p>
        </p:txBody>
      </p:sp>
      <p:sp>
        <p:nvSpPr>
          <p:cNvPr id="41" name="矩形 40"/>
          <p:cNvSpPr/>
          <p:nvPr/>
        </p:nvSpPr>
        <p:spPr>
          <a:xfrm>
            <a:off x="3691678" y="1868161"/>
            <a:ext cx="2045876"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itchFamily="34" charset="-122"/>
                <a:ea typeface="微软雅黑" pitchFamily="34" charset="-122"/>
              </a:rPr>
              <a:t>添加对的说明文字添加对的说明文字添加对的说明文字添加对的说明文字添加文字</a:t>
            </a:r>
          </a:p>
        </p:txBody>
      </p:sp>
      <p:sp>
        <p:nvSpPr>
          <p:cNvPr id="11" name="任意多边形 10"/>
          <p:cNvSpPr/>
          <p:nvPr/>
        </p:nvSpPr>
        <p:spPr>
          <a:xfrm>
            <a:off x="6430511" y="322988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itchFamily="34" charset="-122"/>
                <a:ea typeface="微软雅黑" pitchFamily="34" charset="-122"/>
              </a:rPr>
              <a:t>添加文本</a:t>
            </a:r>
          </a:p>
        </p:txBody>
      </p:sp>
      <p:sp>
        <p:nvSpPr>
          <p:cNvPr id="12" name="矩形 11"/>
          <p:cNvSpPr/>
          <p:nvPr/>
        </p:nvSpPr>
        <p:spPr>
          <a:xfrm>
            <a:off x="6430512" y="1868161"/>
            <a:ext cx="2045876"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itchFamily="34" charset="-122"/>
                <a:ea typeface="微软雅黑" pitchFamily="34" charset="-122"/>
              </a:rPr>
              <a:t>添加对的说明文字添加对的说明文字添加对的说明文字添加对的说明文字添加文字</a:t>
            </a:r>
          </a:p>
        </p:txBody>
      </p:sp>
    </p:spTree>
    <p:extLst>
      <p:ext uri="{BB962C8B-B14F-4D97-AF65-F5344CB8AC3E}">
        <p14:creationId xmlns:p14="http://schemas.microsoft.com/office/powerpoint/2010/main" val="142471410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down)">
                                      <p:cBhvr>
                                        <p:cTn id="12" dur="500"/>
                                        <p:tgtEl>
                                          <p:spTgt spid="38"/>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ppt_x"/>
                                          </p:val>
                                        </p:tav>
                                        <p:tav tm="100000">
                                          <p:val>
                                            <p:strVal val="#ppt_x"/>
                                          </p:val>
                                        </p:tav>
                                      </p:tavLst>
                                    </p:anim>
                                    <p:anim calcmode="lin" valueType="num">
                                      <p:cBhvr additive="base">
                                        <p:cTn id="17" dur="500" fill="hold"/>
                                        <p:tgtEl>
                                          <p:spTgt spid="3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down)">
                                      <p:cBhvr>
                                        <p:cTn id="21" dur="500"/>
                                        <p:tgtEl>
                                          <p:spTgt spid="41"/>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p:bldP spid="41" grpId="0"/>
      <p:bldP spid="11" grpId="0" animBg="1"/>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53766" y="1447443"/>
            <a:ext cx="2611069" cy="2629852"/>
            <a:chOff x="3253766" y="1447443"/>
            <a:chExt cx="2611069" cy="2629852"/>
          </a:xfrm>
        </p:grpSpPr>
        <p:sp>
          <p:nvSpPr>
            <p:cNvPr id="23" name="Oval 6"/>
            <p:cNvSpPr>
              <a:spLocks noChangeArrowheads="1"/>
            </p:cNvSpPr>
            <p:nvPr/>
          </p:nvSpPr>
          <p:spPr bwMode="auto">
            <a:xfrm>
              <a:off x="3253766" y="1447443"/>
              <a:ext cx="2611069" cy="2629852"/>
            </a:xfrm>
            <a:prstGeom prst="rect">
              <a:avLst/>
            </a:prstGeom>
            <a:solidFill>
              <a:schemeClr val="accent1"/>
            </a:solidFill>
            <a:ln w="9525">
              <a:solidFill>
                <a:srgbClr val="FFFFFF"/>
              </a:solid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4500" b="0" i="0" u="none" strike="noStrike" kern="1200" cap="none" spc="0" normalizeH="0" baseline="0" noProof="0">
                <a:ln>
                  <a:noFill/>
                </a:ln>
                <a:solidFill>
                  <a:prstClr val="black">
                    <a:lumMod val="60000"/>
                    <a:lumOff val="40000"/>
                  </a:prstClr>
                </a:solidFill>
                <a:effectLst/>
                <a:uLnTx/>
                <a:uFillTx/>
                <a:latin typeface="Arial" panose="020F0502020204030204"/>
                <a:ea typeface="微软雅黑"/>
                <a:cs typeface="+mn-ea"/>
                <a:sym typeface="+mn-lt"/>
              </a:endParaRPr>
            </a:p>
          </p:txBody>
        </p:sp>
        <p:sp>
          <p:nvSpPr>
            <p:cNvPr id="18" name="KSO_Shape"/>
            <p:cNvSpPr>
              <a:spLocks/>
            </p:cNvSpPr>
            <p:nvPr/>
          </p:nvSpPr>
          <p:spPr bwMode="auto">
            <a:xfrm>
              <a:off x="3825805" y="2129117"/>
              <a:ext cx="1466994" cy="1266505"/>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FFFFFF"/>
                </a:solidFill>
                <a:effectLst/>
                <a:uLnTx/>
                <a:uFillTx/>
                <a:latin typeface="Arial" panose="020F0502020204030204"/>
                <a:ea typeface="微软雅黑"/>
                <a:cs typeface="+mn-ea"/>
                <a:sym typeface="+mn-lt"/>
              </a:endParaRPr>
            </a:p>
          </p:txBody>
        </p:sp>
      </p:grpSp>
      <p:sp>
        <p:nvSpPr>
          <p:cNvPr id="29" name="矩形 28"/>
          <p:cNvSpPr/>
          <p:nvPr/>
        </p:nvSpPr>
        <p:spPr>
          <a:xfrm>
            <a:off x="458172" y="2494551"/>
            <a:ext cx="2609416" cy="1722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请输入文本请输入文本请输入文本请输入文本请输入文本请输入文本请输入文本请输入文本请输入文本</a:t>
            </a:r>
            <a:endParaRPr kumimoji="0" lang="zh-CN"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30" name="矩形 29"/>
          <p:cNvSpPr/>
          <p:nvPr/>
        </p:nvSpPr>
        <p:spPr>
          <a:xfrm>
            <a:off x="458172" y="1794778"/>
            <a:ext cx="2609416" cy="6225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9FCFB"/>
                </a:solidFill>
                <a:effectLst/>
                <a:uLnTx/>
                <a:uFillTx/>
                <a:latin typeface="Arial" panose="020F0502020204030204"/>
                <a:ea typeface="微软雅黑"/>
                <a:cs typeface="+mn-ea"/>
                <a:sym typeface="+mn-lt"/>
              </a:rPr>
              <a:t>请输入文本</a:t>
            </a:r>
            <a:endParaRPr kumimoji="0" lang="zh-CN" altLang="zh-CN" sz="2000" b="0" i="0" u="none" strike="noStrike" kern="1200" cap="none" spc="0" normalizeH="0" baseline="0" noProof="0" dirty="0">
              <a:ln>
                <a:noFill/>
              </a:ln>
              <a:solidFill>
                <a:srgbClr val="F9FCFB"/>
              </a:solidFill>
              <a:effectLst/>
              <a:uLnTx/>
              <a:uFillTx/>
              <a:latin typeface="Arial" panose="020F0502020204030204"/>
              <a:ea typeface="微软雅黑"/>
              <a:cs typeface="+mn-ea"/>
              <a:sym typeface="+mn-lt"/>
            </a:endParaRPr>
          </a:p>
        </p:txBody>
      </p:sp>
      <p:sp>
        <p:nvSpPr>
          <p:cNvPr id="32" name="矩形 31"/>
          <p:cNvSpPr/>
          <p:nvPr/>
        </p:nvSpPr>
        <p:spPr>
          <a:xfrm>
            <a:off x="6051014" y="2494551"/>
            <a:ext cx="2609416" cy="1722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请输入文本请输入文本请输入文本请输入文本请输入文本请输入文本请输入文本请输入文本请输入文本</a:t>
            </a:r>
            <a:endParaRPr kumimoji="0" lang="zh-CN"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33" name="矩形 32"/>
          <p:cNvSpPr/>
          <p:nvPr/>
        </p:nvSpPr>
        <p:spPr>
          <a:xfrm>
            <a:off x="6051014" y="1794778"/>
            <a:ext cx="2609416" cy="6225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9FCFB"/>
                </a:solidFill>
                <a:effectLst/>
                <a:uLnTx/>
                <a:uFillTx/>
                <a:latin typeface="Arial" panose="020F0502020204030204"/>
                <a:ea typeface="微软雅黑"/>
                <a:cs typeface="+mn-ea"/>
                <a:sym typeface="+mn-lt"/>
              </a:rPr>
              <a:t>请输入文本</a:t>
            </a:r>
            <a:endParaRPr kumimoji="0" lang="zh-CN" altLang="zh-CN" sz="2000" b="0" i="0" u="none" strike="noStrike" kern="1200" cap="none" spc="0" normalizeH="0" baseline="0" noProof="0" dirty="0">
              <a:ln>
                <a:noFill/>
              </a:ln>
              <a:solidFill>
                <a:srgbClr val="F9FCFB"/>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120726948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strVal val="#ppt_h"/>
                                          </p:val>
                                        </p:tav>
                                        <p:tav tm="100000">
                                          <p:val>
                                            <p:strVal val="#ppt_h"/>
                                          </p:val>
                                        </p:tav>
                                      </p:tavLst>
                                    </p:anim>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p:stCondLst>
                              <p:cond delay="1250"/>
                            </p:stCondLst>
                            <p:childTnLst>
                              <p:par>
                                <p:cTn id="14" presetID="42"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anim calcmode="lin" valueType="num">
                                      <p:cBhvr>
                                        <p:cTn id="17" dur="500" fill="hold"/>
                                        <p:tgtEl>
                                          <p:spTgt spid="29"/>
                                        </p:tgtEl>
                                        <p:attrNameLst>
                                          <p:attrName>ppt_x</p:attrName>
                                        </p:attrNameLst>
                                      </p:cBhvr>
                                      <p:tavLst>
                                        <p:tav tm="0">
                                          <p:val>
                                            <p:strVal val="#ppt_x"/>
                                          </p:val>
                                        </p:tav>
                                        <p:tav tm="100000">
                                          <p:val>
                                            <p:strVal val="#ppt_x"/>
                                          </p:val>
                                        </p:tav>
                                      </p:tavLst>
                                    </p:anim>
                                    <p:anim calcmode="lin" valueType="num">
                                      <p:cBhvr>
                                        <p:cTn id="18" dur="500" fill="hold"/>
                                        <p:tgtEl>
                                          <p:spTgt spid="29"/>
                                        </p:tgtEl>
                                        <p:attrNameLst>
                                          <p:attrName>ppt_y</p:attrName>
                                        </p:attrNameLst>
                                      </p:cBhvr>
                                      <p:tavLst>
                                        <p:tav tm="0">
                                          <p:val>
                                            <p:strVal val="#ppt_y+.1"/>
                                          </p:val>
                                        </p:tav>
                                        <p:tav tm="100000">
                                          <p:val>
                                            <p:strVal val="#ppt_y"/>
                                          </p:val>
                                        </p:tav>
                                      </p:tavLst>
                                    </p:anim>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childTnLst>
                          </p:cTn>
                        </p:par>
                        <p:par>
                          <p:cTn id="23" fill="hold">
                            <p:stCondLst>
                              <p:cond delay="2250"/>
                            </p:stCondLst>
                            <p:childTnLst>
                              <p:par>
                                <p:cTn id="24" presetID="42" presetClass="entr" presetSubtype="0"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anim calcmode="lin" valueType="num">
                                      <p:cBhvr>
                                        <p:cTn id="27" dur="500" fill="hold"/>
                                        <p:tgtEl>
                                          <p:spTgt spid="32"/>
                                        </p:tgtEl>
                                        <p:attrNameLst>
                                          <p:attrName>ppt_x</p:attrName>
                                        </p:attrNameLst>
                                      </p:cBhvr>
                                      <p:tavLst>
                                        <p:tav tm="0">
                                          <p:val>
                                            <p:strVal val="#ppt_x"/>
                                          </p:val>
                                        </p:tav>
                                        <p:tav tm="100000">
                                          <p:val>
                                            <p:strVal val="#ppt_x"/>
                                          </p:val>
                                        </p:tav>
                                      </p:tavLst>
                                    </p:anim>
                                    <p:anim calcmode="lin" valueType="num">
                                      <p:cBhvr>
                                        <p:cTn id="28"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P spid="32" grpId="0"/>
      <p:bldP spid="3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69" y="0"/>
            <a:ext cx="9136831" cy="5368756"/>
          </a:xfrm>
          <a:prstGeom prst="rect">
            <a:avLst/>
          </a:prstGeom>
        </p:spPr>
      </p:pic>
      <p:grpSp>
        <p:nvGrpSpPr>
          <p:cNvPr id="17" name="组合 16"/>
          <p:cNvGrpSpPr/>
          <p:nvPr/>
        </p:nvGrpSpPr>
        <p:grpSpPr>
          <a:xfrm>
            <a:off x="7168" y="22710"/>
            <a:ext cx="9144000" cy="5481439"/>
            <a:chOff x="7168" y="22710"/>
            <a:chExt cx="9144000" cy="5481439"/>
          </a:xfrm>
        </p:grpSpPr>
        <p:pic>
          <p:nvPicPr>
            <p:cNvPr id="3" name="图片 2"/>
            <p:cNvPicPr>
              <a:picLocks noChangeAspect="1"/>
            </p:cNvPicPr>
            <p:nvPr/>
          </p:nvPicPr>
          <p:blipFill>
            <a:blip r:embed="rId7" cstate="print">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tretch>
              <a:fillRect/>
            </a:stretch>
          </p:blipFill>
          <p:spPr>
            <a:xfrm>
              <a:off x="7168" y="4071500"/>
              <a:ext cx="9144000" cy="1432649"/>
            </a:xfrm>
            <a:prstGeom prst="rect">
              <a:avLst/>
            </a:prstGeom>
          </p:spPr>
        </p:pic>
        <p:pic>
          <p:nvPicPr>
            <p:cNvPr id="5" name="图片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16980" y="3644770"/>
              <a:ext cx="1760995" cy="1723986"/>
            </a:xfrm>
            <a:prstGeom prst="rect">
              <a:avLst/>
            </a:prstGeom>
          </p:spPr>
        </p:pic>
        <p:pic>
          <p:nvPicPr>
            <p:cNvPr id="2" name="图片 1"/>
            <p:cNvPicPr>
              <a:picLocks noChangeAspect="1"/>
            </p:cNvPicPr>
            <p:nvPr/>
          </p:nvPicPr>
          <p:blipFill>
            <a:blip r:embed="rId10" cstate="print">
              <a:extLst>
                <a:ext uri="{BEBA8EAE-BF5A-486C-A8C5-ECC9F3942E4B}">
                  <a14:imgProps xmlns:a14="http://schemas.microsoft.com/office/drawing/2010/main">
                    <a14:imgLayer r:embed="rId11">
                      <a14:imgEffect>
                        <a14:saturation sat="200000"/>
                      </a14:imgEffect>
                    </a14:imgLayer>
                  </a14:imgProps>
                </a:ext>
                <a:ext uri="{28A0092B-C50C-407E-A947-70E740481C1C}">
                  <a14:useLocalDpi xmlns:a14="http://schemas.microsoft.com/office/drawing/2010/main" val="0"/>
                </a:ext>
              </a:extLst>
            </a:blip>
            <a:stretch>
              <a:fillRect/>
            </a:stretch>
          </p:blipFill>
          <p:spPr>
            <a:xfrm>
              <a:off x="5445147" y="1920628"/>
              <a:ext cx="3698852" cy="3454769"/>
            </a:xfrm>
            <a:prstGeom prst="rect">
              <a:avLst/>
            </a:prstGeom>
          </p:spPr>
        </p:pic>
        <p:grpSp>
          <p:nvGrpSpPr>
            <p:cNvPr id="13" name="组合 12"/>
            <p:cNvGrpSpPr/>
            <p:nvPr/>
          </p:nvGrpSpPr>
          <p:grpSpPr>
            <a:xfrm>
              <a:off x="7168" y="22710"/>
              <a:ext cx="3345631" cy="1704489"/>
              <a:chOff x="7168" y="22710"/>
              <a:chExt cx="3345631" cy="1704489"/>
            </a:xfrm>
          </p:grpSpPr>
          <p:pic>
            <p:nvPicPr>
              <p:cNvPr id="4" name="图片 3"/>
              <p:cNvPicPr>
                <a:picLocks noChangeAspect="1"/>
              </p:cNvPicPr>
              <p:nvPr/>
            </p:nvPicPr>
            <p:blipFill rotWithShape="1">
              <a:blip r:embed="rId12" cstate="print">
                <a:extLst>
                  <a:ext uri="{28A0092B-C50C-407E-A947-70E740481C1C}">
                    <a14:useLocalDpi xmlns:a14="http://schemas.microsoft.com/office/drawing/2010/main" val="0"/>
                  </a:ext>
                </a:extLst>
              </a:blip>
              <a:srcRect l="2788"/>
              <a:stretch/>
            </p:blipFill>
            <p:spPr>
              <a:xfrm>
                <a:off x="7168" y="22710"/>
                <a:ext cx="3345631" cy="1704489"/>
              </a:xfrm>
              <a:prstGeom prst="rect">
                <a:avLst/>
              </a:prstGeom>
            </p:spPr>
          </p:pic>
          <p:grpSp>
            <p:nvGrpSpPr>
              <p:cNvPr id="12" name="组合 11"/>
              <p:cNvGrpSpPr/>
              <p:nvPr/>
            </p:nvGrpSpPr>
            <p:grpSpPr>
              <a:xfrm>
                <a:off x="123825" y="511681"/>
                <a:ext cx="408689" cy="542419"/>
                <a:chOff x="161925" y="460881"/>
                <a:chExt cx="583381" cy="774273"/>
              </a:xfrm>
            </p:grpSpPr>
            <p:sp>
              <p:nvSpPr>
                <p:cNvPr id="7" name="五角星 6"/>
                <p:cNvSpPr/>
                <p:nvPr/>
              </p:nvSpPr>
              <p:spPr>
                <a:xfrm>
                  <a:off x="161925" y="644525"/>
                  <a:ext cx="342900" cy="34290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角星 7"/>
                <p:cNvSpPr/>
                <p:nvPr/>
              </p:nvSpPr>
              <p:spPr>
                <a:xfrm rot="818973">
                  <a:off x="514350" y="460881"/>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角星 8"/>
                <p:cNvSpPr/>
                <p:nvPr/>
              </p:nvSpPr>
              <p:spPr>
                <a:xfrm>
                  <a:off x="573856" y="690658"/>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角星 9"/>
                <p:cNvSpPr/>
                <p:nvPr/>
              </p:nvSpPr>
              <p:spPr>
                <a:xfrm rot="857867">
                  <a:off x="573856" y="902626"/>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角星 10"/>
                <p:cNvSpPr/>
                <p:nvPr/>
              </p:nvSpPr>
              <p:spPr>
                <a:xfrm rot="20193397">
                  <a:off x="419099" y="1063704"/>
                  <a:ext cx="171450" cy="17145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8" name="MH_SubTitle_1"/>
          <p:cNvSpPr/>
          <p:nvPr>
            <p:custDataLst>
              <p:tags r:id="rId1"/>
            </p:custDataLst>
          </p:nvPr>
        </p:nvSpPr>
        <p:spPr>
          <a:xfrm>
            <a:off x="3107666" y="1149982"/>
            <a:ext cx="2108997" cy="2449818"/>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zh-CN" altLang="en-US" sz="2000" b="1" dirty="0">
                <a:solidFill>
                  <a:srgbClr val="FFFFFF"/>
                </a:solidFill>
                <a:latin typeface="Calibri" panose="020F0502020204030204" pitchFamily="34" charset="0"/>
                <a:ea typeface="微软雅黑" panose="020B0503020204020204" pitchFamily="34" charset="-122"/>
              </a:rPr>
              <a:t>第二部分</a:t>
            </a:r>
            <a:endParaRPr lang="en-US" altLang="zh-CN" sz="2000" b="1" dirty="0">
              <a:solidFill>
                <a:srgbClr val="FFFFFF"/>
              </a:solidFill>
              <a:latin typeface="Calibri" panose="020F0502020204030204" pitchFamily="34" charset="0"/>
              <a:ea typeface="微软雅黑" panose="020B0503020204020204" pitchFamily="34" charset="-122"/>
            </a:endParaRPr>
          </a:p>
          <a:p>
            <a:pPr algn="ctr">
              <a:lnSpc>
                <a:spcPct val="150000"/>
              </a:lnSpc>
              <a:defRPr/>
            </a:pPr>
            <a:r>
              <a:rPr lang="zh-CN" altLang="en-US" sz="2000" dirty="0">
                <a:solidFill>
                  <a:srgbClr val="FFFFFF"/>
                </a:solidFill>
                <a:latin typeface="Calibri" panose="020F0502020204030204" pitchFamily="34" charset="0"/>
                <a:ea typeface="微软雅黑" panose="020B0503020204020204" pitchFamily="34" charset="-122"/>
              </a:rPr>
              <a:t>单击添加标题</a:t>
            </a:r>
            <a:endParaRPr lang="en-US" altLang="zh-CN" sz="2000" dirty="0">
              <a:solidFill>
                <a:srgbClr val="FFFFFF"/>
              </a:solidFill>
              <a:latin typeface="Calibri" panose="020F0502020204030204" pitchFamily="34" charset="0"/>
              <a:ea typeface="微软雅黑" panose="020B0503020204020204" pitchFamily="34" charset="-122"/>
            </a:endParaRPr>
          </a:p>
          <a:p>
            <a:pPr algn="ctr">
              <a:lnSpc>
                <a:spcPct val="150000"/>
              </a:lnSpc>
              <a:defRPr/>
            </a:pPr>
            <a:r>
              <a:rPr lang="zh-CN" altLang="en-US" sz="2000" dirty="0">
                <a:solidFill>
                  <a:srgbClr val="FFFFFF"/>
                </a:solidFill>
                <a:latin typeface="Calibri" panose="020F0502020204030204" pitchFamily="34" charset="0"/>
                <a:ea typeface="微软雅黑" panose="020B0503020204020204" pitchFamily="34" charset="-122"/>
              </a:rPr>
              <a:t>添加文字内容</a:t>
            </a:r>
          </a:p>
        </p:txBody>
      </p:sp>
      <p:sp>
        <p:nvSpPr>
          <p:cNvPr id="19" name="MH_Other_1"/>
          <p:cNvSpPr/>
          <p:nvPr>
            <p:custDataLst>
              <p:tags r:id="rId2"/>
            </p:custDataLst>
          </p:nvPr>
        </p:nvSpPr>
        <p:spPr>
          <a:xfrm>
            <a:off x="3035300" y="3029460"/>
            <a:ext cx="2251148" cy="979446"/>
          </a:xfrm>
          <a:custGeom>
            <a:avLst/>
            <a:gdLst>
              <a:gd name="connsiteX0" fmla="*/ 10562 w 1382273"/>
              <a:gd name="connsiteY0" fmla="*/ 0 h 645480"/>
              <a:gd name="connsiteX1" fmla="*/ 691137 w 1382273"/>
              <a:gd name="connsiteY1" fmla="*/ 493127 h 645480"/>
              <a:gd name="connsiteX2" fmla="*/ 1371711 w 1382273"/>
              <a:gd name="connsiteY2" fmla="*/ 1 h 645480"/>
              <a:gd name="connsiteX3" fmla="*/ 1382273 w 1382273"/>
              <a:gd name="connsiteY3" fmla="*/ 14577 h 645480"/>
              <a:gd name="connsiteX4" fmla="*/ 706475 w 1382273"/>
              <a:gd name="connsiteY4" fmla="*/ 504241 h 645480"/>
              <a:gd name="connsiteX5" fmla="*/ 881285 w 1382273"/>
              <a:gd name="connsiteY5" fmla="*/ 630904 h 645480"/>
              <a:gd name="connsiteX6" fmla="*/ 870724 w 1382273"/>
              <a:gd name="connsiteY6" fmla="*/ 645480 h 645480"/>
              <a:gd name="connsiteX7" fmla="*/ 691136 w 1382273"/>
              <a:gd name="connsiteY7" fmla="*/ 515355 h 645480"/>
              <a:gd name="connsiteX8" fmla="*/ 511549 w 1382273"/>
              <a:gd name="connsiteY8" fmla="*/ 645480 h 645480"/>
              <a:gd name="connsiteX9" fmla="*/ 500988 w 1382273"/>
              <a:gd name="connsiteY9" fmla="*/ 630905 h 645480"/>
              <a:gd name="connsiteX10" fmla="*/ 675798 w 1382273"/>
              <a:gd name="connsiteY10" fmla="*/ 504241 h 645480"/>
              <a:gd name="connsiteX11" fmla="*/ 0 w 1382273"/>
              <a:gd name="connsiteY11" fmla="*/ 14576 h 64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2273" h="645480">
                <a:moveTo>
                  <a:pt x="10562" y="0"/>
                </a:moveTo>
                <a:lnTo>
                  <a:pt x="691137" y="493127"/>
                </a:lnTo>
                <a:lnTo>
                  <a:pt x="1371711" y="1"/>
                </a:lnTo>
                <a:lnTo>
                  <a:pt x="1382273" y="14577"/>
                </a:lnTo>
                <a:lnTo>
                  <a:pt x="706475" y="504241"/>
                </a:lnTo>
                <a:lnTo>
                  <a:pt x="881285" y="630904"/>
                </a:lnTo>
                <a:lnTo>
                  <a:pt x="870724" y="645480"/>
                </a:lnTo>
                <a:lnTo>
                  <a:pt x="691136" y="515355"/>
                </a:lnTo>
                <a:lnTo>
                  <a:pt x="511549" y="645480"/>
                </a:lnTo>
                <a:lnTo>
                  <a:pt x="500988" y="630905"/>
                </a:lnTo>
                <a:lnTo>
                  <a:pt x="675798" y="504241"/>
                </a:lnTo>
                <a:lnTo>
                  <a:pt x="0" y="14576"/>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013">
              <a:solidFill>
                <a:srgbClr val="FFFFFF"/>
              </a:solidFill>
              <a:latin typeface="Calibri" panose="020F0502020204030204" pitchFamily="34" charset="0"/>
              <a:ea typeface="微软雅黑" panose="020B0503020204020204" pitchFamily="34" charset="-122"/>
            </a:endParaRPr>
          </a:p>
        </p:txBody>
      </p:sp>
      <p:sp>
        <p:nvSpPr>
          <p:cNvPr id="20" name="MH_Other_2"/>
          <p:cNvSpPr/>
          <p:nvPr>
            <p:custDataLst>
              <p:tags r:id="rId3"/>
            </p:custDataLst>
          </p:nvPr>
        </p:nvSpPr>
        <p:spPr>
          <a:xfrm>
            <a:off x="4925901" y="1052134"/>
            <a:ext cx="581523" cy="702700"/>
          </a:xfrm>
          <a:custGeom>
            <a:avLst/>
            <a:gdLst>
              <a:gd name="connsiteX0" fmla="*/ 648000 w 1296000"/>
              <a:gd name="connsiteY0" fmla="*/ 0 h 1686977"/>
              <a:gd name="connsiteX1" fmla="*/ 1284438 w 1296000"/>
              <a:gd name="connsiteY1" fmla="*/ 465673 h 1686977"/>
              <a:gd name="connsiteX2" fmla="*/ 1296000 w 1296000"/>
              <a:gd name="connsiteY2" fmla="*/ 465673 h 1686977"/>
              <a:gd name="connsiteX3" fmla="*/ 1296000 w 1296000"/>
              <a:gd name="connsiteY3" fmla="*/ 474133 h 1686977"/>
              <a:gd name="connsiteX4" fmla="*/ 1296000 w 1296000"/>
              <a:gd name="connsiteY4" fmla="*/ 1212844 h 1686977"/>
              <a:gd name="connsiteX5" fmla="*/ 1296000 w 1296000"/>
              <a:gd name="connsiteY5" fmla="*/ 1219206 h 1686977"/>
              <a:gd name="connsiteX6" fmla="*/ 1287305 w 1296000"/>
              <a:gd name="connsiteY6" fmla="*/ 1219206 h 1686977"/>
              <a:gd name="connsiteX7" fmla="*/ 648000 w 1296000"/>
              <a:gd name="connsiteY7" fmla="*/ 1686977 h 1686977"/>
              <a:gd name="connsiteX8" fmla="*/ 8695 w 1296000"/>
              <a:gd name="connsiteY8" fmla="*/ 1219206 h 1686977"/>
              <a:gd name="connsiteX9" fmla="*/ 0 w 1296000"/>
              <a:gd name="connsiteY9" fmla="*/ 1219206 h 1686977"/>
              <a:gd name="connsiteX10" fmla="*/ 0 w 1296000"/>
              <a:gd name="connsiteY10" fmla="*/ 1212844 h 1686977"/>
              <a:gd name="connsiteX11" fmla="*/ 0 w 1296000"/>
              <a:gd name="connsiteY11" fmla="*/ 474133 h 1686977"/>
              <a:gd name="connsiteX12" fmla="*/ 0 w 1296000"/>
              <a:gd name="connsiteY12" fmla="*/ 465673 h 1686977"/>
              <a:gd name="connsiteX13" fmla="*/ 11562 w 1296000"/>
              <a:gd name="connsiteY13" fmla="*/ 465673 h 168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96000" h="1686977">
                <a:moveTo>
                  <a:pt x="648000" y="0"/>
                </a:moveTo>
                <a:lnTo>
                  <a:pt x="1284438" y="465673"/>
                </a:lnTo>
                <a:lnTo>
                  <a:pt x="1296000" y="465673"/>
                </a:lnTo>
                <a:lnTo>
                  <a:pt x="1296000" y="474133"/>
                </a:lnTo>
                <a:lnTo>
                  <a:pt x="1296000" y="1212844"/>
                </a:lnTo>
                <a:lnTo>
                  <a:pt x="1296000" y="1219206"/>
                </a:lnTo>
                <a:lnTo>
                  <a:pt x="1287305" y="1219206"/>
                </a:lnTo>
                <a:lnTo>
                  <a:pt x="648000" y="1686977"/>
                </a:lnTo>
                <a:lnTo>
                  <a:pt x="8695" y="1219206"/>
                </a:lnTo>
                <a:lnTo>
                  <a:pt x="0" y="1219206"/>
                </a:lnTo>
                <a:lnTo>
                  <a:pt x="0" y="1212844"/>
                </a:lnTo>
                <a:lnTo>
                  <a:pt x="0" y="474133"/>
                </a:lnTo>
                <a:lnTo>
                  <a:pt x="0" y="465673"/>
                </a:lnTo>
                <a:lnTo>
                  <a:pt x="11562" y="465673"/>
                </a:lnTo>
                <a:close/>
              </a:path>
            </a:pathLst>
          </a:custGeom>
          <a:solidFill>
            <a:srgbClr val="A60A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r>
              <a:rPr lang="en-US" altLang="zh-CN" sz="2800" dirty="0">
                <a:solidFill>
                  <a:srgbClr val="FFFFFF"/>
                </a:solidFill>
                <a:latin typeface="Calibri" panose="020F0502020204030204" pitchFamily="34" charset="0"/>
                <a:ea typeface="微软雅黑" panose="020B0503020204020204" pitchFamily="34" charset="-122"/>
              </a:rPr>
              <a:t>02</a:t>
            </a:r>
            <a:endParaRPr lang="zh-CN" altLang="en-US" sz="2800" dirty="0">
              <a:solidFill>
                <a:srgbClr val="FFFFFF"/>
              </a:solidFill>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401872729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750"/>
                                        <p:tgtEl>
                                          <p:spTgt spid="18"/>
                                        </p:tgtEl>
                                      </p:cBhvr>
                                    </p:animEffect>
                                  </p:childTnLst>
                                </p:cTn>
                              </p:par>
                            </p:childTnLst>
                          </p:cTn>
                        </p:par>
                        <p:par>
                          <p:cTn id="12" fill="hold">
                            <p:stCondLst>
                              <p:cond delay="1250"/>
                            </p:stCondLst>
                            <p:childTnLst>
                              <p:par>
                                <p:cTn id="13" presetID="49" presetClass="entr" presetSubtype="0" decel="10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 calcmode="lin" valueType="num">
                                      <p:cBhvr>
                                        <p:cTn id="17" dur="500" fill="hold"/>
                                        <p:tgtEl>
                                          <p:spTgt spid="20"/>
                                        </p:tgtEl>
                                        <p:attrNameLst>
                                          <p:attrName>style.rotation</p:attrName>
                                        </p:attrNameLst>
                                      </p:cBhvr>
                                      <p:tavLst>
                                        <p:tav tm="0">
                                          <p:val>
                                            <p:fltVal val="360"/>
                                          </p:val>
                                        </p:tav>
                                        <p:tav tm="100000">
                                          <p:val>
                                            <p:fltVal val="0"/>
                                          </p:val>
                                        </p:tav>
                                      </p:tavLst>
                                    </p:anim>
                                    <p:animEffect transition="in" filter="fade">
                                      <p:cBhvr>
                                        <p:cTn id="18" dur="500"/>
                                        <p:tgtEl>
                                          <p:spTgt spid="20"/>
                                        </p:tgtEl>
                                      </p:cBhvr>
                                    </p:animEffect>
                                  </p:childTnLst>
                                </p:cTn>
                              </p:par>
                              <p:par>
                                <p:cTn id="19" presetID="16" presetClass="entr" presetSubtype="21"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arn(inVertical)">
                                      <p:cBhvr>
                                        <p:cTn id="21"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SubTitle"/>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Other"/>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Other"/>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Other"/>
  <p:tag name="MH_ORDER" val="7"/>
</p:tagLst>
</file>

<file path=ppt/tags/tag20.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SubTitle"/>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Other"/>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Other"/>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Other"/>
  <p:tag name="MH_ORDER" val="8"/>
</p:tagLst>
</file>

<file path=ppt/tags/tag4.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SubTitle"/>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Other"/>
  <p:tag name="MH_ORDER" val="6"/>
</p:tagLst>
</file>

<file path=ppt/tags/tag7.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SubTitl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70503140707"/>
  <p:tag name="MH_LIBRARY" val="GRAPHIC"/>
  <p:tag name="MH_TYPE" val="Other"/>
  <p:tag name="MH_ORDER" val="4"/>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52">
      <a:dk1>
        <a:sysClr val="windowText" lastClr="000000"/>
      </a:dk1>
      <a:lt1>
        <a:sysClr val="window" lastClr="FFFFFF"/>
      </a:lt1>
      <a:dk2>
        <a:srgbClr val="44546A"/>
      </a:dk2>
      <a:lt2>
        <a:srgbClr val="FF4040"/>
      </a:lt2>
      <a:accent1>
        <a:srgbClr val="9A0000"/>
      </a:accent1>
      <a:accent2>
        <a:srgbClr val="C00000"/>
      </a:accent2>
      <a:accent3>
        <a:srgbClr val="FF0000"/>
      </a:accent3>
      <a:accent4>
        <a:srgbClr val="860000"/>
      </a:accent4>
      <a:accent5>
        <a:srgbClr val="4472C4"/>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169</TotalTime>
  <Words>1643</Words>
  <Application>Microsoft Office PowerPoint</Application>
  <PresentationFormat>全屏显示(16:9)</PresentationFormat>
  <Paragraphs>239</Paragraphs>
  <Slides>27</Slides>
  <Notes>17</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27</vt:i4>
      </vt:variant>
    </vt:vector>
  </HeadingPairs>
  <TitlesOfParts>
    <vt:vector size="42" baseType="lpstr">
      <vt:lpstr>Arial Unicode MS</vt:lpstr>
      <vt:lpstr>Roboto condensed</vt:lpstr>
      <vt:lpstr>Roboto Condensed Regular</vt:lpstr>
      <vt:lpstr>等线</vt:lpstr>
      <vt:lpstr>等线 Light</vt:lpstr>
      <vt:lpstr>方正兰亭细黑_GBK</vt:lpstr>
      <vt:lpstr>宋体</vt:lpstr>
      <vt:lpstr>微软雅黑</vt:lpstr>
      <vt:lpstr>Arial</vt:lpstr>
      <vt:lpstr>Calibri</vt:lpstr>
      <vt:lpstr>Calibri Light</vt:lpstr>
      <vt:lpstr>Impact</vt:lpstr>
      <vt:lpstr>Wingdings</vt:lpstr>
      <vt:lpstr>Office 主题​​</vt:lpstr>
      <vt:lpstr>1_Office 主题​​</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 </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27</cp:revision>
  <dcterms:created xsi:type="dcterms:W3CDTF">2017-03-04T06:55:50Z</dcterms:created>
  <dcterms:modified xsi:type="dcterms:W3CDTF">2017-06-25T15:11:31Z</dcterms:modified>
</cp:coreProperties>
</file>