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76" r:id="rId15"/>
    <p:sldId id="277" r:id="rId16"/>
    <p:sldId id="278" r:id="rId17"/>
    <p:sldId id="279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80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60" d="100"/>
          <a:sy n="60" d="100"/>
        </p:scale>
        <p:origin x="462" y="7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6F0E3F8-DD8F-4833-A5FE-E6B6524CF7D0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F78A36-B668-415A-99F0-A1CAD4A07E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6257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79442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682098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791529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3751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16360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48999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1050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3050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266530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49769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7676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01846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50787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3085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06510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82861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497773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789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4939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1048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6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383684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10802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258733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4F78A36-B668-415A-99F0-A1CAD4A07EC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637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254A9A8-F688-4977-8725-C7978FA729F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4259BAA-6227-47EA-B2CD-1D54721A464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E07FBC-0C32-4EB0-9137-F03FAAF0BB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EF56A-CBD6-4D1F-BF80-4A65A14474B9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A22BAEB-5001-49C7-AEA5-4E84A65EC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AE36725-E9A1-4664-8828-1998B02BE8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868473-86A8-43D7-93B4-FF0FCA67F4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03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833FC81-A060-44EB-81D9-5CC2F0099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C8DE26B-B16D-4949-AA01-E935BF2DDB9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C1D2D02-8298-4CB8-9D3B-71FFD14C10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57440BF-3BC1-40DF-B8FA-7BA231694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962BEE-B6AF-4AD1-A7D1-29B2E5174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97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9BD871FD-993D-49CC-B78B-EB665AF4F2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3D078EA-AE6C-4441-854D-5302BFE19E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AB5DBA-238D-49F4-BF84-35E1329709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D8F6A31-AD27-4173-97AE-44E2A5660E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ADE33C1-07A4-41DE-84EB-E2FC57811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62246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1875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92C7046E-5613-4E59-9197-2CC422743C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369CDDA-F9C2-4E9D-912B-DDC97471B9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C18E5DC-5CD8-4B3C-986E-5ACA18935B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EE73424-D2B5-41AC-AD93-105FFCE16D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A0993E-66C2-4672-93BD-73A67C5CD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469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3A4476E-8129-40BD-8B13-A0AF2454B6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267B7EF-E7A9-4D9F-AA5B-F008AE6626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E76ECD7-5233-43D6-B7D9-8B71612D6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6F4A95-6749-42FB-9909-56BBE2539A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5EEB02B-AA53-47FD-BB39-4C34CE6293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50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BB023A-7C58-4D60-A6EA-93C5D65283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84EDF61-A8B8-48AB-ADAC-B4C269911C9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6B22F06-3833-4B12-9468-3FBFA16EFFA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54AEC8F-777E-4348-B025-C4063662D5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48A8ECF-90D6-42FE-BF15-2677B0ACDE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426805E2-76D1-45B8-AFD3-5E20A2609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9477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F198613-E42B-4013-8276-FAC46AB65A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62CC640-C1B6-4314-95A9-BB98628285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42CACA5E-4D7E-462F-9F42-1953E2C7EC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C379DB1-C85B-47B7-B110-2E2157BE2D7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69E36100-D8BF-4FD9-B3B0-5716A697800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F6888D7E-F0B3-430E-B0CF-1B165D7D0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0EEC9013-A154-40CC-A30D-2C4EF1AD04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54AF818B-2F76-4425-9803-4267B3E1DA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96558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4F624A6-9ABE-43A2-B923-1760F5B7F9E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FDAAE1-0A77-4614-AA3C-06E126EA17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F7CE304-1BC2-4895-8185-60D4801D91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1978C510-644E-4320-82CC-11311042B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5034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DC3FE4C-AA4B-44FB-9375-529154AFDD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238D5DB-73F7-4E01-AE6F-3D3C30D0C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26BF23C-C817-4F83-8F80-912992C777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1670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0063D38-F907-4A61-8211-F5928E6654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0F210E-173D-4444-B18F-4103FF07AC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3F64EB5E-7B6E-422A-B260-F53670E04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4399D4D-58B6-4E70-94C9-D6CE37670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BC58F8EE-4D7C-44B4-B0AB-0A783EC022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FE8A19C-3764-4D27-BF1D-B7AF20F67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082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082A93-10AA-499B-9DA8-48242F2EC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FFD0785-5DC0-4D11-A092-9CBE50CBBE4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4314B42-B586-48BB-B0A8-BEC71D781E2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4610B-6935-405B-8D3F-5766B3FC8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DF925-4327-4F0A-8716-1CD30AB017FD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704C9AA-469F-46C7-BDEC-1C951F1121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3CE1ED9B-6E51-4807-886B-A1E341A2F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4384F4-33C0-4DB7-A402-F48B59490D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135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66FCA3-E132-499D-B048-0D01607F4B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98A4BA1-6881-45D6-9C25-219A173200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CEF56A-CBD6-4D1F-BF80-4A65A14474B9}" type="datetimeFigureOut">
              <a:rPr lang="zh-CN" altLang="en-US" smtClean="0"/>
              <a:t>2018/10/4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AF45FAE-BA13-4398-91E3-4AE7CF03B5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3A0E84-338B-4E71-AD01-D8BFE8E3AAE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868473-86A8-43D7-93B4-FF0FCA67F48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EE17163-2218-4F02-90BF-9D9E44E60955}"/>
              </a:ext>
            </a:extLst>
          </p:cNvPr>
          <p:cNvSpPr/>
          <p:nvPr userDrawn="1"/>
        </p:nvSpPr>
        <p:spPr>
          <a:xfrm>
            <a:off x="3048000" y="2576299"/>
            <a:ext cx="6096000" cy="17054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800" dirty="0">
                <a:solidFill>
                  <a:schemeClr val="accent6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800" dirty="0">
                <a:solidFill>
                  <a:schemeClr val="accent6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800" dirty="0">
                <a:solidFill>
                  <a:schemeClr val="accent6">
                    <a:alpha val="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800" dirty="0">
              <a:solidFill>
                <a:schemeClr val="accent6">
                  <a:alpha val="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21011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ibaotu.com/ppt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7453CCA0-6757-4BCA-8E41-2C27E6000DB4}"/>
              </a:ext>
            </a:extLst>
          </p:cNvPr>
          <p:cNvSpPr/>
          <p:nvPr/>
        </p:nvSpPr>
        <p:spPr>
          <a:xfrm>
            <a:off x="0" y="2695074"/>
            <a:ext cx="3208421" cy="14277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A9AF04C-F2B2-41C8-ACC8-F6680DD10AA8}"/>
              </a:ext>
            </a:extLst>
          </p:cNvPr>
          <p:cNvSpPr/>
          <p:nvPr/>
        </p:nvSpPr>
        <p:spPr>
          <a:xfrm rot="5400000">
            <a:off x="4957009" y="2101515"/>
            <a:ext cx="5630780" cy="142774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8EE68EB-2581-4ED2-93CB-4F0ED1D65D95}"/>
              </a:ext>
            </a:extLst>
          </p:cNvPr>
          <p:cNvSpPr/>
          <p:nvPr/>
        </p:nvSpPr>
        <p:spPr>
          <a:xfrm rot="5400000">
            <a:off x="6934199" y="1600200"/>
            <a:ext cx="6858000" cy="36575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FD0675D7-F338-42B6-AB67-E59410C306E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1033" y="1662770"/>
            <a:ext cx="4411579" cy="3532460"/>
          </a:xfrm>
          <a:prstGeom prst="rect">
            <a:avLst/>
          </a:prstGeom>
        </p:spPr>
      </p:pic>
      <p:sp>
        <p:nvSpPr>
          <p:cNvPr id="3" name="矩形 2">
            <a:extLst>
              <a:ext uri="{FF2B5EF4-FFF2-40B4-BE49-F238E27FC236}">
                <a16:creationId xmlns:a16="http://schemas.microsoft.com/office/drawing/2014/main" id="{4862189E-58C8-4001-B380-438D61A1B9A5}"/>
              </a:ext>
            </a:extLst>
          </p:cNvPr>
          <p:cNvSpPr/>
          <p:nvPr/>
        </p:nvSpPr>
        <p:spPr>
          <a:xfrm>
            <a:off x="368969" y="537411"/>
            <a:ext cx="11454064" cy="5783178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BAF4337-86D0-4977-B102-F1343545A6A4}"/>
              </a:ext>
            </a:extLst>
          </p:cNvPr>
          <p:cNvGrpSpPr/>
          <p:nvPr/>
        </p:nvGrpSpPr>
        <p:grpSpPr>
          <a:xfrm>
            <a:off x="3544769" y="862322"/>
            <a:ext cx="3029733" cy="5349179"/>
            <a:chOff x="1071400" y="374887"/>
            <a:chExt cx="3029733" cy="5349179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6F6CF296-0B16-4FD4-8982-C1D45D6DC164}"/>
                </a:ext>
              </a:extLst>
            </p:cNvPr>
            <p:cNvSpPr/>
            <p:nvPr/>
          </p:nvSpPr>
          <p:spPr>
            <a:xfrm>
              <a:off x="1500063" y="374887"/>
              <a:ext cx="930910" cy="93091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31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dirty="0">
                  <a:solidFill>
                    <a:schemeClr val="tx2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旅</a:t>
              </a: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03A76D95-F607-4A2D-B4A1-CE3A8E392BB8}"/>
                </a:ext>
              </a:extLst>
            </p:cNvPr>
            <p:cNvSpPr/>
            <p:nvPr/>
          </p:nvSpPr>
          <p:spPr>
            <a:xfrm>
              <a:off x="1581567" y="1549436"/>
              <a:ext cx="930910" cy="93091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dirty="0">
                  <a:solidFill>
                    <a:schemeClr val="tx2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行</a:t>
              </a: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0546CA57-DFB6-4C48-BEB8-A608DB1B30EE}"/>
                </a:ext>
              </a:extLst>
            </p:cNvPr>
            <p:cNvSpPr/>
            <p:nvPr/>
          </p:nvSpPr>
          <p:spPr>
            <a:xfrm>
              <a:off x="1581567" y="2827691"/>
              <a:ext cx="930910" cy="93091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dirty="0">
                  <a:solidFill>
                    <a:schemeClr val="tx2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记</a:t>
              </a: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24E7152B-F2C0-45C6-8BE9-CB13AFD8C895}"/>
                </a:ext>
              </a:extLst>
            </p:cNvPr>
            <p:cNvSpPr/>
            <p:nvPr/>
          </p:nvSpPr>
          <p:spPr>
            <a:xfrm>
              <a:off x="1581567" y="4105946"/>
              <a:ext cx="930910" cy="930910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8000" b="1" dirty="0">
                  <a:solidFill>
                    <a:schemeClr val="tx2"/>
                  </a:solidFill>
                  <a:latin typeface="方正清刻本悦宋简体" panose="02000000000000000000" charset="-122"/>
                  <a:ea typeface="方正清刻本悦宋简体" panose="02000000000000000000" charset="-122"/>
                </a:rPr>
                <a:t>忆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229C35EE-2CB7-424F-BEBE-87E68CFA9D8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695667" y="928910"/>
              <a:ext cx="541886" cy="414006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92F39515-9E6E-4CCA-917F-A8426A6FC221}"/>
                </a:ext>
              </a:extLst>
            </p:cNvPr>
            <p:cNvSpPr txBox="1"/>
            <p:nvPr/>
          </p:nvSpPr>
          <p:spPr>
            <a:xfrm>
              <a:off x="3177803" y="2989069"/>
              <a:ext cx="923330" cy="2661014"/>
            </a:xfrm>
            <a:prstGeom prst="rect">
              <a:avLst/>
            </a:prstGeom>
            <a:noFill/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txBody>
            <a:bodyPr vert="eaVert" wrap="square" rtlCol="0">
              <a:sp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如果选择了远方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bg1"/>
                  </a:solidFill>
                  <a:latin typeface="方正清刻本悦宋简体" panose="02000000000000000000" charset="-122"/>
                  <a:ea typeface="方正清刻本悦宋简体" panose="02000000000000000000" charset="-122"/>
                  <a:sym typeface="+mn-ea"/>
                </a:rPr>
                <a:t>便只顾风雨兼程</a:t>
              </a:r>
              <a:endParaRPr lang="zh-CN" altLang="en-US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  <a:sym typeface="+mn-ea"/>
              </a:endParaRPr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6D233BCA-C756-4733-8782-991C1CFB7DE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1400" y="2782066"/>
              <a:ext cx="541886" cy="414006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75DCFF2-86CB-46A9-812F-578422E0DC6A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756672" y="5310060"/>
              <a:ext cx="541886" cy="414006"/>
            </a:xfrm>
            <a:prstGeom prst="line">
              <a:avLst/>
            </a:prstGeom>
            <a:ln w="12700">
              <a:solidFill>
                <a:schemeClr val="bg1"/>
              </a:solidFill>
            </a:ln>
            <a:effectLst>
              <a:outerShdw blurRad="25400" dist="25400" dir="2700000" algn="tl" rotWithShape="0">
                <a:prstClr val="black">
                  <a:alpha val="25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媒体1">
            <a:hlinkClick r:id="" action="ppaction://media"/>
            <a:extLst>
              <a:ext uri="{FF2B5EF4-FFF2-40B4-BE49-F238E27FC236}">
                <a16:creationId xmlns:a16="http://schemas.microsoft.com/office/drawing/2014/main" id="{C60F20A4-6DCB-4330-A209-EEA89D2481C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574502" y="6972132"/>
            <a:ext cx="1807497" cy="14544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49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0">
        <p:dissolve/>
      </p:transition>
    </mc:Choice>
    <mc:Fallback xmlns="">
      <p:transition spd="slow" advTm="0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4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1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>
            <a:extLst>
              <a:ext uri="{FF2B5EF4-FFF2-40B4-BE49-F238E27FC236}">
                <a16:creationId xmlns:a16="http://schemas.microsoft.com/office/drawing/2014/main" id="{8C5376EF-7CFD-4C37-996C-77294F6645A6}"/>
              </a:ext>
            </a:extLst>
          </p:cNvPr>
          <p:cNvSpPr/>
          <p:nvPr/>
        </p:nvSpPr>
        <p:spPr>
          <a:xfrm>
            <a:off x="5896013" y="1281975"/>
            <a:ext cx="5959103" cy="146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712B729F-6BCF-4249-A242-3FBF6E77A1D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6" r="7260" b="2807"/>
          <a:stretch/>
        </p:blipFill>
        <p:spPr>
          <a:xfrm>
            <a:off x="593558" y="783639"/>
            <a:ext cx="3716741" cy="5264236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588974FF-11AD-4DF7-8109-8766AD1729E7}"/>
              </a:ext>
            </a:extLst>
          </p:cNvPr>
          <p:cNvSpPr/>
          <p:nvPr/>
        </p:nvSpPr>
        <p:spPr>
          <a:xfrm>
            <a:off x="336884" y="558693"/>
            <a:ext cx="4235116" cy="5740614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9D1423-C7D9-4AFF-AD2F-5656F94AF90D}"/>
              </a:ext>
            </a:extLst>
          </p:cNvPr>
          <p:cNvSpPr txBox="1"/>
          <p:nvPr/>
        </p:nvSpPr>
        <p:spPr>
          <a:xfrm>
            <a:off x="6183649" y="765950"/>
            <a:ext cx="551960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带上你看风景的心情，去旅行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C63CE04-9EBE-4480-8051-C80BB0C290F1}"/>
              </a:ext>
            </a:extLst>
          </p:cNvPr>
          <p:cNvSpPr/>
          <p:nvPr/>
        </p:nvSpPr>
        <p:spPr>
          <a:xfrm>
            <a:off x="5085353" y="3770765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63F10E5-34C5-43D8-91C7-2F77B4E5AE35}"/>
              </a:ext>
            </a:extLst>
          </p:cNvPr>
          <p:cNvSpPr txBox="1"/>
          <p:nvPr/>
        </p:nvSpPr>
        <p:spPr>
          <a:xfrm>
            <a:off x="4917450" y="3360402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7EB31D98-3E7F-4E91-A94D-B9DE95D09280}"/>
              </a:ext>
            </a:extLst>
          </p:cNvPr>
          <p:cNvSpPr txBox="1"/>
          <p:nvPr/>
        </p:nvSpPr>
        <p:spPr>
          <a:xfrm>
            <a:off x="5928097" y="4192244"/>
            <a:ext cx="5775158" cy="9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4A7A3DC0-B87D-47A8-B835-39C79CEDE9B2}"/>
              </a:ext>
            </a:extLst>
          </p:cNvPr>
          <p:cNvSpPr txBox="1"/>
          <p:nvPr/>
        </p:nvSpPr>
        <p:spPr>
          <a:xfrm>
            <a:off x="5896013" y="5138513"/>
            <a:ext cx="5775158" cy="9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BB034D9-B68D-4B66-8702-70CB9F3826ED}"/>
              </a:ext>
            </a:extLst>
          </p:cNvPr>
          <p:cNvSpPr/>
          <p:nvPr/>
        </p:nvSpPr>
        <p:spPr>
          <a:xfrm>
            <a:off x="8863242" y="1428060"/>
            <a:ext cx="2723823" cy="5680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E8F3720-1A83-4944-98E3-07A8FABC3AAD}"/>
              </a:ext>
            </a:extLst>
          </p:cNvPr>
          <p:cNvSpPr txBox="1"/>
          <p:nvPr/>
        </p:nvSpPr>
        <p:spPr>
          <a:xfrm>
            <a:off x="6340893" y="1975182"/>
            <a:ext cx="5205118" cy="9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25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2" grpId="0"/>
      <p:bldP spid="13" grpId="0"/>
      <p:bldP spid="14" grpId="0"/>
      <p:bldP spid="15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48394456-055D-4991-8CEE-73E0FFC4D5A5}"/>
              </a:ext>
            </a:extLst>
          </p:cNvPr>
          <p:cNvSpPr/>
          <p:nvPr/>
        </p:nvSpPr>
        <p:spPr>
          <a:xfrm rot="16200000">
            <a:off x="8482709" y="3503167"/>
            <a:ext cx="425116" cy="519853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16F5158A-E433-4E75-9199-B86AE81181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04" t="1450" r="47892" b="1357"/>
          <a:stretch/>
        </p:blipFill>
        <p:spPr>
          <a:xfrm>
            <a:off x="336884" y="543008"/>
            <a:ext cx="4079182" cy="577758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1C4B1C2-81D2-4FD6-AC8D-35DF79B0B9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0" t="31348" r="6266" b="12819"/>
          <a:stretch/>
        </p:blipFill>
        <p:spPr>
          <a:xfrm>
            <a:off x="4880337" y="3001657"/>
            <a:ext cx="5584464" cy="331893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4B17745-B1F1-434C-878B-0C8B60DE267D}"/>
              </a:ext>
            </a:extLst>
          </p:cNvPr>
          <p:cNvSpPr txBox="1"/>
          <p:nvPr/>
        </p:nvSpPr>
        <p:spPr>
          <a:xfrm>
            <a:off x="4784990" y="1163704"/>
            <a:ext cx="5775158" cy="9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3A68C2A7-14EF-4EBA-B1BB-02526118A638}"/>
              </a:ext>
            </a:extLst>
          </p:cNvPr>
          <p:cNvSpPr/>
          <p:nvPr/>
        </p:nvSpPr>
        <p:spPr>
          <a:xfrm>
            <a:off x="11430000" y="543008"/>
            <a:ext cx="425116" cy="577758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593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D34F2AD4-2F0B-4517-8C2C-FF95928EEDE5}"/>
              </a:ext>
            </a:extLst>
          </p:cNvPr>
          <p:cNvSpPr/>
          <p:nvPr/>
        </p:nvSpPr>
        <p:spPr>
          <a:xfrm>
            <a:off x="1676400" y="1591734"/>
            <a:ext cx="8788399" cy="44245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F3E8F21-0190-480D-943B-45FDB54D40E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852" t="6186" r="1851" b="32242"/>
          <a:stretch/>
        </p:blipFill>
        <p:spPr>
          <a:xfrm>
            <a:off x="6722533" y="558799"/>
            <a:ext cx="5147733" cy="372416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7FDA1DF4-DB58-489B-9A5B-41D0972CCB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600" y="4367627"/>
            <a:ext cx="2926080" cy="1950720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1CAFBB4B-7C2B-429F-8D72-8DE3EC6FC93C}"/>
              </a:ext>
            </a:extLst>
          </p:cNvPr>
          <p:cNvSpPr txBox="1"/>
          <p:nvPr/>
        </p:nvSpPr>
        <p:spPr>
          <a:xfrm>
            <a:off x="654679" y="755706"/>
            <a:ext cx="4662387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</a:t>
            </a:r>
            <a:endParaRPr lang="en-US" altLang="zh-CN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2"/>
                </a:solidFill>
                <a:ea typeface="方正清刻本悦宋简体" panose="02000000000000000000" charset="-122"/>
              </a:rPr>
              <a:t>           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62F0C26-33AA-4F48-AFD3-8A5BDC0E7761}"/>
              </a:ext>
            </a:extLst>
          </p:cNvPr>
          <p:cNvSpPr/>
          <p:nvPr/>
        </p:nvSpPr>
        <p:spPr>
          <a:xfrm>
            <a:off x="2391372" y="2513365"/>
            <a:ext cx="3311389" cy="1122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B3254A8-8C0A-42D6-8F9F-D0022DD238A6}"/>
              </a:ext>
            </a:extLst>
          </p:cNvPr>
          <p:cNvSpPr/>
          <p:nvPr/>
        </p:nvSpPr>
        <p:spPr>
          <a:xfrm>
            <a:off x="5494471" y="4557971"/>
            <a:ext cx="2757537" cy="1122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</p:spTree>
    <p:extLst>
      <p:ext uri="{BB962C8B-B14F-4D97-AF65-F5344CB8AC3E}">
        <p14:creationId xmlns:p14="http://schemas.microsoft.com/office/powerpoint/2010/main" val="5285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5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9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id="{07652BDB-E01A-4BD8-8ACF-FCEE119A30F5}"/>
              </a:ext>
            </a:extLst>
          </p:cNvPr>
          <p:cNvSpPr/>
          <p:nvPr/>
        </p:nvSpPr>
        <p:spPr>
          <a:xfrm>
            <a:off x="4267200" y="1300613"/>
            <a:ext cx="3304674" cy="4085172"/>
          </a:xfrm>
          <a:prstGeom prst="rect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E88D9D07-9262-4D1D-BA90-E42105D69D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36" r="7260" b="2807"/>
          <a:stretch/>
        </p:blipFill>
        <p:spPr>
          <a:xfrm>
            <a:off x="352926" y="543008"/>
            <a:ext cx="3190477" cy="4518858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3E785DF-3541-4C7C-A650-428628A1AC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315" r="34565" b="28041"/>
          <a:stretch/>
        </p:blipFill>
        <p:spPr>
          <a:xfrm>
            <a:off x="4684293" y="1655661"/>
            <a:ext cx="2552599" cy="3430212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2E14D08B-68DF-4B85-997A-5A1114FC2EBF}"/>
              </a:ext>
            </a:extLst>
          </p:cNvPr>
          <p:cNvSpPr/>
          <p:nvPr/>
        </p:nvSpPr>
        <p:spPr>
          <a:xfrm>
            <a:off x="352925" y="5200565"/>
            <a:ext cx="7603959" cy="111442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D21AB4D-1394-4A0B-812E-53235F271D14}"/>
              </a:ext>
            </a:extLst>
          </p:cNvPr>
          <p:cNvSpPr txBox="1"/>
          <p:nvPr/>
        </p:nvSpPr>
        <p:spPr>
          <a:xfrm>
            <a:off x="1209655" y="5385785"/>
            <a:ext cx="624342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有多远，走多远，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E12D6F0-3F18-4095-B326-6FC5C4EC6B70}"/>
              </a:ext>
            </a:extLst>
          </p:cNvPr>
          <p:cNvSpPr/>
          <p:nvPr/>
        </p:nvSpPr>
        <p:spPr>
          <a:xfrm>
            <a:off x="8124787" y="953371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AF6BF780-412A-4ADA-880F-8E69CBDE9C8A}"/>
              </a:ext>
            </a:extLst>
          </p:cNvPr>
          <p:cNvSpPr txBox="1"/>
          <p:nvPr/>
        </p:nvSpPr>
        <p:spPr>
          <a:xfrm>
            <a:off x="7956884" y="543008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5B938876-1076-4830-A0D7-C51863E7EAD9}"/>
              </a:ext>
            </a:extLst>
          </p:cNvPr>
          <p:cNvSpPr txBox="1"/>
          <p:nvPr/>
        </p:nvSpPr>
        <p:spPr>
          <a:xfrm>
            <a:off x="8124788" y="1530935"/>
            <a:ext cx="3732110" cy="49298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如果心在远方，只需勇敢前行，梦想自会引路。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有多远，走多远，把足迹连成生命线。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99734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4" presetClass="entr" presetSubtype="5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0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30A008-BEB2-4133-8F38-69C97E85D434}"/>
              </a:ext>
            </a:extLst>
          </p:cNvPr>
          <p:cNvGrpSpPr/>
          <p:nvPr/>
        </p:nvGrpSpPr>
        <p:grpSpPr>
          <a:xfrm>
            <a:off x="7347274" y="561474"/>
            <a:ext cx="4844726" cy="9729535"/>
            <a:chOff x="2181717" y="124325"/>
            <a:chExt cx="4844726" cy="6862012"/>
          </a:xfrm>
        </p:grpSpPr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id="{D1932BD0-02DC-4E78-8E2A-5FDAEACDEC3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45" t="922" r="49457" b="529"/>
            <a:stretch>
              <a:fillRect/>
            </a:stretch>
          </p:blipFill>
          <p:spPr>
            <a:xfrm>
              <a:off x="5919541" y="124325"/>
              <a:ext cx="1106902" cy="6862012"/>
            </a:xfrm>
            <a:custGeom>
              <a:avLst/>
              <a:gdLst>
                <a:gd name="connsiteX0" fmla="*/ 553451 w 1106902"/>
                <a:gd name="connsiteY0" fmla="*/ 0 h 6862012"/>
                <a:gd name="connsiteX1" fmla="*/ 1106902 w 1106902"/>
                <a:gd name="connsiteY1" fmla="*/ 553451 h 6862012"/>
                <a:gd name="connsiteX2" fmla="*/ 1106902 w 1106902"/>
                <a:gd name="connsiteY2" fmla="*/ 6308561 h 6862012"/>
                <a:gd name="connsiteX3" fmla="*/ 553451 w 1106902"/>
                <a:gd name="connsiteY3" fmla="*/ 6862012 h 6862012"/>
                <a:gd name="connsiteX4" fmla="*/ 0 w 1106902"/>
                <a:gd name="connsiteY4" fmla="*/ 6308561 h 6862012"/>
                <a:gd name="connsiteX5" fmla="*/ 0 w 1106902"/>
                <a:gd name="connsiteY5" fmla="*/ 553451 h 6862012"/>
                <a:gd name="connsiteX6" fmla="*/ 553451 w 1106902"/>
                <a:gd name="connsiteY6" fmla="*/ 0 h 68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6862012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6308561"/>
                  </a:lnTo>
                  <a:cubicBezTo>
                    <a:pt x="1106902" y="6614224"/>
                    <a:pt x="859114" y="6862012"/>
                    <a:pt x="553451" y="6862012"/>
                  </a:cubicBezTo>
                  <a:cubicBezTo>
                    <a:pt x="247788" y="6862012"/>
                    <a:pt x="0" y="6614224"/>
                    <a:pt x="0" y="6308561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id="{B723554D-6674-49BC-9B1A-8B39F627D46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6" t="8841" r="61386" b="8448"/>
            <a:stretch>
              <a:fillRect/>
            </a:stretch>
          </p:blipFill>
          <p:spPr>
            <a:xfrm>
              <a:off x="4673599" y="675774"/>
              <a:ext cx="1106902" cy="5759115"/>
            </a:xfrm>
            <a:custGeom>
              <a:avLst/>
              <a:gdLst>
                <a:gd name="connsiteX0" fmla="*/ 553451 w 1106902"/>
                <a:gd name="connsiteY0" fmla="*/ 0 h 5759115"/>
                <a:gd name="connsiteX1" fmla="*/ 1106902 w 1106902"/>
                <a:gd name="connsiteY1" fmla="*/ 553451 h 5759115"/>
                <a:gd name="connsiteX2" fmla="*/ 1106902 w 1106902"/>
                <a:gd name="connsiteY2" fmla="*/ 5205664 h 5759115"/>
                <a:gd name="connsiteX3" fmla="*/ 553451 w 1106902"/>
                <a:gd name="connsiteY3" fmla="*/ 5759115 h 5759115"/>
                <a:gd name="connsiteX4" fmla="*/ 0 w 1106902"/>
                <a:gd name="connsiteY4" fmla="*/ 5205664 h 5759115"/>
                <a:gd name="connsiteX5" fmla="*/ 0 w 1106902"/>
                <a:gd name="connsiteY5" fmla="*/ 553451 h 5759115"/>
                <a:gd name="connsiteX6" fmla="*/ 553451 w 1106902"/>
                <a:gd name="connsiteY6" fmla="*/ 0 h 57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575911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5205664"/>
                  </a:lnTo>
                  <a:cubicBezTo>
                    <a:pt x="1106902" y="5511327"/>
                    <a:pt x="859114" y="5759115"/>
                    <a:pt x="553451" y="5759115"/>
                  </a:cubicBezTo>
                  <a:cubicBezTo>
                    <a:pt x="247788" y="5759115"/>
                    <a:pt x="0" y="5511327"/>
                    <a:pt x="0" y="520566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id="{D4939BEA-870D-46B0-BC15-463223C379A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86" t="18748" r="73316" b="18355"/>
            <a:stretch>
              <a:fillRect/>
            </a:stretch>
          </p:blipFill>
          <p:spPr>
            <a:xfrm>
              <a:off x="3427658" y="1365584"/>
              <a:ext cx="1106902" cy="4379495"/>
            </a:xfrm>
            <a:custGeom>
              <a:avLst/>
              <a:gdLst>
                <a:gd name="connsiteX0" fmla="*/ 553451 w 1106902"/>
                <a:gd name="connsiteY0" fmla="*/ 0 h 4379495"/>
                <a:gd name="connsiteX1" fmla="*/ 1106902 w 1106902"/>
                <a:gd name="connsiteY1" fmla="*/ 553451 h 4379495"/>
                <a:gd name="connsiteX2" fmla="*/ 1106902 w 1106902"/>
                <a:gd name="connsiteY2" fmla="*/ 3826044 h 4379495"/>
                <a:gd name="connsiteX3" fmla="*/ 553451 w 1106902"/>
                <a:gd name="connsiteY3" fmla="*/ 4379495 h 4379495"/>
                <a:gd name="connsiteX4" fmla="*/ 0 w 1106902"/>
                <a:gd name="connsiteY4" fmla="*/ 3826044 h 4379495"/>
                <a:gd name="connsiteX5" fmla="*/ 0 w 1106902"/>
                <a:gd name="connsiteY5" fmla="*/ 553451 h 4379495"/>
                <a:gd name="connsiteX6" fmla="*/ 553451 w 1106902"/>
                <a:gd name="connsiteY6" fmla="*/ 0 h 437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437949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3826044"/>
                  </a:lnTo>
                  <a:cubicBezTo>
                    <a:pt x="1106902" y="4131707"/>
                    <a:pt x="859114" y="4379495"/>
                    <a:pt x="553451" y="4379495"/>
                  </a:cubicBezTo>
                  <a:cubicBezTo>
                    <a:pt x="247788" y="4379495"/>
                    <a:pt x="0" y="4131707"/>
                    <a:pt x="0" y="382604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5B83F402-DCC1-4C20-8DAC-9968A691928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7" t="29461" r="85245" b="29068"/>
            <a:stretch>
              <a:fillRect/>
            </a:stretch>
          </p:blipFill>
          <p:spPr>
            <a:xfrm>
              <a:off x="2181717" y="2111542"/>
              <a:ext cx="1106902" cy="2887579"/>
            </a:xfrm>
            <a:custGeom>
              <a:avLst/>
              <a:gdLst>
                <a:gd name="connsiteX0" fmla="*/ 553451 w 1106902"/>
                <a:gd name="connsiteY0" fmla="*/ 0 h 2887579"/>
                <a:gd name="connsiteX1" fmla="*/ 1106902 w 1106902"/>
                <a:gd name="connsiteY1" fmla="*/ 553451 h 2887579"/>
                <a:gd name="connsiteX2" fmla="*/ 1106902 w 1106902"/>
                <a:gd name="connsiteY2" fmla="*/ 2334128 h 2887579"/>
                <a:gd name="connsiteX3" fmla="*/ 553451 w 1106902"/>
                <a:gd name="connsiteY3" fmla="*/ 2887579 h 2887579"/>
                <a:gd name="connsiteX4" fmla="*/ 0 w 1106902"/>
                <a:gd name="connsiteY4" fmla="*/ 2334128 h 2887579"/>
                <a:gd name="connsiteX5" fmla="*/ 0 w 1106902"/>
                <a:gd name="connsiteY5" fmla="*/ 553451 h 2887579"/>
                <a:gd name="connsiteX6" fmla="*/ 553451 w 1106902"/>
                <a:gd name="connsiteY6" fmla="*/ 0 h 288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2887579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2334128"/>
                  </a:lnTo>
                  <a:cubicBezTo>
                    <a:pt x="1106902" y="2639791"/>
                    <a:pt x="859114" y="2887579"/>
                    <a:pt x="553451" y="2887579"/>
                  </a:cubicBezTo>
                  <a:cubicBezTo>
                    <a:pt x="247788" y="2887579"/>
                    <a:pt x="0" y="2639791"/>
                    <a:pt x="0" y="2334128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</p:grp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389F6876-8C49-4E53-BFFB-3D84DB42030C}"/>
              </a:ext>
            </a:extLst>
          </p:cNvPr>
          <p:cNvCxnSpPr/>
          <p:nvPr/>
        </p:nvCxnSpPr>
        <p:spPr>
          <a:xfrm>
            <a:off x="6096000" y="3445042"/>
            <a:ext cx="0" cy="3429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椭圆 31">
            <a:extLst>
              <a:ext uri="{FF2B5EF4-FFF2-40B4-BE49-F238E27FC236}">
                <a16:creationId xmlns:a16="http://schemas.microsoft.com/office/drawing/2014/main" id="{B2AB4ADA-F99B-4901-8741-DD55F05C202B}"/>
              </a:ext>
            </a:extLst>
          </p:cNvPr>
          <p:cNvSpPr/>
          <p:nvPr/>
        </p:nvSpPr>
        <p:spPr>
          <a:xfrm>
            <a:off x="352926" y="2001254"/>
            <a:ext cx="2887576" cy="2887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BFCB7B44-80D1-40D2-8540-52F8237B46AD}"/>
              </a:ext>
            </a:extLst>
          </p:cNvPr>
          <p:cNvSpPr txBox="1"/>
          <p:nvPr/>
        </p:nvSpPr>
        <p:spPr>
          <a:xfrm>
            <a:off x="1472843" y="2730615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8D7C5695-88A5-4A48-9DA1-0328C1431B0A}"/>
              </a:ext>
            </a:extLst>
          </p:cNvPr>
          <p:cNvSpPr/>
          <p:nvPr/>
        </p:nvSpPr>
        <p:spPr>
          <a:xfrm>
            <a:off x="1640746" y="1084132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59A905CB-8DF2-4B40-9581-0716B15F2C49}"/>
              </a:ext>
            </a:extLst>
          </p:cNvPr>
          <p:cNvSpPr txBox="1"/>
          <p:nvPr/>
        </p:nvSpPr>
        <p:spPr>
          <a:xfrm>
            <a:off x="1472843" y="673769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36" name="椭圆 35">
            <a:extLst>
              <a:ext uri="{FF2B5EF4-FFF2-40B4-BE49-F238E27FC236}">
                <a16:creationId xmlns:a16="http://schemas.microsoft.com/office/drawing/2014/main" id="{F9DD5E2E-C64C-44E7-9ACC-5AEE28110B81}"/>
              </a:ext>
            </a:extLst>
          </p:cNvPr>
          <p:cNvSpPr/>
          <p:nvPr/>
        </p:nvSpPr>
        <p:spPr>
          <a:xfrm>
            <a:off x="5593905" y="-1355236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>
            <a:extLst>
              <a:ext uri="{FF2B5EF4-FFF2-40B4-BE49-F238E27FC236}">
                <a16:creationId xmlns:a16="http://schemas.microsoft.com/office/drawing/2014/main" id="{C8ECCBA2-145A-40B8-8EA4-6BC16EE97640}"/>
              </a:ext>
            </a:extLst>
          </p:cNvPr>
          <p:cNvSpPr/>
          <p:nvPr/>
        </p:nvSpPr>
        <p:spPr>
          <a:xfrm>
            <a:off x="2962925" y="6184231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45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B5102D24-8F87-4377-8C1D-9036D283C98A}"/>
              </a:ext>
            </a:extLst>
          </p:cNvPr>
          <p:cNvGrpSpPr/>
          <p:nvPr/>
        </p:nvGrpSpPr>
        <p:grpSpPr>
          <a:xfrm>
            <a:off x="0" y="545432"/>
            <a:ext cx="4844726" cy="9749589"/>
            <a:chOff x="7165483" y="124325"/>
            <a:chExt cx="4844726" cy="68620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CBB70566-FE87-44CE-A6C1-A9D003603FE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74" t="922" r="37528" b="529"/>
            <a:stretch>
              <a:fillRect/>
            </a:stretch>
          </p:blipFill>
          <p:spPr>
            <a:xfrm>
              <a:off x="7165483" y="124325"/>
              <a:ext cx="1106902" cy="6862012"/>
            </a:xfrm>
            <a:custGeom>
              <a:avLst/>
              <a:gdLst>
                <a:gd name="connsiteX0" fmla="*/ 553451 w 1106902"/>
                <a:gd name="connsiteY0" fmla="*/ 0 h 6862012"/>
                <a:gd name="connsiteX1" fmla="*/ 1106902 w 1106902"/>
                <a:gd name="connsiteY1" fmla="*/ 553451 h 6862012"/>
                <a:gd name="connsiteX2" fmla="*/ 1106902 w 1106902"/>
                <a:gd name="connsiteY2" fmla="*/ 6308561 h 6862012"/>
                <a:gd name="connsiteX3" fmla="*/ 553451 w 1106902"/>
                <a:gd name="connsiteY3" fmla="*/ 6862012 h 6862012"/>
                <a:gd name="connsiteX4" fmla="*/ 0 w 1106902"/>
                <a:gd name="connsiteY4" fmla="*/ 6308561 h 6862012"/>
                <a:gd name="connsiteX5" fmla="*/ 0 w 1106902"/>
                <a:gd name="connsiteY5" fmla="*/ 553451 h 6862012"/>
                <a:gd name="connsiteX6" fmla="*/ 553451 w 1106902"/>
                <a:gd name="connsiteY6" fmla="*/ 0 h 68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6862012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6308561"/>
                  </a:lnTo>
                  <a:cubicBezTo>
                    <a:pt x="1106902" y="6614224"/>
                    <a:pt x="859114" y="6862012"/>
                    <a:pt x="553451" y="6862012"/>
                  </a:cubicBezTo>
                  <a:cubicBezTo>
                    <a:pt x="247788" y="6862012"/>
                    <a:pt x="0" y="6614224"/>
                    <a:pt x="0" y="6308561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D80E6337-FA7B-4EE9-BAFB-1E67C6FDF4B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03" t="8841" r="25599" b="8448"/>
            <a:stretch>
              <a:fillRect/>
            </a:stretch>
          </p:blipFill>
          <p:spPr>
            <a:xfrm>
              <a:off x="8411425" y="675774"/>
              <a:ext cx="1106902" cy="5759115"/>
            </a:xfrm>
            <a:custGeom>
              <a:avLst/>
              <a:gdLst>
                <a:gd name="connsiteX0" fmla="*/ 553451 w 1106902"/>
                <a:gd name="connsiteY0" fmla="*/ 0 h 5759115"/>
                <a:gd name="connsiteX1" fmla="*/ 1106902 w 1106902"/>
                <a:gd name="connsiteY1" fmla="*/ 553451 h 5759115"/>
                <a:gd name="connsiteX2" fmla="*/ 1106902 w 1106902"/>
                <a:gd name="connsiteY2" fmla="*/ 5205664 h 5759115"/>
                <a:gd name="connsiteX3" fmla="*/ 553451 w 1106902"/>
                <a:gd name="connsiteY3" fmla="*/ 5759115 h 5759115"/>
                <a:gd name="connsiteX4" fmla="*/ 0 w 1106902"/>
                <a:gd name="connsiteY4" fmla="*/ 5205664 h 5759115"/>
                <a:gd name="connsiteX5" fmla="*/ 0 w 1106902"/>
                <a:gd name="connsiteY5" fmla="*/ 553451 h 5759115"/>
                <a:gd name="connsiteX6" fmla="*/ 553451 w 1106902"/>
                <a:gd name="connsiteY6" fmla="*/ 0 h 57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575911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5205664"/>
                  </a:lnTo>
                  <a:cubicBezTo>
                    <a:pt x="1106902" y="5511327"/>
                    <a:pt x="859114" y="5759115"/>
                    <a:pt x="553451" y="5759115"/>
                  </a:cubicBezTo>
                  <a:cubicBezTo>
                    <a:pt x="247788" y="5759115"/>
                    <a:pt x="0" y="5511327"/>
                    <a:pt x="0" y="520566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51315250-9579-4F2F-B0D5-F14AA6AECD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732" t="18748" r="13670" b="18355"/>
            <a:stretch>
              <a:fillRect/>
            </a:stretch>
          </p:blipFill>
          <p:spPr>
            <a:xfrm>
              <a:off x="9657366" y="1365584"/>
              <a:ext cx="1106902" cy="4379495"/>
            </a:xfrm>
            <a:custGeom>
              <a:avLst/>
              <a:gdLst>
                <a:gd name="connsiteX0" fmla="*/ 553451 w 1106902"/>
                <a:gd name="connsiteY0" fmla="*/ 0 h 4379495"/>
                <a:gd name="connsiteX1" fmla="*/ 1106902 w 1106902"/>
                <a:gd name="connsiteY1" fmla="*/ 553451 h 4379495"/>
                <a:gd name="connsiteX2" fmla="*/ 1106902 w 1106902"/>
                <a:gd name="connsiteY2" fmla="*/ 3826044 h 4379495"/>
                <a:gd name="connsiteX3" fmla="*/ 553451 w 1106902"/>
                <a:gd name="connsiteY3" fmla="*/ 4379495 h 4379495"/>
                <a:gd name="connsiteX4" fmla="*/ 0 w 1106902"/>
                <a:gd name="connsiteY4" fmla="*/ 3826044 h 4379495"/>
                <a:gd name="connsiteX5" fmla="*/ 0 w 1106902"/>
                <a:gd name="connsiteY5" fmla="*/ 553451 h 4379495"/>
                <a:gd name="connsiteX6" fmla="*/ 553451 w 1106902"/>
                <a:gd name="connsiteY6" fmla="*/ 0 h 437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437949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3826044"/>
                  </a:lnTo>
                  <a:cubicBezTo>
                    <a:pt x="1106902" y="4131707"/>
                    <a:pt x="859114" y="4379495"/>
                    <a:pt x="553451" y="4379495"/>
                  </a:cubicBezTo>
                  <a:cubicBezTo>
                    <a:pt x="247788" y="4379495"/>
                    <a:pt x="0" y="4131707"/>
                    <a:pt x="0" y="382604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501B035-2100-4CBB-92CE-EBFE5777587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29461" r="1741" b="29068"/>
            <a:stretch>
              <a:fillRect/>
            </a:stretch>
          </p:blipFill>
          <p:spPr>
            <a:xfrm>
              <a:off x="10903307" y="2111542"/>
              <a:ext cx="1106902" cy="2887579"/>
            </a:xfrm>
            <a:custGeom>
              <a:avLst/>
              <a:gdLst>
                <a:gd name="connsiteX0" fmla="*/ 553451 w 1106902"/>
                <a:gd name="connsiteY0" fmla="*/ 0 h 2887579"/>
                <a:gd name="connsiteX1" fmla="*/ 1106902 w 1106902"/>
                <a:gd name="connsiteY1" fmla="*/ 553451 h 2887579"/>
                <a:gd name="connsiteX2" fmla="*/ 1106902 w 1106902"/>
                <a:gd name="connsiteY2" fmla="*/ 2334128 h 2887579"/>
                <a:gd name="connsiteX3" fmla="*/ 553451 w 1106902"/>
                <a:gd name="connsiteY3" fmla="*/ 2887579 h 2887579"/>
                <a:gd name="connsiteX4" fmla="*/ 0 w 1106902"/>
                <a:gd name="connsiteY4" fmla="*/ 2334128 h 2887579"/>
                <a:gd name="connsiteX5" fmla="*/ 0 w 1106902"/>
                <a:gd name="connsiteY5" fmla="*/ 553451 h 2887579"/>
                <a:gd name="connsiteX6" fmla="*/ 553451 w 1106902"/>
                <a:gd name="connsiteY6" fmla="*/ 0 h 288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2887579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2334128"/>
                  </a:lnTo>
                  <a:cubicBezTo>
                    <a:pt x="1106902" y="2639791"/>
                    <a:pt x="859114" y="2887579"/>
                    <a:pt x="553451" y="2887579"/>
                  </a:cubicBezTo>
                  <a:cubicBezTo>
                    <a:pt x="247788" y="2887579"/>
                    <a:pt x="0" y="2639791"/>
                    <a:pt x="0" y="2334128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5F4DE92-CEF8-429F-B15E-AF6541722623}"/>
              </a:ext>
            </a:extLst>
          </p:cNvPr>
          <p:cNvCxnSpPr/>
          <p:nvPr/>
        </p:nvCxnSpPr>
        <p:spPr>
          <a:xfrm>
            <a:off x="6096000" y="0"/>
            <a:ext cx="0" cy="3429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>
            <a:extLst>
              <a:ext uri="{FF2B5EF4-FFF2-40B4-BE49-F238E27FC236}">
                <a16:creationId xmlns:a16="http://schemas.microsoft.com/office/drawing/2014/main" id="{1C9C90DC-5083-477D-B224-9A342B4F3C28}"/>
              </a:ext>
            </a:extLst>
          </p:cNvPr>
          <p:cNvSpPr/>
          <p:nvPr/>
        </p:nvSpPr>
        <p:spPr>
          <a:xfrm>
            <a:off x="8967538" y="3429000"/>
            <a:ext cx="2887576" cy="2887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6403B7F-E363-4FEC-9C58-E5C5E8290BB9}"/>
              </a:ext>
            </a:extLst>
          </p:cNvPr>
          <p:cNvSpPr txBox="1"/>
          <p:nvPr/>
        </p:nvSpPr>
        <p:spPr>
          <a:xfrm>
            <a:off x="6761510" y="3504094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D539EE5-BF6D-4BB8-80A9-07EA20A15592}"/>
              </a:ext>
            </a:extLst>
          </p:cNvPr>
          <p:cNvSpPr/>
          <p:nvPr/>
        </p:nvSpPr>
        <p:spPr>
          <a:xfrm>
            <a:off x="6809873" y="1636759"/>
            <a:ext cx="3866147" cy="3529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9C961F10-CE93-4171-8D58-733BF92CC6D4}"/>
              </a:ext>
            </a:extLst>
          </p:cNvPr>
          <p:cNvSpPr txBox="1"/>
          <p:nvPr/>
        </p:nvSpPr>
        <p:spPr>
          <a:xfrm>
            <a:off x="7411452" y="956941"/>
            <a:ext cx="26629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关于你的记忆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63E5B434-DAB7-4E61-BC9E-F92D5C8A31CC}"/>
              </a:ext>
            </a:extLst>
          </p:cNvPr>
          <p:cNvSpPr/>
          <p:nvPr/>
        </p:nvSpPr>
        <p:spPr>
          <a:xfrm>
            <a:off x="10752721" y="-1102393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775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C4B8AF7-6688-4101-A988-FEB2D9C38C73}"/>
              </a:ext>
            </a:extLst>
          </p:cNvPr>
          <p:cNvGrpSpPr/>
          <p:nvPr/>
        </p:nvGrpSpPr>
        <p:grpSpPr>
          <a:xfrm>
            <a:off x="7341651" y="-3431007"/>
            <a:ext cx="4844726" cy="9767637"/>
            <a:chOff x="2181717" y="124325"/>
            <a:chExt cx="4844726" cy="6862012"/>
          </a:xfrm>
        </p:grpSpPr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FF16BF7E-001F-4A6C-AF15-AE36389FE39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9945" t="922" r="49457" b="529"/>
            <a:stretch>
              <a:fillRect/>
            </a:stretch>
          </p:blipFill>
          <p:spPr>
            <a:xfrm>
              <a:off x="5919541" y="124325"/>
              <a:ext cx="1106902" cy="6862012"/>
            </a:xfrm>
            <a:custGeom>
              <a:avLst/>
              <a:gdLst>
                <a:gd name="connsiteX0" fmla="*/ 553451 w 1106902"/>
                <a:gd name="connsiteY0" fmla="*/ 0 h 6862012"/>
                <a:gd name="connsiteX1" fmla="*/ 1106902 w 1106902"/>
                <a:gd name="connsiteY1" fmla="*/ 553451 h 6862012"/>
                <a:gd name="connsiteX2" fmla="*/ 1106902 w 1106902"/>
                <a:gd name="connsiteY2" fmla="*/ 6308561 h 6862012"/>
                <a:gd name="connsiteX3" fmla="*/ 553451 w 1106902"/>
                <a:gd name="connsiteY3" fmla="*/ 6862012 h 6862012"/>
                <a:gd name="connsiteX4" fmla="*/ 0 w 1106902"/>
                <a:gd name="connsiteY4" fmla="*/ 6308561 h 6862012"/>
                <a:gd name="connsiteX5" fmla="*/ 0 w 1106902"/>
                <a:gd name="connsiteY5" fmla="*/ 553451 h 6862012"/>
                <a:gd name="connsiteX6" fmla="*/ 553451 w 1106902"/>
                <a:gd name="connsiteY6" fmla="*/ 0 h 68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6862012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6308561"/>
                  </a:lnTo>
                  <a:cubicBezTo>
                    <a:pt x="1106902" y="6614224"/>
                    <a:pt x="859114" y="6862012"/>
                    <a:pt x="553451" y="6862012"/>
                  </a:cubicBezTo>
                  <a:cubicBezTo>
                    <a:pt x="247788" y="6862012"/>
                    <a:pt x="0" y="6614224"/>
                    <a:pt x="0" y="6308561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59B54D7A-AA2B-48F2-B71A-8600D761F4A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016" t="8841" r="61386" b="8448"/>
            <a:stretch>
              <a:fillRect/>
            </a:stretch>
          </p:blipFill>
          <p:spPr>
            <a:xfrm>
              <a:off x="4673599" y="675774"/>
              <a:ext cx="1106902" cy="5759115"/>
            </a:xfrm>
            <a:custGeom>
              <a:avLst/>
              <a:gdLst>
                <a:gd name="connsiteX0" fmla="*/ 553451 w 1106902"/>
                <a:gd name="connsiteY0" fmla="*/ 0 h 5759115"/>
                <a:gd name="connsiteX1" fmla="*/ 1106902 w 1106902"/>
                <a:gd name="connsiteY1" fmla="*/ 553451 h 5759115"/>
                <a:gd name="connsiteX2" fmla="*/ 1106902 w 1106902"/>
                <a:gd name="connsiteY2" fmla="*/ 5205664 h 5759115"/>
                <a:gd name="connsiteX3" fmla="*/ 553451 w 1106902"/>
                <a:gd name="connsiteY3" fmla="*/ 5759115 h 5759115"/>
                <a:gd name="connsiteX4" fmla="*/ 0 w 1106902"/>
                <a:gd name="connsiteY4" fmla="*/ 5205664 h 5759115"/>
                <a:gd name="connsiteX5" fmla="*/ 0 w 1106902"/>
                <a:gd name="connsiteY5" fmla="*/ 553451 h 5759115"/>
                <a:gd name="connsiteX6" fmla="*/ 553451 w 1106902"/>
                <a:gd name="connsiteY6" fmla="*/ 0 h 57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575911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5205664"/>
                  </a:lnTo>
                  <a:cubicBezTo>
                    <a:pt x="1106902" y="5511327"/>
                    <a:pt x="859114" y="5759115"/>
                    <a:pt x="553451" y="5759115"/>
                  </a:cubicBezTo>
                  <a:cubicBezTo>
                    <a:pt x="247788" y="5759115"/>
                    <a:pt x="0" y="5511327"/>
                    <a:pt x="0" y="520566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B68C331-616D-424C-B60B-655973054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6086" t="18748" r="73316" b="18355"/>
            <a:stretch>
              <a:fillRect/>
            </a:stretch>
          </p:blipFill>
          <p:spPr>
            <a:xfrm>
              <a:off x="3427658" y="1365584"/>
              <a:ext cx="1106902" cy="4379495"/>
            </a:xfrm>
            <a:custGeom>
              <a:avLst/>
              <a:gdLst>
                <a:gd name="connsiteX0" fmla="*/ 553451 w 1106902"/>
                <a:gd name="connsiteY0" fmla="*/ 0 h 4379495"/>
                <a:gd name="connsiteX1" fmla="*/ 1106902 w 1106902"/>
                <a:gd name="connsiteY1" fmla="*/ 553451 h 4379495"/>
                <a:gd name="connsiteX2" fmla="*/ 1106902 w 1106902"/>
                <a:gd name="connsiteY2" fmla="*/ 3826044 h 4379495"/>
                <a:gd name="connsiteX3" fmla="*/ 553451 w 1106902"/>
                <a:gd name="connsiteY3" fmla="*/ 4379495 h 4379495"/>
                <a:gd name="connsiteX4" fmla="*/ 0 w 1106902"/>
                <a:gd name="connsiteY4" fmla="*/ 3826044 h 4379495"/>
                <a:gd name="connsiteX5" fmla="*/ 0 w 1106902"/>
                <a:gd name="connsiteY5" fmla="*/ 553451 h 4379495"/>
                <a:gd name="connsiteX6" fmla="*/ 553451 w 1106902"/>
                <a:gd name="connsiteY6" fmla="*/ 0 h 437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437949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3826044"/>
                  </a:lnTo>
                  <a:cubicBezTo>
                    <a:pt x="1106902" y="4131707"/>
                    <a:pt x="859114" y="4379495"/>
                    <a:pt x="553451" y="4379495"/>
                  </a:cubicBezTo>
                  <a:cubicBezTo>
                    <a:pt x="247788" y="4379495"/>
                    <a:pt x="0" y="4131707"/>
                    <a:pt x="0" y="382604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68FA3623-0C26-42E6-AC02-75342F87DF8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57" t="29461" r="85245" b="29068"/>
            <a:stretch>
              <a:fillRect/>
            </a:stretch>
          </p:blipFill>
          <p:spPr>
            <a:xfrm>
              <a:off x="2181717" y="2111542"/>
              <a:ext cx="1106902" cy="2887579"/>
            </a:xfrm>
            <a:custGeom>
              <a:avLst/>
              <a:gdLst>
                <a:gd name="connsiteX0" fmla="*/ 553451 w 1106902"/>
                <a:gd name="connsiteY0" fmla="*/ 0 h 2887579"/>
                <a:gd name="connsiteX1" fmla="*/ 1106902 w 1106902"/>
                <a:gd name="connsiteY1" fmla="*/ 553451 h 2887579"/>
                <a:gd name="connsiteX2" fmla="*/ 1106902 w 1106902"/>
                <a:gd name="connsiteY2" fmla="*/ 2334128 h 2887579"/>
                <a:gd name="connsiteX3" fmla="*/ 553451 w 1106902"/>
                <a:gd name="connsiteY3" fmla="*/ 2887579 h 2887579"/>
                <a:gd name="connsiteX4" fmla="*/ 0 w 1106902"/>
                <a:gd name="connsiteY4" fmla="*/ 2334128 h 2887579"/>
                <a:gd name="connsiteX5" fmla="*/ 0 w 1106902"/>
                <a:gd name="connsiteY5" fmla="*/ 553451 h 2887579"/>
                <a:gd name="connsiteX6" fmla="*/ 553451 w 1106902"/>
                <a:gd name="connsiteY6" fmla="*/ 0 h 288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2887579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2334128"/>
                  </a:lnTo>
                  <a:cubicBezTo>
                    <a:pt x="1106902" y="2639791"/>
                    <a:pt x="859114" y="2887579"/>
                    <a:pt x="553451" y="2887579"/>
                  </a:cubicBezTo>
                  <a:cubicBezTo>
                    <a:pt x="247788" y="2887579"/>
                    <a:pt x="0" y="2639791"/>
                    <a:pt x="0" y="2334128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</p:grp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57A0C4B1-D413-4596-B10A-37E3E58F0854}"/>
              </a:ext>
            </a:extLst>
          </p:cNvPr>
          <p:cNvCxnSpPr/>
          <p:nvPr/>
        </p:nvCxnSpPr>
        <p:spPr>
          <a:xfrm>
            <a:off x="6096000" y="0"/>
            <a:ext cx="0" cy="342900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33DDCC58-AED8-42BC-A8B0-93289F706047}"/>
              </a:ext>
            </a:extLst>
          </p:cNvPr>
          <p:cNvCxnSpPr>
            <a:cxnSpLocks/>
          </p:cNvCxnSpPr>
          <p:nvPr/>
        </p:nvCxnSpPr>
        <p:spPr>
          <a:xfrm flipH="1">
            <a:off x="1" y="3429000"/>
            <a:ext cx="2069422" cy="12032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A78310B6-8509-45F4-90A1-2B7A2A9F1B3B}"/>
              </a:ext>
            </a:extLst>
          </p:cNvPr>
          <p:cNvSpPr/>
          <p:nvPr/>
        </p:nvSpPr>
        <p:spPr>
          <a:xfrm>
            <a:off x="3625517" y="3669633"/>
            <a:ext cx="2887576" cy="2887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3C87F4B8-2C73-4DFD-AF8B-8C46667E38EE}"/>
              </a:ext>
            </a:extLst>
          </p:cNvPr>
          <p:cNvSpPr txBox="1"/>
          <p:nvPr/>
        </p:nvSpPr>
        <p:spPr>
          <a:xfrm>
            <a:off x="2069423" y="2816374"/>
            <a:ext cx="26629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关于你的记忆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BB18EDB-D0C7-409F-9EC1-265A4B2240D6}"/>
              </a:ext>
            </a:extLst>
          </p:cNvPr>
          <p:cNvSpPr txBox="1"/>
          <p:nvPr/>
        </p:nvSpPr>
        <p:spPr>
          <a:xfrm>
            <a:off x="1443662" y="4398994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12D000D1-A9B6-43BE-B2C1-E235282DEA55}"/>
              </a:ext>
            </a:extLst>
          </p:cNvPr>
          <p:cNvSpPr/>
          <p:nvPr/>
        </p:nvSpPr>
        <p:spPr>
          <a:xfrm>
            <a:off x="3310453" y="-1174633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9BAC3969-9F6A-4562-88A1-ECDBCF96404A}"/>
              </a:ext>
            </a:extLst>
          </p:cNvPr>
          <p:cNvSpPr/>
          <p:nvPr/>
        </p:nvSpPr>
        <p:spPr>
          <a:xfrm>
            <a:off x="-1124347" y="626619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82112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394C53F6-402F-43D7-AB73-51B87AFDC33A}"/>
              </a:ext>
            </a:extLst>
          </p:cNvPr>
          <p:cNvGrpSpPr/>
          <p:nvPr/>
        </p:nvGrpSpPr>
        <p:grpSpPr>
          <a:xfrm>
            <a:off x="2" y="-3431006"/>
            <a:ext cx="4844726" cy="9799722"/>
            <a:chOff x="7165483" y="124325"/>
            <a:chExt cx="4844726" cy="686201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AFCAFE3B-EDB8-48D3-A179-D66DBF3D13B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874" t="922" r="37528" b="529"/>
            <a:stretch>
              <a:fillRect/>
            </a:stretch>
          </p:blipFill>
          <p:spPr>
            <a:xfrm>
              <a:off x="7165483" y="124325"/>
              <a:ext cx="1106902" cy="6862012"/>
            </a:xfrm>
            <a:custGeom>
              <a:avLst/>
              <a:gdLst>
                <a:gd name="connsiteX0" fmla="*/ 553451 w 1106902"/>
                <a:gd name="connsiteY0" fmla="*/ 0 h 6862012"/>
                <a:gd name="connsiteX1" fmla="*/ 1106902 w 1106902"/>
                <a:gd name="connsiteY1" fmla="*/ 553451 h 6862012"/>
                <a:gd name="connsiteX2" fmla="*/ 1106902 w 1106902"/>
                <a:gd name="connsiteY2" fmla="*/ 6308561 h 6862012"/>
                <a:gd name="connsiteX3" fmla="*/ 553451 w 1106902"/>
                <a:gd name="connsiteY3" fmla="*/ 6862012 h 6862012"/>
                <a:gd name="connsiteX4" fmla="*/ 0 w 1106902"/>
                <a:gd name="connsiteY4" fmla="*/ 6308561 h 6862012"/>
                <a:gd name="connsiteX5" fmla="*/ 0 w 1106902"/>
                <a:gd name="connsiteY5" fmla="*/ 553451 h 6862012"/>
                <a:gd name="connsiteX6" fmla="*/ 553451 w 1106902"/>
                <a:gd name="connsiteY6" fmla="*/ 0 h 6862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6862012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6308561"/>
                  </a:lnTo>
                  <a:cubicBezTo>
                    <a:pt x="1106902" y="6614224"/>
                    <a:pt x="859114" y="6862012"/>
                    <a:pt x="553451" y="6862012"/>
                  </a:cubicBezTo>
                  <a:cubicBezTo>
                    <a:pt x="247788" y="6862012"/>
                    <a:pt x="0" y="6614224"/>
                    <a:pt x="0" y="6308561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1FF706D9-FEBD-4E5C-97AB-CA2AC526708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3803" t="8841" r="25599" b="8448"/>
            <a:stretch>
              <a:fillRect/>
            </a:stretch>
          </p:blipFill>
          <p:spPr>
            <a:xfrm>
              <a:off x="8411425" y="675774"/>
              <a:ext cx="1106902" cy="5759115"/>
            </a:xfrm>
            <a:custGeom>
              <a:avLst/>
              <a:gdLst>
                <a:gd name="connsiteX0" fmla="*/ 553451 w 1106902"/>
                <a:gd name="connsiteY0" fmla="*/ 0 h 5759115"/>
                <a:gd name="connsiteX1" fmla="*/ 1106902 w 1106902"/>
                <a:gd name="connsiteY1" fmla="*/ 553451 h 5759115"/>
                <a:gd name="connsiteX2" fmla="*/ 1106902 w 1106902"/>
                <a:gd name="connsiteY2" fmla="*/ 5205664 h 5759115"/>
                <a:gd name="connsiteX3" fmla="*/ 553451 w 1106902"/>
                <a:gd name="connsiteY3" fmla="*/ 5759115 h 5759115"/>
                <a:gd name="connsiteX4" fmla="*/ 0 w 1106902"/>
                <a:gd name="connsiteY4" fmla="*/ 5205664 h 5759115"/>
                <a:gd name="connsiteX5" fmla="*/ 0 w 1106902"/>
                <a:gd name="connsiteY5" fmla="*/ 553451 h 5759115"/>
                <a:gd name="connsiteX6" fmla="*/ 553451 w 1106902"/>
                <a:gd name="connsiteY6" fmla="*/ 0 h 57591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575911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5205664"/>
                  </a:lnTo>
                  <a:cubicBezTo>
                    <a:pt x="1106902" y="5511327"/>
                    <a:pt x="859114" y="5759115"/>
                    <a:pt x="553451" y="5759115"/>
                  </a:cubicBezTo>
                  <a:cubicBezTo>
                    <a:pt x="247788" y="5759115"/>
                    <a:pt x="0" y="5511327"/>
                    <a:pt x="0" y="520566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47762D9D-35B8-4975-A5EE-CD10957D3B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732" t="18748" r="13670" b="18355"/>
            <a:stretch>
              <a:fillRect/>
            </a:stretch>
          </p:blipFill>
          <p:spPr>
            <a:xfrm>
              <a:off x="9657366" y="1365584"/>
              <a:ext cx="1106902" cy="4379495"/>
            </a:xfrm>
            <a:custGeom>
              <a:avLst/>
              <a:gdLst>
                <a:gd name="connsiteX0" fmla="*/ 553451 w 1106902"/>
                <a:gd name="connsiteY0" fmla="*/ 0 h 4379495"/>
                <a:gd name="connsiteX1" fmla="*/ 1106902 w 1106902"/>
                <a:gd name="connsiteY1" fmla="*/ 553451 h 4379495"/>
                <a:gd name="connsiteX2" fmla="*/ 1106902 w 1106902"/>
                <a:gd name="connsiteY2" fmla="*/ 3826044 h 4379495"/>
                <a:gd name="connsiteX3" fmla="*/ 553451 w 1106902"/>
                <a:gd name="connsiteY3" fmla="*/ 4379495 h 4379495"/>
                <a:gd name="connsiteX4" fmla="*/ 0 w 1106902"/>
                <a:gd name="connsiteY4" fmla="*/ 3826044 h 4379495"/>
                <a:gd name="connsiteX5" fmla="*/ 0 w 1106902"/>
                <a:gd name="connsiteY5" fmla="*/ 553451 h 4379495"/>
                <a:gd name="connsiteX6" fmla="*/ 553451 w 1106902"/>
                <a:gd name="connsiteY6" fmla="*/ 0 h 4379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4379495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3826044"/>
                  </a:lnTo>
                  <a:cubicBezTo>
                    <a:pt x="1106902" y="4131707"/>
                    <a:pt x="859114" y="4379495"/>
                    <a:pt x="553451" y="4379495"/>
                  </a:cubicBezTo>
                  <a:cubicBezTo>
                    <a:pt x="247788" y="4379495"/>
                    <a:pt x="0" y="4131707"/>
                    <a:pt x="0" y="3826044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93485E2D-7AC9-4F42-9C72-6B622B1CF8C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7662" t="29461" r="1741" b="29068"/>
            <a:stretch>
              <a:fillRect/>
            </a:stretch>
          </p:blipFill>
          <p:spPr>
            <a:xfrm>
              <a:off x="10903307" y="2111542"/>
              <a:ext cx="1106902" cy="2887579"/>
            </a:xfrm>
            <a:custGeom>
              <a:avLst/>
              <a:gdLst>
                <a:gd name="connsiteX0" fmla="*/ 553451 w 1106902"/>
                <a:gd name="connsiteY0" fmla="*/ 0 h 2887579"/>
                <a:gd name="connsiteX1" fmla="*/ 1106902 w 1106902"/>
                <a:gd name="connsiteY1" fmla="*/ 553451 h 2887579"/>
                <a:gd name="connsiteX2" fmla="*/ 1106902 w 1106902"/>
                <a:gd name="connsiteY2" fmla="*/ 2334128 h 2887579"/>
                <a:gd name="connsiteX3" fmla="*/ 553451 w 1106902"/>
                <a:gd name="connsiteY3" fmla="*/ 2887579 h 2887579"/>
                <a:gd name="connsiteX4" fmla="*/ 0 w 1106902"/>
                <a:gd name="connsiteY4" fmla="*/ 2334128 h 2887579"/>
                <a:gd name="connsiteX5" fmla="*/ 0 w 1106902"/>
                <a:gd name="connsiteY5" fmla="*/ 553451 h 2887579"/>
                <a:gd name="connsiteX6" fmla="*/ 553451 w 1106902"/>
                <a:gd name="connsiteY6" fmla="*/ 0 h 2887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06902" h="2887579">
                  <a:moveTo>
                    <a:pt x="553451" y="0"/>
                  </a:moveTo>
                  <a:cubicBezTo>
                    <a:pt x="859114" y="0"/>
                    <a:pt x="1106902" y="247788"/>
                    <a:pt x="1106902" y="553451"/>
                  </a:cubicBezTo>
                  <a:lnTo>
                    <a:pt x="1106902" y="2334128"/>
                  </a:lnTo>
                  <a:cubicBezTo>
                    <a:pt x="1106902" y="2639791"/>
                    <a:pt x="859114" y="2887579"/>
                    <a:pt x="553451" y="2887579"/>
                  </a:cubicBezTo>
                  <a:cubicBezTo>
                    <a:pt x="247788" y="2887579"/>
                    <a:pt x="0" y="2639791"/>
                    <a:pt x="0" y="2334128"/>
                  </a:cubicBezTo>
                  <a:lnTo>
                    <a:pt x="0" y="553451"/>
                  </a:lnTo>
                  <a:cubicBezTo>
                    <a:pt x="0" y="247788"/>
                    <a:pt x="247788" y="0"/>
                    <a:pt x="553451" y="0"/>
                  </a:cubicBezTo>
                  <a:close/>
                </a:path>
              </a:pathLst>
            </a:custGeom>
          </p:spPr>
        </p:pic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BCDECBCA-0032-4EA1-8FF4-1047DD81A6E8}"/>
              </a:ext>
            </a:extLst>
          </p:cNvPr>
          <p:cNvCxnSpPr>
            <a:cxnSpLocks/>
          </p:cNvCxnSpPr>
          <p:nvPr/>
        </p:nvCxnSpPr>
        <p:spPr>
          <a:xfrm flipH="1">
            <a:off x="9555737" y="3429000"/>
            <a:ext cx="2636265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椭圆 10">
            <a:extLst>
              <a:ext uri="{FF2B5EF4-FFF2-40B4-BE49-F238E27FC236}">
                <a16:creationId xmlns:a16="http://schemas.microsoft.com/office/drawing/2014/main" id="{67325752-E8DC-4B98-93F7-A4C87C8F634F}"/>
              </a:ext>
            </a:extLst>
          </p:cNvPr>
          <p:cNvSpPr/>
          <p:nvPr/>
        </p:nvSpPr>
        <p:spPr>
          <a:xfrm>
            <a:off x="5561261" y="3429000"/>
            <a:ext cx="2887576" cy="288757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732E193-543E-46C7-A0B6-0F0F876F4481}"/>
              </a:ext>
            </a:extLst>
          </p:cNvPr>
          <p:cNvSpPr txBox="1"/>
          <p:nvPr/>
        </p:nvSpPr>
        <p:spPr>
          <a:xfrm>
            <a:off x="7796464" y="2786763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8671931-4D15-4228-A53A-DCC685B8195E}"/>
              </a:ext>
            </a:extLst>
          </p:cNvPr>
          <p:cNvSpPr txBox="1"/>
          <p:nvPr/>
        </p:nvSpPr>
        <p:spPr>
          <a:xfrm>
            <a:off x="6807202" y="4071238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BCF873F-E934-4ECB-BC4B-09B247A0C7FA}"/>
              </a:ext>
            </a:extLst>
          </p:cNvPr>
          <p:cNvSpPr/>
          <p:nvPr/>
        </p:nvSpPr>
        <p:spPr>
          <a:xfrm>
            <a:off x="10873869" y="172696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0DAA3F3-7D8E-498A-9C1F-6A598BE80DA5}"/>
              </a:ext>
            </a:extLst>
          </p:cNvPr>
          <p:cNvSpPr/>
          <p:nvPr/>
        </p:nvSpPr>
        <p:spPr>
          <a:xfrm>
            <a:off x="7350951" y="-1146435"/>
            <a:ext cx="2204786" cy="2204786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02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半闭框 2">
            <a:extLst>
              <a:ext uri="{FF2B5EF4-FFF2-40B4-BE49-F238E27FC236}">
                <a16:creationId xmlns:a16="http://schemas.microsoft.com/office/drawing/2014/main" id="{F63E10B1-1571-40B8-BDC3-74B862553609}"/>
              </a:ext>
            </a:extLst>
          </p:cNvPr>
          <p:cNvSpPr/>
          <p:nvPr/>
        </p:nvSpPr>
        <p:spPr>
          <a:xfrm>
            <a:off x="3657599" y="536181"/>
            <a:ext cx="2662989" cy="2642937"/>
          </a:xfrm>
          <a:prstGeom prst="halfFrame">
            <a:avLst>
              <a:gd name="adj1" fmla="val 19410"/>
              <a:gd name="adj2" fmla="val 2001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44FC784-D347-4D2C-A71F-9B12201B845A}"/>
              </a:ext>
            </a:extLst>
          </p:cNvPr>
          <p:cNvSpPr/>
          <p:nvPr/>
        </p:nvSpPr>
        <p:spPr>
          <a:xfrm>
            <a:off x="552913" y="3846155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AC72699A-A52D-4D29-B36C-9F2732B5A43C}"/>
              </a:ext>
            </a:extLst>
          </p:cNvPr>
          <p:cNvSpPr txBox="1"/>
          <p:nvPr/>
        </p:nvSpPr>
        <p:spPr>
          <a:xfrm>
            <a:off x="385010" y="3435792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77DD231-9C57-4542-8ED2-69E9C4883631}"/>
              </a:ext>
            </a:extLst>
          </p:cNvPr>
          <p:cNvSpPr txBox="1"/>
          <p:nvPr/>
        </p:nvSpPr>
        <p:spPr>
          <a:xfrm>
            <a:off x="385010" y="4598972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03EEACE-E1C4-42DA-8807-FC3893FD3915}"/>
              </a:ext>
            </a:extLst>
          </p:cNvPr>
          <p:cNvSpPr/>
          <p:nvPr/>
        </p:nvSpPr>
        <p:spPr>
          <a:xfrm>
            <a:off x="8991060" y="1058779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190FB4D-2415-449D-B2A2-69B3F660AE7A}"/>
              </a:ext>
            </a:extLst>
          </p:cNvPr>
          <p:cNvSpPr txBox="1"/>
          <p:nvPr/>
        </p:nvSpPr>
        <p:spPr>
          <a:xfrm>
            <a:off x="8823157" y="648416"/>
            <a:ext cx="26629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关于你的记忆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ED25B3A-87F6-4E9F-A7AB-1256792A7A4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32627" r="31131" b="28604"/>
          <a:stretch/>
        </p:blipFill>
        <p:spPr>
          <a:xfrm>
            <a:off x="4500762" y="3868543"/>
            <a:ext cx="3914510" cy="2461504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34D0F302-A68C-48DF-BFEE-9E592F7CFEA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55" r="-444" b="25437"/>
          <a:stretch/>
        </p:blipFill>
        <p:spPr>
          <a:xfrm>
            <a:off x="4491553" y="1225606"/>
            <a:ext cx="3914510" cy="2544149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8515EF63-77E5-4B50-88E2-38D44447203C}"/>
              </a:ext>
            </a:extLst>
          </p:cNvPr>
          <p:cNvSpPr txBox="1"/>
          <p:nvPr/>
        </p:nvSpPr>
        <p:spPr>
          <a:xfrm>
            <a:off x="9833353" y="1655149"/>
            <a:ext cx="1000593" cy="504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旅途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E8F031-45FA-46BC-93E6-85AF35CFBEB0}"/>
              </a:ext>
            </a:extLst>
          </p:cNvPr>
          <p:cNvSpPr txBox="1"/>
          <p:nvPr/>
        </p:nvSpPr>
        <p:spPr>
          <a:xfrm>
            <a:off x="9615252" y="4179778"/>
            <a:ext cx="192811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一起行走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B164B50-93EB-4985-AD6B-E6016F32A0B1}"/>
              </a:ext>
            </a:extLst>
          </p:cNvPr>
          <p:cNvSpPr txBox="1"/>
          <p:nvPr/>
        </p:nvSpPr>
        <p:spPr>
          <a:xfrm>
            <a:off x="9789388" y="2742449"/>
            <a:ext cx="1710010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有我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1B5AE52-B2E3-4E13-9555-670BEAD2DABD}"/>
              </a:ext>
            </a:extLst>
          </p:cNvPr>
          <p:cNvSpPr txBox="1"/>
          <p:nvPr/>
        </p:nvSpPr>
        <p:spPr>
          <a:xfrm>
            <a:off x="9599737" y="4895758"/>
            <a:ext cx="192811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一起欢笑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D0E7F61-6F81-41C3-B7E4-D657A48A134A}"/>
              </a:ext>
            </a:extLst>
          </p:cNvPr>
          <p:cNvSpPr txBox="1"/>
          <p:nvPr/>
        </p:nvSpPr>
        <p:spPr>
          <a:xfrm>
            <a:off x="9599736" y="5676017"/>
            <a:ext cx="1928111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一起哭闹</a:t>
            </a:r>
            <a:endParaRPr lang="zh-CN" altLang="en-US" sz="1600" dirty="0">
              <a:solidFill>
                <a:schemeClr val="bg1"/>
              </a:solidFill>
              <a:ea typeface="方正清刻本悦宋简体" panose="02000000000000000000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A79BF8C8-7EDA-43E8-B586-FFAE84B3144B}"/>
              </a:ext>
            </a:extLst>
          </p:cNvPr>
          <p:cNvSpPr txBox="1"/>
          <p:nvPr/>
        </p:nvSpPr>
        <p:spPr>
          <a:xfrm>
            <a:off x="9833353" y="2138775"/>
            <a:ext cx="1710010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有你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F1F6391-842B-49DE-81D4-6D0B08CAE419}"/>
              </a:ext>
            </a:extLst>
          </p:cNvPr>
          <p:cNvSpPr txBox="1"/>
          <p:nvPr/>
        </p:nvSpPr>
        <p:spPr>
          <a:xfrm>
            <a:off x="9587154" y="3346122"/>
            <a:ext cx="1710010" cy="6202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  <a:sym typeface="+mn-ea"/>
              </a:rPr>
              <a:t>也有他们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3700004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2" grpId="0"/>
      <p:bldP spid="13" grpId="0"/>
      <p:bldP spid="14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B3CB848A-8C8E-4C54-8783-A84F4E230E7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1" b="23778"/>
          <a:stretch/>
        </p:blipFill>
        <p:spPr>
          <a:xfrm>
            <a:off x="345786" y="2005263"/>
            <a:ext cx="5341882" cy="430185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FCA7F91-DEB9-4623-A4AC-1493F7F2EFF8}"/>
              </a:ext>
            </a:extLst>
          </p:cNvPr>
          <p:cNvSpPr/>
          <p:nvPr/>
        </p:nvSpPr>
        <p:spPr>
          <a:xfrm>
            <a:off x="6096000" y="3996898"/>
            <a:ext cx="5750214" cy="23102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9CB0830-236B-41F5-B2F4-F448B5BDC7CF}"/>
              </a:ext>
            </a:extLst>
          </p:cNvPr>
          <p:cNvSpPr txBox="1"/>
          <p:nvPr/>
        </p:nvSpPr>
        <p:spPr>
          <a:xfrm>
            <a:off x="7186745" y="4524412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B2500AF2-F942-4190-B9E4-7C2E0D32141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150"/>
          <a:stretch/>
        </p:blipFill>
        <p:spPr>
          <a:xfrm>
            <a:off x="6096000" y="550885"/>
            <a:ext cx="5750215" cy="3183790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id="{6A44C2C6-B9AA-4FDF-B0D1-569F26A85D98}"/>
              </a:ext>
            </a:extLst>
          </p:cNvPr>
          <p:cNvSpPr/>
          <p:nvPr/>
        </p:nvSpPr>
        <p:spPr>
          <a:xfrm>
            <a:off x="513688" y="961247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80C9B1C9-354E-4B79-874D-46E89F580180}"/>
              </a:ext>
            </a:extLst>
          </p:cNvPr>
          <p:cNvSpPr txBox="1"/>
          <p:nvPr/>
        </p:nvSpPr>
        <p:spPr>
          <a:xfrm>
            <a:off x="345785" y="550884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</p:spTree>
    <p:extLst>
      <p:ext uri="{BB962C8B-B14F-4D97-AF65-F5344CB8AC3E}">
        <p14:creationId xmlns:p14="http://schemas.microsoft.com/office/powerpoint/2010/main" val="3019926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2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8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半闭框 1">
            <a:extLst>
              <a:ext uri="{FF2B5EF4-FFF2-40B4-BE49-F238E27FC236}">
                <a16:creationId xmlns:a16="http://schemas.microsoft.com/office/drawing/2014/main" id="{8C889C5B-E479-489B-BFA5-28AA48789B37}"/>
              </a:ext>
            </a:extLst>
          </p:cNvPr>
          <p:cNvSpPr/>
          <p:nvPr/>
        </p:nvSpPr>
        <p:spPr>
          <a:xfrm>
            <a:off x="577515" y="786062"/>
            <a:ext cx="2662989" cy="2642937"/>
          </a:xfrm>
          <a:prstGeom prst="halfFrame">
            <a:avLst>
              <a:gd name="adj1" fmla="val 12733"/>
              <a:gd name="adj2" fmla="val 12733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D4986995-9745-4C29-BF43-080E8A0C330A}"/>
              </a:ext>
            </a:extLst>
          </p:cNvPr>
          <p:cNvSpPr/>
          <p:nvPr/>
        </p:nvSpPr>
        <p:spPr>
          <a:xfrm>
            <a:off x="1042737" y="1283368"/>
            <a:ext cx="2999874" cy="3069441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4BE2B-C8E5-4A6E-A6FF-211401F261C3}"/>
              </a:ext>
            </a:extLst>
          </p:cNvPr>
          <p:cNvSpPr/>
          <p:nvPr/>
        </p:nvSpPr>
        <p:spPr>
          <a:xfrm>
            <a:off x="2486526" y="4491789"/>
            <a:ext cx="3609474" cy="18476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D56C1F48-2948-4E16-B6C8-6036D8ED3E2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0580" y="1716505"/>
            <a:ext cx="4330619" cy="433136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7230E3B-204F-4677-B626-2731972F2BB5}"/>
              </a:ext>
            </a:extLst>
          </p:cNvPr>
          <p:cNvSpPr/>
          <p:nvPr/>
        </p:nvSpPr>
        <p:spPr>
          <a:xfrm>
            <a:off x="6400803" y="1283368"/>
            <a:ext cx="5791197" cy="259882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48404F6-3636-4D53-973A-14191A93EE0A}"/>
              </a:ext>
            </a:extLst>
          </p:cNvPr>
          <p:cNvSpPr/>
          <p:nvPr/>
        </p:nvSpPr>
        <p:spPr>
          <a:xfrm>
            <a:off x="6673518" y="1588169"/>
            <a:ext cx="5374104" cy="1694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FFFF"/>
                </a:solidFill>
                <a:ea typeface="方正清刻本悦宋简体" panose="02000000000000000000" charset="-122"/>
              </a:rPr>
              <a:t>从未停止脚步，</a:t>
            </a:r>
            <a:endParaRPr lang="en-US" altLang="zh-CN" sz="2800" dirty="0">
              <a:solidFill>
                <a:srgbClr val="FFFFFF"/>
              </a:solidFill>
              <a:ea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800" dirty="0">
                <a:solidFill>
                  <a:srgbClr val="FFFFFF"/>
                </a:solidFill>
                <a:ea typeface="方正清刻本悦宋简体" panose="02000000000000000000" charset="-122"/>
              </a:rPr>
              <a:t>只因青春的激情使我们奔腾不息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BC3DA13C-295C-49E3-BB58-8F0BF3F6324E}"/>
              </a:ext>
            </a:extLst>
          </p:cNvPr>
          <p:cNvSpPr txBox="1"/>
          <p:nvPr/>
        </p:nvSpPr>
        <p:spPr>
          <a:xfrm>
            <a:off x="6817145" y="4708812"/>
            <a:ext cx="5053263" cy="11220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人生就像一场旅行，不必在乎目的地，在乎的是沿途的风景以及看风景的心情，让心灵去旅行！</a:t>
            </a:r>
          </a:p>
        </p:txBody>
      </p:sp>
    </p:spTree>
    <p:extLst>
      <p:ext uri="{BB962C8B-B14F-4D97-AF65-F5344CB8AC3E}">
        <p14:creationId xmlns:p14="http://schemas.microsoft.com/office/powerpoint/2010/main" val="27408396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Tm="0">
        <p15:prstTrans prst="airplane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E3937D1-D18F-4CCE-82AA-C381596875D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776" b="21219"/>
          <a:stretch/>
        </p:blipFill>
        <p:spPr>
          <a:xfrm>
            <a:off x="5295762" y="285483"/>
            <a:ext cx="1642056" cy="4981758"/>
          </a:xfrm>
          <a:custGeom>
            <a:avLst/>
            <a:gdLst>
              <a:gd name="connsiteX0" fmla="*/ 0 w 1642056"/>
              <a:gd name="connsiteY0" fmla="*/ 0 h 5095786"/>
              <a:gd name="connsiteX1" fmla="*/ 1642056 w 1642056"/>
              <a:gd name="connsiteY1" fmla="*/ 0 h 5095786"/>
              <a:gd name="connsiteX2" fmla="*/ 1642056 w 1642056"/>
              <a:gd name="connsiteY2" fmla="*/ 5095786 h 5095786"/>
              <a:gd name="connsiteX3" fmla="*/ 0 w 1642056"/>
              <a:gd name="connsiteY3" fmla="*/ 5095786 h 509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2056" h="5095786">
                <a:moveTo>
                  <a:pt x="0" y="0"/>
                </a:moveTo>
                <a:lnTo>
                  <a:pt x="1642056" y="0"/>
                </a:lnTo>
                <a:lnTo>
                  <a:pt x="1642056" y="5095786"/>
                </a:lnTo>
                <a:lnTo>
                  <a:pt x="0" y="5095786"/>
                </a:lnTo>
                <a:close/>
              </a:path>
            </a:pathLst>
          </a:cu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A139B881-38E6-4DDF-8AD4-4C2A8134F81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62" r="3164" b="21219"/>
          <a:stretch/>
        </p:blipFill>
        <p:spPr>
          <a:xfrm>
            <a:off x="8710313" y="267225"/>
            <a:ext cx="1649678" cy="4981758"/>
          </a:xfrm>
          <a:custGeom>
            <a:avLst/>
            <a:gdLst>
              <a:gd name="connsiteX0" fmla="*/ 0 w 1649678"/>
              <a:gd name="connsiteY0" fmla="*/ 0 h 5095786"/>
              <a:gd name="connsiteX1" fmla="*/ 1649678 w 1649678"/>
              <a:gd name="connsiteY1" fmla="*/ 0 h 5095786"/>
              <a:gd name="connsiteX2" fmla="*/ 1649678 w 1649678"/>
              <a:gd name="connsiteY2" fmla="*/ 5095786 h 5095786"/>
              <a:gd name="connsiteX3" fmla="*/ 0 w 1649678"/>
              <a:gd name="connsiteY3" fmla="*/ 5095786 h 509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9678" h="5095786">
                <a:moveTo>
                  <a:pt x="0" y="0"/>
                </a:moveTo>
                <a:lnTo>
                  <a:pt x="1649678" y="0"/>
                </a:lnTo>
                <a:lnTo>
                  <a:pt x="1649678" y="5095786"/>
                </a:lnTo>
                <a:lnTo>
                  <a:pt x="0" y="5095786"/>
                </a:lnTo>
                <a:close/>
              </a:path>
            </a:pathLst>
          </a:cu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AEC7CD31-0B1F-4190-B6E4-7F8089439D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85" r="35442" b="21219"/>
          <a:stretch/>
        </p:blipFill>
        <p:spPr>
          <a:xfrm>
            <a:off x="6999227" y="267225"/>
            <a:ext cx="1649677" cy="4981758"/>
          </a:xfrm>
          <a:custGeom>
            <a:avLst/>
            <a:gdLst>
              <a:gd name="connsiteX0" fmla="*/ 0 w 1649677"/>
              <a:gd name="connsiteY0" fmla="*/ 0 h 5095786"/>
              <a:gd name="connsiteX1" fmla="*/ 1649677 w 1649677"/>
              <a:gd name="connsiteY1" fmla="*/ 0 h 5095786"/>
              <a:gd name="connsiteX2" fmla="*/ 1649677 w 1649677"/>
              <a:gd name="connsiteY2" fmla="*/ 5095786 h 5095786"/>
              <a:gd name="connsiteX3" fmla="*/ 0 w 1649677"/>
              <a:gd name="connsiteY3" fmla="*/ 5095786 h 5095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9677" h="5095786">
                <a:moveTo>
                  <a:pt x="0" y="0"/>
                </a:moveTo>
                <a:lnTo>
                  <a:pt x="1649677" y="0"/>
                </a:lnTo>
                <a:lnTo>
                  <a:pt x="1649677" y="5095786"/>
                </a:lnTo>
                <a:lnTo>
                  <a:pt x="0" y="5095786"/>
                </a:lnTo>
                <a:close/>
              </a:path>
            </a:pathLst>
          </a:cu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B15E3C4-AFB0-4C29-8487-5629A846772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7978" b="-287"/>
          <a:stretch/>
        </p:blipFill>
        <p:spPr>
          <a:xfrm>
            <a:off x="352374" y="567522"/>
            <a:ext cx="3129315" cy="4159537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E9713C9E-F482-4CE6-A3D5-3E8A2126C7D7}"/>
              </a:ext>
            </a:extLst>
          </p:cNvPr>
          <p:cNvSpPr/>
          <p:nvPr/>
        </p:nvSpPr>
        <p:spPr>
          <a:xfrm>
            <a:off x="529389" y="4902836"/>
            <a:ext cx="1387642" cy="1387642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9D92150-F2B3-4594-93D6-B760826AA8B5}"/>
              </a:ext>
            </a:extLst>
          </p:cNvPr>
          <p:cNvSpPr/>
          <p:nvPr/>
        </p:nvSpPr>
        <p:spPr>
          <a:xfrm>
            <a:off x="3920638" y="3181350"/>
            <a:ext cx="7918987" cy="13144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411CBF5-32C2-4233-8D33-44D2B4E0BD37}"/>
              </a:ext>
            </a:extLst>
          </p:cNvPr>
          <p:cNvSpPr txBox="1"/>
          <p:nvPr/>
        </p:nvSpPr>
        <p:spPr>
          <a:xfrm>
            <a:off x="4888220" y="5328106"/>
            <a:ext cx="5983823" cy="9671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E02B3FA-9C49-46B0-BFAD-D2FE6CCA1D5D}"/>
              </a:ext>
            </a:extLst>
          </p:cNvPr>
          <p:cNvSpPr/>
          <p:nvPr/>
        </p:nvSpPr>
        <p:spPr>
          <a:xfrm>
            <a:off x="1405412" y="5267241"/>
            <a:ext cx="1023237" cy="102323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66BA0B7-1C0F-4DF4-8346-3E5A611CC4D4}"/>
              </a:ext>
            </a:extLst>
          </p:cNvPr>
          <p:cNvSpPr txBox="1"/>
          <p:nvPr/>
        </p:nvSpPr>
        <p:spPr>
          <a:xfrm>
            <a:off x="4758418" y="3408947"/>
            <a:ext cx="624342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有多远，走多远，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49374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6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1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8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49C8AEF-4276-4F63-AA52-A26A250BA2CB}"/>
              </a:ext>
            </a:extLst>
          </p:cNvPr>
          <p:cNvSpPr/>
          <p:nvPr/>
        </p:nvSpPr>
        <p:spPr>
          <a:xfrm>
            <a:off x="3866148" y="561473"/>
            <a:ext cx="7267073" cy="5735054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38FF1A8-A53B-4528-BD6C-EEE6EA190316}"/>
              </a:ext>
            </a:extLst>
          </p:cNvPr>
          <p:cNvSpPr/>
          <p:nvPr/>
        </p:nvSpPr>
        <p:spPr>
          <a:xfrm>
            <a:off x="6096001" y="1912575"/>
            <a:ext cx="5842896" cy="1103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69ECC814-6BC6-4412-9895-1D09FD25736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21" r="38604" b="23778"/>
          <a:stretch/>
        </p:blipFill>
        <p:spPr>
          <a:xfrm>
            <a:off x="4671823" y="1278073"/>
            <a:ext cx="3279730" cy="430185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5A77169-6CAC-4B61-9A67-5A9CB78A8D7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1" t="47497" r="34581" b="28041"/>
          <a:stretch/>
        </p:blipFill>
        <p:spPr>
          <a:xfrm>
            <a:off x="7377584" y="4117527"/>
            <a:ext cx="3279730" cy="1462399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3F44AE7-166F-460E-93EF-BB0FE7238FCF}"/>
              </a:ext>
            </a:extLst>
          </p:cNvPr>
          <p:cNvSpPr/>
          <p:nvPr/>
        </p:nvSpPr>
        <p:spPr>
          <a:xfrm>
            <a:off x="663448" y="1316443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19E12F3-8E71-4903-86BB-2013B0A09F7F}"/>
              </a:ext>
            </a:extLst>
          </p:cNvPr>
          <p:cNvSpPr txBox="1"/>
          <p:nvPr/>
        </p:nvSpPr>
        <p:spPr>
          <a:xfrm>
            <a:off x="495545" y="906080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2939C6F-D3BF-4659-8B96-C4F9CD38CD19}"/>
              </a:ext>
            </a:extLst>
          </p:cNvPr>
          <p:cNvSpPr txBox="1"/>
          <p:nvPr/>
        </p:nvSpPr>
        <p:spPr>
          <a:xfrm>
            <a:off x="507477" y="2253215"/>
            <a:ext cx="2518611" cy="369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只需勇敢前行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梦想自会引路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有多远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走多远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把足迹连成生命线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20558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AC78915-4AA9-4575-8357-569F01E35A76}"/>
              </a:ext>
            </a:extLst>
          </p:cNvPr>
          <p:cNvSpPr/>
          <p:nvPr/>
        </p:nvSpPr>
        <p:spPr>
          <a:xfrm>
            <a:off x="385011" y="561474"/>
            <a:ext cx="7154778" cy="57430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17F2FED-D6E8-4A05-9896-F94ABD530B0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87" y="1175720"/>
            <a:ext cx="5809550" cy="45673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66802F8-9D17-4D95-BAA1-76FDC2A558F6}"/>
              </a:ext>
            </a:extLst>
          </p:cNvPr>
          <p:cNvSpPr/>
          <p:nvPr/>
        </p:nvSpPr>
        <p:spPr>
          <a:xfrm>
            <a:off x="5807242" y="2903622"/>
            <a:ext cx="3866147" cy="352926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0C0AD1AE-BFB4-4C70-9313-9064444A6865}"/>
              </a:ext>
            </a:extLst>
          </p:cNvPr>
          <p:cNvSpPr txBox="1"/>
          <p:nvPr/>
        </p:nvSpPr>
        <p:spPr>
          <a:xfrm>
            <a:off x="6408821" y="2223804"/>
            <a:ext cx="26629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关于你的记忆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BA42110-7CDB-404B-B09E-E3801376A9C6}"/>
              </a:ext>
            </a:extLst>
          </p:cNvPr>
          <p:cNvSpPr txBox="1"/>
          <p:nvPr/>
        </p:nvSpPr>
        <p:spPr>
          <a:xfrm>
            <a:off x="7916542" y="3405519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4C9BF2E5-7716-4884-BF93-FD3F7D8DF7AE}"/>
              </a:ext>
            </a:extLst>
          </p:cNvPr>
          <p:cNvSpPr txBox="1"/>
          <p:nvPr/>
        </p:nvSpPr>
        <p:spPr>
          <a:xfrm>
            <a:off x="7916542" y="4983344"/>
            <a:ext cx="391451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BDCBE3-F188-461B-927E-53288D4673EB}"/>
              </a:ext>
            </a:extLst>
          </p:cNvPr>
          <p:cNvSpPr/>
          <p:nvPr/>
        </p:nvSpPr>
        <p:spPr>
          <a:xfrm>
            <a:off x="9154330" y="898358"/>
            <a:ext cx="2700786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654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平行四边形 28">
            <a:extLst>
              <a:ext uri="{FF2B5EF4-FFF2-40B4-BE49-F238E27FC236}">
                <a16:creationId xmlns:a16="http://schemas.microsoft.com/office/drawing/2014/main" id="{AFD0E276-CE5B-448A-9BA7-88B7766B0FBF}"/>
              </a:ext>
            </a:extLst>
          </p:cNvPr>
          <p:cNvSpPr/>
          <p:nvPr/>
        </p:nvSpPr>
        <p:spPr>
          <a:xfrm>
            <a:off x="6593308" y="2719137"/>
            <a:ext cx="1187115" cy="3593431"/>
          </a:xfrm>
          <a:prstGeom prst="parallelogram">
            <a:avLst>
              <a:gd name="adj" fmla="val 58097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平行四边形 27">
            <a:extLst>
              <a:ext uri="{FF2B5EF4-FFF2-40B4-BE49-F238E27FC236}">
                <a16:creationId xmlns:a16="http://schemas.microsoft.com/office/drawing/2014/main" id="{BD0E2013-F0B1-467C-9A24-DF31EE86F590}"/>
              </a:ext>
            </a:extLst>
          </p:cNvPr>
          <p:cNvSpPr/>
          <p:nvPr/>
        </p:nvSpPr>
        <p:spPr>
          <a:xfrm>
            <a:off x="513347" y="705853"/>
            <a:ext cx="1187115" cy="3593431"/>
          </a:xfrm>
          <a:prstGeom prst="parallelogram">
            <a:avLst>
              <a:gd name="adj" fmla="val 58097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>
            <a:extLst>
              <a:ext uri="{FF2B5EF4-FFF2-40B4-BE49-F238E27FC236}">
                <a16:creationId xmlns:a16="http://schemas.microsoft.com/office/drawing/2014/main" id="{054DA83A-5FFD-4AEB-B930-DCD943D2174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82" t="18706" r="26677"/>
          <a:stretch>
            <a:fillRect/>
          </a:stretch>
        </p:blipFill>
        <p:spPr>
          <a:xfrm>
            <a:off x="3801981" y="1676400"/>
            <a:ext cx="3978442" cy="4636168"/>
          </a:xfrm>
          <a:custGeom>
            <a:avLst/>
            <a:gdLst>
              <a:gd name="connsiteX0" fmla="*/ 994611 w 3978442"/>
              <a:gd name="connsiteY0" fmla="*/ 0 h 4636168"/>
              <a:gd name="connsiteX1" fmla="*/ 3978442 w 3978442"/>
              <a:gd name="connsiteY1" fmla="*/ 0 h 4636168"/>
              <a:gd name="connsiteX2" fmla="*/ 2983832 w 3978442"/>
              <a:gd name="connsiteY2" fmla="*/ 4636168 h 4636168"/>
              <a:gd name="connsiteX3" fmla="*/ 0 w 3978442"/>
              <a:gd name="connsiteY3" fmla="*/ 4636168 h 463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442" h="4636168">
                <a:moveTo>
                  <a:pt x="994611" y="0"/>
                </a:moveTo>
                <a:lnTo>
                  <a:pt x="3978442" y="0"/>
                </a:lnTo>
                <a:lnTo>
                  <a:pt x="2983832" y="4636168"/>
                </a:lnTo>
                <a:lnTo>
                  <a:pt x="0" y="4636168"/>
                </a:lnTo>
                <a:close/>
              </a:path>
            </a:pathLst>
          </a:cu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8A3C968B-10B9-4751-8842-B5CC596013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94" r="56266" b="18706"/>
          <a:stretch>
            <a:fillRect/>
          </a:stretch>
        </p:blipFill>
        <p:spPr>
          <a:xfrm>
            <a:off x="625642" y="561474"/>
            <a:ext cx="3978442" cy="4636168"/>
          </a:xfrm>
          <a:custGeom>
            <a:avLst/>
            <a:gdLst>
              <a:gd name="connsiteX0" fmla="*/ 994611 w 3978442"/>
              <a:gd name="connsiteY0" fmla="*/ 0 h 4636168"/>
              <a:gd name="connsiteX1" fmla="*/ 3978442 w 3978442"/>
              <a:gd name="connsiteY1" fmla="*/ 0 h 4636168"/>
              <a:gd name="connsiteX2" fmla="*/ 2983832 w 3978442"/>
              <a:gd name="connsiteY2" fmla="*/ 4636168 h 4636168"/>
              <a:gd name="connsiteX3" fmla="*/ 0 w 3978442"/>
              <a:gd name="connsiteY3" fmla="*/ 4636168 h 46361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78442" h="4636168">
                <a:moveTo>
                  <a:pt x="994611" y="0"/>
                </a:moveTo>
                <a:lnTo>
                  <a:pt x="3978442" y="0"/>
                </a:lnTo>
                <a:lnTo>
                  <a:pt x="2983832" y="4636168"/>
                </a:lnTo>
                <a:lnTo>
                  <a:pt x="0" y="4636168"/>
                </a:lnTo>
                <a:close/>
              </a:path>
            </a:pathLst>
          </a:custGeom>
        </p:spPr>
      </p:pic>
      <p:sp>
        <p:nvSpPr>
          <p:cNvPr id="30" name="矩形 29">
            <a:extLst>
              <a:ext uri="{FF2B5EF4-FFF2-40B4-BE49-F238E27FC236}">
                <a16:creationId xmlns:a16="http://schemas.microsoft.com/office/drawing/2014/main" id="{48FFADB0-ECFA-496F-A174-2717B608A916}"/>
              </a:ext>
            </a:extLst>
          </p:cNvPr>
          <p:cNvSpPr/>
          <p:nvPr/>
        </p:nvSpPr>
        <p:spPr>
          <a:xfrm>
            <a:off x="8807116" y="987879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10513D05-8BDB-4F6B-A707-7BC270C4CDE2}"/>
              </a:ext>
            </a:extLst>
          </p:cNvPr>
          <p:cNvSpPr txBox="1"/>
          <p:nvPr/>
        </p:nvSpPr>
        <p:spPr>
          <a:xfrm>
            <a:off x="8639213" y="577516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B96ED62-7D1A-49EB-B2A1-0BBEC47FE413}"/>
              </a:ext>
            </a:extLst>
          </p:cNvPr>
          <p:cNvSpPr txBox="1"/>
          <p:nvPr/>
        </p:nvSpPr>
        <p:spPr>
          <a:xfrm>
            <a:off x="8983578" y="1731865"/>
            <a:ext cx="2518611" cy="3698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只需勇敢前行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梦想自会引路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有多远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走多远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把足迹连成生命线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51768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5C803BE-B02C-4CEE-BA41-D7C2E3467C4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75" y="558264"/>
            <a:ext cx="6518671" cy="5761855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B6016288-F24C-43BC-AB6D-FC05F31C68B1}"/>
              </a:ext>
            </a:extLst>
          </p:cNvPr>
          <p:cNvSpPr/>
          <p:nvPr/>
        </p:nvSpPr>
        <p:spPr>
          <a:xfrm>
            <a:off x="8195611" y="1004742"/>
            <a:ext cx="3028950" cy="18520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如果心在远方</a:t>
            </a:r>
            <a:endParaRPr lang="en-US" altLang="zh-CN" sz="2000" dirty="0">
              <a:solidFill>
                <a:schemeClr val="tx2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只需勇敢前行</a:t>
            </a:r>
            <a:endParaRPr lang="en-US" altLang="zh-CN" sz="2000" dirty="0">
              <a:solidFill>
                <a:schemeClr val="tx2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en-US" altLang="zh-CN" sz="2000" dirty="0">
              <a:solidFill>
                <a:schemeClr val="tx2"/>
              </a:solidFill>
              <a:ea typeface="方正清刻本悦宋简体" panose="02000000000000000000" charset="-122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3CF4D40-C904-4BFC-BB03-2C4AB73AD4E7}"/>
              </a:ext>
            </a:extLst>
          </p:cNvPr>
          <p:cNvSpPr txBox="1"/>
          <p:nvPr/>
        </p:nvSpPr>
        <p:spPr>
          <a:xfrm>
            <a:off x="8450781" y="4158708"/>
            <a:ext cx="2518611" cy="1852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有多远</a:t>
            </a:r>
            <a:endParaRPr lang="en-US" altLang="zh-CN" sz="2000" dirty="0">
              <a:solidFill>
                <a:schemeClr val="tx2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走多远</a:t>
            </a:r>
            <a:endParaRPr lang="en-US" altLang="zh-CN" sz="2000" dirty="0">
              <a:solidFill>
                <a:schemeClr val="tx2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sz="2000" dirty="0">
                <a:solidFill>
                  <a:schemeClr val="tx2"/>
                </a:solidFill>
                <a:ea typeface="方正清刻本悦宋简体" panose="02000000000000000000" charset="-122"/>
              </a:rPr>
              <a:t>把足迹连成生命线</a:t>
            </a:r>
            <a:endParaRPr lang="zh-CN" altLang="en-US" sz="2000" dirty="0">
              <a:solidFill>
                <a:schemeClr val="tx2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E928E66-95B7-4FC9-8D08-630D3D807275}"/>
              </a:ext>
            </a:extLst>
          </p:cNvPr>
          <p:cNvSpPr/>
          <p:nvPr/>
        </p:nvSpPr>
        <p:spPr>
          <a:xfrm>
            <a:off x="7523747" y="3429000"/>
            <a:ext cx="4334578" cy="1524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6FF5DCC9-674B-4BCA-8E51-73FCB2493E2F}"/>
              </a:ext>
            </a:extLst>
          </p:cNvPr>
          <p:cNvSpPr/>
          <p:nvPr/>
        </p:nvSpPr>
        <p:spPr>
          <a:xfrm>
            <a:off x="7542797" y="3839151"/>
            <a:ext cx="4334578" cy="249115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10CFAEB-C831-40A8-A556-2EEFC1938245}"/>
              </a:ext>
            </a:extLst>
          </p:cNvPr>
          <p:cNvSpPr/>
          <p:nvPr/>
        </p:nvSpPr>
        <p:spPr>
          <a:xfrm>
            <a:off x="7542797" y="690280"/>
            <a:ext cx="4334578" cy="248096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2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31AAD2EC-77FD-4F6E-B7BF-35389A8CD801}"/>
              </a:ext>
            </a:extLst>
          </p:cNvPr>
          <p:cNvGrpSpPr/>
          <p:nvPr/>
        </p:nvGrpSpPr>
        <p:grpSpPr>
          <a:xfrm>
            <a:off x="333675" y="4151992"/>
            <a:ext cx="5762325" cy="2168128"/>
            <a:chOff x="333675" y="4151992"/>
            <a:chExt cx="5762325" cy="2168128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6C2DCFB9-C22C-41A1-B18A-B8753AC99530}"/>
                </a:ext>
              </a:extLst>
            </p:cNvPr>
            <p:cNvGrpSpPr/>
            <p:nvPr/>
          </p:nvGrpSpPr>
          <p:grpSpPr>
            <a:xfrm>
              <a:off x="333675" y="4151992"/>
              <a:ext cx="5762325" cy="2168128"/>
              <a:chOff x="333675" y="4146308"/>
              <a:chExt cx="5762325" cy="2153427"/>
            </a:xfrm>
          </p:grpSpPr>
          <p:sp>
            <p:nvSpPr>
              <p:cNvPr id="6" name="矩形 5">
                <a:extLst>
                  <a:ext uri="{FF2B5EF4-FFF2-40B4-BE49-F238E27FC236}">
                    <a16:creationId xmlns:a16="http://schemas.microsoft.com/office/drawing/2014/main" id="{A1094401-13E5-49F2-840E-43B5BF7E8A5E}"/>
                  </a:ext>
                </a:extLst>
              </p:cNvPr>
              <p:cNvSpPr/>
              <p:nvPr/>
            </p:nvSpPr>
            <p:spPr>
              <a:xfrm>
                <a:off x="333675" y="4146308"/>
                <a:ext cx="5762325" cy="2153427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813DF80A-C934-43C7-970F-F29BCE594F73}"/>
                  </a:ext>
                </a:extLst>
              </p:cNvPr>
              <p:cNvSpPr txBox="1"/>
              <p:nvPr/>
            </p:nvSpPr>
            <p:spPr>
              <a:xfrm>
                <a:off x="1241658" y="4460247"/>
                <a:ext cx="3891815" cy="13142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 fontAlgn="auto">
                  <a:lnSpc>
                    <a:spcPct val="150000"/>
                  </a:lnSpc>
                </a:pPr>
                <a:r>
                  <a:rPr lang="zh-CN" altLang="en-US" sz="6000" b="1" dirty="0">
                    <a:solidFill>
                      <a:schemeClr val="tx2"/>
                    </a:solidFill>
                    <a:latin typeface="方正清刻本悦宋简体" panose="02000000000000000000" charset="-122"/>
                    <a:ea typeface="方正清刻本悦宋简体" panose="02000000000000000000" charset="-122"/>
                  </a:rPr>
                  <a:t>后会有期</a:t>
                </a:r>
              </a:p>
            </p:txBody>
          </p:sp>
        </p:grpSp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C9790FA7-503B-4ACC-AC83-B3916E2E720B}"/>
                </a:ext>
              </a:extLst>
            </p:cNvPr>
            <p:cNvSpPr/>
            <p:nvPr/>
          </p:nvSpPr>
          <p:spPr>
            <a:xfrm>
              <a:off x="495300" y="4324349"/>
              <a:ext cx="5448299" cy="1809751"/>
            </a:xfrm>
            <a:prstGeom prst="rect">
              <a:avLst/>
            </a:prstGeom>
            <a:noFill/>
            <a:ln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28675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-0.25 E" pathEditMode="relative" ptsTypes="">
                                      <p:cBhvr>
                                        <p:cTn id="31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32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p"/>
      <p:bldP spid="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296E665-EA1F-404D-A532-C897565750E0}"/>
              </a:ext>
            </a:extLst>
          </p:cNvPr>
          <p:cNvSpPr/>
          <p:nvPr/>
        </p:nvSpPr>
        <p:spPr>
          <a:xfrm>
            <a:off x="331542" y="353228"/>
            <a:ext cx="11528280" cy="6151543"/>
          </a:xfrm>
          <a:prstGeom prst="rect">
            <a:avLst/>
          </a:prstGeom>
          <a:solidFill>
            <a:srgbClr val="9C867C">
              <a:alpha val="30000"/>
            </a:srgbClr>
          </a:solidFill>
          <a:ln w="1905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aseline="-250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DF5D528-6BEE-4FA9-90C8-86B270AB0DD6}"/>
              </a:ext>
            </a:extLst>
          </p:cNvPr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800" b="1" dirty="0">
                <a:solidFill>
                  <a:srgbClr val="FF940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版权声明</a:t>
            </a:r>
          </a:p>
          <a:p>
            <a:pPr algn="just">
              <a:lnSpc>
                <a:spcPct val="150000"/>
              </a:lnSpc>
            </a:pP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感谢您下载包图网平台上提供的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endParaRPr lang="zh-CN" altLang="en-US" sz="1200" dirty="0">
              <a:solidFill>
                <a:schemeClr val="accent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在包图网出售的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模板是免版税类（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RF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Royalty-Free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）正版受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中国人民共和国著作法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和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世界版权公约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的保护，作品的所有权、版权和著作权归包图网所有，您下载的是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模板素材的使用权。</a:t>
            </a:r>
          </a:p>
          <a:p>
            <a:pPr algn="just">
              <a:lnSpc>
                <a:spcPct val="150000"/>
              </a:lnSpc>
            </a:pP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不得将包图网的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模板、</a:t>
            </a:r>
            <a:r>
              <a:rPr lang="en-US" altLang="zh-CN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chemeClr val="accent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92EBD9A-74A3-49CE-BEE9-BDD0BB387F74}"/>
              </a:ext>
            </a:extLst>
          </p:cNvPr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just"/>
            <a:r>
              <a:rPr lang="zh-CN" altLang="en-US" b="1" dirty="0">
                <a:solidFill>
                  <a:srgbClr val="FF9409"/>
                </a:solidFill>
              </a:rPr>
              <a:t>更多精品</a:t>
            </a:r>
            <a:r>
              <a:rPr lang="en-US" altLang="zh-CN" b="1" dirty="0">
                <a:solidFill>
                  <a:srgbClr val="FF9409"/>
                </a:solidFill>
              </a:rPr>
              <a:t>PPT</a:t>
            </a:r>
            <a:r>
              <a:rPr lang="zh-CN" altLang="en-US" b="1" dirty="0">
                <a:solidFill>
                  <a:srgbClr val="FF9409"/>
                </a:solidFill>
              </a:rPr>
              <a:t>模板：</a:t>
            </a:r>
            <a:r>
              <a:rPr lang="en-US" altLang="zh-CN" b="1" dirty="0">
                <a:solidFill>
                  <a:schemeClr val="bg1"/>
                </a:solidFill>
                <a:hlinkClick r:id="rId3"/>
              </a:rPr>
              <a:t>http://ibaotu.com/ppt/</a:t>
            </a:r>
            <a:endParaRPr lang="zh-CN" altLang="en-US" b="1" dirty="0">
              <a:solidFill>
                <a:schemeClr val="bg1"/>
              </a:solidFill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469C329C-DD6A-47F2-9F56-81E629470DFF}"/>
              </a:ext>
            </a:extLst>
          </p:cNvPr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6" name="矩形: 圆角 5">
              <a:extLst>
                <a:ext uri="{FF2B5EF4-FFF2-40B4-BE49-F238E27FC236}">
                  <a16:creationId xmlns:a16="http://schemas.microsoft.com/office/drawing/2014/main" id="{AC05FA28-F07A-4F9A-AAC4-9D91E930EC61}"/>
                </a:ext>
              </a:extLst>
            </p:cNvPr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/>
              <a:endParaRPr lang="zh-CN" altLang="en-US" dirty="0">
                <a:solidFill>
                  <a:srgbClr val="FF0000"/>
                </a:solidFill>
                <a:highlight>
                  <a:srgbClr val="FFFF00"/>
                </a:highlight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7B3183E4-8DCC-4B1F-85FE-11062A0CE9B3}"/>
                </a:ext>
              </a:extLst>
            </p:cNvPr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/>
                </a:rPr>
                <a:t>点击进入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89768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5B56406-E68B-4B3E-B680-31B37DE75F13}"/>
              </a:ext>
            </a:extLst>
          </p:cNvPr>
          <p:cNvSpPr/>
          <p:nvPr/>
        </p:nvSpPr>
        <p:spPr>
          <a:xfrm>
            <a:off x="0" y="1921043"/>
            <a:ext cx="3208421" cy="109487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008C06-15EE-48F8-BAB4-CC2900251579}"/>
              </a:ext>
            </a:extLst>
          </p:cNvPr>
          <p:cNvSpPr/>
          <p:nvPr/>
        </p:nvSpPr>
        <p:spPr>
          <a:xfrm>
            <a:off x="336580" y="3456349"/>
            <a:ext cx="2871841" cy="2784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6AF994D-91F9-4927-A1A0-533E28EC54E5}"/>
              </a:ext>
            </a:extLst>
          </p:cNvPr>
          <p:cNvSpPr/>
          <p:nvPr/>
        </p:nvSpPr>
        <p:spPr>
          <a:xfrm>
            <a:off x="1772500" y="545433"/>
            <a:ext cx="10419500" cy="433135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B66CD0-C0DD-4850-A68C-EF1F5980FA1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" t="24304" r="36838" b="31184"/>
          <a:stretch/>
        </p:blipFill>
        <p:spPr>
          <a:xfrm>
            <a:off x="3683541" y="545433"/>
            <a:ext cx="8171879" cy="57591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5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>
            <a:extLst>
              <a:ext uri="{FF2B5EF4-FFF2-40B4-BE49-F238E27FC236}">
                <a16:creationId xmlns:a16="http://schemas.microsoft.com/office/drawing/2014/main" id="{EE496C2B-404B-4837-B406-4507422B2367}"/>
              </a:ext>
            </a:extLst>
          </p:cNvPr>
          <p:cNvSpPr/>
          <p:nvPr/>
        </p:nvSpPr>
        <p:spPr>
          <a:xfrm>
            <a:off x="7766625" y="3688161"/>
            <a:ext cx="2871537" cy="1860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半闭框 2">
            <a:extLst>
              <a:ext uri="{FF2B5EF4-FFF2-40B4-BE49-F238E27FC236}">
                <a16:creationId xmlns:a16="http://schemas.microsoft.com/office/drawing/2014/main" id="{80A7AC5E-911C-4D8E-A50D-FC38B26F0E9D}"/>
              </a:ext>
            </a:extLst>
          </p:cNvPr>
          <p:cNvSpPr/>
          <p:nvPr/>
        </p:nvSpPr>
        <p:spPr>
          <a:xfrm>
            <a:off x="577515" y="786062"/>
            <a:ext cx="2662989" cy="2642937"/>
          </a:xfrm>
          <a:prstGeom prst="halfFrame">
            <a:avLst>
              <a:gd name="adj1" fmla="val 12733"/>
              <a:gd name="adj2" fmla="val 12733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CD9846B1-3CA8-4763-8A92-54F14A7EF097}"/>
              </a:ext>
            </a:extLst>
          </p:cNvPr>
          <p:cNvSpPr/>
          <p:nvPr/>
        </p:nvSpPr>
        <p:spPr>
          <a:xfrm>
            <a:off x="1074821" y="1957268"/>
            <a:ext cx="2871537" cy="264293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2764B55-E816-4E5D-BFE3-903FA0B96590}"/>
              </a:ext>
            </a:extLst>
          </p:cNvPr>
          <p:cNvSpPr/>
          <p:nvPr/>
        </p:nvSpPr>
        <p:spPr>
          <a:xfrm>
            <a:off x="3946358" y="1267326"/>
            <a:ext cx="2871537" cy="505326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4E5BBA-D22D-49A5-BCC4-93C8F7B3A7F7}"/>
              </a:ext>
            </a:extLst>
          </p:cNvPr>
          <p:cNvSpPr/>
          <p:nvPr/>
        </p:nvSpPr>
        <p:spPr>
          <a:xfrm>
            <a:off x="3946359" y="3874168"/>
            <a:ext cx="3625516" cy="14282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A6A00544-1144-4283-ABA4-FF0EF5E129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r="7978" b="-287"/>
          <a:stretch/>
        </p:blipFill>
        <p:spPr>
          <a:xfrm>
            <a:off x="2277979" y="1530048"/>
            <a:ext cx="3416968" cy="4541890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331F0536-294C-4B0B-A636-6F2A0EBF7A20}"/>
              </a:ext>
            </a:extLst>
          </p:cNvPr>
          <p:cNvSpPr txBox="1"/>
          <p:nvPr/>
        </p:nvSpPr>
        <p:spPr>
          <a:xfrm>
            <a:off x="6094879" y="786062"/>
            <a:ext cx="551960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带上你看风景的心情，去旅行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E81E020-8FB2-4033-961D-1B10BA75774F}"/>
              </a:ext>
            </a:extLst>
          </p:cNvPr>
          <p:cNvSpPr txBox="1"/>
          <p:nvPr/>
        </p:nvSpPr>
        <p:spPr>
          <a:xfrm>
            <a:off x="7877246" y="3223131"/>
            <a:ext cx="1989220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旅行日记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B15AC7C-2285-433F-A3B9-D9475B81AD4E}"/>
              </a:ext>
            </a:extLst>
          </p:cNvPr>
          <p:cNvSpPr txBox="1"/>
          <p:nvPr/>
        </p:nvSpPr>
        <p:spPr>
          <a:xfrm>
            <a:off x="7766626" y="4432147"/>
            <a:ext cx="3847860" cy="142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31DD6308-F054-428C-B43C-C08648C43B5A}"/>
              </a:ext>
            </a:extLst>
          </p:cNvPr>
          <p:cNvSpPr txBox="1"/>
          <p:nvPr/>
        </p:nvSpPr>
        <p:spPr>
          <a:xfrm>
            <a:off x="7766624" y="1766283"/>
            <a:ext cx="4072449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旅行是一种病。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一旦感染了，你就再也无法摆脱。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08820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F1DE83E1-EFAF-49B3-9CFA-33C2D6DC05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620" y="567739"/>
            <a:ext cx="4215398" cy="2797092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CA1F2F60-63C7-4709-A321-54E566D636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662" y="3541295"/>
            <a:ext cx="4215398" cy="2809630"/>
          </a:xfrm>
          <a:prstGeom prst="rect">
            <a:avLst/>
          </a:prstGeom>
        </p:spPr>
      </p:pic>
      <p:sp>
        <p:nvSpPr>
          <p:cNvPr id="2" name="椭圆 1">
            <a:extLst>
              <a:ext uri="{FF2B5EF4-FFF2-40B4-BE49-F238E27FC236}">
                <a16:creationId xmlns:a16="http://schemas.microsoft.com/office/drawing/2014/main" id="{69CEB2C8-A430-49B0-8A9A-AD54518D871F}"/>
              </a:ext>
            </a:extLst>
          </p:cNvPr>
          <p:cNvSpPr/>
          <p:nvPr/>
        </p:nvSpPr>
        <p:spPr>
          <a:xfrm>
            <a:off x="3705726" y="1038726"/>
            <a:ext cx="4780548" cy="4780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A84B9F17-BFF3-4972-8757-6E3CA84E6A90}"/>
              </a:ext>
            </a:extLst>
          </p:cNvPr>
          <p:cNvSpPr txBox="1"/>
          <p:nvPr/>
        </p:nvSpPr>
        <p:spPr>
          <a:xfrm>
            <a:off x="5874928" y="2767504"/>
            <a:ext cx="5952452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有多远，走多远，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72863DD-58A5-4591-8595-DCE12AD4B223}"/>
              </a:ext>
            </a:extLst>
          </p:cNvPr>
          <p:cNvSpPr txBox="1"/>
          <p:nvPr/>
        </p:nvSpPr>
        <p:spPr>
          <a:xfrm>
            <a:off x="6622265" y="3863156"/>
            <a:ext cx="3954381" cy="5055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4714E9-4FD7-4680-85EA-9D92C5924598}"/>
              </a:ext>
            </a:extLst>
          </p:cNvPr>
          <p:cNvSpPr txBox="1"/>
          <p:nvPr/>
        </p:nvSpPr>
        <p:spPr>
          <a:xfrm>
            <a:off x="6796649" y="4588681"/>
            <a:ext cx="3779998" cy="12305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旅行是一种病。</a:t>
            </a:r>
            <a:endParaRPr lang="en-US" altLang="zh-CN" sz="2000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一旦感染了，你就再也无法摆脱。</a:t>
            </a:r>
            <a:endParaRPr lang="zh-CN" altLang="en-US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C2029D5C-17B9-4342-8706-D7EB8AEDF378}"/>
              </a:ext>
            </a:extLst>
          </p:cNvPr>
          <p:cNvSpPr/>
          <p:nvPr/>
        </p:nvSpPr>
        <p:spPr>
          <a:xfrm>
            <a:off x="8967335" y="-1501959"/>
            <a:ext cx="3730868" cy="373086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B48D26A-2DF5-460E-A0F1-012100541855}"/>
              </a:ext>
            </a:extLst>
          </p:cNvPr>
          <p:cNvSpPr txBox="1"/>
          <p:nvPr/>
        </p:nvSpPr>
        <p:spPr>
          <a:xfrm>
            <a:off x="10263274" y="180767"/>
            <a:ext cx="1138989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旅行</a:t>
            </a:r>
            <a:endParaRPr lang="en-US" altLang="zh-CN" sz="3200" dirty="0">
              <a:solidFill>
                <a:schemeClr val="bg1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记忆</a:t>
            </a:r>
          </a:p>
        </p:txBody>
      </p:sp>
    </p:spTree>
    <p:extLst>
      <p:ext uri="{BB962C8B-B14F-4D97-AF65-F5344CB8AC3E}">
        <p14:creationId xmlns:p14="http://schemas.microsoft.com/office/powerpoint/2010/main" val="2723538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椭圆 2">
            <a:extLst>
              <a:ext uri="{FF2B5EF4-FFF2-40B4-BE49-F238E27FC236}">
                <a16:creationId xmlns:a16="http://schemas.microsoft.com/office/drawing/2014/main" id="{2EF89481-416E-429F-A501-1D9058BE557B}"/>
              </a:ext>
            </a:extLst>
          </p:cNvPr>
          <p:cNvSpPr/>
          <p:nvPr/>
        </p:nvSpPr>
        <p:spPr>
          <a:xfrm>
            <a:off x="625642" y="1038726"/>
            <a:ext cx="4780548" cy="4780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46B41F8-5B04-4733-9F61-9B5992D53EB3}"/>
              </a:ext>
            </a:extLst>
          </p:cNvPr>
          <p:cNvSpPr/>
          <p:nvPr/>
        </p:nvSpPr>
        <p:spPr>
          <a:xfrm>
            <a:off x="6240378" y="5258255"/>
            <a:ext cx="5615042" cy="1122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D230C67-F7C8-4E71-B4B1-C004F8C4B113}"/>
              </a:ext>
            </a:extLst>
          </p:cNvPr>
          <p:cNvSpPr txBox="1"/>
          <p:nvPr/>
        </p:nvSpPr>
        <p:spPr>
          <a:xfrm>
            <a:off x="932200" y="2687675"/>
            <a:ext cx="4167431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</a:t>
            </a:r>
            <a:endParaRPr lang="en-US" altLang="zh-CN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2"/>
                </a:solidFill>
                <a:ea typeface="方正清刻本悦宋简体" panose="02000000000000000000" charset="-122"/>
              </a:rPr>
              <a:t>           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63B4B09-58B6-446D-B8C6-9AF1D62DA7F5}"/>
              </a:ext>
            </a:extLst>
          </p:cNvPr>
          <p:cNvSpPr/>
          <p:nvPr/>
        </p:nvSpPr>
        <p:spPr>
          <a:xfrm>
            <a:off x="5213684" y="4170325"/>
            <a:ext cx="5615042" cy="1122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73C92E69-CC7B-453F-BB46-C13DDD318F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15"/>
          <a:stretch/>
        </p:blipFill>
        <p:spPr>
          <a:xfrm>
            <a:off x="4868912" y="541875"/>
            <a:ext cx="6986507" cy="3458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02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0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8449002-694C-4859-8BF1-6D7AD283668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83" y="562841"/>
            <a:ext cx="8572500" cy="5715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81890A6-0DFE-46DC-BF19-FCB438AACDAE}"/>
              </a:ext>
            </a:extLst>
          </p:cNvPr>
          <p:cNvSpPr/>
          <p:nvPr/>
        </p:nvSpPr>
        <p:spPr>
          <a:xfrm>
            <a:off x="9159739" y="2028325"/>
            <a:ext cx="2871841" cy="27840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5CFEBE3-C0AF-4C00-B198-4DE2423B7773}"/>
              </a:ext>
            </a:extLst>
          </p:cNvPr>
          <p:cNvSpPr/>
          <p:nvPr/>
        </p:nvSpPr>
        <p:spPr>
          <a:xfrm>
            <a:off x="8213558" y="946484"/>
            <a:ext cx="3641559" cy="7218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6E5190C6-0E26-4BCF-A8D1-EBF18A75B98E}"/>
              </a:ext>
            </a:extLst>
          </p:cNvPr>
          <p:cNvSpPr txBox="1"/>
          <p:nvPr/>
        </p:nvSpPr>
        <p:spPr>
          <a:xfrm>
            <a:off x="8718885" y="919396"/>
            <a:ext cx="2662988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关于你的记忆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DA003E6E-5704-42B1-AEB2-B08F3694A8F8}"/>
              </a:ext>
            </a:extLst>
          </p:cNvPr>
          <p:cNvSpPr/>
          <p:nvPr/>
        </p:nvSpPr>
        <p:spPr>
          <a:xfrm>
            <a:off x="9220645" y="4816566"/>
            <a:ext cx="2750027" cy="11220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</p:spTree>
    <p:extLst>
      <p:ext uri="{BB962C8B-B14F-4D97-AF65-F5344CB8AC3E}">
        <p14:creationId xmlns:p14="http://schemas.microsoft.com/office/powerpoint/2010/main" val="713308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4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椭圆 8">
            <a:extLst>
              <a:ext uri="{FF2B5EF4-FFF2-40B4-BE49-F238E27FC236}">
                <a16:creationId xmlns:a16="http://schemas.microsoft.com/office/drawing/2014/main" id="{030F0D55-7C99-42FE-AA0F-E7107CCC7A0E}"/>
              </a:ext>
            </a:extLst>
          </p:cNvPr>
          <p:cNvSpPr/>
          <p:nvPr/>
        </p:nvSpPr>
        <p:spPr>
          <a:xfrm>
            <a:off x="4953096" y="1038726"/>
            <a:ext cx="4780548" cy="478054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81860B0-93C6-4DAF-8997-6DC6BC0A0308}"/>
              </a:ext>
            </a:extLst>
          </p:cNvPr>
          <p:cNvSpPr/>
          <p:nvPr/>
        </p:nvSpPr>
        <p:spPr>
          <a:xfrm>
            <a:off x="608567" y="2396479"/>
            <a:ext cx="2211910" cy="3892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用镜头记录彼此的笑脸，和属于我们的风景。</a:t>
            </a: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endParaRPr lang="en-US" altLang="zh-CN" dirty="0">
              <a:solidFill>
                <a:schemeClr val="bg1"/>
              </a:solidFill>
              <a:ea typeface="方正清刻本悦宋简体" panose="02000000000000000000" charset="-122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>
                <a:solidFill>
                  <a:schemeClr val="bg1"/>
                </a:solidFill>
                <a:ea typeface="方正清刻本悦宋简体" panose="02000000000000000000" charset="-122"/>
              </a:rPr>
              <a:t>风景如何，其实并不重要。重要的是，你在我的身边。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365FDC61-A104-4ADE-A9A8-594694E4BBA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28571" y="2772676"/>
            <a:ext cx="5273745" cy="351583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9326F13-0AA4-4225-ADBB-1E1A2C99F3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4357" y="569494"/>
            <a:ext cx="4868341" cy="3068336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CB968940-2E7A-483C-8162-2EDA426368F5}"/>
              </a:ext>
            </a:extLst>
          </p:cNvPr>
          <p:cNvSpPr txBox="1"/>
          <p:nvPr/>
        </p:nvSpPr>
        <p:spPr>
          <a:xfrm>
            <a:off x="897377" y="657725"/>
            <a:ext cx="4662387" cy="1482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有多远，走多远</a:t>
            </a:r>
            <a:endParaRPr lang="en-US" altLang="zh-CN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chemeClr val="tx2"/>
                </a:solidFill>
                <a:ea typeface="方正清刻本悦宋简体" panose="02000000000000000000" charset="-122"/>
              </a:rPr>
              <a:t>           </a:t>
            </a:r>
            <a:r>
              <a:rPr lang="zh-CN" altLang="en-US" sz="3200" dirty="0">
                <a:solidFill>
                  <a:schemeClr val="tx2"/>
                </a:solidFill>
                <a:ea typeface="方正清刻本悦宋简体" panose="02000000000000000000" charset="-122"/>
              </a:rPr>
              <a:t>梦想自会引路</a:t>
            </a:r>
            <a:endParaRPr lang="zh-CN" altLang="en-US" sz="3200" dirty="0">
              <a:solidFill>
                <a:schemeClr val="tx2"/>
              </a:solidFill>
              <a:latin typeface="方正清刻本悦宋简体" panose="02000000000000000000" charset="-122"/>
              <a:ea typeface="方正清刻本悦宋简体" panose="0200000000000000000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613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1" dur="1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DA0275E-F835-40B1-9EEB-66A4C4EFC3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036" y="2881563"/>
            <a:ext cx="5180460" cy="345364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F15CED93-D1B5-4CB3-AE6E-9CFFE58FF64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588" y="2881563"/>
            <a:ext cx="5114286" cy="3409524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269DAF1C-742D-40A4-853A-5DA91DF245E1}"/>
              </a:ext>
            </a:extLst>
          </p:cNvPr>
          <p:cNvSpPr txBox="1"/>
          <p:nvPr/>
        </p:nvSpPr>
        <p:spPr>
          <a:xfrm>
            <a:off x="576393" y="304799"/>
            <a:ext cx="5519606" cy="7439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50000"/>
              </a:lnSpc>
            </a:pPr>
            <a:r>
              <a:rPr lang="zh-CN" altLang="en-US" sz="3200" dirty="0">
                <a:solidFill>
                  <a:schemeClr val="tx2"/>
                </a:solidFill>
                <a:latin typeface="方正清刻本悦宋简体" panose="02000000000000000000" charset="-122"/>
                <a:ea typeface="方正清刻本悦宋简体" panose="02000000000000000000" charset="-122"/>
              </a:rPr>
              <a:t>带上你看风景的心情，去旅行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04515B8-56D5-4A14-978D-556FFCFB4F61}"/>
              </a:ext>
            </a:extLst>
          </p:cNvPr>
          <p:cNvSpPr txBox="1"/>
          <p:nvPr/>
        </p:nvSpPr>
        <p:spPr>
          <a:xfrm>
            <a:off x="1147581" y="1251068"/>
            <a:ext cx="4331370" cy="1428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945B6D7B-65E4-4BE4-9783-F0D96BCE2842}"/>
              </a:ext>
            </a:extLst>
          </p:cNvPr>
          <p:cNvSpPr txBox="1"/>
          <p:nvPr/>
        </p:nvSpPr>
        <p:spPr>
          <a:xfrm>
            <a:off x="6712046" y="1251068"/>
            <a:ext cx="4331370" cy="14288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dirty="0">
                <a:solidFill>
                  <a:schemeClr val="bg1"/>
                </a:solidFill>
                <a:ea typeface="方正清刻本悦宋简体" panose="02000000000000000000" charset="-122"/>
              </a:rPr>
              <a:t>如果心在远方，只需勇敢前行，梦想自会引路，有多远，走多远，把足迹连成生命线。</a:t>
            </a:r>
            <a:endParaRPr lang="zh-CN" altLang="en-US" sz="2000" dirty="0">
              <a:solidFill>
                <a:schemeClr val="bg1"/>
              </a:solidFill>
              <a:ea typeface="方正清刻本悦宋简体" panose="02000000000000000000" charset="-122"/>
              <a:sym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633824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0">
        <p:checker/>
      </p:transition>
    </mc:Choice>
    <mc:Fallback xmlns="">
      <p:transition spd="slow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5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蓝色系">
      <a:dk1>
        <a:srgbClr val="5F9ED7"/>
      </a:dk1>
      <a:lt1>
        <a:srgbClr val="262626"/>
      </a:lt1>
      <a:dk2>
        <a:srgbClr val="1B2D6B"/>
      </a:dk2>
      <a:lt2>
        <a:srgbClr val="E7E6E6"/>
      </a:lt2>
      <a:accent1>
        <a:srgbClr val="B1CFED"/>
      </a:accent1>
      <a:accent2>
        <a:srgbClr val="5F9ED7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756</TotalTime>
  <Words>1216</Words>
  <Application>Microsoft Office PowerPoint</Application>
  <PresentationFormat>宽屏</PresentationFormat>
  <Paragraphs>139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1" baseType="lpstr">
      <vt:lpstr>等线</vt:lpstr>
      <vt:lpstr>等线 Light</vt:lpstr>
      <vt:lpstr>方正清刻本悦宋简体</vt:lpstr>
      <vt:lpstr>微软雅黑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39</cp:revision>
  <dcterms:created xsi:type="dcterms:W3CDTF">2018-10-01T11:45:20Z</dcterms:created>
  <dcterms:modified xsi:type="dcterms:W3CDTF">2018-10-04T11:07:02Z</dcterms:modified>
</cp:coreProperties>
</file>