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8" r:id="rId3"/>
    <p:sldId id="259" r:id="rId4"/>
    <p:sldId id="262" r:id="rId5"/>
    <p:sldId id="263" r:id="rId6"/>
    <p:sldId id="257" r:id="rId7"/>
    <p:sldId id="265" r:id="rId8"/>
    <p:sldId id="264" r:id="rId9"/>
    <p:sldId id="260" r:id="rId10"/>
    <p:sldId id="266" r:id="rId11"/>
    <p:sldId id="267" r:id="rId12"/>
    <p:sldId id="271" r:id="rId13"/>
    <p:sldId id="268" r:id="rId14"/>
    <p:sldId id="269" r:id="rId15"/>
    <p:sldId id="270" r:id="rId16"/>
    <p:sldId id="274" r:id="rId17"/>
    <p:sldId id="278" r:id="rId18"/>
    <p:sldId id="275" r:id="rId19"/>
    <p:sldId id="277" r:id="rId20"/>
    <p:sldId id="280" r:id="rId21"/>
    <p:sldId id="281" r:id="rId22"/>
    <p:sldId id="282" r:id="rId23"/>
    <p:sldId id="287" r:id="rId24"/>
    <p:sldId id="285" r:id="rId25"/>
    <p:sldId id="284" r:id="rId26"/>
    <p:sldId id="288"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0000"/>
    <a:srgbClr val="63282E"/>
    <a:srgbClr val="24465B"/>
    <a:srgbClr val="780B09"/>
    <a:srgbClr val="AA221E"/>
    <a:srgbClr val="17324B"/>
    <a:srgbClr val="440E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5" d="100"/>
          <a:sy n="85" d="100"/>
        </p:scale>
        <p:origin x="12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F1CB3B0-D9D3-4CDA-B997-503EF6496A6E}" type="datetimeFigureOut">
              <a:rPr lang="zh-CN" altLang="en-US" smtClean="0"/>
              <a:t>2017/10/23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8C87825-CF72-4847-803D-85318A19F990}" type="slidenum">
              <a:rPr lang="zh-CN" altLang="en-US" smtClean="0"/>
              <a:t>‹#›</a:t>
            </a:fld>
            <a:endParaRPr lang="zh-CN" altLang="en-US"/>
          </a:p>
        </p:txBody>
      </p:sp>
    </p:spTree>
    <p:extLst>
      <p:ext uri="{BB962C8B-B14F-4D97-AF65-F5344CB8AC3E}">
        <p14:creationId xmlns:p14="http://schemas.microsoft.com/office/powerpoint/2010/main" val="1330669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2"/>
          <a:stretch>
            <a:fillRect/>
          </a:stretch>
        </p:blipFill>
        <p:spPr>
          <a:xfrm>
            <a:off x="-154940" y="278130"/>
            <a:ext cx="12439015" cy="6577965"/>
          </a:xfrm>
          <a:prstGeom prst="rect">
            <a:avLst/>
          </a:prstGeom>
        </p:spPr>
      </p:pic>
      <p:pic>
        <p:nvPicPr>
          <p:cNvPr id="3" name="图片 2" descr="1619"/>
          <p:cNvPicPr>
            <a:picLocks noChangeAspect="1"/>
          </p:cNvPicPr>
          <p:nvPr/>
        </p:nvPicPr>
        <p:blipFill>
          <a:blip r:embed="rId3"/>
          <a:stretch>
            <a:fillRect/>
          </a:stretch>
        </p:blipFill>
        <p:spPr>
          <a:xfrm>
            <a:off x="5088890" y="476250"/>
            <a:ext cx="2270760" cy="4721225"/>
          </a:xfrm>
          <a:prstGeom prst="rect">
            <a:avLst/>
          </a:prstGeom>
        </p:spPr>
      </p:pic>
      <p:pic>
        <p:nvPicPr>
          <p:cNvPr id="9" name="图片 8" descr="161"/>
          <p:cNvPicPr>
            <a:picLocks noChangeAspect="1"/>
          </p:cNvPicPr>
          <p:nvPr/>
        </p:nvPicPr>
        <p:blipFill>
          <a:blip r:embed="rId4"/>
          <a:stretch>
            <a:fillRect/>
          </a:stretch>
        </p:blipFill>
        <p:spPr>
          <a:xfrm>
            <a:off x="4904740" y="3437255"/>
            <a:ext cx="1336040" cy="2105025"/>
          </a:xfrm>
          <a:prstGeom prst="rect">
            <a:avLst/>
          </a:prstGeom>
        </p:spPr>
      </p:pic>
      <p:pic>
        <p:nvPicPr>
          <p:cNvPr id="10" name="图片 9" descr="1 61"/>
          <p:cNvPicPr>
            <a:picLocks noChangeAspect="1"/>
          </p:cNvPicPr>
          <p:nvPr/>
        </p:nvPicPr>
        <p:blipFill>
          <a:blip r:embed="rId5"/>
          <a:stretch>
            <a:fillRect/>
          </a:stretch>
        </p:blipFill>
        <p:spPr>
          <a:xfrm>
            <a:off x="5282565" y="4784725"/>
            <a:ext cx="580390" cy="589280"/>
          </a:xfrm>
          <a:prstGeom prst="rect">
            <a:avLst/>
          </a:prstGeom>
        </p:spPr>
      </p:pic>
      <p:pic>
        <p:nvPicPr>
          <p:cNvPr id="16" name="图片 15" descr="ae0cee267f1ee9feed0c653156ff6309"/>
          <p:cNvPicPr>
            <a:picLocks noChangeAspect="1"/>
          </p:cNvPicPr>
          <p:nvPr/>
        </p:nvPicPr>
        <p:blipFill>
          <a:blip r:embed="rId6"/>
          <a:stretch>
            <a:fillRect/>
          </a:stretch>
        </p:blipFill>
        <p:spPr>
          <a:xfrm>
            <a:off x="9026525" y="-58420"/>
            <a:ext cx="3257550" cy="25901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262" name="椭圆 261"/>
          <p:cNvSpPr/>
          <p:nvPr/>
        </p:nvSpPr>
        <p:spPr bwMode="auto">
          <a:xfrm>
            <a:off x="1438260"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63" name="饼形 262"/>
          <p:cNvSpPr/>
          <p:nvPr/>
        </p:nvSpPr>
        <p:spPr>
          <a:xfrm>
            <a:off x="1441135" y="1700927"/>
            <a:ext cx="1870939" cy="1870939"/>
          </a:xfrm>
          <a:prstGeom prst="pie">
            <a:avLst>
              <a:gd name="adj1" fmla="val 860586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59" name="椭圆 258"/>
          <p:cNvSpPr/>
          <p:nvPr/>
        </p:nvSpPr>
        <p:spPr bwMode="auto">
          <a:xfrm>
            <a:off x="1704835"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60" name="椭圆 259"/>
          <p:cNvSpPr/>
          <p:nvPr/>
        </p:nvSpPr>
        <p:spPr bwMode="auto">
          <a:xfrm>
            <a:off x="1686926"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61" name="矩形 260"/>
          <p:cNvSpPr/>
          <p:nvPr/>
        </p:nvSpPr>
        <p:spPr bwMode="auto">
          <a:xfrm>
            <a:off x="1852023" y="2285616"/>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38%</a:t>
            </a:r>
          </a:p>
        </p:txBody>
      </p:sp>
      <p:sp>
        <p:nvSpPr>
          <p:cNvPr id="265" name="椭圆 264"/>
          <p:cNvSpPr/>
          <p:nvPr/>
        </p:nvSpPr>
        <p:spPr bwMode="auto">
          <a:xfrm>
            <a:off x="3938839"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66" name="饼形 265"/>
          <p:cNvSpPr/>
          <p:nvPr/>
        </p:nvSpPr>
        <p:spPr>
          <a:xfrm>
            <a:off x="3941716" y="1700927"/>
            <a:ext cx="1870939" cy="1870939"/>
          </a:xfrm>
          <a:prstGeom prst="pie">
            <a:avLst>
              <a:gd name="adj1" fmla="val 5814593"/>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67" name="椭圆 266"/>
          <p:cNvSpPr/>
          <p:nvPr/>
        </p:nvSpPr>
        <p:spPr bwMode="auto">
          <a:xfrm>
            <a:off x="4205414"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68" name="椭圆 267"/>
          <p:cNvSpPr/>
          <p:nvPr/>
        </p:nvSpPr>
        <p:spPr bwMode="auto">
          <a:xfrm>
            <a:off x="4187505"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69" name="矩形 268"/>
          <p:cNvSpPr/>
          <p:nvPr/>
        </p:nvSpPr>
        <p:spPr bwMode="auto">
          <a:xfrm>
            <a:off x="4352603"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47%</a:t>
            </a:r>
          </a:p>
        </p:txBody>
      </p:sp>
      <p:sp>
        <p:nvSpPr>
          <p:cNvPr id="271" name="椭圆 270"/>
          <p:cNvSpPr/>
          <p:nvPr/>
        </p:nvSpPr>
        <p:spPr bwMode="auto">
          <a:xfrm>
            <a:off x="6369112"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72" name="饼形 271"/>
          <p:cNvSpPr/>
          <p:nvPr/>
        </p:nvSpPr>
        <p:spPr>
          <a:xfrm>
            <a:off x="6368813" y="1700927"/>
            <a:ext cx="1870939" cy="1870939"/>
          </a:xfrm>
          <a:prstGeom prst="pie">
            <a:avLst>
              <a:gd name="adj1" fmla="val 173807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3" name="椭圆 272"/>
          <p:cNvSpPr/>
          <p:nvPr/>
        </p:nvSpPr>
        <p:spPr bwMode="auto">
          <a:xfrm>
            <a:off x="663568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74" name="椭圆 273"/>
          <p:cNvSpPr/>
          <p:nvPr/>
        </p:nvSpPr>
        <p:spPr bwMode="auto">
          <a:xfrm>
            <a:off x="661777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75" name="矩形 274"/>
          <p:cNvSpPr/>
          <p:nvPr/>
        </p:nvSpPr>
        <p:spPr bwMode="auto">
          <a:xfrm>
            <a:off x="6782875"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65%</a:t>
            </a:r>
          </a:p>
        </p:txBody>
      </p:sp>
      <p:sp>
        <p:nvSpPr>
          <p:cNvPr id="277" name="椭圆 276"/>
          <p:cNvSpPr/>
          <p:nvPr/>
        </p:nvSpPr>
        <p:spPr bwMode="auto">
          <a:xfrm>
            <a:off x="8903971"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78" name="饼形 277"/>
          <p:cNvSpPr/>
          <p:nvPr/>
        </p:nvSpPr>
        <p:spPr>
          <a:xfrm>
            <a:off x="8906846" y="1700927"/>
            <a:ext cx="1870939" cy="1870939"/>
          </a:xfrm>
          <a:prstGeom prst="pie">
            <a:avLst>
              <a:gd name="adj1" fmla="val 18168774"/>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9" name="椭圆 278"/>
          <p:cNvSpPr/>
          <p:nvPr/>
        </p:nvSpPr>
        <p:spPr bwMode="auto">
          <a:xfrm>
            <a:off x="917054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80" name="椭圆 279"/>
          <p:cNvSpPr/>
          <p:nvPr/>
        </p:nvSpPr>
        <p:spPr bwMode="auto">
          <a:xfrm>
            <a:off x="915263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81" name="矩形 280"/>
          <p:cNvSpPr/>
          <p:nvPr/>
        </p:nvSpPr>
        <p:spPr bwMode="auto">
          <a:xfrm>
            <a:off x="9317734"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90%</a:t>
            </a:r>
          </a:p>
        </p:txBody>
      </p:sp>
      <p:sp>
        <p:nvSpPr>
          <p:cNvPr id="282" name="文本框 49"/>
          <p:cNvSpPr txBox="1"/>
          <p:nvPr/>
        </p:nvSpPr>
        <p:spPr>
          <a:xfrm>
            <a:off x="1489393"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3" name="矩形 282"/>
          <p:cNvSpPr/>
          <p:nvPr/>
        </p:nvSpPr>
        <p:spPr>
          <a:xfrm>
            <a:off x="1345385" y="4579911"/>
            <a:ext cx="1999587"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19" name="直接连接符 18"/>
          <p:cNvCxnSpPr/>
          <p:nvPr/>
        </p:nvCxnSpPr>
        <p:spPr>
          <a:xfrm>
            <a:off x="1561395"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4" name="文本框 49"/>
          <p:cNvSpPr txBox="1"/>
          <p:nvPr/>
        </p:nvSpPr>
        <p:spPr>
          <a:xfrm>
            <a:off x="3941716"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5" name="矩形 284"/>
          <p:cNvSpPr/>
          <p:nvPr/>
        </p:nvSpPr>
        <p:spPr>
          <a:xfrm>
            <a:off x="3793489"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86" name="直接连接符 285"/>
          <p:cNvCxnSpPr/>
          <p:nvPr/>
        </p:nvCxnSpPr>
        <p:spPr>
          <a:xfrm>
            <a:off x="4013718"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7" name="文本框 49"/>
          <p:cNvSpPr txBox="1"/>
          <p:nvPr/>
        </p:nvSpPr>
        <p:spPr>
          <a:xfrm>
            <a:off x="6421602"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8" name="矩形 287"/>
          <p:cNvSpPr/>
          <p:nvPr/>
        </p:nvSpPr>
        <p:spPr>
          <a:xfrm>
            <a:off x="6273375"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89" name="直接连接符 288"/>
          <p:cNvCxnSpPr/>
          <p:nvPr/>
        </p:nvCxnSpPr>
        <p:spPr>
          <a:xfrm>
            <a:off x="6493604"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0" name="文本框 49"/>
          <p:cNvSpPr txBox="1"/>
          <p:nvPr/>
        </p:nvSpPr>
        <p:spPr>
          <a:xfrm>
            <a:off x="9008210"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91" name="矩形 290"/>
          <p:cNvSpPr/>
          <p:nvPr/>
        </p:nvSpPr>
        <p:spPr>
          <a:xfrm>
            <a:off x="8859982"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92" name="直接连接符 291"/>
          <p:cNvCxnSpPr/>
          <p:nvPr/>
        </p:nvCxnSpPr>
        <p:spPr>
          <a:xfrm>
            <a:off x="9080211"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500" fill="hold"/>
                                        <p:tgtEl>
                                          <p:spTgt spid="262"/>
                                        </p:tgtEl>
                                        <p:attrNameLst>
                                          <p:attrName>ppt_w</p:attrName>
                                        </p:attrNameLst>
                                      </p:cBhvr>
                                      <p:tavLst>
                                        <p:tav tm="0">
                                          <p:val>
                                            <p:fltVal val="0"/>
                                          </p:val>
                                        </p:tav>
                                        <p:tav tm="100000">
                                          <p:val>
                                            <p:strVal val="#ppt_w"/>
                                          </p:val>
                                        </p:tav>
                                      </p:tavLst>
                                    </p:anim>
                                    <p:anim calcmode="lin" valueType="num">
                                      <p:cBhvr>
                                        <p:cTn id="8" dur="500" fill="hold"/>
                                        <p:tgtEl>
                                          <p:spTgt spid="262"/>
                                        </p:tgtEl>
                                        <p:attrNameLst>
                                          <p:attrName>ppt_h</p:attrName>
                                        </p:attrNameLst>
                                      </p:cBhvr>
                                      <p:tavLst>
                                        <p:tav tm="0">
                                          <p:val>
                                            <p:fltVal val="0"/>
                                          </p:val>
                                        </p:tav>
                                        <p:tav tm="100000">
                                          <p:val>
                                            <p:strVal val="#ppt_h"/>
                                          </p:val>
                                        </p:tav>
                                      </p:tavLst>
                                    </p:anim>
                                    <p:animEffect transition="in" filter="fade">
                                      <p:cBhvr>
                                        <p:cTn id="9" dur="500"/>
                                        <p:tgtEl>
                                          <p:spTgt spid="2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5"/>
                                        </p:tgtEl>
                                        <p:attrNameLst>
                                          <p:attrName>style.visibility</p:attrName>
                                        </p:attrNameLst>
                                      </p:cBhvr>
                                      <p:to>
                                        <p:strVal val="visible"/>
                                      </p:to>
                                    </p:set>
                                    <p:anim calcmode="lin" valueType="num">
                                      <p:cBhvr>
                                        <p:cTn id="13" dur="500" fill="hold"/>
                                        <p:tgtEl>
                                          <p:spTgt spid="265"/>
                                        </p:tgtEl>
                                        <p:attrNameLst>
                                          <p:attrName>ppt_w</p:attrName>
                                        </p:attrNameLst>
                                      </p:cBhvr>
                                      <p:tavLst>
                                        <p:tav tm="0">
                                          <p:val>
                                            <p:fltVal val="0"/>
                                          </p:val>
                                        </p:tav>
                                        <p:tav tm="100000">
                                          <p:val>
                                            <p:strVal val="#ppt_w"/>
                                          </p:val>
                                        </p:tav>
                                      </p:tavLst>
                                    </p:anim>
                                    <p:anim calcmode="lin" valueType="num">
                                      <p:cBhvr>
                                        <p:cTn id="14" dur="500" fill="hold"/>
                                        <p:tgtEl>
                                          <p:spTgt spid="265"/>
                                        </p:tgtEl>
                                        <p:attrNameLst>
                                          <p:attrName>ppt_h</p:attrName>
                                        </p:attrNameLst>
                                      </p:cBhvr>
                                      <p:tavLst>
                                        <p:tav tm="0">
                                          <p:val>
                                            <p:fltVal val="0"/>
                                          </p:val>
                                        </p:tav>
                                        <p:tav tm="100000">
                                          <p:val>
                                            <p:strVal val="#ppt_h"/>
                                          </p:val>
                                        </p:tav>
                                      </p:tavLst>
                                    </p:anim>
                                    <p:animEffect transition="in" filter="fade">
                                      <p:cBhvr>
                                        <p:cTn id="15" dur="500"/>
                                        <p:tgtEl>
                                          <p:spTgt spid="26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1"/>
                                        </p:tgtEl>
                                        <p:attrNameLst>
                                          <p:attrName>style.visibility</p:attrName>
                                        </p:attrNameLst>
                                      </p:cBhvr>
                                      <p:to>
                                        <p:strVal val="visible"/>
                                      </p:to>
                                    </p:set>
                                    <p:anim calcmode="lin" valueType="num">
                                      <p:cBhvr>
                                        <p:cTn id="19" dur="500" fill="hold"/>
                                        <p:tgtEl>
                                          <p:spTgt spid="271"/>
                                        </p:tgtEl>
                                        <p:attrNameLst>
                                          <p:attrName>ppt_w</p:attrName>
                                        </p:attrNameLst>
                                      </p:cBhvr>
                                      <p:tavLst>
                                        <p:tav tm="0">
                                          <p:val>
                                            <p:fltVal val="0"/>
                                          </p:val>
                                        </p:tav>
                                        <p:tav tm="100000">
                                          <p:val>
                                            <p:strVal val="#ppt_w"/>
                                          </p:val>
                                        </p:tav>
                                      </p:tavLst>
                                    </p:anim>
                                    <p:anim calcmode="lin" valueType="num">
                                      <p:cBhvr>
                                        <p:cTn id="20" dur="500" fill="hold"/>
                                        <p:tgtEl>
                                          <p:spTgt spid="271"/>
                                        </p:tgtEl>
                                        <p:attrNameLst>
                                          <p:attrName>ppt_h</p:attrName>
                                        </p:attrNameLst>
                                      </p:cBhvr>
                                      <p:tavLst>
                                        <p:tav tm="0">
                                          <p:val>
                                            <p:fltVal val="0"/>
                                          </p:val>
                                        </p:tav>
                                        <p:tav tm="100000">
                                          <p:val>
                                            <p:strVal val="#ppt_h"/>
                                          </p:val>
                                        </p:tav>
                                      </p:tavLst>
                                    </p:anim>
                                    <p:animEffect transition="in" filter="fade">
                                      <p:cBhvr>
                                        <p:cTn id="21" dur="500"/>
                                        <p:tgtEl>
                                          <p:spTgt spid="27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77"/>
                                        </p:tgtEl>
                                        <p:attrNameLst>
                                          <p:attrName>style.visibility</p:attrName>
                                        </p:attrNameLst>
                                      </p:cBhvr>
                                      <p:to>
                                        <p:strVal val="visible"/>
                                      </p:to>
                                    </p:set>
                                    <p:anim calcmode="lin" valueType="num">
                                      <p:cBhvr>
                                        <p:cTn id="25" dur="500" fill="hold"/>
                                        <p:tgtEl>
                                          <p:spTgt spid="277"/>
                                        </p:tgtEl>
                                        <p:attrNameLst>
                                          <p:attrName>ppt_w</p:attrName>
                                        </p:attrNameLst>
                                      </p:cBhvr>
                                      <p:tavLst>
                                        <p:tav tm="0">
                                          <p:val>
                                            <p:fltVal val="0"/>
                                          </p:val>
                                        </p:tav>
                                        <p:tav tm="100000">
                                          <p:val>
                                            <p:strVal val="#ppt_w"/>
                                          </p:val>
                                        </p:tav>
                                      </p:tavLst>
                                    </p:anim>
                                    <p:anim calcmode="lin" valueType="num">
                                      <p:cBhvr>
                                        <p:cTn id="26" dur="500" fill="hold"/>
                                        <p:tgtEl>
                                          <p:spTgt spid="277"/>
                                        </p:tgtEl>
                                        <p:attrNameLst>
                                          <p:attrName>ppt_h</p:attrName>
                                        </p:attrNameLst>
                                      </p:cBhvr>
                                      <p:tavLst>
                                        <p:tav tm="0">
                                          <p:val>
                                            <p:fltVal val="0"/>
                                          </p:val>
                                        </p:tav>
                                        <p:tav tm="100000">
                                          <p:val>
                                            <p:strVal val="#ppt_h"/>
                                          </p:val>
                                        </p:tav>
                                      </p:tavLst>
                                    </p:anim>
                                    <p:animEffect transition="in" filter="fade">
                                      <p:cBhvr>
                                        <p:cTn id="27" dur="500"/>
                                        <p:tgtEl>
                                          <p:spTgt spid="27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 calcmode="lin" valueType="num">
                                      <p:cBhvr>
                                        <p:cTn id="31" dur="500" fill="hold"/>
                                        <p:tgtEl>
                                          <p:spTgt spid="259"/>
                                        </p:tgtEl>
                                        <p:attrNameLst>
                                          <p:attrName>ppt_w</p:attrName>
                                        </p:attrNameLst>
                                      </p:cBhvr>
                                      <p:tavLst>
                                        <p:tav tm="0">
                                          <p:val>
                                            <p:fltVal val="0"/>
                                          </p:val>
                                        </p:tav>
                                        <p:tav tm="100000">
                                          <p:val>
                                            <p:strVal val="#ppt_w"/>
                                          </p:val>
                                        </p:tav>
                                      </p:tavLst>
                                    </p:anim>
                                    <p:anim calcmode="lin" valueType="num">
                                      <p:cBhvr>
                                        <p:cTn id="32" dur="500" fill="hold"/>
                                        <p:tgtEl>
                                          <p:spTgt spid="259"/>
                                        </p:tgtEl>
                                        <p:attrNameLst>
                                          <p:attrName>ppt_h</p:attrName>
                                        </p:attrNameLst>
                                      </p:cBhvr>
                                      <p:tavLst>
                                        <p:tav tm="0">
                                          <p:val>
                                            <p:fltVal val="0"/>
                                          </p:val>
                                        </p:tav>
                                        <p:tav tm="100000">
                                          <p:val>
                                            <p:strVal val="#ppt_h"/>
                                          </p:val>
                                        </p:tav>
                                      </p:tavLst>
                                    </p:anim>
                                    <p:animEffect transition="in" filter="fade">
                                      <p:cBhvr>
                                        <p:cTn id="33" dur="500"/>
                                        <p:tgtEl>
                                          <p:spTgt spid="25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7"/>
                                        </p:tgtEl>
                                        <p:attrNameLst>
                                          <p:attrName>style.visibility</p:attrName>
                                        </p:attrNameLst>
                                      </p:cBhvr>
                                      <p:to>
                                        <p:strVal val="visible"/>
                                      </p:to>
                                    </p:set>
                                    <p:anim calcmode="lin" valueType="num">
                                      <p:cBhvr>
                                        <p:cTn id="37" dur="500" fill="hold"/>
                                        <p:tgtEl>
                                          <p:spTgt spid="267"/>
                                        </p:tgtEl>
                                        <p:attrNameLst>
                                          <p:attrName>ppt_w</p:attrName>
                                        </p:attrNameLst>
                                      </p:cBhvr>
                                      <p:tavLst>
                                        <p:tav tm="0">
                                          <p:val>
                                            <p:fltVal val="0"/>
                                          </p:val>
                                        </p:tav>
                                        <p:tav tm="100000">
                                          <p:val>
                                            <p:strVal val="#ppt_w"/>
                                          </p:val>
                                        </p:tav>
                                      </p:tavLst>
                                    </p:anim>
                                    <p:anim calcmode="lin" valueType="num">
                                      <p:cBhvr>
                                        <p:cTn id="38" dur="500" fill="hold"/>
                                        <p:tgtEl>
                                          <p:spTgt spid="267"/>
                                        </p:tgtEl>
                                        <p:attrNameLst>
                                          <p:attrName>ppt_h</p:attrName>
                                        </p:attrNameLst>
                                      </p:cBhvr>
                                      <p:tavLst>
                                        <p:tav tm="0">
                                          <p:val>
                                            <p:fltVal val="0"/>
                                          </p:val>
                                        </p:tav>
                                        <p:tav tm="100000">
                                          <p:val>
                                            <p:strVal val="#ppt_h"/>
                                          </p:val>
                                        </p:tav>
                                      </p:tavLst>
                                    </p:anim>
                                    <p:animEffect transition="in" filter="fade">
                                      <p:cBhvr>
                                        <p:cTn id="39" dur="500"/>
                                        <p:tgtEl>
                                          <p:spTgt spid="26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3"/>
                                        </p:tgtEl>
                                        <p:attrNameLst>
                                          <p:attrName>style.visibility</p:attrName>
                                        </p:attrNameLst>
                                      </p:cBhvr>
                                      <p:to>
                                        <p:strVal val="visible"/>
                                      </p:to>
                                    </p:set>
                                    <p:anim calcmode="lin" valueType="num">
                                      <p:cBhvr>
                                        <p:cTn id="43" dur="500" fill="hold"/>
                                        <p:tgtEl>
                                          <p:spTgt spid="273"/>
                                        </p:tgtEl>
                                        <p:attrNameLst>
                                          <p:attrName>ppt_w</p:attrName>
                                        </p:attrNameLst>
                                      </p:cBhvr>
                                      <p:tavLst>
                                        <p:tav tm="0">
                                          <p:val>
                                            <p:fltVal val="0"/>
                                          </p:val>
                                        </p:tav>
                                        <p:tav tm="100000">
                                          <p:val>
                                            <p:strVal val="#ppt_w"/>
                                          </p:val>
                                        </p:tav>
                                      </p:tavLst>
                                    </p:anim>
                                    <p:anim calcmode="lin" valueType="num">
                                      <p:cBhvr>
                                        <p:cTn id="44" dur="500" fill="hold"/>
                                        <p:tgtEl>
                                          <p:spTgt spid="273"/>
                                        </p:tgtEl>
                                        <p:attrNameLst>
                                          <p:attrName>ppt_h</p:attrName>
                                        </p:attrNameLst>
                                      </p:cBhvr>
                                      <p:tavLst>
                                        <p:tav tm="0">
                                          <p:val>
                                            <p:fltVal val="0"/>
                                          </p:val>
                                        </p:tav>
                                        <p:tav tm="100000">
                                          <p:val>
                                            <p:strVal val="#ppt_h"/>
                                          </p:val>
                                        </p:tav>
                                      </p:tavLst>
                                    </p:anim>
                                    <p:animEffect transition="in" filter="fade">
                                      <p:cBhvr>
                                        <p:cTn id="45" dur="500"/>
                                        <p:tgtEl>
                                          <p:spTgt spid="27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79"/>
                                        </p:tgtEl>
                                        <p:attrNameLst>
                                          <p:attrName>style.visibility</p:attrName>
                                        </p:attrNameLst>
                                      </p:cBhvr>
                                      <p:to>
                                        <p:strVal val="visible"/>
                                      </p:to>
                                    </p:set>
                                    <p:anim calcmode="lin" valueType="num">
                                      <p:cBhvr>
                                        <p:cTn id="49" dur="500" fill="hold"/>
                                        <p:tgtEl>
                                          <p:spTgt spid="279"/>
                                        </p:tgtEl>
                                        <p:attrNameLst>
                                          <p:attrName>ppt_w</p:attrName>
                                        </p:attrNameLst>
                                      </p:cBhvr>
                                      <p:tavLst>
                                        <p:tav tm="0">
                                          <p:val>
                                            <p:fltVal val="0"/>
                                          </p:val>
                                        </p:tav>
                                        <p:tav tm="100000">
                                          <p:val>
                                            <p:strVal val="#ppt_w"/>
                                          </p:val>
                                        </p:tav>
                                      </p:tavLst>
                                    </p:anim>
                                    <p:anim calcmode="lin" valueType="num">
                                      <p:cBhvr>
                                        <p:cTn id="50" dur="500" fill="hold"/>
                                        <p:tgtEl>
                                          <p:spTgt spid="279"/>
                                        </p:tgtEl>
                                        <p:attrNameLst>
                                          <p:attrName>ppt_h</p:attrName>
                                        </p:attrNameLst>
                                      </p:cBhvr>
                                      <p:tavLst>
                                        <p:tav tm="0">
                                          <p:val>
                                            <p:fltVal val="0"/>
                                          </p:val>
                                        </p:tav>
                                        <p:tav tm="100000">
                                          <p:val>
                                            <p:strVal val="#ppt_h"/>
                                          </p:val>
                                        </p:tav>
                                      </p:tavLst>
                                    </p:anim>
                                    <p:animEffect transition="in" filter="fade">
                                      <p:cBhvr>
                                        <p:cTn id="51" dur="500"/>
                                        <p:tgtEl>
                                          <p:spTgt spid="279"/>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63"/>
                                        </p:tgtEl>
                                        <p:attrNameLst>
                                          <p:attrName>style.visibility</p:attrName>
                                        </p:attrNameLst>
                                      </p:cBhvr>
                                      <p:to>
                                        <p:strVal val="visible"/>
                                      </p:to>
                                    </p:set>
                                    <p:animEffect transition="in" filter="wipe(down)">
                                      <p:cBhvr>
                                        <p:cTn id="55" dur="500"/>
                                        <p:tgtEl>
                                          <p:spTgt spid="263"/>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266"/>
                                        </p:tgtEl>
                                        <p:attrNameLst>
                                          <p:attrName>style.visibility</p:attrName>
                                        </p:attrNameLst>
                                      </p:cBhvr>
                                      <p:to>
                                        <p:strVal val="visible"/>
                                      </p:to>
                                    </p:set>
                                    <p:animEffect transition="in" filter="wipe(down)">
                                      <p:cBhvr>
                                        <p:cTn id="59" dur="500"/>
                                        <p:tgtEl>
                                          <p:spTgt spid="266"/>
                                        </p:tgtEl>
                                      </p:cBhvr>
                                    </p:animEffect>
                                  </p:childTnLst>
                                </p:cTn>
                              </p:par>
                            </p:childTnLst>
                          </p:cTn>
                        </p:par>
                        <p:par>
                          <p:cTn id="60" fill="hold">
                            <p:stCondLst>
                              <p:cond delay="5000"/>
                            </p:stCondLst>
                            <p:childTnLst>
                              <p:par>
                                <p:cTn id="61" presetID="22" presetClass="entr" presetSubtype="4" fill="hold" grpId="0" nodeType="afterEffect">
                                  <p:stCondLst>
                                    <p:cond delay="0"/>
                                  </p:stCondLst>
                                  <p:childTnLst>
                                    <p:set>
                                      <p:cBhvr>
                                        <p:cTn id="62" dur="1" fill="hold">
                                          <p:stCondLst>
                                            <p:cond delay="0"/>
                                          </p:stCondLst>
                                        </p:cTn>
                                        <p:tgtEl>
                                          <p:spTgt spid="272"/>
                                        </p:tgtEl>
                                        <p:attrNameLst>
                                          <p:attrName>style.visibility</p:attrName>
                                        </p:attrNameLst>
                                      </p:cBhvr>
                                      <p:to>
                                        <p:strVal val="visible"/>
                                      </p:to>
                                    </p:set>
                                    <p:animEffect transition="in" filter="wipe(down)">
                                      <p:cBhvr>
                                        <p:cTn id="63" dur="500"/>
                                        <p:tgtEl>
                                          <p:spTgt spid="272"/>
                                        </p:tgtEl>
                                      </p:cBhvr>
                                    </p:animEffect>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278"/>
                                        </p:tgtEl>
                                        <p:attrNameLst>
                                          <p:attrName>style.visibility</p:attrName>
                                        </p:attrNameLst>
                                      </p:cBhvr>
                                      <p:to>
                                        <p:strVal val="visible"/>
                                      </p:to>
                                    </p:set>
                                    <p:animEffect transition="in" filter="wipe(down)">
                                      <p:cBhvr>
                                        <p:cTn id="67" dur="500"/>
                                        <p:tgtEl>
                                          <p:spTgt spid="278"/>
                                        </p:tgtEl>
                                      </p:cBhvr>
                                    </p:animEffect>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 calcmode="lin" valueType="num">
                                      <p:cBhvr>
                                        <p:cTn id="71" dur="1000" fill="hold"/>
                                        <p:tgtEl>
                                          <p:spTgt spid="261"/>
                                        </p:tgtEl>
                                        <p:attrNameLst>
                                          <p:attrName>ppt_w</p:attrName>
                                        </p:attrNameLst>
                                      </p:cBhvr>
                                      <p:tavLst>
                                        <p:tav tm="0">
                                          <p:val>
                                            <p:fltVal val="0"/>
                                          </p:val>
                                        </p:tav>
                                        <p:tav tm="100000">
                                          <p:val>
                                            <p:strVal val="#ppt_w"/>
                                          </p:val>
                                        </p:tav>
                                      </p:tavLst>
                                    </p:anim>
                                    <p:anim calcmode="lin" valueType="num">
                                      <p:cBhvr>
                                        <p:cTn id="72" dur="1000" fill="hold"/>
                                        <p:tgtEl>
                                          <p:spTgt spid="261"/>
                                        </p:tgtEl>
                                        <p:attrNameLst>
                                          <p:attrName>ppt_h</p:attrName>
                                        </p:attrNameLst>
                                      </p:cBhvr>
                                      <p:tavLst>
                                        <p:tav tm="0">
                                          <p:val>
                                            <p:fltVal val="0"/>
                                          </p:val>
                                        </p:tav>
                                        <p:tav tm="100000">
                                          <p:val>
                                            <p:strVal val="#ppt_h"/>
                                          </p:val>
                                        </p:tav>
                                      </p:tavLst>
                                    </p:anim>
                                    <p:anim calcmode="lin" valueType="num">
                                      <p:cBhvr>
                                        <p:cTn id="73" dur="1000" fill="hold"/>
                                        <p:tgtEl>
                                          <p:spTgt spid="261"/>
                                        </p:tgtEl>
                                        <p:attrNameLst>
                                          <p:attrName>style.rotation</p:attrName>
                                        </p:attrNameLst>
                                      </p:cBhvr>
                                      <p:tavLst>
                                        <p:tav tm="0">
                                          <p:val>
                                            <p:fltVal val="90"/>
                                          </p:val>
                                        </p:tav>
                                        <p:tav tm="100000">
                                          <p:val>
                                            <p:fltVal val="0"/>
                                          </p:val>
                                        </p:tav>
                                      </p:tavLst>
                                    </p:anim>
                                    <p:animEffect transition="in" filter="fade">
                                      <p:cBhvr>
                                        <p:cTn id="74" dur="1000"/>
                                        <p:tgtEl>
                                          <p:spTgt spid="261"/>
                                        </p:tgtEl>
                                      </p:cBhvr>
                                    </p:animEffect>
                                  </p:childTnLst>
                                </p:cTn>
                              </p:par>
                            </p:childTnLst>
                          </p:cTn>
                        </p:par>
                        <p:par>
                          <p:cTn id="75" fill="hold">
                            <p:stCondLst>
                              <p:cond delay="7000"/>
                            </p:stCondLst>
                            <p:childTnLst>
                              <p:par>
                                <p:cTn id="76" presetID="31" presetClass="entr" presetSubtype="0" fill="hold" grpId="0" nodeType="afterEffect">
                                  <p:stCondLst>
                                    <p:cond delay="0"/>
                                  </p:stCondLst>
                                  <p:childTnLst>
                                    <p:set>
                                      <p:cBhvr>
                                        <p:cTn id="77" dur="1" fill="hold">
                                          <p:stCondLst>
                                            <p:cond delay="0"/>
                                          </p:stCondLst>
                                        </p:cTn>
                                        <p:tgtEl>
                                          <p:spTgt spid="269"/>
                                        </p:tgtEl>
                                        <p:attrNameLst>
                                          <p:attrName>style.visibility</p:attrName>
                                        </p:attrNameLst>
                                      </p:cBhvr>
                                      <p:to>
                                        <p:strVal val="visible"/>
                                      </p:to>
                                    </p:set>
                                    <p:anim calcmode="lin" valueType="num">
                                      <p:cBhvr>
                                        <p:cTn id="78" dur="1000" fill="hold"/>
                                        <p:tgtEl>
                                          <p:spTgt spid="269"/>
                                        </p:tgtEl>
                                        <p:attrNameLst>
                                          <p:attrName>ppt_w</p:attrName>
                                        </p:attrNameLst>
                                      </p:cBhvr>
                                      <p:tavLst>
                                        <p:tav tm="0">
                                          <p:val>
                                            <p:fltVal val="0"/>
                                          </p:val>
                                        </p:tav>
                                        <p:tav tm="100000">
                                          <p:val>
                                            <p:strVal val="#ppt_w"/>
                                          </p:val>
                                        </p:tav>
                                      </p:tavLst>
                                    </p:anim>
                                    <p:anim calcmode="lin" valueType="num">
                                      <p:cBhvr>
                                        <p:cTn id="79" dur="1000" fill="hold"/>
                                        <p:tgtEl>
                                          <p:spTgt spid="269"/>
                                        </p:tgtEl>
                                        <p:attrNameLst>
                                          <p:attrName>ppt_h</p:attrName>
                                        </p:attrNameLst>
                                      </p:cBhvr>
                                      <p:tavLst>
                                        <p:tav tm="0">
                                          <p:val>
                                            <p:fltVal val="0"/>
                                          </p:val>
                                        </p:tav>
                                        <p:tav tm="100000">
                                          <p:val>
                                            <p:strVal val="#ppt_h"/>
                                          </p:val>
                                        </p:tav>
                                      </p:tavLst>
                                    </p:anim>
                                    <p:anim calcmode="lin" valueType="num">
                                      <p:cBhvr>
                                        <p:cTn id="80" dur="1000" fill="hold"/>
                                        <p:tgtEl>
                                          <p:spTgt spid="269"/>
                                        </p:tgtEl>
                                        <p:attrNameLst>
                                          <p:attrName>style.rotation</p:attrName>
                                        </p:attrNameLst>
                                      </p:cBhvr>
                                      <p:tavLst>
                                        <p:tav tm="0">
                                          <p:val>
                                            <p:fltVal val="90"/>
                                          </p:val>
                                        </p:tav>
                                        <p:tav tm="100000">
                                          <p:val>
                                            <p:fltVal val="0"/>
                                          </p:val>
                                        </p:tav>
                                      </p:tavLst>
                                    </p:anim>
                                    <p:animEffect transition="in" filter="fade">
                                      <p:cBhvr>
                                        <p:cTn id="81" dur="1000"/>
                                        <p:tgtEl>
                                          <p:spTgt spid="269"/>
                                        </p:tgtEl>
                                      </p:cBhvr>
                                    </p:animEffect>
                                  </p:childTnLst>
                                </p:cTn>
                              </p:par>
                            </p:childTnLst>
                          </p:cTn>
                        </p:par>
                        <p:par>
                          <p:cTn id="82" fill="hold">
                            <p:stCondLst>
                              <p:cond delay="8000"/>
                            </p:stCondLst>
                            <p:childTnLst>
                              <p:par>
                                <p:cTn id="83" presetID="31" presetClass="entr" presetSubtype="0" fill="hold" grpId="0" nodeType="afterEffect">
                                  <p:stCondLst>
                                    <p:cond delay="0"/>
                                  </p:stCondLst>
                                  <p:childTnLst>
                                    <p:set>
                                      <p:cBhvr>
                                        <p:cTn id="84" dur="1" fill="hold">
                                          <p:stCondLst>
                                            <p:cond delay="0"/>
                                          </p:stCondLst>
                                        </p:cTn>
                                        <p:tgtEl>
                                          <p:spTgt spid="275"/>
                                        </p:tgtEl>
                                        <p:attrNameLst>
                                          <p:attrName>style.visibility</p:attrName>
                                        </p:attrNameLst>
                                      </p:cBhvr>
                                      <p:to>
                                        <p:strVal val="visible"/>
                                      </p:to>
                                    </p:set>
                                    <p:anim calcmode="lin" valueType="num">
                                      <p:cBhvr>
                                        <p:cTn id="85" dur="1000" fill="hold"/>
                                        <p:tgtEl>
                                          <p:spTgt spid="275"/>
                                        </p:tgtEl>
                                        <p:attrNameLst>
                                          <p:attrName>ppt_w</p:attrName>
                                        </p:attrNameLst>
                                      </p:cBhvr>
                                      <p:tavLst>
                                        <p:tav tm="0">
                                          <p:val>
                                            <p:fltVal val="0"/>
                                          </p:val>
                                        </p:tav>
                                        <p:tav tm="100000">
                                          <p:val>
                                            <p:strVal val="#ppt_w"/>
                                          </p:val>
                                        </p:tav>
                                      </p:tavLst>
                                    </p:anim>
                                    <p:anim calcmode="lin" valueType="num">
                                      <p:cBhvr>
                                        <p:cTn id="86" dur="1000" fill="hold"/>
                                        <p:tgtEl>
                                          <p:spTgt spid="275"/>
                                        </p:tgtEl>
                                        <p:attrNameLst>
                                          <p:attrName>ppt_h</p:attrName>
                                        </p:attrNameLst>
                                      </p:cBhvr>
                                      <p:tavLst>
                                        <p:tav tm="0">
                                          <p:val>
                                            <p:fltVal val="0"/>
                                          </p:val>
                                        </p:tav>
                                        <p:tav tm="100000">
                                          <p:val>
                                            <p:strVal val="#ppt_h"/>
                                          </p:val>
                                        </p:tav>
                                      </p:tavLst>
                                    </p:anim>
                                    <p:anim calcmode="lin" valueType="num">
                                      <p:cBhvr>
                                        <p:cTn id="87" dur="1000" fill="hold"/>
                                        <p:tgtEl>
                                          <p:spTgt spid="275"/>
                                        </p:tgtEl>
                                        <p:attrNameLst>
                                          <p:attrName>style.rotation</p:attrName>
                                        </p:attrNameLst>
                                      </p:cBhvr>
                                      <p:tavLst>
                                        <p:tav tm="0">
                                          <p:val>
                                            <p:fltVal val="90"/>
                                          </p:val>
                                        </p:tav>
                                        <p:tav tm="100000">
                                          <p:val>
                                            <p:fltVal val="0"/>
                                          </p:val>
                                        </p:tav>
                                      </p:tavLst>
                                    </p:anim>
                                    <p:animEffect transition="in" filter="fade">
                                      <p:cBhvr>
                                        <p:cTn id="88" dur="1000"/>
                                        <p:tgtEl>
                                          <p:spTgt spid="275"/>
                                        </p:tgtEl>
                                      </p:cBhvr>
                                    </p:animEffect>
                                  </p:childTnLst>
                                </p:cTn>
                              </p:par>
                            </p:childTnLst>
                          </p:cTn>
                        </p:par>
                        <p:par>
                          <p:cTn id="89" fill="hold">
                            <p:stCondLst>
                              <p:cond delay="9000"/>
                            </p:stCondLst>
                            <p:childTnLst>
                              <p:par>
                                <p:cTn id="90" presetID="31" presetClass="entr" presetSubtype="0" fill="hold" grpId="0" nodeType="afterEffect">
                                  <p:stCondLst>
                                    <p:cond delay="0"/>
                                  </p:stCondLst>
                                  <p:childTnLst>
                                    <p:set>
                                      <p:cBhvr>
                                        <p:cTn id="91" dur="1" fill="hold">
                                          <p:stCondLst>
                                            <p:cond delay="0"/>
                                          </p:stCondLst>
                                        </p:cTn>
                                        <p:tgtEl>
                                          <p:spTgt spid="281"/>
                                        </p:tgtEl>
                                        <p:attrNameLst>
                                          <p:attrName>style.visibility</p:attrName>
                                        </p:attrNameLst>
                                      </p:cBhvr>
                                      <p:to>
                                        <p:strVal val="visible"/>
                                      </p:to>
                                    </p:set>
                                    <p:anim calcmode="lin" valueType="num">
                                      <p:cBhvr>
                                        <p:cTn id="92" dur="1000" fill="hold"/>
                                        <p:tgtEl>
                                          <p:spTgt spid="281"/>
                                        </p:tgtEl>
                                        <p:attrNameLst>
                                          <p:attrName>ppt_w</p:attrName>
                                        </p:attrNameLst>
                                      </p:cBhvr>
                                      <p:tavLst>
                                        <p:tav tm="0">
                                          <p:val>
                                            <p:fltVal val="0"/>
                                          </p:val>
                                        </p:tav>
                                        <p:tav tm="100000">
                                          <p:val>
                                            <p:strVal val="#ppt_w"/>
                                          </p:val>
                                        </p:tav>
                                      </p:tavLst>
                                    </p:anim>
                                    <p:anim calcmode="lin" valueType="num">
                                      <p:cBhvr>
                                        <p:cTn id="93" dur="1000" fill="hold"/>
                                        <p:tgtEl>
                                          <p:spTgt spid="281"/>
                                        </p:tgtEl>
                                        <p:attrNameLst>
                                          <p:attrName>ppt_h</p:attrName>
                                        </p:attrNameLst>
                                      </p:cBhvr>
                                      <p:tavLst>
                                        <p:tav tm="0">
                                          <p:val>
                                            <p:fltVal val="0"/>
                                          </p:val>
                                        </p:tav>
                                        <p:tav tm="100000">
                                          <p:val>
                                            <p:strVal val="#ppt_h"/>
                                          </p:val>
                                        </p:tav>
                                      </p:tavLst>
                                    </p:anim>
                                    <p:anim calcmode="lin" valueType="num">
                                      <p:cBhvr>
                                        <p:cTn id="94" dur="1000" fill="hold"/>
                                        <p:tgtEl>
                                          <p:spTgt spid="281"/>
                                        </p:tgtEl>
                                        <p:attrNameLst>
                                          <p:attrName>style.rotation</p:attrName>
                                        </p:attrNameLst>
                                      </p:cBhvr>
                                      <p:tavLst>
                                        <p:tav tm="0">
                                          <p:val>
                                            <p:fltVal val="90"/>
                                          </p:val>
                                        </p:tav>
                                        <p:tav tm="100000">
                                          <p:val>
                                            <p:fltVal val="0"/>
                                          </p:val>
                                        </p:tav>
                                      </p:tavLst>
                                    </p:anim>
                                    <p:animEffect transition="in" filter="fade">
                                      <p:cBhvr>
                                        <p:cTn id="95" dur="1000"/>
                                        <p:tgtEl>
                                          <p:spTgt spid="281"/>
                                        </p:tgtEl>
                                      </p:cBhvr>
                                    </p:animEffect>
                                  </p:childTnLst>
                                </p:cTn>
                              </p:par>
                            </p:childTnLst>
                          </p:cTn>
                        </p:par>
                        <p:par>
                          <p:cTn id="96" fill="hold">
                            <p:stCondLst>
                              <p:cond delay="10000"/>
                            </p:stCondLst>
                            <p:childTnLst>
                              <p:par>
                                <p:cTn id="97" presetID="16" presetClass="entr" presetSubtype="21" fill="hold" grpId="0" nodeType="afterEffect">
                                  <p:stCondLst>
                                    <p:cond delay="0"/>
                                  </p:stCondLst>
                                  <p:childTnLst>
                                    <p:set>
                                      <p:cBhvr>
                                        <p:cTn id="98" dur="1" fill="hold">
                                          <p:stCondLst>
                                            <p:cond delay="0"/>
                                          </p:stCondLst>
                                        </p:cTn>
                                        <p:tgtEl>
                                          <p:spTgt spid="282"/>
                                        </p:tgtEl>
                                        <p:attrNameLst>
                                          <p:attrName>style.visibility</p:attrName>
                                        </p:attrNameLst>
                                      </p:cBhvr>
                                      <p:to>
                                        <p:strVal val="visible"/>
                                      </p:to>
                                    </p:set>
                                    <p:animEffect transition="in" filter="barn(inVertical)">
                                      <p:cBhvr>
                                        <p:cTn id="99" dur="500"/>
                                        <p:tgtEl>
                                          <p:spTgt spid="28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barn(inVertical)">
                                      <p:cBhvr>
                                        <p:cTn id="103" dur="500"/>
                                        <p:tgtEl>
                                          <p:spTgt spid="19"/>
                                        </p:tgtEl>
                                      </p:cBhvr>
                                    </p:animEffect>
                                  </p:childTnLst>
                                </p:cTn>
                              </p:par>
                            </p:childTnLst>
                          </p:cTn>
                        </p:par>
                        <p:par>
                          <p:cTn id="104" fill="hold">
                            <p:stCondLst>
                              <p:cond delay="11000"/>
                            </p:stCondLst>
                            <p:childTnLst>
                              <p:par>
                                <p:cTn id="105" presetID="16" presetClass="entr" presetSubtype="21" fill="hold" grpId="0" nodeType="afterEffect">
                                  <p:stCondLst>
                                    <p:cond delay="0"/>
                                  </p:stCondLst>
                                  <p:childTnLst>
                                    <p:set>
                                      <p:cBhvr>
                                        <p:cTn id="106" dur="1" fill="hold">
                                          <p:stCondLst>
                                            <p:cond delay="0"/>
                                          </p:stCondLst>
                                        </p:cTn>
                                        <p:tgtEl>
                                          <p:spTgt spid="283"/>
                                        </p:tgtEl>
                                        <p:attrNameLst>
                                          <p:attrName>style.visibility</p:attrName>
                                        </p:attrNameLst>
                                      </p:cBhvr>
                                      <p:to>
                                        <p:strVal val="visible"/>
                                      </p:to>
                                    </p:set>
                                    <p:animEffect transition="in" filter="barn(inVertical)">
                                      <p:cBhvr>
                                        <p:cTn id="107" dur="500"/>
                                        <p:tgtEl>
                                          <p:spTgt spid="283"/>
                                        </p:tgtEl>
                                      </p:cBhvr>
                                    </p:animEffect>
                                  </p:childTnLst>
                                </p:cTn>
                              </p:par>
                            </p:childTnLst>
                          </p:cTn>
                        </p:par>
                        <p:par>
                          <p:cTn id="108" fill="hold">
                            <p:stCondLst>
                              <p:cond delay="11500"/>
                            </p:stCondLst>
                            <p:childTnLst>
                              <p:par>
                                <p:cTn id="109" presetID="16" presetClass="entr" presetSubtype="21" fill="hold" grpId="0" nodeType="afterEffect">
                                  <p:stCondLst>
                                    <p:cond delay="0"/>
                                  </p:stCondLst>
                                  <p:childTnLst>
                                    <p:set>
                                      <p:cBhvr>
                                        <p:cTn id="110" dur="1" fill="hold">
                                          <p:stCondLst>
                                            <p:cond delay="0"/>
                                          </p:stCondLst>
                                        </p:cTn>
                                        <p:tgtEl>
                                          <p:spTgt spid="284"/>
                                        </p:tgtEl>
                                        <p:attrNameLst>
                                          <p:attrName>style.visibility</p:attrName>
                                        </p:attrNameLst>
                                      </p:cBhvr>
                                      <p:to>
                                        <p:strVal val="visible"/>
                                      </p:to>
                                    </p:set>
                                    <p:animEffect transition="in" filter="barn(inVertical)">
                                      <p:cBhvr>
                                        <p:cTn id="111" dur="500"/>
                                        <p:tgtEl>
                                          <p:spTgt spid="284"/>
                                        </p:tgtEl>
                                      </p:cBhvr>
                                    </p:animEffect>
                                  </p:childTnLst>
                                </p:cTn>
                              </p:par>
                            </p:childTnLst>
                          </p:cTn>
                        </p:par>
                        <p:par>
                          <p:cTn id="112" fill="hold">
                            <p:stCondLst>
                              <p:cond delay="12000"/>
                            </p:stCondLst>
                            <p:childTnLst>
                              <p:par>
                                <p:cTn id="113" presetID="16" presetClass="entr" presetSubtype="21" fill="hold" nodeType="afterEffect">
                                  <p:stCondLst>
                                    <p:cond delay="0"/>
                                  </p:stCondLst>
                                  <p:childTnLst>
                                    <p:set>
                                      <p:cBhvr>
                                        <p:cTn id="114" dur="1" fill="hold">
                                          <p:stCondLst>
                                            <p:cond delay="0"/>
                                          </p:stCondLst>
                                        </p:cTn>
                                        <p:tgtEl>
                                          <p:spTgt spid="286"/>
                                        </p:tgtEl>
                                        <p:attrNameLst>
                                          <p:attrName>style.visibility</p:attrName>
                                        </p:attrNameLst>
                                      </p:cBhvr>
                                      <p:to>
                                        <p:strVal val="visible"/>
                                      </p:to>
                                    </p:set>
                                    <p:animEffect transition="in" filter="barn(inVertical)">
                                      <p:cBhvr>
                                        <p:cTn id="115" dur="500"/>
                                        <p:tgtEl>
                                          <p:spTgt spid="286"/>
                                        </p:tgtEl>
                                      </p:cBhvr>
                                    </p:animEffect>
                                  </p:childTnLst>
                                </p:cTn>
                              </p:par>
                            </p:childTnLst>
                          </p:cTn>
                        </p:par>
                        <p:par>
                          <p:cTn id="116" fill="hold">
                            <p:stCondLst>
                              <p:cond delay="12500"/>
                            </p:stCondLst>
                            <p:childTnLst>
                              <p:par>
                                <p:cTn id="117" presetID="16" presetClass="entr" presetSubtype="21" fill="hold" grpId="0" nodeType="afterEffect">
                                  <p:stCondLst>
                                    <p:cond delay="0"/>
                                  </p:stCondLst>
                                  <p:childTnLst>
                                    <p:set>
                                      <p:cBhvr>
                                        <p:cTn id="118" dur="1" fill="hold">
                                          <p:stCondLst>
                                            <p:cond delay="0"/>
                                          </p:stCondLst>
                                        </p:cTn>
                                        <p:tgtEl>
                                          <p:spTgt spid="285"/>
                                        </p:tgtEl>
                                        <p:attrNameLst>
                                          <p:attrName>style.visibility</p:attrName>
                                        </p:attrNameLst>
                                      </p:cBhvr>
                                      <p:to>
                                        <p:strVal val="visible"/>
                                      </p:to>
                                    </p:set>
                                    <p:animEffect transition="in" filter="barn(inVertical)">
                                      <p:cBhvr>
                                        <p:cTn id="119" dur="500"/>
                                        <p:tgtEl>
                                          <p:spTgt spid="285"/>
                                        </p:tgtEl>
                                      </p:cBhvr>
                                    </p:animEffect>
                                  </p:childTnLst>
                                </p:cTn>
                              </p:par>
                            </p:childTnLst>
                          </p:cTn>
                        </p:par>
                        <p:par>
                          <p:cTn id="120" fill="hold">
                            <p:stCondLst>
                              <p:cond delay="13000"/>
                            </p:stCondLst>
                            <p:childTnLst>
                              <p:par>
                                <p:cTn id="121" presetID="16" presetClass="entr" presetSubtype="21" fill="hold" grpId="0" nodeType="afterEffect">
                                  <p:stCondLst>
                                    <p:cond delay="0"/>
                                  </p:stCondLst>
                                  <p:childTnLst>
                                    <p:set>
                                      <p:cBhvr>
                                        <p:cTn id="122" dur="1" fill="hold">
                                          <p:stCondLst>
                                            <p:cond delay="0"/>
                                          </p:stCondLst>
                                        </p:cTn>
                                        <p:tgtEl>
                                          <p:spTgt spid="287"/>
                                        </p:tgtEl>
                                        <p:attrNameLst>
                                          <p:attrName>style.visibility</p:attrName>
                                        </p:attrNameLst>
                                      </p:cBhvr>
                                      <p:to>
                                        <p:strVal val="visible"/>
                                      </p:to>
                                    </p:set>
                                    <p:animEffect transition="in" filter="barn(inVertical)">
                                      <p:cBhvr>
                                        <p:cTn id="123" dur="500"/>
                                        <p:tgtEl>
                                          <p:spTgt spid="287"/>
                                        </p:tgtEl>
                                      </p:cBhvr>
                                    </p:animEffect>
                                  </p:childTnLst>
                                </p:cTn>
                              </p:par>
                            </p:childTnLst>
                          </p:cTn>
                        </p:par>
                        <p:par>
                          <p:cTn id="124" fill="hold">
                            <p:stCondLst>
                              <p:cond delay="13500"/>
                            </p:stCondLst>
                            <p:childTnLst>
                              <p:par>
                                <p:cTn id="125" presetID="16" presetClass="entr" presetSubtype="21" fill="hold" nodeType="afterEffect">
                                  <p:stCondLst>
                                    <p:cond delay="0"/>
                                  </p:stCondLst>
                                  <p:childTnLst>
                                    <p:set>
                                      <p:cBhvr>
                                        <p:cTn id="126" dur="1" fill="hold">
                                          <p:stCondLst>
                                            <p:cond delay="0"/>
                                          </p:stCondLst>
                                        </p:cTn>
                                        <p:tgtEl>
                                          <p:spTgt spid="289"/>
                                        </p:tgtEl>
                                        <p:attrNameLst>
                                          <p:attrName>style.visibility</p:attrName>
                                        </p:attrNameLst>
                                      </p:cBhvr>
                                      <p:to>
                                        <p:strVal val="visible"/>
                                      </p:to>
                                    </p:set>
                                    <p:animEffect transition="in" filter="barn(inVertical)">
                                      <p:cBhvr>
                                        <p:cTn id="127" dur="500"/>
                                        <p:tgtEl>
                                          <p:spTgt spid="289"/>
                                        </p:tgtEl>
                                      </p:cBhvr>
                                    </p:animEffect>
                                  </p:childTnLst>
                                </p:cTn>
                              </p:par>
                            </p:childTnLst>
                          </p:cTn>
                        </p:par>
                        <p:par>
                          <p:cTn id="128" fill="hold">
                            <p:stCondLst>
                              <p:cond delay="14000"/>
                            </p:stCondLst>
                            <p:childTnLst>
                              <p:par>
                                <p:cTn id="129" presetID="16" presetClass="entr" presetSubtype="21" fill="hold" grpId="0" nodeType="afterEffect">
                                  <p:stCondLst>
                                    <p:cond delay="0"/>
                                  </p:stCondLst>
                                  <p:childTnLst>
                                    <p:set>
                                      <p:cBhvr>
                                        <p:cTn id="130" dur="1" fill="hold">
                                          <p:stCondLst>
                                            <p:cond delay="0"/>
                                          </p:stCondLst>
                                        </p:cTn>
                                        <p:tgtEl>
                                          <p:spTgt spid="288"/>
                                        </p:tgtEl>
                                        <p:attrNameLst>
                                          <p:attrName>style.visibility</p:attrName>
                                        </p:attrNameLst>
                                      </p:cBhvr>
                                      <p:to>
                                        <p:strVal val="visible"/>
                                      </p:to>
                                    </p:set>
                                    <p:animEffect transition="in" filter="barn(inVertical)">
                                      <p:cBhvr>
                                        <p:cTn id="131" dur="500"/>
                                        <p:tgtEl>
                                          <p:spTgt spid="288"/>
                                        </p:tgtEl>
                                      </p:cBhvr>
                                    </p:animEffect>
                                  </p:childTnLst>
                                </p:cTn>
                              </p:par>
                            </p:childTnLst>
                          </p:cTn>
                        </p:par>
                        <p:par>
                          <p:cTn id="132" fill="hold">
                            <p:stCondLst>
                              <p:cond delay="14500"/>
                            </p:stCondLst>
                            <p:childTnLst>
                              <p:par>
                                <p:cTn id="133" presetID="16" presetClass="entr" presetSubtype="21" fill="hold" grpId="0" nodeType="afterEffect">
                                  <p:stCondLst>
                                    <p:cond delay="0"/>
                                  </p:stCondLst>
                                  <p:childTnLst>
                                    <p:set>
                                      <p:cBhvr>
                                        <p:cTn id="134" dur="1" fill="hold">
                                          <p:stCondLst>
                                            <p:cond delay="0"/>
                                          </p:stCondLst>
                                        </p:cTn>
                                        <p:tgtEl>
                                          <p:spTgt spid="290"/>
                                        </p:tgtEl>
                                        <p:attrNameLst>
                                          <p:attrName>style.visibility</p:attrName>
                                        </p:attrNameLst>
                                      </p:cBhvr>
                                      <p:to>
                                        <p:strVal val="visible"/>
                                      </p:to>
                                    </p:set>
                                    <p:animEffect transition="in" filter="barn(inVertical)">
                                      <p:cBhvr>
                                        <p:cTn id="135" dur="500"/>
                                        <p:tgtEl>
                                          <p:spTgt spid="290"/>
                                        </p:tgtEl>
                                      </p:cBhvr>
                                    </p:animEffect>
                                  </p:childTnLst>
                                </p:cTn>
                              </p:par>
                            </p:childTnLst>
                          </p:cTn>
                        </p:par>
                        <p:par>
                          <p:cTn id="136" fill="hold">
                            <p:stCondLst>
                              <p:cond delay="15000"/>
                            </p:stCondLst>
                            <p:childTnLst>
                              <p:par>
                                <p:cTn id="137" presetID="16" presetClass="entr" presetSubtype="21" fill="hold" nodeType="afterEffect">
                                  <p:stCondLst>
                                    <p:cond delay="0"/>
                                  </p:stCondLst>
                                  <p:childTnLst>
                                    <p:set>
                                      <p:cBhvr>
                                        <p:cTn id="138" dur="1" fill="hold">
                                          <p:stCondLst>
                                            <p:cond delay="0"/>
                                          </p:stCondLst>
                                        </p:cTn>
                                        <p:tgtEl>
                                          <p:spTgt spid="292"/>
                                        </p:tgtEl>
                                        <p:attrNameLst>
                                          <p:attrName>style.visibility</p:attrName>
                                        </p:attrNameLst>
                                      </p:cBhvr>
                                      <p:to>
                                        <p:strVal val="visible"/>
                                      </p:to>
                                    </p:set>
                                    <p:animEffect transition="in" filter="barn(inVertical)">
                                      <p:cBhvr>
                                        <p:cTn id="139" dur="500"/>
                                        <p:tgtEl>
                                          <p:spTgt spid="292"/>
                                        </p:tgtEl>
                                      </p:cBhvr>
                                    </p:animEffect>
                                  </p:childTnLst>
                                </p:cTn>
                              </p:par>
                            </p:childTnLst>
                          </p:cTn>
                        </p:par>
                        <p:par>
                          <p:cTn id="140" fill="hold">
                            <p:stCondLst>
                              <p:cond delay="15500"/>
                            </p:stCondLst>
                            <p:childTnLst>
                              <p:par>
                                <p:cTn id="141" presetID="16" presetClass="entr" presetSubtype="21" fill="hold" grpId="0" nodeType="afterEffect">
                                  <p:stCondLst>
                                    <p:cond delay="0"/>
                                  </p:stCondLst>
                                  <p:childTnLst>
                                    <p:set>
                                      <p:cBhvr>
                                        <p:cTn id="142" dur="1" fill="hold">
                                          <p:stCondLst>
                                            <p:cond delay="0"/>
                                          </p:stCondLst>
                                        </p:cTn>
                                        <p:tgtEl>
                                          <p:spTgt spid="291"/>
                                        </p:tgtEl>
                                        <p:attrNameLst>
                                          <p:attrName>style.visibility</p:attrName>
                                        </p:attrNameLst>
                                      </p:cBhvr>
                                      <p:to>
                                        <p:strVal val="visible"/>
                                      </p:to>
                                    </p:set>
                                    <p:animEffect transition="in" filter="barn(inVertical)">
                                      <p:cBhvr>
                                        <p:cTn id="14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bldLvl="0" animBg="1"/>
      <p:bldP spid="263" grpId="0" bldLvl="0" animBg="1"/>
      <p:bldP spid="259" grpId="0" bldLvl="0" animBg="1"/>
      <p:bldP spid="261" grpId="0"/>
      <p:bldP spid="265" grpId="0" bldLvl="0" animBg="1"/>
      <p:bldP spid="266" grpId="0" bldLvl="0" animBg="1"/>
      <p:bldP spid="267" grpId="0" bldLvl="0" animBg="1"/>
      <p:bldP spid="269" grpId="0"/>
      <p:bldP spid="271" grpId="0" bldLvl="0" animBg="1"/>
      <p:bldP spid="272" grpId="0" bldLvl="0" animBg="1"/>
      <p:bldP spid="273" grpId="0" bldLvl="0" animBg="1"/>
      <p:bldP spid="275" grpId="0"/>
      <p:bldP spid="277" grpId="0" bldLvl="0" animBg="1"/>
      <p:bldP spid="278" grpId="0" bldLvl="0" animBg="1"/>
      <p:bldP spid="279" grpId="0" bldLvl="0" animBg="1"/>
      <p:bldP spid="281" grpId="0"/>
      <p:bldP spid="282" grpId="0"/>
      <p:bldP spid="283" grpId="0"/>
      <p:bldP spid="284" grpId="0"/>
      <p:bldP spid="285" grpId="0"/>
      <p:bldP spid="287" grpId="0"/>
      <p:bldP spid="288" grpId="0"/>
      <p:bldP spid="290" grpId="0"/>
      <p:bldP spid="2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pic>
        <p:nvPicPr>
          <p:cNvPr id="37"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8133" y="765879"/>
            <a:ext cx="3875232" cy="54566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326076" y="5043249"/>
            <a:ext cx="1019344" cy="1019575"/>
            <a:chOff x="3832873" y="2297208"/>
            <a:chExt cx="1516550" cy="1516550"/>
          </a:xfrm>
        </p:grpSpPr>
        <p:grpSp>
          <p:nvGrpSpPr>
            <p:cNvPr id="39" name="组合 3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44" name="椭圆 4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45" name="组合 44"/>
          <p:cNvGrpSpPr/>
          <p:nvPr/>
        </p:nvGrpSpPr>
        <p:grpSpPr>
          <a:xfrm>
            <a:off x="4316528" y="3970232"/>
            <a:ext cx="1019344" cy="1019575"/>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49" name="椭圆 4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50" name="组合 49"/>
          <p:cNvGrpSpPr/>
          <p:nvPr/>
        </p:nvGrpSpPr>
        <p:grpSpPr>
          <a:xfrm>
            <a:off x="6373720" y="3313764"/>
            <a:ext cx="1019344" cy="1019575"/>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56" name="椭圆 55"/>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58" name="组合 57"/>
          <p:cNvGrpSpPr/>
          <p:nvPr/>
        </p:nvGrpSpPr>
        <p:grpSpPr>
          <a:xfrm>
            <a:off x="4316528" y="2675021"/>
            <a:ext cx="1019344" cy="1019575"/>
            <a:chOff x="3832873" y="2297208"/>
            <a:chExt cx="1516550" cy="1516550"/>
          </a:xfrm>
        </p:grpSpPr>
        <p:grpSp>
          <p:nvGrpSpPr>
            <p:cNvPr id="59" name="组合 5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78" name="椭圆 7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79" name="椭圆 7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80" name="组合 79"/>
          <p:cNvGrpSpPr/>
          <p:nvPr/>
        </p:nvGrpSpPr>
        <p:grpSpPr>
          <a:xfrm>
            <a:off x="6351495" y="1995060"/>
            <a:ext cx="1019344" cy="1019575"/>
            <a:chOff x="3832873" y="2297208"/>
            <a:chExt cx="1516550" cy="1516550"/>
          </a:xfrm>
        </p:grpSpPr>
        <p:grpSp>
          <p:nvGrpSpPr>
            <p:cNvPr id="81" name="组合 8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83" name="椭圆 8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84" name="椭圆 8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85" name="组合 84"/>
          <p:cNvGrpSpPr/>
          <p:nvPr/>
        </p:nvGrpSpPr>
        <p:grpSpPr>
          <a:xfrm>
            <a:off x="5326076" y="867465"/>
            <a:ext cx="1019344" cy="1019575"/>
            <a:chOff x="3832873" y="2297208"/>
            <a:chExt cx="1516550" cy="1516550"/>
          </a:xfrm>
        </p:grpSpPr>
        <p:grpSp>
          <p:nvGrpSpPr>
            <p:cNvPr id="86" name="组合 8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88" name="椭圆 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89" name="椭圆 8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90" name="Group 34"/>
          <p:cNvGrpSpPr/>
          <p:nvPr/>
        </p:nvGrpSpPr>
        <p:grpSpPr>
          <a:xfrm>
            <a:off x="5647631" y="1151092"/>
            <a:ext cx="399176" cy="324894"/>
            <a:chOff x="1550139" y="1314466"/>
            <a:chExt cx="509139" cy="414300"/>
          </a:xfrm>
          <a:solidFill>
            <a:schemeClr val="bg1"/>
          </a:solidFill>
        </p:grpSpPr>
        <p:sp>
          <p:nvSpPr>
            <p:cNvPr id="9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94" name="矩形 3"/>
          <p:cNvSpPr>
            <a:spLocks noChangeArrowheads="1"/>
          </p:cNvSpPr>
          <p:nvPr/>
        </p:nvSpPr>
        <p:spPr bwMode="auto">
          <a:xfrm>
            <a:off x="7622890" y="653812"/>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5" name="文本框 13"/>
          <p:cNvSpPr txBox="1"/>
          <p:nvPr/>
        </p:nvSpPr>
        <p:spPr>
          <a:xfrm>
            <a:off x="7622891" y="981559"/>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6" name="矩形 3"/>
          <p:cNvSpPr>
            <a:spLocks noChangeArrowheads="1"/>
          </p:cNvSpPr>
          <p:nvPr/>
        </p:nvSpPr>
        <p:spPr bwMode="auto">
          <a:xfrm>
            <a:off x="7622890" y="202272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7" name="文本框 13"/>
          <p:cNvSpPr txBox="1"/>
          <p:nvPr/>
        </p:nvSpPr>
        <p:spPr>
          <a:xfrm>
            <a:off x="7622891" y="2391245"/>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8" name="Freeform 20"/>
          <p:cNvSpPr>
            <a:spLocks noEditPoints="1"/>
          </p:cNvSpPr>
          <p:nvPr/>
        </p:nvSpPr>
        <p:spPr bwMode="auto">
          <a:xfrm>
            <a:off x="6652149" y="2357668"/>
            <a:ext cx="397711" cy="27032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2" tIns="60941" rIns="121882" bIns="60941"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9" name="矩形 3"/>
          <p:cNvSpPr>
            <a:spLocks noChangeArrowheads="1"/>
          </p:cNvSpPr>
          <p:nvPr/>
        </p:nvSpPr>
        <p:spPr bwMode="auto">
          <a:xfrm>
            <a:off x="2547136" y="253068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0" name="文本框 13"/>
          <p:cNvSpPr txBox="1"/>
          <p:nvPr/>
        </p:nvSpPr>
        <p:spPr>
          <a:xfrm>
            <a:off x="1062185" y="2884688"/>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1" name="Group 20"/>
          <p:cNvGrpSpPr/>
          <p:nvPr/>
        </p:nvGrpSpPr>
        <p:grpSpPr>
          <a:xfrm>
            <a:off x="4609840" y="3020415"/>
            <a:ext cx="412397" cy="285707"/>
            <a:chOff x="7416800" y="1122363"/>
            <a:chExt cx="366713" cy="254000"/>
          </a:xfrm>
          <a:solidFill>
            <a:schemeClr val="bg1"/>
          </a:solidFill>
        </p:grpSpPr>
        <p:sp>
          <p:nvSpPr>
            <p:cNvPr id="10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0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04" name="矩形 3"/>
          <p:cNvSpPr>
            <a:spLocks noChangeArrowheads="1"/>
          </p:cNvSpPr>
          <p:nvPr/>
        </p:nvSpPr>
        <p:spPr bwMode="auto">
          <a:xfrm>
            <a:off x="7622890" y="3336519"/>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5" name="文本框 13"/>
          <p:cNvSpPr txBox="1"/>
          <p:nvPr/>
        </p:nvSpPr>
        <p:spPr>
          <a:xfrm>
            <a:off x="7622891" y="3694921"/>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6" name="组合 105"/>
          <p:cNvGrpSpPr/>
          <p:nvPr/>
        </p:nvGrpSpPr>
        <p:grpSpPr>
          <a:xfrm>
            <a:off x="6654124" y="3570299"/>
            <a:ext cx="422133" cy="403614"/>
            <a:chOff x="3294063" y="754063"/>
            <a:chExt cx="5600701" cy="5353051"/>
          </a:xfrm>
          <a:solidFill>
            <a:schemeClr val="bg1"/>
          </a:solidFill>
        </p:grpSpPr>
        <p:sp>
          <p:nvSpPr>
            <p:cNvPr id="10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0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0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grpSp>
      <p:sp>
        <p:nvSpPr>
          <p:cNvPr id="118" name="矩形 3"/>
          <p:cNvSpPr>
            <a:spLocks noChangeArrowheads="1"/>
          </p:cNvSpPr>
          <p:nvPr/>
        </p:nvSpPr>
        <p:spPr bwMode="auto">
          <a:xfrm>
            <a:off x="2547136" y="4079858"/>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19" name="文本框 13"/>
          <p:cNvSpPr txBox="1"/>
          <p:nvPr/>
        </p:nvSpPr>
        <p:spPr>
          <a:xfrm>
            <a:off x="1062185" y="4395767"/>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20" name="Group 23"/>
          <p:cNvGrpSpPr/>
          <p:nvPr/>
        </p:nvGrpSpPr>
        <p:grpSpPr>
          <a:xfrm>
            <a:off x="4688721" y="4321362"/>
            <a:ext cx="342465" cy="298627"/>
            <a:chOff x="7540014" y="4306907"/>
            <a:chExt cx="389342" cy="339426"/>
          </a:xfrm>
          <a:solidFill>
            <a:schemeClr val="bg1"/>
          </a:solidFill>
        </p:grpSpPr>
        <p:sp>
          <p:nvSpPr>
            <p:cNvPr id="12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32" name="矩形 3"/>
          <p:cNvSpPr>
            <a:spLocks noChangeArrowheads="1"/>
          </p:cNvSpPr>
          <p:nvPr/>
        </p:nvSpPr>
        <p:spPr bwMode="auto">
          <a:xfrm>
            <a:off x="7622890" y="4874455"/>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33" name="文本框 13"/>
          <p:cNvSpPr txBox="1"/>
          <p:nvPr/>
        </p:nvSpPr>
        <p:spPr>
          <a:xfrm>
            <a:off x="7622891" y="5204584"/>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34" name="Group 9"/>
          <p:cNvGrpSpPr/>
          <p:nvPr/>
        </p:nvGrpSpPr>
        <p:grpSpPr>
          <a:xfrm>
            <a:off x="5643414" y="5448232"/>
            <a:ext cx="384668" cy="285306"/>
            <a:chOff x="4572000" y="3414713"/>
            <a:chExt cx="374651" cy="277813"/>
          </a:xfrm>
          <a:solidFill>
            <a:schemeClr val="bg1"/>
          </a:solidFill>
        </p:grpSpPr>
        <p:sp>
          <p:nvSpPr>
            <p:cNvPr id="1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38" name="直接连接符 137"/>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0" name="文本框 139"/>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41" name="文本框 140"/>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42" name="矩形 141"/>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3"/>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strVal val="(6*min(max(#ppt_w*#ppt_h,.3),1)-7.4)/-.7*#ppt_w"/>
                                          </p:val>
                                        </p:tav>
                                        <p:tav tm="100000">
                                          <p:val>
                                            <p:strVal val="#ppt_w"/>
                                          </p:val>
                                        </p:tav>
                                      </p:tavLst>
                                    </p:anim>
                                    <p:anim calcmode="lin" valueType="num">
                                      <p:cBhvr>
                                        <p:cTn id="12" dur="500" fill="hold"/>
                                        <p:tgtEl>
                                          <p:spTgt spid="38"/>
                                        </p:tgtEl>
                                        <p:attrNameLst>
                                          <p:attrName>ppt_h</p:attrName>
                                        </p:attrNameLst>
                                      </p:cBhvr>
                                      <p:tavLst>
                                        <p:tav tm="0">
                                          <p:val>
                                            <p:strVal val="(6*min(max(#ppt_w*#ppt_h,.3),1)-7.4)/-.7*#ppt_h"/>
                                          </p:val>
                                        </p:tav>
                                        <p:tav tm="100000">
                                          <p:val>
                                            <p:strVal val="#ppt_h"/>
                                          </p:val>
                                        </p:tav>
                                      </p:tavLst>
                                    </p:anim>
                                    <p:anim calcmode="lin" valueType="num">
                                      <p:cBhvr>
                                        <p:cTn id="13" dur="500" fill="hold"/>
                                        <p:tgtEl>
                                          <p:spTgt spid="38"/>
                                        </p:tgtEl>
                                        <p:attrNameLst>
                                          <p:attrName>ppt_x</p:attrName>
                                        </p:attrNameLst>
                                      </p:cBhvr>
                                      <p:tavLst>
                                        <p:tav tm="0">
                                          <p:val>
                                            <p:fltVal val="0.5"/>
                                          </p:val>
                                        </p:tav>
                                        <p:tav tm="100000">
                                          <p:val>
                                            <p:strVal val="#ppt_x"/>
                                          </p:val>
                                        </p:tav>
                                      </p:tavLst>
                                    </p:anim>
                                    <p:anim calcmode="lin" valueType="num">
                                      <p:cBhvr>
                                        <p:cTn id="14" dur="500" fill="hold"/>
                                        <p:tgtEl>
                                          <p:spTgt spid="38"/>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strVal val="(6*min(max(#ppt_w*#ppt_h,.3),1)-7.4)/-.7*#ppt_w"/>
                                          </p:val>
                                        </p:tav>
                                        <p:tav tm="100000">
                                          <p:val>
                                            <p:strVal val="#ppt_w"/>
                                          </p:val>
                                        </p:tav>
                                      </p:tavLst>
                                    </p:anim>
                                    <p:anim calcmode="lin" valueType="num">
                                      <p:cBhvr>
                                        <p:cTn id="18" dur="500" fill="hold"/>
                                        <p:tgtEl>
                                          <p:spTgt spid="45"/>
                                        </p:tgtEl>
                                        <p:attrNameLst>
                                          <p:attrName>ppt_h</p:attrName>
                                        </p:attrNameLst>
                                      </p:cBhvr>
                                      <p:tavLst>
                                        <p:tav tm="0">
                                          <p:val>
                                            <p:strVal val="(6*min(max(#ppt_w*#ppt_h,.3),1)-7.4)/-.7*#ppt_h"/>
                                          </p:val>
                                        </p:tav>
                                        <p:tav tm="100000">
                                          <p:val>
                                            <p:strVal val="#ppt_h"/>
                                          </p:val>
                                        </p:tav>
                                      </p:tavLst>
                                    </p:anim>
                                    <p:anim calcmode="lin" valueType="num">
                                      <p:cBhvr>
                                        <p:cTn id="19" dur="500" fill="hold"/>
                                        <p:tgtEl>
                                          <p:spTgt spid="45"/>
                                        </p:tgtEl>
                                        <p:attrNameLst>
                                          <p:attrName>ppt_x</p:attrName>
                                        </p:attrNameLst>
                                      </p:cBhvr>
                                      <p:tavLst>
                                        <p:tav tm="0">
                                          <p:val>
                                            <p:fltVal val="0.5"/>
                                          </p:val>
                                        </p:tav>
                                        <p:tav tm="100000">
                                          <p:val>
                                            <p:strVal val="#ppt_x"/>
                                          </p:val>
                                        </p:tav>
                                      </p:tavLst>
                                    </p:anim>
                                    <p:anim calcmode="lin" valueType="num">
                                      <p:cBhvr>
                                        <p:cTn id="20" dur="500" fill="hold"/>
                                        <p:tgtEl>
                                          <p:spTgt spid="45"/>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strVal val="(6*min(max(#ppt_w*#ppt_h,.3),1)-7.4)/-.7*#ppt_w"/>
                                          </p:val>
                                        </p:tav>
                                        <p:tav tm="100000">
                                          <p:val>
                                            <p:strVal val="#ppt_w"/>
                                          </p:val>
                                        </p:tav>
                                      </p:tavLst>
                                    </p:anim>
                                    <p:anim calcmode="lin" valueType="num">
                                      <p:cBhvr>
                                        <p:cTn id="24" dur="500" fill="hold"/>
                                        <p:tgtEl>
                                          <p:spTgt spid="50"/>
                                        </p:tgtEl>
                                        <p:attrNameLst>
                                          <p:attrName>ppt_h</p:attrName>
                                        </p:attrNameLst>
                                      </p:cBhvr>
                                      <p:tavLst>
                                        <p:tav tm="0">
                                          <p:val>
                                            <p:strVal val="(6*min(max(#ppt_w*#ppt_h,.3),1)-7.4)/-.7*#ppt_h"/>
                                          </p:val>
                                        </p:tav>
                                        <p:tav tm="100000">
                                          <p:val>
                                            <p:strVal val="#ppt_h"/>
                                          </p:val>
                                        </p:tav>
                                      </p:tavLst>
                                    </p:anim>
                                    <p:anim calcmode="lin" valueType="num">
                                      <p:cBhvr>
                                        <p:cTn id="25" dur="500" fill="hold"/>
                                        <p:tgtEl>
                                          <p:spTgt spid="50"/>
                                        </p:tgtEl>
                                        <p:attrNameLst>
                                          <p:attrName>ppt_x</p:attrName>
                                        </p:attrNameLst>
                                      </p:cBhvr>
                                      <p:tavLst>
                                        <p:tav tm="0">
                                          <p:val>
                                            <p:fltVal val="0.5"/>
                                          </p:val>
                                        </p:tav>
                                        <p:tav tm="100000">
                                          <p:val>
                                            <p:strVal val="#ppt_x"/>
                                          </p:val>
                                        </p:tav>
                                      </p:tavLst>
                                    </p:anim>
                                    <p:anim calcmode="lin" valueType="num">
                                      <p:cBhvr>
                                        <p:cTn id="26" dur="500" fill="hold"/>
                                        <p:tgtEl>
                                          <p:spTgt spid="5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strVal val="(6*min(max(#ppt_w*#ppt_h,.3),1)-7.4)/-.7*#ppt_w"/>
                                          </p:val>
                                        </p:tav>
                                        <p:tav tm="100000">
                                          <p:val>
                                            <p:strVal val="#ppt_w"/>
                                          </p:val>
                                        </p:tav>
                                      </p:tavLst>
                                    </p:anim>
                                    <p:anim calcmode="lin" valueType="num">
                                      <p:cBhvr>
                                        <p:cTn id="30" dur="500" fill="hold"/>
                                        <p:tgtEl>
                                          <p:spTgt spid="58"/>
                                        </p:tgtEl>
                                        <p:attrNameLst>
                                          <p:attrName>ppt_h</p:attrName>
                                        </p:attrNameLst>
                                      </p:cBhvr>
                                      <p:tavLst>
                                        <p:tav tm="0">
                                          <p:val>
                                            <p:strVal val="(6*min(max(#ppt_w*#ppt_h,.3),1)-7.4)/-.7*#ppt_h"/>
                                          </p:val>
                                        </p:tav>
                                        <p:tav tm="100000">
                                          <p:val>
                                            <p:strVal val="#ppt_h"/>
                                          </p:val>
                                        </p:tav>
                                      </p:tavLst>
                                    </p:anim>
                                    <p:anim calcmode="lin" valueType="num">
                                      <p:cBhvr>
                                        <p:cTn id="31" dur="500" fill="hold"/>
                                        <p:tgtEl>
                                          <p:spTgt spid="58"/>
                                        </p:tgtEl>
                                        <p:attrNameLst>
                                          <p:attrName>ppt_x</p:attrName>
                                        </p:attrNameLst>
                                      </p:cBhvr>
                                      <p:tavLst>
                                        <p:tav tm="0">
                                          <p:val>
                                            <p:fltVal val="0.5"/>
                                          </p:val>
                                        </p:tav>
                                        <p:tav tm="100000">
                                          <p:val>
                                            <p:strVal val="#ppt_x"/>
                                          </p:val>
                                        </p:tav>
                                      </p:tavLst>
                                    </p:anim>
                                    <p:anim calcmode="lin" valueType="num">
                                      <p:cBhvr>
                                        <p:cTn id="32" dur="500" fill="hold"/>
                                        <p:tgtEl>
                                          <p:spTgt spid="58"/>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strVal val="(6*min(max(#ppt_w*#ppt_h,.3),1)-7.4)/-.7*#ppt_w"/>
                                          </p:val>
                                        </p:tav>
                                        <p:tav tm="100000">
                                          <p:val>
                                            <p:strVal val="#ppt_w"/>
                                          </p:val>
                                        </p:tav>
                                      </p:tavLst>
                                    </p:anim>
                                    <p:anim calcmode="lin" valueType="num">
                                      <p:cBhvr>
                                        <p:cTn id="36" dur="500" fill="hold"/>
                                        <p:tgtEl>
                                          <p:spTgt spid="80"/>
                                        </p:tgtEl>
                                        <p:attrNameLst>
                                          <p:attrName>ppt_h</p:attrName>
                                        </p:attrNameLst>
                                      </p:cBhvr>
                                      <p:tavLst>
                                        <p:tav tm="0">
                                          <p:val>
                                            <p:strVal val="(6*min(max(#ppt_w*#ppt_h,.3),1)-7.4)/-.7*#ppt_h"/>
                                          </p:val>
                                        </p:tav>
                                        <p:tav tm="100000">
                                          <p:val>
                                            <p:strVal val="#ppt_h"/>
                                          </p:val>
                                        </p:tav>
                                      </p:tavLst>
                                    </p:anim>
                                    <p:anim calcmode="lin" valueType="num">
                                      <p:cBhvr>
                                        <p:cTn id="37" dur="500" fill="hold"/>
                                        <p:tgtEl>
                                          <p:spTgt spid="80"/>
                                        </p:tgtEl>
                                        <p:attrNameLst>
                                          <p:attrName>ppt_x</p:attrName>
                                        </p:attrNameLst>
                                      </p:cBhvr>
                                      <p:tavLst>
                                        <p:tav tm="0">
                                          <p:val>
                                            <p:fltVal val="0.5"/>
                                          </p:val>
                                        </p:tav>
                                        <p:tav tm="100000">
                                          <p:val>
                                            <p:strVal val="#ppt_x"/>
                                          </p:val>
                                        </p:tav>
                                      </p:tavLst>
                                    </p:anim>
                                    <p:anim calcmode="lin" valueType="num">
                                      <p:cBhvr>
                                        <p:cTn id="38" dur="500" fill="hold"/>
                                        <p:tgtEl>
                                          <p:spTgt spid="80"/>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strVal val="(6*min(max(#ppt_w*#ppt_h,.3),1)-7.4)/-.7*#ppt_w"/>
                                          </p:val>
                                        </p:tav>
                                        <p:tav tm="100000">
                                          <p:val>
                                            <p:strVal val="#ppt_w"/>
                                          </p:val>
                                        </p:tav>
                                      </p:tavLst>
                                    </p:anim>
                                    <p:anim calcmode="lin" valueType="num">
                                      <p:cBhvr>
                                        <p:cTn id="42" dur="500" fill="hold"/>
                                        <p:tgtEl>
                                          <p:spTgt spid="85"/>
                                        </p:tgtEl>
                                        <p:attrNameLst>
                                          <p:attrName>ppt_h</p:attrName>
                                        </p:attrNameLst>
                                      </p:cBhvr>
                                      <p:tavLst>
                                        <p:tav tm="0">
                                          <p:val>
                                            <p:strVal val="(6*min(max(#ppt_w*#ppt_h,.3),1)-7.4)/-.7*#ppt_h"/>
                                          </p:val>
                                        </p:tav>
                                        <p:tav tm="100000">
                                          <p:val>
                                            <p:strVal val="#ppt_h"/>
                                          </p:val>
                                        </p:tav>
                                      </p:tavLst>
                                    </p:anim>
                                    <p:anim calcmode="lin" valueType="num">
                                      <p:cBhvr>
                                        <p:cTn id="43" dur="500" fill="hold"/>
                                        <p:tgtEl>
                                          <p:spTgt spid="85"/>
                                        </p:tgtEl>
                                        <p:attrNameLst>
                                          <p:attrName>ppt_x</p:attrName>
                                        </p:attrNameLst>
                                      </p:cBhvr>
                                      <p:tavLst>
                                        <p:tav tm="0">
                                          <p:val>
                                            <p:fltVal val="0.5"/>
                                          </p:val>
                                        </p:tav>
                                        <p:tav tm="100000">
                                          <p:val>
                                            <p:strVal val="#ppt_x"/>
                                          </p:val>
                                        </p:tav>
                                      </p:tavLst>
                                    </p:anim>
                                    <p:anim calcmode="lin" valueType="num">
                                      <p:cBhvr>
                                        <p:cTn id="44"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90"/>
                                        </p:tgtEl>
                                        <p:attrNameLst>
                                          <p:attrName>style.visibility</p:attrName>
                                        </p:attrNameLst>
                                      </p:cBhvr>
                                      <p:to>
                                        <p:strVal val="visible"/>
                                      </p:to>
                                    </p:set>
                                    <p:anim calcmode="lin" valueType="num">
                                      <p:cBhvr>
                                        <p:cTn id="48" dur="500" fill="hold"/>
                                        <p:tgtEl>
                                          <p:spTgt spid="90"/>
                                        </p:tgtEl>
                                        <p:attrNameLst>
                                          <p:attrName>ppt_w</p:attrName>
                                        </p:attrNameLst>
                                      </p:cBhvr>
                                      <p:tavLst>
                                        <p:tav tm="0">
                                          <p:val>
                                            <p:fltVal val="0"/>
                                          </p:val>
                                        </p:tav>
                                        <p:tav tm="100000">
                                          <p:val>
                                            <p:strVal val="#ppt_w"/>
                                          </p:val>
                                        </p:tav>
                                      </p:tavLst>
                                    </p:anim>
                                    <p:anim calcmode="lin" valueType="num">
                                      <p:cBhvr>
                                        <p:cTn id="49" dur="500" fill="hold"/>
                                        <p:tgtEl>
                                          <p:spTgt spid="90"/>
                                        </p:tgtEl>
                                        <p:attrNameLst>
                                          <p:attrName>ppt_h</p:attrName>
                                        </p:attrNameLst>
                                      </p:cBhvr>
                                      <p:tavLst>
                                        <p:tav tm="0">
                                          <p:val>
                                            <p:fltVal val="0"/>
                                          </p:val>
                                        </p:tav>
                                        <p:tav tm="100000">
                                          <p:val>
                                            <p:strVal val="#ppt_h"/>
                                          </p:val>
                                        </p:tav>
                                      </p:tavLst>
                                    </p:anim>
                                    <p:anim calcmode="lin" valueType="num">
                                      <p:cBhvr>
                                        <p:cTn id="50" dur="500" fill="hold"/>
                                        <p:tgtEl>
                                          <p:spTgt spid="90"/>
                                        </p:tgtEl>
                                        <p:attrNameLst>
                                          <p:attrName>style.rotation</p:attrName>
                                        </p:attrNameLst>
                                      </p:cBhvr>
                                      <p:tavLst>
                                        <p:tav tm="0">
                                          <p:val>
                                            <p:fltVal val="90"/>
                                          </p:val>
                                        </p:tav>
                                        <p:tav tm="100000">
                                          <p:val>
                                            <p:fltVal val="0"/>
                                          </p:val>
                                        </p:tav>
                                      </p:tavLst>
                                    </p:anim>
                                    <p:animEffect transition="in" filter="fade">
                                      <p:cBhvr>
                                        <p:cTn id="51" dur="500"/>
                                        <p:tgtEl>
                                          <p:spTgt spid="90"/>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right)">
                                      <p:cBhvr>
                                        <p:cTn id="58" dur="750"/>
                                        <p:tgtEl>
                                          <p:spTgt spid="95"/>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98"/>
                                        </p:tgtEl>
                                        <p:attrNameLst>
                                          <p:attrName>style.visibility</p:attrName>
                                        </p:attrNameLst>
                                      </p:cBhvr>
                                      <p:to>
                                        <p:strVal val="visible"/>
                                      </p:to>
                                    </p:set>
                                    <p:anim calcmode="lin" valueType="num">
                                      <p:cBhvr>
                                        <p:cTn id="62" dur="500" fill="hold"/>
                                        <p:tgtEl>
                                          <p:spTgt spid="98"/>
                                        </p:tgtEl>
                                        <p:attrNameLst>
                                          <p:attrName>ppt_w</p:attrName>
                                        </p:attrNameLst>
                                      </p:cBhvr>
                                      <p:tavLst>
                                        <p:tav tm="0">
                                          <p:val>
                                            <p:fltVal val="0"/>
                                          </p:val>
                                        </p:tav>
                                        <p:tav tm="100000">
                                          <p:val>
                                            <p:strVal val="#ppt_w"/>
                                          </p:val>
                                        </p:tav>
                                      </p:tavLst>
                                    </p:anim>
                                    <p:anim calcmode="lin" valueType="num">
                                      <p:cBhvr>
                                        <p:cTn id="63" dur="500" fill="hold"/>
                                        <p:tgtEl>
                                          <p:spTgt spid="98"/>
                                        </p:tgtEl>
                                        <p:attrNameLst>
                                          <p:attrName>ppt_h</p:attrName>
                                        </p:attrNameLst>
                                      </p:cBhvr>
                                      <p:tavLst>
                                        <p:tav tm="0">
                                          <p:val>
                                            <p:fltVal val="0"/>
                                          </p:val>
                                        </p:tav>
                                        <p:tav tm="100000">
                                          <p:val>
                                            <p:strVal val="#ppt_h"/>
                                          </p:val>
                                        </p:tav>
                                      </p:tavLst>
                                    </p:anim>
                                    <p:anim calcmode="lin" valueType="num">
                                      <p:cBhvr>
                                        <p:cTn id="64" dur="500" fill="hold"/>
                                        <p:tgtEl>
                                          <p:spTgt spid="98"/>
                                        </p:tgtEl>
                                        <p:attrNameLst>
                                          <p:attrName>style.rotation</p:attrName>
                                        </p:attrNameLst>
                                      </p:cBhvr>
                                      <p:tavLst>
                                        <p:tav tm="0">
                                          <p:val>
                                            <p:fltVal val="90"/>
                                          </p:val>
                                        </p:tav>
                                        <p:tav tm="100000">
                                          <p:val>
                                            <p:fltVal val="0"/>
                                          </p:val>
                                        </p:tav>
                                      </p:tavLst>
                                    </p:anim>
                                    <p:animEffect transition="in" filter="fade">
                                      <p:cBhvr>
                                        <p:cTn id="65" dur="500"/>
                                        <p:tgtEl>
                                          <p:spTgt spid="98"/>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wipe(left)">
                                      <p:cBhvr>
                                        <p:cTn id="69" dur="500"/>
                                        <p:tgtEl>
                                          <p:spTgt spid="9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right)">
                                      <p:cBhvr>
                                        <p:cTn id="72" dur="750"/>
                                        <p:tgtEl>
                                          <p:spTgt spid="97"/>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01"/>
                                        </p:tgtEl>
                                        <p:attrNameLst>
                                          <p:attrName>style.visibility</p:attrName>
                                        </p:attrNameLst>
                                      </p:cBhvr>
                                      <p:to>
                                        <p:strVal val="visible"/>
                                      </p:to>
                                    </p:set>
                                    <p:anim calcmode="lin" valueType="num">
                                      <p:cBhvr>
                                        <p:cTn id="76" dur="500" fill="hold"/>
                                        <p:tgtEl>
                                          <p:spTgt spid="101"/>
                                        </p:tgtEl>
                                        <p:attrNameLst>
                                          <p:attrName>ppt_w</p:attrName>
                                        </p:attrNameLst>
                                      </p:cBhvr>
                                      <p:tavLst>
                                        <p:tav tm="0">
                                          <p:val>
                                            <p:fltVal val="0"/>
                                          </p:val>
                                        </p:tav>
                                        <p:tav tm="100000">
                                          <p:val>
                                            <p:strVal val="#ppt_w"/>
                                          </p:val>
                                        </p:tav>
                                      </p:tavLst>
                                    </p:anim>
                                    <p:anim calcmode="lin" valueType="num">
                                      <p:cBhvr>
                                        <p:cTn id="77" dur="500" fill="hold"/>
                                        <p:tgtEl>
                                          <p:spTgt spid="101"/>
                                        </p:tgtEl>
                                        <p:attrNameLst>
                                          <p:attrName>ppt_h</p:attrName>
                                        </p:attrNameLst>
                                      </p:cBhvr>
                                      <p:tavLst>
                                        <p:tav tm="0">
                                          <p:val>
                                            <p:fltVal val="0"/>
                                          </p:val>
                                        </p:tav>
                                        <p:tav tm="100000">
                                          <p:val>
                                            <p:strVal val="#ppt_h"/>
                                          </p:val>
                                        </p:tav>
                                      </p:tavLst>
                                    </p:anim>
                                    <p:anim calcmode="lin" valueType="num">
                                      <p:cBhvr>
                                        <p:cTn id="78" dur="500" fill="hold"/>
                                        <p:tgtEl>
                                          <p:spTgt spid="101"/>
                                        </p:tgtEl>
                                        <p:attrNameLst>
                                          <p:attrName>style.rotation</p:attrName>
                                        </p:attrNameLst>
                                      </p:cBhvr>
                                      <p:tavLst>
                                        <p:tav tm="0">
                                          <p:val>
                                            <p:fltVal val="90"/>
                                          </p:val>
                                        </p:tav>
                                        <p:tav tm="100000">
                                          <p:val>
                                            <p:fltVal val="0"/>
                                          </p:val>
                                        </p:tav>
                                      </p:tavLst>
                                    </p:anim>
                                    <p:animEffect transition="in" filter="fade">
                                      <p:cBhvr>
                                        <p:cTn id="79" dur="500"/>
                                        <p:tgtEl>
                                          <p:spTgt spid="101"/>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wipe(left)">
                                      <p:cBhvr>
                                        <p:cTn id="83" dur="500"/>
                                        <p:tgtEl>
                                          <p:spTgt spid="9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00"/>
                                        </p:tgtEl>
                                        <p:attrNameLst>
                                          <p:attrName>style.visibility</p:attrName>
                                        </p:attrNameLst>
                                      </p:cBhvr>
                                      <p:to>
                                        <p:strVal val="visible"/>
                                      </p:to>
                                    </p:set>
                                    <p:animEffect transition="in" filter="wipe(right)">
                                      <p:cBhvr>
                                        <p:cTn id="86" dur="750"/>
                                        <p:tgtEl>
                                          <p:spTgt spid="100"/>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 calcmode="lin" valueType="num">
                                      <p:cBhvr>
                                        <p:cTn id="90" dur="500" fill="hold"/>
                                        <p:tgtEl>
                                          <p:spTgt spid="106"/>
                                        </p:tgtEl>
                                        <p:attrNameLst>
                                          <p:attrName>ppt_w</p:attrName>
                                        </p:attrNameLst>
                                      </p:cBhvr>
                                      <p:tavLst>
                                        <p:tav tm="0">
                                          <p:val>
                                            <p:fltVal val="0"/>
                                          </p:val>
                                        </p:tav>
                                        <p:tav tm="100000">
                                          <p:val>
                                            <p:strVal val="#ppt_w"/>
                                          </p:val>
                                        </p:tav>
                                      </p:tavLst>
                                    </p:anim>
                                    <p:anim calcmode="lin" valueType="num">
                                      <p:cBhvr>
                                        <p:cTn id="91" dur="500" fill="hold"/>
                                        <p:tgtEl>
                                          <p:spTgt spid="106"/>
                                        </p:tgtEl>
                                        <p:attrNameLst>
                                          <p:attrName>ppt_h</p:attrName>
                                        </p:attrNameLst>
                                      </p:cBhvr>
                                      <p:tavLst>
                                        <p:tav tm="0">
                                          <p:val>
                                            <p:fltVal val="0"/>
                                          </p:val>
                                        </p:tav>
                                        <p:tav tm="100000">
                                          <p:val>
                                            <p:strVal val="#ppt_h"/>
                                          </p:val>
                                        </p:tav>
                                      </p:tavLst>
                                    </p:anim>
                                    <p:anim calcmode="lin" valueType="num">
                                      <p:cBhvr>
                                        <p:cTn id="92" dur="500" fill="hold"/>
                                        <p:tgtEl>
                                          <p:spTgt spid="106"/>
                                        </p:tgtEl>
                                        <p:attrNameLst>
                                          <p:attrName>style.rotation</p:attrName>
                                        </p:attrNameLst>
                                      </p:cBhvr>
                                      <p:tavLst>
                                        <p:tav tm="0">
                                          <p:val>
                                            <p:fltVal val="90"/>
                                          </p:val>
                                        </p:tav>
                                        <p:tav tm="100000">
                                          <p:val>
                                            <p:fltVal val="0"/>
                                          </p:val>
                                        </p:tav>
                                      </p:tavLst>
                                    </p:anim>
                                    <p:animEffect transition="in" filter="fade">
                                      <p:cBhvr>
                                        <p:cTn id="93" dur="500"/>
                                        <p:tgtEl>
                                          <p:spTgt spid="106"/>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04"/>
                                        </p:tgtEl>
                                        <p:attrNameLst>
                                          <p:attrName>style.visibility</p:attrName>
                                        </p:attrNameLst>
                                      </p:cBhvr>
                                      <p:to>
                                        <p:strVal val="visible"/>
                                      </p:to>
                                    </p:set>
                                    <p:animEffect transition="in" filter="wipe(left)">
                                      <p:cBhvr>
                                        <p:cTn id="97" dur="500"/>
                                        <p:tgtEl>
                                          <p:spTgt spid="104"/>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05"/>
                                        </p:tgtEl>
                                        <p:attrNameLst>
                                          <p:attrName>style.visibility</p:attrName>
                                        </p:attrNameLst>
                                      </p:cBhvr>
                                      <p:to>
                                        <p:strVal val="visible"/>
                                      </p:to>
                                    </p:set>
                                    <p:animEffect transition="in" filter="wipe(right)">
                                      <p:cBhvr>
                                        <p:cTn id="100" dur="750"/>
                                        <p:tgtEl>
                                          <p:spTgt spid="105"/>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20"/>
                                        </p:tgtEl>
                                        <p:attrNameLst>
                                          <p:attrName>style.visibility</p:attrName>
                                        </p:attrNameLst>
                                      </p:cBhvr>
                                      <p:to>
                                        <p:strVal val="visible"/>
                                      </p:to>
                                    </p:set>
                                    <p:anim calcmode="lin" valueType="num">
                                      <p:cBhvr>
                                        <p:cTn id="104" dur="500" fill="hold"/>
                                        <p:tgtEl>
                                          <p:spTgt spid="120"/>
                                        </p:tgtEl>
                                        <p:attrNameLst>
                                          <p:attrName>ppt_w</p:attrName>
                                        </p:attrNameLst>
                                      </p:cBhvr>
                                      <p:tavLst>
                                        <p:tav tm="0">
                                          <p:val>
                                            <p:fltVal val="0"/>
                                          </p:val>
                                        </p:tav>
                                        <p:tav tm="100000">
                                          <p:val>
                                            <p:strVal val="#ppt_w"/>
                                          </p:val>
                                        </p:tav>
                                      </p:tavLst>
                                    </p:anim>
                                    <p:anim calcmode="lin" valueType="num">
                                      <p:cBhvr>
                                        <p:cTn id="105" dur="500" fill="hold"/>
                                        <p:tgtEl>
                                          <p:spTgt spid="120"/>
                                        </p:tgtEl>
                                        <p:attrNameLst>
                                          <p:attrName>ppt_h</p:attrName>
                                        </p:attrNameLst>
                                      </p:cBhvr>
                                      <p:tavLst>
                                        <p:tav tm="0">
                                          <p:val>
                                            <p:fltVal val="0"/>
                                          </p:val>
                                        </p:tav>
                                        <p:tav tm="100000">
                                          <p:val>
                                            <p:strVal val="#ppt_h"/>
                                          </p:val>
                                        </p:tav>
                                      </p:tavLst>
                                    </p:anim>
                                    <p:anim calcmode="lin" valueType="num">
                                      <p:cBhvr>
                                        <p:cTn id="106" dur="500" fill="hold"/>
                                        <p:tgtEl>
                                          <p:spTgt spid="120"/>
                                        </p:tgtEl>
                                        <p:attrNameLst>
                                          <p:attrName>style.rotation</p:attrName>
                                        </p:attrNameLst>
                                      </p:cBhvr>
                                      <p:tavLst>
                                        <p:tav tm="0">
                                          <p:val>
                                            <p:fltVal val="90"/>
                                          </p:val>
                                        </p:tav>
                                        <p:tav tm="100000">
                                          <p:val>
                                            <p:fltVal val="0"/>
                                          </p:val>
                                        </p:tav>
                                      </p:tavLst>
                                    </p:anim>
                                    <p:animEffect transition="in" filter="fade">
                                      <p:cBhvr>
                                        <p:cTn id="107" dur="500"/>
                                        <p:tgtEl>
                                          <p:spTgt spid="120"/>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wipe(left)">
                                      <p:cBhvr>
                                        <p:cTn id="111" dur="500"/>
                                        <p:tgtEl>
                                          <p:spTgt spid="1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wipe(right)">
                                      <p:cBhvr>
                                        <p:cTn id="114" dur="750"/>
                                        <p:tgtEl>
                                          <p:spTgt spid="119"/>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34"/>
                                        </p:tgtEl>
                                        <p:attrNameLst>
                                          <p:attrName>style.visibility</p:attrName>
                                        </p:attrNameLst>
                                      </p:cBhvr>
                                      <p:to>
                                        <p:strVal val="visible"/>
                                      </p:to>
                                    </p:set>
                                    <p:anim calcmode="lin" valueType="num">
                                      <p:cBhvr>
                                        <p:cTn id="118" dur="500" fill="hold"/>
                                        <p:tgtEl>
                                          <p:spTgt spid="134"/>
                                        </p:tgtEl>
                                        <p:attrNameLst>
                                          <p:attrName>ppt_w</p:attrName>
                                        </p:attrNameLst>
                                      </p:cBhvr>
                                      <p:tavLst>
                                        <p:tav tm="0">
                                          <p:val>
                                            <p:fltVal val="0"/>
                                          </p:val>
                                        </p:tav>
                                        <p:tav tm="100000">
                                          <p:val>
                                            <p:strVal val="#ppt_w"/>
                                          </p:val>
                                        </p:tav>
                                      </p:tavLst>
                                    </p:anim>
                                    <p:anim calcmode="lin" valueType="num">
                                      <p:cBhvr>
                                        <p:cTn id="119" dur="500" fill="hold"/>
                                        <p:tgtEl>
                                          <p:spTgt spid="134"/>
                                        </p:tgtEl>
                                        <p:attrNameLst>
                                          <p:attrName>ppt_h</p:attrName>
                                        </p:attrNameLst>
                                      </p:cBhvr>
                                      <p:tavLst>
                                        <p:tav tm="0">
                                          <p:val>
                                            <p:fltVal val="0"/>
                                          </p:val>
                                        </p:tav>
                                        <p:tav tm="100000">
                                          <p:val>
                                            <p:strVal val="#ppt_h"/>
                                          </p:val>
                                        </p:tav>
                                      </p:tavLst>
                                    </p:anim>
                                    <p:anim calcmode="lin" valueType="num">
                                      <p:cBhvr>
                                        <p:cTn id="120" dur="500" fill="hold"/>
                                        <p:tgtEl>
                                          <p:spTgt spid="134"/>
                                        </p:tgtEl>
                                        <p:attrNameLst>
                                          <p:attrName>style.rotation</p:attrName>
                                        </p:attrNameLst>
                                      </p:cBhvr>
                                      <p:tavLst>
                                        <p:tav tm="0">
                                          <p:val>
                                            <p:fltVal val="90"/>
                                          </p:val>
                                        </p:tav>
                                        <p:tav tm="100000">
                                          <p:val>
                                            <p:fltVal val="0"/>
                                          </p:val>
                                        </p:tav>
                                      </p:tavLst>
                                    </p:anim>
                                    <p:animEffect transition="in" filter="fade">
                                      <p:cBhvr>
                                        <p:cTn id="121" dur="500"/>
                                        <p:tgtEl>
                                          <p:spTgt spid="134"/>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32"/>
                                        </p:tgtEl>
                                        <p:attrNameLst>
                                          <p:attrName>style.visibility</p:attrName>
                                        </p:attrNameLst>
                                      </p:cBhvr>
                                      <p:to>
                                        <p:strVal val="visible"/>
                                      </p:to>
                                    </p:set>
                                    <p:animEffect transition="in" filter="wipe(left)">
                                      <p:cBhvr>
                                        <p:cTn id="125" dur="500"/>
                                        <p:tgtEl>
                                          <p:spTgt spid="132"/>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33"/>
                                        </p:tgtEl>
                                        <p:attrNameLst>
                                          <p:attrName>style.visibility</p:attrName>
                                        </p:attrNameLst>
                                      </p:cBhvr>
                                      <p:to>
                                        <p:strVal val="visible"/>
                                      </p:to>
                                    </p:set>
                                    <p:animEffect transition="in" filter="wipe(right)">
                                      <p:cBhvr>
                                        <p:cTn id="128" dur="7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bldLvl="0" animBg="1"/>
      <p:bldP spid="99" grpId="0"/>
      <p:bldP spid="100" grpId="0"/>
      <p:bldP spid="104" grpId="0"/>
      <p:bldP spid="105" grpId="0"/>
      <p:bldP spid="118" grpId="0"/>
      <p:bldP spid="119" grpId="0"/>
      <p:bldP spid="132" grpId="0"/>
      <p:bldP spid="1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叁</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latin typeface="楷体" panose="02010609060101010101" charset="-122"/>
              <a:ea typeface="楷体" panose="02010609060101010101"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楷体" panose="02010609060101010101" charset="-122"/>
                <a:ea typeface="楷体" panose="02010609060101010101" charset="-122"/>
              </a:rPr>
              <a:t> </a:t>
            </a:r>
          </a:p>
        </p:txBody>
      </p:sp>
      <p:sp>
        <p:nvSpPr>
          <p:cNvPr id="35" name="椭圆 2"/>
          <p:cNvSpPr/>
          <p:nvPr/>
        </p:nvSpPr>
        <p:spPr>
          <a:xfrm>
            <a:off x="728859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6" name="椭圆 2"/>
          <p:cNvSpPr/>
          <p:nvPr/>
        </p:nvSpPr>
        <p:spPr>
          <a:xfrm flipV="1">
            <a:off x="728859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7" name="椭圆 2"/>
          <p:cNvSpPr/>
          <p:nvPr/>
        </p:nvSpPr>
        <p:spPr>
          <a:xfrm flipH="1">
            <a:off x="415146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defRPr/>
            </a:pPr>
            <a:endParaRPr lang="zh-CN" altLang="en-US" sz="1350" kern="0">
              <a:solidFill>
                <a:srgbClr val="5A0000"/>
              </a:solidFill>
              <a:latin typeface="Arial" panose="020B0604020202020204" pitchFamily="34" charset="0"/>
              <a:ea typeface="微软雅黑" panose="020B0503020204020204" charset="-122"/>
            </a:endParaRPr>
          </a:p>
        </p:txBody>
      </p:sp>
      <p:sp>
        <p:nvSpPr>
          <p:cNvPr id="38" name="椭圆 2"/>
          <p:cNvSpPr/>
          <p:nvPr/>
        </p:nvSpPr>
        <p:spPr>
          <a:xfrm flipH="1" flipV="1">
            <a:off x="415146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9" name="KSO_GT1.4"/>
          <p:cNvSpPr/>
          <p:nvPr/>
        </p:nvSpPr>
        <p:spPr>
          <a:xfrm rot="2479457" flipV="1">
            <a:off x="5849403"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458969" tIns="323978" rIns="68576" bIns="323978" numCol="1" spcCol="0" rtlCol="0" fromWordArt="0" anchor="ctr" anchorCtr="0" forceAA="0" compatLnSpc="1">
            <a:noAutofit/>
          </a:bodyPr>
          <a:lstStyle/>
          <a:p>
            <a:pPr algn="ct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0" name="KSO_GT1.3"/>
          <p:cNvSpPr/>
          <p:nvPr/>
        </p:nvSpPr>
        <p:spPr>
          <a:xfrm rot="19120543" flipH="1" flipV="1">
            <a:off x="4291021"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0" tIns="323978" rIns="458969" bIns="323978" numCol="1" spcCol="0" rtlCol="0" fromWordArt="0" anchor="ctr" anchorCtr="0" forceAA="0" compatLnSpc="1">
            <a:noAutofit/>
          </a:bodyPr>
          <a:lstStyle/>
          <a:p>
            <a:pPr algn="ct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3" name="KSO_GT1.2"/>
          <p:cNvSpPr/>
          <p:nvPr/>
        </p:nvSpPr>
        <p:spPr>
          <a:xfrm rot="19120543">
            <a:off x="5849403"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0" tIns="323978" rIns="458969" bIns="323978" numCol="1" spcCol="0" rtlCol="0" fromWordArt="0" anchor="ctr" anchorCtr="0" forceAA="0" compatLnSpc="1">
            <a:noAutofit/>
          </a:bodyPr>
          <a:lstStyle/>
          <a:p>
            <a:pPr algn="ctr">
              <a:defRPr/>
            </a:pP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4" name="KSO_GT1.1"/>
          <p:cNvSpPr/>
          <p:nvPr/>
        </p:nvSpPr>
        <p:spPr>
          <a:xfrm rot="2479457" flipH="1">
            <a:off x="4291021"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458969" tIns="323978" rIns="68576" bIns="323978" numCol="1" spcCol="0" rtlCol="0" fromWordArt="0" anchor="ctr" anchorCtr="0" forceAA="0" compatLnSpc="1">
            <a:noAutofit/>
          </a:bodyPr>
          <a:lstStyle/>
          <a:p>
            <a:pPr algn="ctr">
              <a:defRPr/>
            </a:pPr>
            <a:endParaRPr lang="zh-CN" altLang="en-US" sz="1705" b="1" kern="0" dirty="0">
              <a:solidFill>
                <a:srgbClr val="5A0000"/>
              </a:solidFill>
              <a:latin typeface="Arial" panose="020B0604020202020204" pitchFamily="34" charset="0"/>
              <a:ea typeface="微软雅黑" panose="020B0503020204020204" charset="-122"/>
            </a:endParaRPr>
          </a:p>
        </p:txBody>
      </p:sp>
      <p:cxnSp>
        <p:nvCxnSpPr>
          <p:cNvPr id="45" name="直接连接符 44"/>
          <p:cNvCxnSpPr/>
          <p:nvPr/>
        </p:nvCxnSpPr>
        <p:spPr>
          <a:xfrm>
            <a:off x="7521482"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629668"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521482"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610265"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32"/>
          <p:cNvSpPr txBox="1"/>
          <p:nvPr/>
        </p:nvSpPr>
        <p:spPr>
          <a:xfrm>
            <a:off x="2160265" y="1724370"/>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01</a:t>
            </a:r>
          </a:p>
        </p:txBody>
      </p:sp>
      <p:sp>
        <p:nvSpPr>
          <p:cNvPr id="50" name="文本框 35"/>
          <p:cNvSpPr txBox="1"/>
          <p:nvPr/>
        </p:nvSpPr>
        <p:spPr>
          <a:xfrm>
            <a:off x="7074602" y="1721552"/>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02</a:t>
            </a:r>
          </a:p>
        </p:txBody>
      </p:sp>
      <p:sp>
        <p:nvSpPr>
          <p:cNvPr id="51" name="文本框 38"/>
          <p:cNvSpPr txBox="1"/>
          <p:nvPr/>
        </p:nvSpPr>
        <p:spPr>
          <a:xfrm>
            <a:off x="7104672" y="3926437"/>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04</a:t>
            </a:r>
          </a:p>
        </p:txBody>
      </p:sp>
      <p:sp>
        <p:nvSpPr>
          <p:cNvPr id="54" name="文本框 41"/>
          <p:cNvSpPr txBox="1"/>
          <p:nvPr/>
        </p:nvSpPr>
        <p:spPr>
          <a:xfrm>
            <a:off x="2154283" y="3926437"/>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03</a:t>
            </a:r>
          </a:p>
        </p:txBody>
      </p:sp>
      <p:sp>
        <p:nvSpPr>
          <p:cNvPr id="55" name="文本框 44"/>
          <p:cNvSpPr txBox="1"/>
          <p:nvPr/>
        </p:nvSpPr>
        <p:spPr>
          <a:xfrm>
            <a:off x="5520997" y="2953385"/>
            <a:ext cx="2123137" cy="927735"/>
          </a:xfrm>
          <a:prstGeom prst="rect">
            <a:avLst/>
          </a:prstGeom>
          <a:noFill/>
        </p:spPr>
        <p:txBody>
          <a:bodyPr wrap="square" rtlCol="0">
            <a:spAutoFit/>
          </a:bodyPr>
          <a:lstStyle/>
          <a:p>
            <a:pPr>
              <a:defRPr/>
            </a:pPr>
            <a:r>
              <a:rPr lang="en-US" altLang="zh-CN" sz="2650" dirty="0">
                <a:solidFill>
                  <a:srgbClr val="5A0000"/>
                </a:solidFill>
                <a:latin typeface="Arial" panose="020B0604020202020204" pitchFamily="34" charset="0"/>
                <a:ea typeface="微软雅黑" panose="020B0503020204020204" charset="-122"/>
                <a:sym typeface="+mn-ea"/>
              </a:rPr>
              <a:t>此处添</a:t>
            </a:r>
          </a:p>
          <a:p>
            <a:pPr>
              <a:defRPr/>
            </a:pPr>
            <a:r>
              <a:rPr lang="en-US" altLang="zh-CN" sz="2650" dirty="0">
                <a:solidFill>
                  <a:srgbClr val="5A0000"/>
                </a:solidFill>
                <a:latin typeface="Arial" panose="020B0604020202020204" pitchFamily="34" charset="0"/>
                <a:ea typeface="微软雅黑" panose="020B0503020204020204" charset="-122"/>
                <a:sym typeface="+mn-ea"/>
              </a:rPr>
              <a:t>加标题</a:t>
            </a:r>
          </a:p>
        </p:txBody>
      </p:sp>
      <p:sp>
        <p:nvSpPr>
          <p:cNvPr id="56" name="文本框 49"/>
          <p:cNvSpPr txBox="1"/>
          <p:nvPr/>
        </p:nvSpPr>
        <p:spPr>
          <a:xfrm>
            <a:off x="3072666"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58" name="矩形 57"/>
          <p:cNvSpPr/>
          <p:nvPr/>
        </p:nvSpPr>
        <p:spPr>
          <a:xfrm>
            <a:off x="3072665"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9" name="文本框 49"/>
          <p:cNvSpPr txBox="1"/>
          <p:nvPr/>
        </p:nvSpPr>
        <p:spPr>
          <a:xfrm>
            <a:off x="8040878"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60" name="矩形 59"/>
          <p:cNvSpPr/>
          <p:nvPr/>
        </p:nvSpPr>
        <p:spPr>
          <a:xfrm>
            <a:off x="8040877"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5" name="文本框 49"/>
          <p:cNvSpPr txBox="1"/>
          <p:nvPr/>
        </p:nvSpPr>
        <p:spPr>
          <a:xfrm>
            <a:off x="3072666" y="1899538"/>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6" name="矩形 105"/>
          <p:cNvSpPr/>
          <p:nvPr/>
        </p:nvSpPr>
        <p:spPr>
          <a:xfrm>
            <a:off x="3072665" y="2259113"/>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7" name="文本框 49"/>
          <p:cNvSpPr txBox="1"/>
          <p:nvPr/>
        </p:nvSpPr>
        <p:spPr>
          <a:xfrm>
            <a:off x="7968874" y="185831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8" name="矩形 107"/>
          <p:cNvSpPr/>
          <p:nvPr/>
        </p:nvSpPr>
        <p:spPr>
          <a:xfrm>
            <a:off x="7968873" y="2217887"/>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9" name="组合 108"/>
          <p:cNvGrpSpPr/>
          <p:nvPr/>
        </p:nvGrpSpPr>
        <p:grpSpPr>
          <a:xfrm>
            <a:off x="931173" y="3829611"/>
            <a:ext cx="1516446" cy="1516446"/>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1" name="椭圆 1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2" name="组合 111"/>
          <p:cNvGrpSpPr/>
          <p:nvPr/>
        </p:nvGrpSpPr>
        <p:grpSpPr>
          <a:xfrm>
            <a:off x="931173" y="1485663"/>
            <a:ext cx="1516446" cy="151644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4" name="椭圆 1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5" name="组合 114"/>
          <p:cNvGrpSpPr/>
          <p:nvPr/>
        </p:nvGrpSpPr>
        <p:grpSpPr>
          <a:xfrm>
            <a:off x="9568687" y="3829611"/>
            <a:ext cx="1516446" cy="1516446"/>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7" name="椭圆 1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8" name="组合 117"/>
          <p:cNvGrpSpPr/>
          <p:nvPr/>
        </p:nvGrpSpPr>
        <p:grpSpPr>
          <a:xfrm>
            <a:off x="9568687" y="1485663"/>
            <a:ext cx="1516446" cy="1516446"/>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20" name="椭圆 1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sp>
        <p:nvSpPr>
          <p:cNvPr id="121" name="KSO_Shape"/>
          <p:cNvSpPr/>
          <p:nvPr/>
        </p:nvSpPr>
        <p:spPr bwMode="auto">
          <a:xfrm>
            <a:off x="9899223" y="1904209"/>
            <a:ext cx="776106" cy="627352"/>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2" name="KSO_Shape"/>
          <p:cNvSpPr>
            <a:spLocks noChangeArrowheads="1"/>
          </p:cNvSpPr>
          <p:nvPr/>
        </p:nvSpPr>
        <p:spPr bwMode="auto">
          <a:xfrm>
            <a:off x="1324931" y="4230696"/>
            <a:ext cx="835335" cy="647385"/>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3" name="KSO_Shape"/>
          <p:cNvSpPr/>
          <p:nvPr/>
        </p:nvSpPr>
        <p:spPr bwMode="auto">
          <a:xfrm>
            <a:off x="10070350" y="4179599"/>
            <a:ext cx="513118" cy="623221"/>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4" name="KSO_Shape"/>
          <p:cNvSpPr/>
          <p:nvPr/>
        </p:nvSpPr>
        <p:spPr bwMode="auto">
          <a:xfrm>
            <a:off x="1440884" y="1904694"/>
            <a:ext cx="497023" cy="661228"/>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5" name="矩形 12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26" name="直接连接符 1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29" name="文本框 12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30" name="矩形 12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ppt_x"/>
                                          </p:val>
                                        </p:tav>
                                        <p:tav tm="100000">
                                          <p:val>
                                            <p:strVal val="#ppt_x"/>
                                          </p:val>
                                        </p:tav>
                                      </p:tavLst>
                                    </p:anim>
                                    <p:anim calcmode="lin" valueType="num">
                                      <p:cBhvr additive="base">
                                        <p:cTn id="44" dur="50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5"/>
                                        </p:tgtEl>
                                        <p:attrNameLst>
                                          <p:attrName>ppt_y</p:attrName>
                                        </p:attrNameLst>
                                      </p:cBhvr>
                                      <p:tavLst>
                                        <p:tav tm="0">
                                          <p:val>
                                            <p:strVal val="#ppt_y"/>
                                          </p:val>
                                        </p:tav>
                                        <p:tav tm="100000">
                                          <p:val>
                                            <p:strVal val="#ppt_y"/>
                                          </p:val>
                                        </p:tav>
                                      </p:tavLst>
                                    </p:anim>
                                    <p:anim calcmode="lin" valueType="num">
                                      <p:cBhvr>
                                        <p:cTn id="5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5"/>
                                        </p:tgtEl>
                                      </p:cBhvr>
                                    </p:animEffect>
                                  </p:childTnLst>
                                </p:cTn>
                              </p:par>
                            </p:childTnLst>
                          </p:cTn>
                        </p:par>
                        <p:par>
                          <p:cTn id="61" fill="hold">
                            <p:stCondLst>
                              <p:cond delay="1250"/>
                            </p:stCondLst>
                            <p:childTnLst>
                              <p:par>
                                <p:cTn id="62" presetID="16" presetClass="entr" presetSubtype="21"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barn(inVertical)">
                                      <p:cBhvr>
                                        <p:cTn id="64" dur="500"/>
                                        <p:tgtEl>
                                          <p:spTgt spid="49"/>
                                        </p:tgtEl>
                                      </p:cBhvr>
                                    </p:animEffect>
                                  </p:childTnLst>
                                </p:cTn>
                              </p:par>
                              <p:par>
                                <p:cTn id="65" presetID="53" presetClass="entr" presetSubtype="16" fill="hold" nodeType="withEffect">
                                  <p:stCondLst>
                                    <p:cond delay="0"/>
                                  </p:stCondLst>
                                  <p:childTnLst>
                                    <p:set>
                                      <p:cBhvr>
                                        <p:cTn id="66" dur="1" fill="hold">
                                          <p:stCondLst>
                                            <p:cond delay="0"/>
                                          </p:stCondLst>
                                        </p:cTn>
                                        <p:tgtEl>
                                          <p:spTgt spid="112"/>
                                        </p:tgtEl>
                                        <p:attrNameLst>
                                          <p:attrName>style.visibility</p:attrName>
                                        </p:attrNameLst>
                                      </p:cBhvr>
                                      <p:to>
                                        <p:strVal val="visible"/>
                                      </p:to>
                                    </p:set>
                                    <p:anim calcmode="lin" valueType="num">
                                      <p:cBhvr>
                                        <p:cTn id="67" dur="500" fill="hold"/>
                                        <p:tgtEl>
                                          <p:spTgt spid="112"/>
                                        </p:tgtEl>
                                        <p:attrNameLst>
                                          <p:attrName>ppt_w</p:attrName>
                                        </p:attrNameLst>
                                      </p:cBhvr>
                                      <p:tavLst>
                                        <p:tav tm="0">
                                          <p:val>
                                            <p:fltVal val="0"/>
                                          </p:val>
                                        </p:tav>
                                        <p:tav tm="100000">
                                          <p:val>
                                            <p:strVal val="#ppt_w"/>
                                          </p:val>
                                        </p:tav>
                                      </p:tavLst>
                                    </p:anim>
                                    <p:anim calcmode="lin" valueType="num">
                                      <p:cBhvr>
                                        <p:cTn id="68" dur="500" fill="hold"/>
                                        <p:tgtEl>
                                          <p:spTgt spid="112"/>
                                        </p:tgtEl>
                                        <p:attrNameLst>
                                          <p:attrName>ppt_h</p:attrName>
                                        </p:attrNameLst>
                                      </p:cBhvr>
                                      <p:tavLst>
                                        <p:tav tm="0">
                                          <p:val>
                                            <p:fltVal val="0"/>
                                          </p:val>
                                        </p:tav>
                                        <p:tav tm="100000">
                                          <p:val>
                                            <p:strVal val="#ppt_h"/>
                                          </p:val>
                                        </p:tav>
                                      </p:tavLst>
                                    </p:anim>
                                    <p:animEffect transition="in" filter="fade">
                                      <p:cBhvr>
                                        <p:cTn id="69" dur="500"/>
                                        <p:tgtEl>
                                          <p:spTgt spid="112"/>
                                        </p:tgtEl>
                                      </p:cBhvr>
                                    </p:animEffect>
                                  </p:childTnLst>
                                </p:cTn>
                              </p:par>
                            </p:childTnLst>
                          </p:cTn>
                        </p:par>
                        <p:par>
                          <p:cTn id="70" fill="hold">
                            <p:stCondLst>
                              <p:cond delay="1750"/>
                            </p:stCondLst>
                            <p:childTnLst>
                              <p:par>
                                <p:cTn id="71" presetID="14" presetClass="entr" presetSubtype="10"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randombar(horizontal)">
                                      <p:cBhvr>
                                        <p:cTn id="73" dur="500"/>
                                        <p:tgtEl>
                                          <p:spTgt spid="124"/>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105"/>
                                        </p:tgtEl>
                                        <p:attrNameLst>
                                          <p:attrName>style.visibility</p:attrName>
                                        </p:attrNameLst>
                                      </p:cBhvr>
                                      <p:to>
                                        <p:strVal val="visible"/>
                                      </p:to>
                                    </p:set>
                                    <p:animEffect transition="in" filter="barn(inVertical)">
                                      <p:cBhvr>
                                        <p:cTn id="76" dur="500"/>
                                        <p:tgtEl>
                                          <p:spTgt spid="105"/>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barn(inVertical)">
                                      <p:cBhvr>
                                        <p:cTn id="79" dur="500"/>
                                        <p:tgtEl>
                                          <p:spTgt spid="106"/>
                                        </p:tgtEl>
                                      </p:cBhvr>
                                    </p:animEffect>
                                  </p:childTnLst>
                                </p:cTn>
                              </p:par>
                            </p:childTnLst>
                          </p:cTn>
                        </p:par>
                        <p:par>
                          <p:cTn id="80" fill="hold">
                            <p:stCondLst>
                              <p:cond delay="2250"/>
                            </p:stCondLst>
                            <p:childTnLst>
                              <p:par>
                                <p:cTn id="81" presetID="16" presetClass="entr" presetSubtype="21"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barn(inVertical)">
                                      <p:cBhvr>
                                        <p:cTn id="83" dur="500"/>
                                        <p:tgtEl>
                                          <p:spTgt spid="50"/>
                                        </p:tgtEl>
                                      </p:cBhvr>
                                    </p:animEffect>
                                  </p:childTnLst>
                                </p:cTn>
                              </p:par>
                              <p:par>
                                <p:cTn id="84" presetID="53" presetClass="entr" presetSubtype="16" fill="hold" nodeType="withEffect">
                                  <p:stCondLst>
                                    <p:cond delay="0"/>
                                  </p:stCondLst>
                                  <p:childTnLst>
                                    <p:set>
                                      <p:cBhvr>
                                        <p:cTn id="85" dur="1" fill="hold">
                                          <p:stCondLst>
                                            <p:cond delay="0"/>
                                          </p:stCondLst>
                                        </p:cTn>
                                        <p:tgtEl>
                                          <p:spTgt spid="118"/>
                                        </p:tgtEl>
                                        <p:attrNameLst>
                                          <p:attrName>style.visibility</p:attrName>
                                        </p:attrNameLst>
                                      </p:cBhvr>
                                      <p:to>
                                        <p:strVal val="visible"/>
                                      </p:to>
                                    </p:set>
                                    <p:anim calcmode="lin" valueType="num">
                                      <p:cBhvr>
                                        <p:cTn id="86" dur="500" fill="hold"/>
                                        <p:tgtEl>
                                          <p:spTgt spid="118"/>
                                        </p:tgtEl>
                                        <p:attrNameLst>
                                          <p:attrName>ppt_w</p:attrName>
                                        </p:attrNameLst>
                                      </p:cBhvr>
                                      <p:tavLst>
                                        <p:tav tm="0">
                                          <p:val>
                                            <p:fltVal val="0"/>
                                          </p:val>
                                        </p:tav>
                                        <p:tav tm="100000">
                                          <p:val>
                                            <p:strVal val="#ppt_w"/>
                                          </p:val>
                                        </p:tav>
                                      </p:tavLst>
                                    </p:anim>
                                    <p:anim calcmode="lin" valueType="num">
                                      <p:cBhvr>
                                        <p:cTn id="87" dur="500" fill="hold"/>
                                        <p:tgtEl>
                                          <p:spTgt spid="118"/>
                                        </p:tgtEl>
                                        <p:attrNameLst>
                                          <p:attrName>ppt_h</p:attrName>
                                        </p:attrNameLst>
                                      </p:cBhvr>
                                      <p:tavLst>
                                        <p:tav tm="0">
                                          <p:val>
                                            <p:fltVal val="0"/>
                                          </p:val>
                                        </p:tav>
                                        <p:tav tm="100000">
                                          <p:val>
                                            <p:strVal val="#ppt_h"/>
                                          </p:val>
                                        </p:tav>
                                      </p:tavLst>
                                    </p:anim>
                                    <p:animEffect transition="in" filter="fade">
                                      <p:cBhvr>
                                        <p:cTn id="88" dur="500"/>
                                        <p:tgtEl>
                                          <p:spTgt spid="11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121"/>
                                        </p:tgtEl>
                                        <p:attrNameLst>
                                          <p:attrName>style.visibility</p:attrName>
                                        </p:attrNameLst>
                                      </p:cBhvr>
                                      <p:to>
                                        <p:strVal val="visible"/>
                                      </p:to>
                                    </p:set>
                                    <p:animEffect transition="in" filter="randombar(horizontal)">
                                      <p:cBhvr>
                                        <p:cTn id="91" dur="500"/>
                                        <p:tgtEl>
                                          <p:spTgt spid="121"/>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108"/>
                                        </p:tgtEl>
                                        <p:attrNameLst>
                                          <p:attrName>style.visibility</p:attrName>
                                        </p:attrNameLst>
                                      </p:cBhvr>
                                      <p:to>
                                        <p:strVal val="visible"/>
                                      </p:to>
                                    </p:set>
                                    <p:animEffect transition="in" filter="barn(inVertical)">
                                      <p:cBhvr>
                                        <p:cTn id="94" dur="500"/>
                                        <p:tgtEl>
                                          <p:spTgt spid="108"/>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barn(inVertical)">
                                      <p:cBhvr>
                                        <p:cTn id="97" dur="500"/>
                                        <p:tgtEl>
                                          <p:spTgt spid="107"/>
                                        </p:tgtEl>
                                      </p:cBhvr>
                                    </p:animEffect>
                                  </p:childTnLst>
                                </p:cTn>
                              </p:par>
                            </p:childTnLst>
                          </p:cTn>
                        </p:par>
                        <p:par>
                          <p:cTn id="98" fill="hold">
                            <p:stCondLst>
                              <p:cond delay="2750"/>
                            </p:stCondLst>
                            <p:childTnLst>
                              <p:par>
                                <p:cTn id="99" presetID="16" presetClass="entr" presetSubtype="21" fill="hold" grpId="0" nodeType="after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barn(inVertical)">
                                      <p:cBhvr>
                                        <p:cTn id="101" dur="500"/>
                                        <p:tgtEl>
                                          <p:spTgt spid="56"/>
                                        </p:tgtEl>
                                      </p:cBhvr>
                                    </p:animEffect>
                                  </p:childTnLst>
                                </p:cTn>
                              </p:par>
                              <p:par>
                                <p:cTn id="102" presetID="53" presetClass="entr" presetSubtype="16" fill="hold" nodeType="withEffect">
                                  <p:stCondLst>
                                    <p:cond delay="0"/>
                                  </p:stCondLst>
                                  <p:childTnLst>
                                    <p:set>
                                      <p:cBhvr>
                                        <p:cTn id="103" dur="1" fill="hold">
                                          <p:stCondLst>
                                            <p:cond delay="0"/>
                                          </p:stCondLst>
                                        </p:cTn>
                                        <p:tgtEl>
                                          <p:spTgt spid="109"/>
                                        </p:tgtEl>
                                        <p:attrNameLst>
                                          <p:attrName>style.visibility</p:attrName>
                                        </p:attrNameLst>
                                      </p:cBhvr>
                                      <p:to>
                                        <p:strVal val="visible"/>
                                      </p:to>
                                    </p:set>
                                    <p:anim calcmode="lin" valueType="num">
                                      <p:cBhvr>
                                        <p:cTn id="104" dur="500" fill="hold"/>
                                        <p:tgtEl>
                                          <p:spTgt spid="109"/>
                                        </p:tgtEl>
                                        <p:attrNameLst>
                                          <p:attrName>ppt_w</p:attrName>
                                        </p:attrNameLst>
                                      </p:cBhvr>
                                      <p:tavLst>
                                        <p:tav tm="0">
                                          <p:val>
                                            <p:fltVal val="0"/>
                                          </p:val>
                                        </p:tav>
                                        <p:tav tm="100000">
                                          <p:val>
                                            <p:strVal val="#ppt_w"/>
                                          </p:val>
                                        </p:tav>
                                      </p:tavLst>
                                    </p:anim>
                                    <p:anim calcmode="lin" valueType="num">
                                      <p:cBhvr>
                                        <p:cTn id="105" dur="500" fill="hold"/>
                                        <p:tgtEl>
                                          <p:spTgt spid="109"/>
                                        </p:tgtEl>
                                        <p:attrNameLst>
                                          <p:attrName>ppt_h</p:attrName>
                                        </p:attrNameLst>
                                      </p:cBhvr>
                                      <p:tavLst>
                                        <p:tav tm="0">
                                          <p:val>
                                            <p:fltVal val="0"/>
                                          </p:val>
                                        </p:tav>
                                        <p:tav tm="100000">
                                          <p:val>
                                            <p:strVal val="#ppt_h"/>
                                          </p:val>
                                        </p:tav>
                                      </p:tavLst>
                                    </p:anim>
                                    <p:animEffect transition="in" filter="fade">
                                      <p:cBhvr>
                                        <p:cTn id="106" dur="500"/>
                                        <p:tgtEl>
                                          <p:spTgt spid="109"/>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122"/>
                                        </p:tgtEl>
                                        <p:attrNameLst>
                                          <p:attrName>style.visibility</p:attrName>
                                        </p:attrNameLst>
                                      </p:cBhvr>
                                      <p:to>
                                        <p:strVal val="visible"/>
                                      </p:to>
                                    </p:set>
                                    <p:animEffect transition="in" filter="randombar(horizontal)">
                                      <p:cBhvr>
                                        <p:cTn id="109" dur="500"/>
                                        <p:tgtEl>
                                          <p:spTgt spid="122"/>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Effect transition="in" filter="barn(inVertical)">
                                      <p:cBhvr>
                                        <p:cTn id="112" dur="500"/>
                                        <p:tgtEl>
                                          <p:spTgt spid="58"/>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barn(inVertical)">
                                      <p:cBhvr>
                                        <p:cTn id="115" dur="500"/>
                                        <p:tgtEl>
                                          <p:spTgt spid="54"/>
                                        </p:tgtEl>
                                      </p:cBhvr>
                                    </p:animEffect>
                                  </p:childTnLst>
                                </p:cTn>
                              </p:par>
                            </p:childTnLst>
                          </p:cTn>
                        </p:par>
                        <p:par>
                          <p:cTn id="116" fill="hold">
                            <p:stCondLst>
                              <p:cond delay="3250"/>
                            </p:stCondLst>
                            <p:childTnLst>
                              <p:par>
                                <p:cTn id="117" presetID="16" presetClass="entr" presetSubtype="2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barn(inVertical)">
                                      <p:cBhvr>
                                        <p:cTn id="119" dur="500"/>
                                        <p:tgtEl>
                                          <p:spTgt spid="60"/>
                                        </p:tgtEl>
                                      </p:cBhvr>
                                    </p:animEffect>
                                  </p:childTnLst>
                                </p:cTn>
                              </p:par>
                              <p:par>
                                <p:cTn id="120" presetID="53" presetClass="entr" presetSubtype="16" fill="hold" nodeType="withEffect">
                                  <p:stCondLst>
                                    <p:cond delay="0"/>
                                  </p:stCondLst>
                                  <p:childTnLst>
                                    <p:set>
                                      <p:cBhvr>
                                        <p:cTn id="121" dur="1" fill="hold">
                                          <p:stCondLst>
                                            <p:cond delay="0"/>
                                          </p:stCondLst>
                                        </p:cTn>
                                        <p:tgtEl>
                                          <p:spTgt spid="115"/>
                                        </p:tgtEl>
                                        <p:attrNameLst>
                                          <p:attrName>style.visibility</p:attrName>
                                        </p:attrNameLst>
                                      </p:cBhvr>
                                      <p:to>
                                        <p:strVal val="visible"/>
                                      </p:to>
                                    </p:set>
                                    <p:anim calcmode="lin" valueType="num">
                                      <p:cBhvr>
                                        <p:cTn id="122" dur="500" fill="hold"/>
                                        <p:tgtEl>
                                          <p:spTgt spid="115"/>
                                        </p:tgtEl>
                                        <p:attrNameLst>
                                          <p:attrName>ppt_w</p:attrName>
                                        </p:attrNameLst>
                                      </p:cBhvr>
                                      <p:tavLst>
                                        <p:tav tm="0">
                                          <p:val>
                                            <p:fltVal val="0"/>
                                          </p:val>
                                        </p:tav>
                                        <p:tav tm="100000">
                                          <p:val>
                                            <p:strVal val="#ppt_w"/>
                                          </p:val>
                                        </p:tav>
                                      </p:tavLst>
                                    </p:anim>
                                    <p:anim calcmode="lin" valueType="num">
                                      <p:cBhvr>
                                        <p:cTn id="123" dur="500" fill="hold"/>
                                        <p:tgtEl>
                                          <p:spTgt spid="115"/>
                                        </p:tgtEl>
                                        <p:attrNameLst>
                                          <p:attrName>ppt_h</p:attrName>
                                        </p:attrNameLst>
                                      </p:cBhvr>
                                      <p:tavLst>
                                        <p:tav tm="0">
                                          <p:val>
                                            <p:fltVal val="0"/>
                                          </p:val>
                                        </p:tav>
                                        <p:tav tm="100000">
                                          <p:val>
                                            <p:strVal val="#ppt_h"/>
                                          </p:val>
                                        </p:tav>
                                      </p:tavLst>
                                    </p:anim>
                                    <p:animEffect transition="in" filter="fade">
                                      <p:cBhvr>
                                        <p:cTn id="124" dur="500"/>
                                        <p:tgtEl>
                                          <p:spTgt spid="115"/>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123"/>
                                        </p:tgtEl>
                                        <p:attrNameLst>
                                          <p:attrName>style.visibility</p:attrName>
                                        </p:attrNameLst>
                                      </p:cBhvr>
                                      <p:to>
                                        <p:strVal val="visible"/>
                                      </p:to>
                                    </p:set>
                                    <p:animEffect transition="in" filter="randombar(horizontal)">
                                      <p:cBhvr>
                                        <p:cTn id="127" dur="500"/>
                                        <p:tgtEl>
                                          <p:spTgt spid="123"/>
                                        </p:tgtEl>
                                      </p:cBhvr>
                                    </p:animEffect>
                                  </p:childTnLst>
                                </p:cTn>
                              </p:par>
                              <p:par>
                                <p:cTn id="128" presetID="16" presetClass="entr" presetSubtype="21"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barn(inVertical)">
                                      <p:cBhvr>
                                        <p:cTn id="130" dur="500"/>
                                        <p:tgtEl>
                                          <p:spTgt spid="59"/>
                                        </p:tgtEl>
                                      </p:cBhvr>
                                    </p:animEffect>
                                  </p:childTnLst>
                                </p:cTn>
                              </p:par>
                              <p:par>
                                <p:cTn id="131" presetID="16" presetClass="entr" presetSubtype="21" fill="hold" grpId="0"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barn(inVertical)">
                                      <p:cBhvr>
                                        <p:cTn id="1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39" grpId="0" bldLvl="0" animBg="1"/>
      <p:bldP spid="40" grpId="0" bldLvl="0" animBg="1"/>
      <p:bldP spid="43" grpId="0" bldLvl="0" animBg="1"/>
      <p:bldP spid="44" grpId="0" bldLvl="0" animBg="1"/>
      <p:bldP spid="49" grpId="0"/>
      <p:bldP spid="50" grpId="0"/>
      <p:bldP spid="51" grpId="0"/>
      <p:bldP spid="54" grpId="0"/>
      <p:bldP spid="55" grpId="0"/>
      <p:bldP spid="56" grpId="0"/>
      <p:bldP spid="58" grpId="0"/>
      <p:bldP spid="59" grpId="0"/>
      <p:bldP spid="60" grpId="0"/>
      <p:bldP spid="105" grpId="0"/>
      <p:bldP spid="106" grpId="0"/>
      <p:bldP spid="107" grpId="0"/>
      <p:bldP spid="108" grpId="0"/>
      <p:bldP spid="121" grpId="0" bldLvl="0" animBg="1"/>
      <p:bldP spid="122" grpId="0" bldLvl="0" animBg="1"/>
      <p:bldP spid="123" grpId="0" bldLvl="0" animBg="1"/>
      <p:bldP spid="1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grpSp>
        <p:nvGrpSpPr>
          <p:cNvPr id="33" name="组合 32"/>
          <p:cNvGrpSpPr/>
          <p:nvPr/>
        </p:nvGrpSpPr>
        <p:grpSpPr bwMode="auto">
          <a:xfrm>
            <a:off x="1243084" y="1734821"/>
            <a:ext cx="1803400" cy="1805516"/>
            <a:chOff x="1003844" y="1472285"/>
            <a:chExt cx="1352926" cy="1352926"/>
          </a:xfrm>
        </p:grpSpPr>
        <p:sp>
          <p:nvSpPr>
            <p:cNvPr id="34"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16" name="TextBox 34"/>
            <p:cNvSpPr txBox="1"/>
            <p:nvPr/>
          </p:nvSpPr>
          <p:spPr>
            <a:xfrm>
              <a:off x="1202336" y="1811706"/>
              <a:ext cx="595954" cy="4339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35%</a:t>
              </a:r>
            </a:p>
          </p:txBody>
        </p:sp>
      </p:grpSp>
      <p:grpSp>
        <p:nvGrpSpPr>
          <p:cNvPr id="17" name="组合 16"/>
          <p:cNvGrpSpPr/>
          <p:nvPr/>
        </p:nvGrpSpPr>
        <p:grpSpPr bwMode="auto">
          <a:xfrm>
            <a:off x="1029089" y="3586903"/>
            <a:ext cx="2017184" cy="2019300"/>
            <a:chOff x="827584" y="2860726"/>
            <a:chExt cx="1512620" cy="1513898"/>
          </a:xfrm>
        </p:grpSpPr>
        <p:sp>
          <p:nvSpPr>
            <p:cNvPr id="37"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38" name="TextBox 37"/>
            <p:cNvSpPr txBox="1"/>
            <p:nvPr/>
          </p:nvSpPr>
          <p:spPr>
            <a:xfrm>
              <a:off x="1114871" y="3493898"/>
              <a:ext cx="595683" cy="434175"/>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50%</a:t>
              </a:r>
            </a:p>
          </p:txBody>
        </p:sp>
      </p:grpSp>
      <p:grpSp>
        <p:nvGrpSpPr>
          <p:cNvPr id="39" name="组合 38"/>
          <p:cNvGrpSpPr/>
          <p:nvPr/>
        </p:nvGrpSpPr>
        <p:grpSpPr bwMode="auto">
          <a:xfrm>
            <a:off x="3071884" y="1451187"/>
            <a:ext cx="2089149" cy="2089149"/>
            <a:chOff x="2375123" y="1258934"/>
            <a:chExt cx="1567555" cy="1566277"/>
          </a:xfrm>
        </p:grpSpPr>
        <p:sp>
          <p:nvSpPr>
            <p:cNvPr id="40"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23" name="TextBox 40"/>
            <p:cNvSpPr txBox="1"/>
            <p:nvPr/>
          </p:nvSpPr>
          <p:spPr>
            <a:xfrm>
              <a:off x="2915112" y="1698507"/>
              <a:ext cx="596052" cy="434178"/>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50%</a:t>
              </a:r>
            </a:p>
          </p:txBody>
        </p:sp>
      </p:grpSp>
      <p:grpSp>
        <p:nvGrpSpPr>
          <p:cNvPr id="42" name="组合 41"/>
          <p:cNvGrpSpPr/>
          <p:nvPr/>
        </p:nvGrpSpPr>
        <p:grpSpPr bwMode="auto">
          <a:xfrm>
            <a:off x="3071884" y="3586903"/>
            <a:ext cx="2302933" cy="2302933"/>
            <a:chOff x="2376067" y="2860726"/>
            <a:chExt cx="1727248" cy="1727248"/>
          </a:xfrm>
        </p:grpSpPr>
        <p:sp>
          <p:nvSpPr>
            <p:cNvPr id="43"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44" name="TextBox 43"/>
            <p:cNvSpPr txBox="1"/>
            <p:nvPr/>
          </p:nvSpPr>
          <p:spPr>
            <a:xfrm>
              <a:off x="2961870" y="3651323"/>
              <a:ext cx="595805" cy="4343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80%</a:t>
              </a:r>
            </a:p>
          </p:txBody>
        </p:sp>
      </p:grpSp>
      <p:grpSp>
        <p:nvGrpSpPr>
          <p:cNvPr id="47" name="组合 46"/>
          <p:cNvGrpSpPr/>
          <p:nvPr/>
        </p:nvGrpSpPr>
        <p:grpSpPr bwMode="auto">
          <a:xfrm>
            <a:off x="6126234" y="1817370"/>
            <a:ext cx="668867" cy="675217"/>
            <a:chOff x="4929188" y="1303338"/>
            <a:chExt cx="501650" cy="506412"/>
          </a:xfrm>
        </p:grpSpPr>
        <p:sp>
          <p:nvSpPr>
            <p:cNvPr id="48"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49" name="Freeform 7"/>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0"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1" name="组合 50"/>
          <p:cNvGrpSpPr/>
          <p:nvPr/>
        </p:nvGrpSpPr>
        <p:grpSpPr bwMode="auto">
          <a:xfrm>
            <a:off x="6119884" y="2820670"/>
            <a:ext cx="675216" cy="675217"/>
            <a:chOff x="1339850" y="2163763"/>
            <a:chExt cx="506413" cy="506412"/>
          </a:xfrm>
        </p:grpSpPr>
        <p:sp>
          <p:nvSpPr>
            <p:cNvPr id="52"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3" name="Freeform 14"/>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6" name="组合 55"/>
          <p:cNvGrpSpPr/>
          <p:nvPr/>
        </p:nvGrpSpPr>
        <p:grpSpPr bwMode="auto">
          <a:xfrm>
            <a:off x="6126234" y="3823970"/>
            <a:ext cx="668867" cy="675217"/>
            <a:chOff x="5093055" y="2766720"/>
            <a:chExt cx="501650" cy="506413"/>
          </a:xfrm>
        </p:grpSpPr>
        <p:sp>
          <p:nvSpPr>
            <p:cNvPr id="57"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9"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0" name="Freeform 24"/>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61" name="组合 60"/>
          <p:cNvGrpSpPr/>
          <p:nvPr/>
        </p:nvGrpSpPr>
        <p:grpSpPr bwMode="auto">
          <a:xfrm>
            <a:off x="6119884" y="4827270"/>
            <a:ext cx="675216" cy="675217"/>
            <a:chOff x="6137274" y="1900165"/>
            <a:chExt cx="506413" cy="506412"/>
          </a:xfrm>
        </p:grpSpPr>
        <p:sp>
          <p:nvSpPr>
            <p:cNvPr id="62"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sp>
        <p:nvSpPr>
          <p:cNvPr id="64" name="Text Box 11"/>
          <p:cNvSpPr txBox="1">
            <a:spLocks noChangeArrowheads="1"/>
          </p:cNvSpPr>
          <p:nvPr/>
        </p:nvSpPr>
        <p:spPr bwMode="auto">
          <a:xfrm>
            <a:off x="6987718" y="1717887"/>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5" name="Text Box 11"/>
          <p:cNvSpPr txBox="1">
            <a:spLocks noChangeArrowheads="1"/>
          </p:cNvSpPr>
          <p:nvPr/>
        </p:nvSpPr>
        <p:spPr bwMode="auto">
          <a:xfrm>
            <a:off x="6987718" y="2765637"/>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6" name="Text Box 11"/>
          <p:cNvSpPr txBox="1">
            <a:spLocks noChangeArrowheads="1"/>
          </p:cNvSpPr>
          <p:nvPr/>
        </p:nvSpPr>
        <p:spPr bwMode="auto">
          <a:xfrm>
            <a:off x="6987718" y="3811270"/>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7" name="Text Box 11"/>
          <p:cNvSpPr txBox="1">
            <a:spLocks noChangeArrowheads="1"/>
          </p:cNvSpPr>
          <p:nvPr/>
        </p:nvSpPr>
        <p:spPr bwMode="auto">
          <a:xfrm>
            <a:off x="6987718" y="4859021"/>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4" name="矩形 2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26" name="直接连接符 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45" name="文本框 4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46" name="矩形 4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300" fill="hold"/>
                                        <p:tgtEl>
                                          <p:spTgt spid="33"/>
                                        </p:tgtEl>
                                        <p:attrNameLst>
                                          <p:attrName>ppt_x</p:attrName>
                                        </p:attrNameLst>
                                      </p:cBhvr>
                                      <p:tavLst>
                                        <p:tav tm="0">
                                          <p:val>
                                            <p:strVal val="0-#ppt_w/2"/>
                                          </p:val>
                                        </p:tav>
                                        <p:tav tm="100000">
                                          <p:val>
                                            <p:strVal val="#ppt_x"/>
                                          </p:val>
                                        </p:tav>
                                      </p:tavLst>
                                    </p:anim>
                                    <p:anim calcmode="lin" valueType="num">
                                      <p:cBhvr additive="base">
                                        <p:cTn id="8" dur="3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300" fill="hold"/>
                                        <p:tgtEl>
                                          <p:spTgt spid="17"/>
                                        </p:tgtEl>
                                        <p:attrNameLst>
                                          <p:attrName>ppt_x</p:attrName>
                                        </p:attrNameLst>
                                      </p:cBhvr>
                                      <p:tavLst>
                                        <p:tav tm="0">
                                          <p:val>
                                            <p:strVal val="0-#ppt_w/2"/>
                                          </p:val>
                                        </p:tav>
                                        <p:tav tm="100000">
                                          <p:val>
                                            <p:strVal val="#ppt_x"/>
                                          </p:val>
                                        </p:tav>
                                      </p:tavLst>
                                    </p:anim>
                                    <p:anim calcmode="lin" valueType="num">
                                      <p:cBhvr additive="base">
                                        <p:cTn id="13" dur="3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300" fill="hold"/>
                                        <p:tgtEl>
                                          <p:spTgt spid="39"/>
                                        </p:tgtEl>
                                        <p:attrNameLst>
                                          <p:attrName>ppt_x</p:attrName>
                                        </p:attrNameLst>
                                      </p:cBhvr>
                                      <p:tavLst>
                                        <p:tav tm="0">
                                          <p:val>
                                            <p:strVal val="1+#ppt_w/2"/>
                                          </p:val>
                                        </p:tav>
                                        <p:tav tm="100000">
                                          <p:val>
                                            <p:strVal val="#ppt_x"/>
                                          </p:val>
                                        </p:tav>
                                      </p:tavLst>
                                    </p:anim>
                                    <p:anim calcmode="lin" valueType="num">
                                      <p:cBhvr additive="base">
                                        <p:cTn id="18" dur="300" fill="hold"/>
                                        <p:tgtEl>
                                          <p:spTgt spid="3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300" fill="hold"/>
                                        <p:tgtEl>
                                          <p:spTgt spid="42"/>
                                        </p:tgtEl>
                                        <p:attrNameLst>
                                          <p:attrName>ppt_x</p:attrName>
                                        </p:attrNameLst>
                                      </p:cBhvr>
                                      <p:tavLst>
                                        <p:tav tm="0">
                                          <p:val>
                                            <p:strVal val="1+#ppt_w/2"/>
                                          </p:val>
                                        </p:tav>
                                        <p:tav tm="100000">
                                          <p:val>
                                            <p:strVal val="#ppt_x"/>
                                          </p:val>
                                        </p:tav>
                                      </p:tavLst>
                                    </p:anim>
                                    <p:anim calcmode="lin" valueType="num">
                                      <p:cBhvr additive="base">
                                        <p:cTn id="23" dur="300" fill="hold"/>
                                        <p:tgtEl>
                                          <p:spTgt spid="4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par>
                                <p:cTn id="35" presetID="53" presetClass="entr" presetSubtype="16"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300" fill="hold"/>
                                        <p:tgtEl>
                                          <p:spTgt spid="64"/>
                                        </p:tgtEl>
                                        <p:attrNameLst>
                                          <p:attrName>ppt_x</p:attrName>
                                        </p:attrNameLst>
                                      </p:cBhvr>
                                      <p:tavLst>
                                        <p:tav tm="0">
                                          <p:val>
                                            <p:strVal val="1+#ppt_w/2"/>
                                          </p:val>
                                        </p:tav>
                                        <p:tav tm="100000">
                                          <p:val>
                                            <p:strVal val="#ppt_x"/>
                                          </p:val>
                                        </p:tav>
                                      </p:tavLst>
                                    </p:anim>
                                    <p:anim calcmode="lin" valueType="num">
                                      <p:cBhvr additive="base">
                                        <p:cTn id="49" dur="3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300" fill="hold"/>
                                        <p:tgtEl>
                                          <p:spTgt spid="65"/>
                                        </p:tgtEl>
                                        <p:attrNameLst>
                                          <p:attrName>ppt_x</p:attrName>
                                        </p:attrNameLst>
                                      </p:cBhvr>
                                      <p:tavLst>
                                        <p:tav tm="0">
                                          <p:val>
                                            <p:strVal val="1+#ppt_w/2"/>
                                          </p:val>
                                        </p:tav>
                                        <p:tav tm="100000">
                                          <p:val>
                                            <p:strVal val="#ppt_x"/>
                                          </p:val>
                                        </p:tav>
                                      </p:tavLst>
                                    </p:anim>
                                    <p:anim calcmode="lin" valueType="num">
                                      <p:cBhvr additive="base">
                                        <p:cTn id="54" dur="300" fill="hold"/>
                                        <p:tgtEl>
                                          <p:spTgt spid="65"/>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300" fill="hold"/>
                                        <p:tgtEl>
                                          <p:spTgt spid="66"/>
                                        </p:tgtEl>
                                        <p:attrNameLst>
                                          <p:attrName>ppt_x</p:attrName>
                                        </p:attrNameLst>
                                      </p:cBhvr>
                                      <p:tavLst>
                                        <p:tav tm="0">
                                          <p:val>
                                            <p:strVal val="1+#ppt_w/2"/>
                                          </p:val>
                                        </p:tav>
                                        <p:tav tm="100000">
                                          <p:val>
                                            <p:strVal val="#ppt_x"/>
                                          </p:val>
                                        </p:tav>
                                      </p:tavLst>
                                    </p:anim>
                                    <p:anim calcmode="lin" valueType="num">
                                      <p:cBhvr additive="base">
                                        <p:cTn id="59" dur="300" fill="hold"/>
                                        <p:tgtEl>
                                          <p:spTgt spid="66"/>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300" fill="hold"/>
                                        <p:tgtEl>
                                          <p:spTgt spid="67"/>
                                        </p:tgtEl>
                                        <p:attrNameLst>
                                          <p:attrName>ppt_x</p:attrName>
                                        </p:attrNameLst>
                                      </p:cBhvr>
                                      <p:tavLst>
                                        <p:tav tm="0">
                                          <p:val>
                                            <p:strVal val="1+#ppt_w/2"/>
                                          </p:val>
                                        </p:tav>
                                        <p:tav tm="100000">
                                          <p:val>
                                            <p:strVal val="#ppt_x"/>
                                          </p:val>
                                        </p:tav>
                                      </p:tavLst>
                                    </p:anim>
                                    <p:anim calcmode="lin" valueType="num">
                                      <p:cBhvr additive="base">
                                        <p:cTn id="64"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8" name="Group 22"/>
          <p:cNvGrpSpPr/>
          <p:nvPr/>
        </p:nvGrpSpPr>
        <p:grpSpPr>
          <a:xfrm>
            <a:off x="808610" y="2084852"/>
            <a:ext cx="509757" cy="3119848"/>
            <a:chOff x="1461672" y="2210578"/>
            <a:chExt cx="509757" cy="3119848"/>
          </a:xfrm>
          <a:solidFill>
            <a:schemeClr val="bg1">
              <a:lumMod val="85000"/>
            </a:schemeClr>
          </a:solidFill>
        </p:grpSpPr>
        <p:sp>
          <p:nvSpPr>
            <p:cNvPr id="9" name="Rectangle 23"/>
            <p:cNvSpPr>
              <a:spLocks noChangeArrowheads="1"/>
            </p:cNvSpPr>
            <p:nvPr/>
          </p:nvSpPr>
          <p:spPr bwMode="auto">
            <a:xfrm>
              <a:off x="146167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 name="Rectangle 24"/>
            <p:cNvSpPr>
              <a:spLocks noChangeArrowheads="1"/>
            </p:cNvSpPr>
            <p:nvPr/>
          </p:nvSpPr>
          <p:spPr bwMode="auto">
            <a:xfrm>
              <a:off x="146167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1"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2"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3" name="Freeform 31"/>
          <p:cNvSpPr/>
          <p:nvPr/>
        </p:nvSpPr>
        <p:spPr bwMode="auto">
          <a:xfrm>
            <a:off x="803940" y="4005973"/>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4" name="Group 8"/>
          <p:cNvGrpSpPr/>
          <p:nvPr/>
        </p:nvGrpSpPr>
        <p:grpSpPr>
          <a:xfrm>
            <a:off x="806858" y="4050303"/>
            <a:ext cx="637344" cy="1154395"/>
            <a:chOff x="806257" y="3985529"/>
            <a:chExt cx="637344" cy="1154395"/>
          </a:xfrm>
          <a:solidFill>
            <a:srgbClr val="17324B"/>
          </a:solidFill>
        </p:grpSpPr>
        <p:grpSp>
          <p:nvGrpSpPr>
            <p:cNvPr id="15" name="Group 28"/>
            <p:cNvGrpSpPr/>
            <p:nvPr/>
          </p:nvGrpSpPr>
          <p:grpSpPr>
            <a:xfrm>
              <a:off x="808009" y="4819356"/>
              <a:ext cx="635592" cy="320568"/>
              <a:chOff x="5311610" y="4117494"/>
              <a:chExt cx="576000" cy="290513"/>
            </a:xfrm>
            <a:grpFill/>
          </p:grpSpPr>
          <p:sp>
            <p:nvSpPr>
              <p:cNvPr id="16"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8" name="Rectangle 30"/>
            <p:cNvSpPr>
              <a:spLocks noChangeArrowheads="1"/>
            </p:cNvSpPr>
            <p:nvPr/>
          </p:nvSpPr>
          <p:spPr bwMode="auto">
            <a:xfrm>
              <a:off x="806257" y="4283326"/>
              <a:ext cx="509757" cy="586154"/>
            </a:xfrm>
            <a:prstGeom prst="rect">
              <a:avLst/>
            </a:prstGeom>
            <a:grpFill/>
            <a:ln>
              <a:noFill/>
            </a:ln>
          </p:spPr>
          <p:txBody>
            <a:bodyPr vert="horz" wrap="square" lIns="91440" tIns="45720" rIns="91440" bIns="45720" numCol="1" anchor="t" anchorCtr="0" compatLnSpc="1"/>
            <a:lstStyle/>
            <a:p>
              <a:endParaRPr lang="id-ID" dirty="0"/>
            </a:p>
          </p:txBody>
        </p:sp>
        <p:sp>
          <p:nvSpPr>
            <p:cNvPr id="19"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grpSp>
        <p:nvGrpSpPr>
          <p:cNvPr id="20" name="Group 35"/>
          <p:cNvGrpSpPr/>
          <p:nvPr/>
        </p:nvGrpSpPr>
        <p:grpSpPr>
          <a:xfrm>
            <a:off x="1539098" y="2084852"/>
            <a:ext cx="509757" cy="3119848"/>
            <a:chOff x="2192160" y="2210578"/>
            <a:chExt cx="509757" cy="3119848"/>
          </a:xfrm>
          <a:solidFill>
            <a:schemeClr val="bg1">
              <a:lumMod val="85000"/>
            </a:schemeClr>
          </a:solidFill>
        </p:grpSpPr>
        <p:sp>
          <p:nvSpPr>
            <p:cNvPr id="21" name="Rectangle 36"/>
            <p:cNvSpPr>
              <a:spLocks noChangeArrowheads="1"/>
            </p:cNvSpPr>
            <p:nvPr/>
          </p:nvSpPr>
          <p:spPr bwMode="auto">
            <a:xfrm>
              <a:off x="219216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22" name="Rectangle 37"/>
            <p:cNvSpPr>
              <a:spLocks noChangeArrowheads="1"/>
            </p:cNvSpPr>
            <p:nvPr/>
          </p:nvSpPr>
          <p:spPr bwMode="auto">
            <a:xfrm>
              <a:off x="219216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23"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24"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25" name="Freeform 42"/>
          <p:cNvSpPr/>
          <p:nvPr/>
        </p:nvSpPr>
        <p:spPr bwMode="auto">
          <a:xfrm>
            <a:off x="1534428" y="440558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26" name="Group 7"/>
          <p:cNvGrpSpPr/>
          <p:nvPr/>
        </p:nvGrpSpPr>
        <p:grpSpPr>
          <a:xfrm>
            <a:off x="1409756" y="4449909"/>
            <a:ext cx="764932" cy="754788"/>
            <a:chOff x="1409156" y="4385136"/>
            <a:chExt cx="764932" cy="754788"/>
          </a:xfrm>
          <a:solidFill>
            <a:srgbClr val="5A0000"/>
          </a:solidFill>
        </p:grpSpPr>
        <p:sp>
          <p:nvSpPr>
            <p:cNvPr id="27" name="Rectangle 41"/>
            <p:cNvSpPr>
              <a:spLocks noChangeArrowheads="1"/>
            </p:cNvSpPr>
            <p:nvPr/>
          </p:nvSpPr>
          <p:spPr bwMode="auto">
            <a:xfrm>
              <a:off x="1536745" y="4671028"/>
              <a:ext cx="509757" cy="198451"/>
            </a:xfrm>
            <a:prstGeom prst="rect">
              <a:avLst/>
            </a:prstGeom>
            <a:grpFill/>
            <a:ln>
              <a:noFill/>
            </a:ln>
          </p:spPr>
          <p:txBody>
            <a:bodyPr vert="horz" wrap="square" lIns="91440" tIns="45720" rIns="91440" bIns="45720" numCol="1" anchor="t" anchorCtr="0" compatLnSpc="1"/>
            <a:lstStyle/>
            <a:p>
              <a:endParaRPr lang="id-ID"/>
            </a:p>
          </p:txBody>
        </p:sp>
        <p:sp>
          <p:nvSpPr>
            <p:cNvPr id="28"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29" name="Group 44"/>
            <p:cNvGrpSpPr/>
            <p:nvPr/>
          </p:nvGrpSpPr>
          <p:grpSpPr>
            <a:xfrm>
              <a:off x="1409156" y="4819356"/>
              <a:ext cx="764932" cy="320568"/>
              <a:chOff x="5856396" y="4117494"/>
              <a:chExt cx="693213" cy="290513"/>
            </a:xfrm>
            <a:grpFill/>
          </p:grpSpPr>
          <p:sp>
            <p:nvSpPr>
              <p:cNvPr id="30"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3" name="Group 48"/>
          <p:cNvGrpSpPr/>
          <p:nvPr/>
        </p:nvGrpSpPr>
        <p:grpSpPr>
          <a:xfrm>
            <a:off x="2260248" y="2084852"/>
            <a:ext cx="509757" cy="3119848"/>
            <a:chOff x="2913310" y="2210578"/>
            <a:chExt cx="509757" cy="3119848"/>
          </a:xfrm>
          <a:solidFill>
            <a:schemeClr val="bg1">
              <a:lumMod val="85000"/>
            </a:schemeClr>
          </a:solidFill>
        </p:grpSpPr>
        <p:sp>
          <p:nvSpPr>
            <p:cNvPr id="34" name="Rectangle 49"/>
            <p:cNvSpPr>
              <a:spLocks noChangeArrowheads="1"/>
            </p:cNvSpPr>
            <p:nvPr/>
          </p:nvSpPr>
          <p:spPr bwMode="auto">
            <a:xfrm>
              <a:off x="29133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35" name="Rectangle 50"/>
            <p:cNvSpPr>
              <a:spLocks noChangeArrowheads="1"/>
            </p:cNvSpPr>
            <p:nvPr/>
          </p:nvSpPr>
          <p:spPr bwMode="auto">
            <a:xfrm>
              <a:off x="29133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36"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37"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38" name="Freeform 55"/>
          <p:cNvSpPr/>
          <p:nvPr/>
        </p:nvSpPr>
        <p:spPr bwMode="auto">
          <a:xfrm>
            <a:off x="2255579" y="347646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39" name="Group 9"/>
          <p:cNvGrpSpPr/>
          <p:nvPr/>
        </p:nvGrpSpPr>
        <p:grpSpPr>
          <a:xfrm>
            <a:off x="2130907" y="3520793"/>
            <a:ext cx="764932" cy="1683904"/>
            <a:chOff x="2130307" y="3456020"/>
            <a:chExt cx="764932" cy="1683904"/>
          </a:xfrm>
          <a:solidFill>
            <a:srgbClr val="17324B"/>
          </a:solidFill>
        </p:grpSpPr>
        <p:sp>
          <p:nvSpPr>
            <p:cNvPr id="40" name="Rectangle 54"/>
            <p:cNvSpPr>
              <a:spLocks noChangeArrowheads="1"/>
            </p:cNvSpPr>
            <p:nvPr/>
          </p:nvSpPr>
          <p:spPr bwMode="auto">
            <a:xfrm>
              <a:off x="2257894" y="3753816"/>
              <a:ext cx="509757" cy="1115664"/>
            </a:xfrm>
            <a:prstGeom prst="rect">
              <a:avLst/>
            </a:prstGeom>
            <a:grpFill/>
            <a:ln>
              <a:noFill/>
            </a:ln>
          </p:spPr>
          <p:txBody>
            <a:bodyPr vert="horz" wrap="square" lIns="91440" tIns="45720" rIns="91440" bIns="45720" numCol="1" anchor="t" anchorCtr="0" compatLnSpc="1"/>
            <a:lstStyle/>
            <a:p>
              <a:endParaRPr lang="id-ID"/>
            </a:p>
          </p:txBody>
        </p:sp>
        <p:sp>
          <p:nvSpPr>
            <p:cNvPr id="42"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43" name="Group 57"/>
            <p:cNvGrpSpPr/>
            <p:nvPr/>
          </p:nvGrpSpPr>
          <p:grpSpPr>
            <a:xfrm>
              <a:off x="2130307" y="4819356"/>
              <a:ext cx="764932" cy="320568"/>
              <a:chOff x="6509932" y="4117494"/>
              <a:chExt cx="693213" cy="290513"/>
            </a:xfrm>
            <a:grpFill/>
          </p:grpSpPr>
          <p:sp>
            <p:nvSpPr>
              <p:cNvPr id="44"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47" name="Group 61"/>
          <p:cNvGrpSpPr/>
          <p:nvPr/>
        </p:nvGrpSpPr>
        <p:grpSpPr>
          <a:xfrm>
            <a:off x="2979644" y="2084852"/>
            <a:ext cx="509757" cy="3119848"/>
            <a:chOff x="3632707" y="2210578"/>
            <a:chExt cx="509757" cy="3119848"/>
          </a:xfrm>
          <a:solidFill>
            <a:schemeClr val="bg1">
              <a:lumMod val="85000"/>
            </a:schemeClr>
          </a:solidFill>
        </p:grpSpPr>
        <p:sp>
          <p:nvSpPr>
            <p:cNvPr id="48" name="Rectangle 62"/>
            <p:cNvSpPr>
              <a:spLocks noChangeArrowheads="1"/>
            </p:cNvSpPr>
            <p:nvPr/>
          </p:nvSpPr>
          <p:spPr bwMode="auto">
            <a:xfrm>
              <a:off x="3632707"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49" name="Rectangle 63"/>
            <p:cNvSpPr>
              <a:spLocks noChangeArrowheads="1"/>
            </p:cNvSpPr>
            <p:nvPr/>
          </p:nvSpPr>
          <p:spPr bwMode="auto">
            <a:xfrm>
              <a:off x="3632707"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50"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51"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52" name="Freeform 69"/>
          <p:cNvSpPr/>
          <p:nvPr/>
        </p:nvSpPr>
        <p:spPr bwMode="auto">
          <a:xfrm>
            <a:off x="2974975" y="27759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53" name="Group 4"/>
          <p:cNvGrpSpPr/>
          <p:nvPr/>
        </p:nvGrpSpPr>
        <p:grpSpPr>
          <a:xfrm>
            <a:off x="2850304" y="2820313"/>
            <a:ext cx="764932" cy="2384385"/>
            <a:chOff x="2849704" y="2755539"/>
            <a:chExt cx="764932" cy="2384385"/>
          </a:xfrm>
          <a:solidFill>
            <a:srgbClr val="5A0000"/>
          </a:solidFill>
        </p:grpSpPr>
        <p:sp>
          <p:nvSpPr>
            <p:cNvPr id="54" name="Rectangle 67"/>
            <p:cNvSpPr>
              <a:spLocks noChangeArrowheads="1"/>
            </p:cNvSpPr>
            <p:nvPr/>
          </p:nvSpPr>
          <p:spPr bwMode="auto">
            <a:xfrm>
              <a:off x="2977292" y="3053336"/>
              <a:ext cx="509757" cy="1816144"/>
            </a:xfrm>
            <a:prstGeom prst="rect">
              <a:avLst/>
            </a:prstGeom>
            <a:grpFill/>
            <a:ln>
              <a:noFill/>
            </a:ln>
          </p:spPr>
          <p:txBody>
            <a:bodyPr vert="horz" wrap="square" lIns="91440" tIns="45720" rIns="91440" bIns="45720" numCol="1" anchor="t" anchorCtr="0" compatLnSpc="1"/>
            <a:lstStyle/>
            <a:p>
              <a:endParaRPr lang="id-ID"/>
            </a:p>
          </p:txBody>
        </p:sp>
        <p:sp>
          <p:nvSpPr>
            <p:cNvPr id="55"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56" name="Group 73"/>
            <p:cNvGrpSpPr/>
            <p:nvPr/>
          </p:nvGrpSpPr>
          <p:grpSpPr>
            <a:xfrm>
              <a:off x="2849704" y="4819356"/>
              <a:ext cx="764932" cy="320568"/>
              <a:chOff x="7161880" y="4117494"/>
              <a:chExt cx="693213" cy="290513"/>
            </a:xfrm>
            <a:grpFill/>
          </p:grpSpPr>
          <p:sp>
            <p:nvSpPr>
              <p:cNvPr id="57"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60" name="Group 77"/>
          <p:cNvGrpSpPr/>
          <p:nvPr/>
        </p:nvGrpSpPr>
        <p:grpSpPr>
          <a:xfrm>
            <a:off x="3697290" y="2084852"/>
            <a:ext cx="509757" cy="3119848"/>
            <a:chOff x="4350352" y="2210578"/>
            <a:chExt cx="509757" cy="3119848"/>
          </a:xfrm>
          <a:solidFill>
            <a:srgbClr val="D9D9D9"/>
          </a:solidFill>
        </p:grpSpPr>
        <p:sp>
          <p:nvSpPr>
            <p:cNvPr id="61" name="Rectangle 78"/>
            <p:cNvSpPr>
              <a:spLocks noChangeArrowheads="1"/>
            </p:cNvSpPr>
            <p:nvPr/>
          </p:nvSpPr>
          <p:spPr bwMode="auto">
            <a:xfrm>
              <a:off x="435035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62" name="Rectangle 79"/>
            <p:cNvSpPr>
              <a:spLocks noChangeArrowheads="1"/>
            </p:cNvSpPr>
            <p:nvPr/>
          </p:nvSpPr>
          <p:spPr bwMode="auto">
            <a:xfrm>
              <a:off x="435035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63"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64"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grpSp>
        <p:nvGrpSpPr>
          <p:cNvPr id="65" name="Group 82"/>
          <p:cNvGrpSpPr/>
          <p:nvPr/>
        </p:nvGrpSpPr>
        <p:grpSpPr>
          <a:xfrm>
            <a:off x="3569218" y="2096916"/>
            <a:ext cx="764932" cy="3119847"/>
            <a:chOff x="4221011" y="2210578"/>
            <a:chExt cx="764932" cy="3119846"/>
          </a:xfrm>
          <a:solidFill>
            <a:srgbClr val="17324B"/>
          </a:solidFill>
        </p:grpSpPr>
        <p:sp>
          <p:nvSpPr>
            <p:cNvPr id="66" name="Rectangle 83"/>
            <p:cNvSpPr>
              <a:spLocks noChangeArrowheads="1"/>
            </p:cNvSpPr>
            <p:nvPr/>
          </p:nvSpPr>
          <p:spPr bwMode="auto">
            <a:xfrm>
              <a:off x="4348600" y="2508374"/>
              <a:ext cx="509757" cy="2551606"/>
            </a:xfrm>
            <a:prstGeom prst="rect">
              <a:avLst/>
            </a:prstGeom>
            <a:grpFill/>
            <a:ln>
              <a:noFill/>
            </a:ln>
          </p:spPr>
          <p:txBody>
            <a:bodyPr vert="horz" wrap="square" lIns="91440" tIns="45720" rIns="91440" bIns="45720" numCol="1" anchor="t" anchorCtr="0" compatLnSpc="1"/>
            <a:lstStyle/>
            <a:p>
              <a:endParaRPr lang="id-ID"/>
            </a:p>
          </p:txBody>
        </p:sp>
        <p:sp>
          <p:nvSpPr>
            <p:cNvPr id="67"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68" name="Group 90"/>
            <p:cNvGrpSpPr/>
            <p:nvPr/>
          </p:nvGrpSpPr>
          <p:grpSpPr>
            <a:xfrm>
              <a:off x="4221011" y="5009856"/>
              <a:ext cx="764932" cy="320568"/>
              <a:chOff x="7812240" y="4117494"/>
              <a:chExt cx="693213" cy="290513"/>
            </a:xfrm>
            <a:grpFill/>
          </p:grpSpPr>
          <p:sp>
            <p:nvSpPr>
              <p:cNvPr id="69"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72" name="Group 106"/>
          <p:cNvGrpSpPr/>
          <p:nvPr/>
        </p:nvGrpSpPr>
        <p:grpSpPr>
          <a:xfrm>
            <a:off x="4418440" y="2084852"/>
            <a:ext cx="509757" cy="3119848"/>
            <a:chOff x="5071502" y="2210578"/>
            <a:chExt cx="509757" cy="3119848"/>
          </a:xfrm>
          <a:solidFill>
            <a:schemeClr val="bg1">
              <a:lumMod val="85000"/>
            </a:schemeClr>
          </a:solidFill>
        </p:grpSpPr>
        <p:sp>
          <p:nvSpPr>
            <p:cNvPr id="73" name="Rectangle 107"/>
            <p:cNvSpPr>
              <a:spLocks noChangeArrowheads="1"/>
            </p:cNvSpPr>
            <p:nvPr/>
          </p:nvSpPr>
          <p:spPr bwMode="auto">
            <a:xfrm>
              <a:off x="507150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74" name="Rectangle 108"/>
            <p:cNvSpPr>
              <a:spLocks noChangeArrowheads="1"/>
            </p:cNvSpPr>
            <p:nvPr/>
          </p:nvSpPr>
          <p:spPr bwMode="auto">
            <a:xfrm>
              <a:off x="507150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75"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76"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77" name="Freeform 113"/>
          <p:cNvSpPr/>
          <p:nvPr/>
        </p:nvSpPr>
        <p:spPr bwMode="auto">
          <a:xfrm>
            <a:off x="4413771" y="315105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78" name="Group 3"/>
          <p:cNvGrpSpPr/>
          <p:nvPr/>
        </p:nvGrpSpPr>
        <p:grpSpPr>
          <a:xfrm>
            <a:off x="4289099" y="3195383"/>
            <a:ext cx="764932" cy="2009315"/>
            <a:chOff x="4288499" y="3130610"/>
            <a:chExt cx="764932" cy="2009314"/>
          </a:xfrm>
          <a:solidFill>
            <a:srgbClr val="5A0000"/>
          </a:solidFill>
        </p:grpSpPr>
        <p:sp>
          <p:nvSpPr>
            <p:cNvPr id="79" name="Rectangle 112"/>
            <p:cNvSpPr>
              <a:spLocks noChangeArrowheads="1"/>
            </p:cNvSpPr>
            <p:nvPr/>
          </p:nvSpPr>
          <p:spPr bwMode="auto">
            <a:xfrm>
              <a:off x="4416086" y="3428406"/>
              <a:ext cx="509757" cy="1441073"/>
            </a:xfrm>
            <a:prstGeom prst="rect">
              <a:avLst/>
            </a:prstGeom>
            <a:grpFill/>
            <a:ln>
              <a:noFill/>
            </a:ln>
          </p:spPr>
          <p:txBody>
            <a:bodyPr vert="horz" wrap="square" lIns="91440" tIns="45720" rIns="91440" bIns="45720" numCol="1" anchor="t" anchorCtr="0" compatLnSpc="1"/>
            <a:lstStyle/>
            <a:p>
              <a:endParaRPr lang="id-ID"/>
            </a:p>
          </p:txBody>
        </p:sp>
        <p:sp>
          <p:nvSpPr>
            <p:cNvPr id="80"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81" name="Group 115"/>
            <p:cNvGrpSpPr/>
            <p:nvPr/>
          </p:nvGrpSpPr>
          <p:grpSpPr>
            <a:xfrm>
              <a:off x="4288499" y="4819356"/>
              <a:ext cx="764932" cy="320568"/>
              <a:chOff x="8465776" y="4117494"/>
              <a:chExt cx="693213" cy="290513"/>
            </a:xfrm>
            <a:grpFill/>
          </p:grpSpPr>
          <p:sp>
            <p:nvSpPr>
              <p:cNvPr id="82"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85" name="Group 119"/>
          <p:cNvGrpSpPr/>
          <p:nvPr/>
        </p:nvGrpSpPr>
        <p:grpSpPr>
          <a:xfrm>
            <a:off x="5137836" y="2084852"/>
            <a:ext cx="509757" cy="3119848"/>
            <a:chOff x="5790899" y="2210578"/>
            <a:chExt cx="509757" cy="3119848"/>
          </a:xfrm>
          <a:solidFill>
            <a:schemeClr val="bg1">
              <a:lumMod val="85000"/>
            </a:schemeClr>
          </a:solidFill>
        </p:grpSpPr>
        <p:sp>
          <p:nvSpPr>
            <p:cNvPr id="86" name="Rectangle 120"/>
            <p:cNvSpPr>
              <a:spLocks noChangeArrowheads="1"/>
            </p:cNvSpPr>
            <p:nvPr/>
          </p:nvSpPr>
          <p:spPr bwMode="auto">
            <a:xfrm>
              <a:off x="5790899"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87" name="Rectangle 121"/>
            <p:cNvSpPr>
              <a:spLocks noChangeArrowheads="1"/>
            </p:cNvSpPr>
            <p:nvPr/>
          </p:nvSpPr>
          <p:spPr bwMode="auto">
            <a:xfrm>
              <a:off x="5790899"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88"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89"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90" name="Freeform 126"/>
          <p:cNvSpPr/>
          <p:nvPr/>
        </p:nvSpPr>
        <p:spPr bwMode="auto">
          <a:xfrm>
            <a:off x="5133167" y="25064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91" name="Group 2"/>
          <p:cNvGrpSpPr/>
          <p:nvPr/>
        </p:nvGrpSpPr>
        <p:grpSpPr>
          <a:xfrm>
            <a:off x="5008496" y="2550813"/>
            <a:ext cx="764932" cy="2653884"/>
            <a:chOff x="5007896" y="2486040"/>
            <a:chExt cx="764932" cy="2653884"/>
          </a:xfrm>
          <a:solidFill>
            <a:srgbClr val="17324B"/>
          </a:solidFill>
        </p:grpSpPr>
        <p:sp>
          <p:nvSpPr>
            <p:cNvPr id="92" name="Rectangle 125"/>
            <p:cNvSpPr>
              <a:spLocks noChangeArrowheads="1"/>
            </p:cNvSpPr>
            <p:nvPr/>
          </p:nvSpPr>
          <p:spPr bwMode="auto">
            <a:xfrm>
              <a:off x="5135484" y="2768069"/>
              <a:ext cx="509757" cy="2101409"/>
            </a:xfrm>
            <a:prstGeom prst="rect">
              <a:avLst/>
            </a:prstGeom>
            <a:grpFill/>
            <a:ln>
              <a:noFill/>
            </a:ln>
          </p:spPr>
          <p:txBody>
            <a:bodyPr vert="horz" wrap="square" lIns="91440" tIns="45720" rIns="91440" bIns="45720" numCol="1" anchor="t" anchorCtr="0" compatLnSpc="1"/>
            <a:lstStyle/>
            <a:p>
              <a:endParaRPr lang="id-ID"/>
            </a:p>
          </p:txBody>
        </p:sp>
        <p:sp>
          <p:nvSpPr>
            <p:cNvPr id="93"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94" name="Group 128"/>
            <p:cNvGrpSpPr/>
            <p:nvPr/>
          </p:nvGrpSpPr>
          <p:grpSpPr>
            <a:xfrm>
              <a:off x="5007896" y="4819356"/>
              <a:ext cx="764932" cy="320568"/>
              <a:chOff x="9117724" y="4117494"/>
              <a:chExt cx="693213" cy="290513"/>
            </a:xfrm>
            <a:grpFill/>
          </p:grpSpPr>
          <p:sp>
            <p:nvSpPr>
              <p:cNvPr id="95"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6"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98" name="Group 132"/>
          <p:cNvGrpSpPr/>
          <p:nvPr/>
        </p:nvGrpSpPr>
        <p:grpSpPr>
          <a:xfrm>
            <a:off x="5849648" y="2084852"/>
            <a:ext cx="509757" cy="3119848"/>
            <a:chOff x="6502710" y="2210578"/>
            <a:chExt cx="509757" cy="3119848"/>
          </a:xfrm>
          <a:solidFill>
            <a:schemeClr val="bg1">
              <a:lumMod val="85000"/>
            </a:schemeClr>
          </a:solidFill>
        </p:grpSpPr>
        <p:sp>
          <p:nvSpPr>
            <p:cNvPr id="99" name="Rectangle 133"/>
            <p:cNvSpPr>
              <a:spLocks noChangeArrowheads="1"/>
            </p:cNvSpPr>
            <p:nvPr/>
          </p:nvSpPr>
          <p:spPr bwMode="auto">
            <a:xfrm>
              <a:off x="65027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0" name="Rectangle 134"/>
            <p:cNvSpPr>
              <a:spLocks noChangeArrowheads="1"/>
            </p:cNvSpPr>
            <p:nvPr/>
          </p:nvSpPr>
          <p:spPr bwMode="auto">
            <a:xfrm>
              <a:off x="65027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01"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02"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03" name="Freeform 139"/>
          <p:cNvSpPr/>
          <p:nvPr/>
        </p:nvSpPr>
        <p:spPr bwMode="auto">
          <a:xfrm>
            <a:off x="5844979" y="365632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04" name="Group 1"/>
          <p:cNvGrpSpPr/>
          <p:nvPr/>
        </p:nvGrpSpPr>
        <p:grpSpPr>
          <a:xfrm>
            <a:off x="5720308" y="3700653"/>
            <a:ext cx="637345" cy="1504045"/>
            <a:chOff x="5719707" y="3635879"/>
            <a:chExt cx="637345" cy="1504045"/>
          </a:xfrm>
          <a:solidFill>
            <a:srgbClr val="5A0000"/>
          </a:solidFill>
        </p:grpSpPr>
        <p:sp>
          <p:nvSpPr>
            <p:cNvPr id="105" name="Rectangle 138"/>
            <p:cNvSpPr>
              <a:spLocks noChangeArrowheads="1"/>
            </p:cNvSpPr>
            <p:nvPr/>
          </p:nvSpPr>
          <p:spPr bwMode="auto">
            <a:xfrm>
              <a:off x="5847295" y="3906864"/>
              <a:ext cx="509757" cy="962617"/>
            </a:xfrm>
            <a:prstGeom prst="rect">
              <a:avLst/>
            </a:prstGeom>
            <a:grpFill/>
            <a:ln>
              <a:noFill/>
            </a:ln>
          </p:spPr>
          <p:txBody>
            <a:bodyPr vert="horz" wrap="square" lIns="91440" tIns="45720" rIns="91440" bIns="45720" numCol="1" anchor="t" anchorCtr="0" compatLnSpc="1"/>
            <a:lstStyle/>
            <a:p>
              <a:endParaRPr lang="id-ID"/>
            </a:p>
          </p:txBody>
        </p:sp>
        <p:sp>
          <p:nvSpPr>
            <p:cNvPr id="106"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107" name="Group 141"/>
            <p:cNvGrpSpPr/>
            <p:nvPr/>
          </p:nvGrpSpPr>
          <p:grpSpPr>
            <a:xfrm>
              <a:off x="5719707" y="4819356"/>
              <a:ext cx="637344" cy="320568"/>
              <a:chOff x="9762797" y="4117494"/>
              <a:chExt cx="577588" cy="290513"/>
            </a:xfrm>
            <a:grpFill/>
          </p:grpSpPr>
          <p:sp>
            <p:nvSpPr>
              <p:cNvPr id="108"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9"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119" name="TextBox 182"/>
          <p:cNvSpPr txBox="1"/>
          <p:nvPr/>
        </p:nvSpPr>
        <p:spPr>
          <a:xfrm>
            <a:off x="851807" y="4128652"/>
            <a:ext cx="414020" cy="535940"/>
          </a:xfrm>
          <a:prstGeom prst="rect">
            <a:avLst/>
          </a:prstGeom>
          <a:noFill/>
        </p:spPr>
        <p:txBody>
          <a:bodyPr wrap="none" rtlCol="0">
            <a:spAutoFit/>
          </a:bodyPr>
          <a:lstStyle/>
          <a:p>
            <a:pPr algn="ctr"/>
            <a:r>
              <a:rPr lang="id-ID" b="1" dirty="0">
                <a:solidFill>
                  <a:schemeClr val="bg1"/>
                </a:solidFill>
              </a:rPr>
              <a:t>20</a:t>
            </a:r>
          </a:p>
          <a:p>
            <a:pPr algn="ctr"/>
            <a:r>
              <a:rPr lang="id-ID" sz="1100" dirty="0">
                <a:solidFill>
                  <a:schemeClr val="bg1"/>
                </a:solidFill>
              </a:rPr>
              <a:t>%</a:t>
            </a:r>
          </a:p>
        </p:txBody>
      </p:sp>
      <p:sp>
        <p:nvSpPr>
          <p:cNvPr id="120" name="TextBox 183"/>
          <p:cNvSpPr txBox="1"/>
          <p:nvPr/>
        </p:nvSpPr>
        <p:spPr>
          <a:xfrm>
            <a:off x="1593036" y="4569447"/>
            <a:ext cx="414020" cy="535940"/>
          </a:xfrm>
          <a:prstGeom prst="rect">
            <a:avLst/>
          </a:prstGeom>
          <a:noFill/>
        </p:spPr>
        <p:txBody>
          <a:bodyPr wrap="none" rtlCol="0">
            <a:spAutoFit/>
          </a:bodyPr>
          <a:lstStyle/>
          <a:p>
            <a:pPr algn="ctr"/>
            <a:r>
              <a:rPr lang="id-ID" b="1" dirty="0">
                <a:solidFill>
                  <a:schemeClr val="bg1"/>
                </a:solidFill>
              </a:rPr>
              <a:t>10</a:t>
            </a:r>
          </a:p>
          <a:p>
            <a:pPr algn="ctr"/>
            <a:r>
              <a:rPr lang="id-ID" sz="1100" dirty="0">
                <a:solidFill>
                  <a:schemeClr val="bg1"/>
                </a:solidFill>
              </a:rPr>
              <a:t>%</a:t>
            </a:r>
          </a:p>
        </p:txBody>
      </p:sp>
      <p:sp>
        <p:nvSpPr>
          <p:cNvPr id="121" name="TextBox 184"/>
          <p:cNvSpPr txBox="1"/>
          <p:nvPr/>
        </p:nvSpPr>
        <p:spPr>
          <a:xfrm>
            <a:off x="2307983" y="3633320"/>
            <a:ext cx="414020" cy="535940"/>
          </a:xfrm>
          <a:prstGeom prst="rect">
            <a:avLst/>
          </a:prstGeom>
          <a:noFill/>
        </p:spPr>
        <p:txBody>
          <a:bodyPr wrap="none" rtlCol="0">
            <a:spAutoFit/>
          </a:bodyPr>
          <a:lstStyle/>
          <a:p>
            <a:pPr algn="ctr"/>
            <a:r>
              <a:rPr lang="id-ID" b="1" dirty="0">
                <a:solidFill>
                  <a:schemeClr val="bg1"/>
                </a:solidFill>
              </a:rPr>
              <a:t>45</a:t>
            </a:r>
          </a:p>
          <a:p>
            <a:pPr algn="ctr"/>
            <a:r>
              <a:rPr lang="id-ID" sz="1100" dirty="0">
                <a:solidFill>
                  <a:schemeClr val="bg1"/>
                </a:solidFill>
              </a:rPr>
              <a:t>%</a:t>
            </a:r>
          </a:p>
        </p:txBody>
      </p:sp>
      <p:sp>
        <p:nvSpPr>
          <p:cNvPr id="122" name="TextBox 185"/>
          <p:cNvSpPr txBox="1"/>
          <p:nvPr/>
        </p:nvSpPr>
        <p:spPr>
          <a:xfrm>
            <a:off x="3021642" y="2953736"/>
            <a:ext cx="414020" cy="535940"/>
          </a:xfrm>
          <a:prstGeom prst="rect">
            <a:avLst/>
          </a:prstGeom>
          <a:noFill/>
        </p:spPr>
        <p:txBody>
          <a:bodyPr wrap="none" rtlCol="0">
            <a:spAutoFit/>
          </a:bodyPr>
          <a:lstStyle/>
          <a:p>
            <a:pPr algn="ctr"/>
            <a:r>
              <a:rPr lang="id-ID" b="1" dirty="0">
                <a:solidFill>
                  <a:schemeClr val="bg1"/>
                </a:solidFill>
              </a:rPr>
              <a:t>75</a:t>
            </a:r>
          </a:p>
          <a:p>
            <a:pPr algn="ctr"/>
            <a:r>
              <a:rPr lang="id-ID" sz="1100" dirty="0">
                <a:solidFill>
                  <a:schemeClr val="bg1"/>
                </a:solidFill>
              </a:rPr>
              <a:t>%</a:t>
            </a:r>
          </a:p>
        </p:txBody>
      </p:sp>
      <p:sp>
        <p:nvSpPr>
          <p:cNvPr id="123" name="TextBox 186"/>
          <p:cNvSpPr txBox="1"/>
          <p:nvPr/>
        </p:nvSpPr>
        <p:spPr>
          <a:xfrm>
            <a:off x="3687128" y="2209316"/>
            <a:ext cx="529590" cy="535940"/>
          </a:xfrm>
          <a:prstGeom prst="rect">
            <a:avLst/>
          </a:prstGeom>
          <a:noFill/>
        </p:spPr>
        <p:txBody>
          <a:bodyPr wrap="none" rtlCol="0">
            <a:spAutoFit/>
          </a:bodyPr>
          <a:lstStyle/>
          <a:p>
            <a:pPr algn="ctr"/>
            <a:r>
              <a:rPr lang="id-ID" b="1" dirty="0">
                <a:solidFill>
                  <a:schemeClr val="bg1"/>
                </a:solidFill>
              </a:rPr>
              <a:t>100</a:t>
            </a:r>
          </a:p>
          <a:p>
            <a:pPr algn="ctr"/>
            <a:r>
              <a:rPr lang="id-ID" sz="1100" dirty="0">
                <a:solidFill>
                  <a:schemeClr val="bg1"/>
                </a:solidFill>
              </a:rPr>
              <a:t>%</a:t>
            </a:r>
          </a:p>
        </p:txBody>
      </p:sp>
      <p:sp>
        <p:nvSpPr>
          <p:cNvPr id="124" name="TextBox 187"/>
          <p:cNvSpPr txBox="1"/>
          <p:nvPr/>
        </p:nvSpPr>
        <p:spPr>
          <a:xfrm>
            <a:off x="5183451" y="2673795"/>
            <a:ext cx="414020" cy="535940"/>
          </a:xfrm>
          <a:prstGeom prst="rect">
            <a:avLst/>
          </a:prstGeom>
          <a:noFill/>
        </p:spPr>
        <p:txBody>
          <a:bodyPr wrap="none" rtlCol="0">
            <a:spAutoFit/>
          </a:bodyPr>
          <a:lstStyle/>
          <a:p>
            <a:pPr algn="ctr"/>
            <a:r>
              <a:rPr lang="id-ID" b="1" dirty="0">
                <a:solidFill>
                  <a:schemeClr val="bg1"/>
                </a:solidFill>
              </a:rPr>
              <a:t>85</a:t>
            </a:r>
          </a:p>
          <a:p>
            <a:pPr algn="ctr"/>
            <a:r>
              <a:rPr lang="id-ID" sz="1100" dirty="0">
                <a:solidFill>
                  <a:schemeClr val="bg1"/>
                </a:solidFill>
              </a:rPr>
              <a:t>%</a:t>
            </a:r>
          </a:p>
        </p:txBody>
      </p:sp>
      <p:sp>
        <p:nvSpPr>
          <p:cNvPr id="125" name="TextBox 188"/>
          <p:cNvSpPr txBox="1"/>
          <p:nvPr/>
        </p:nvSpPr>
        <p:spPr>
          <a:xfrm>
            <a:off x="4472523" y="3372523"/>
            <a:ext cx="414020" cy="535940"/>
          </a:xfrm>
          <a:prstGeom prst="rect">
            <a:avLst/>
          </a:prstGeom>
          <a:noFill/>
        </p:spPr>
        <p:txBody>
          <a:bodyPr wrap="none" rtlCol="0">
            <a:spAutoFit/>
          </a:bodyPr>
          <a:lstStyle/>
          <a:p>
            <a:pPr algn="ctr"/>
            <a:r>
              <a:rPr lang="id-ID" b="1" dirty="0">
                <a:solidFill>
                  <a:schemeClr val="bg1"/>
                </a:solidFill>
              </a:rPr>
              <a:t>55</a:t>
            </a:r>
          </a:p>
          <a:p>
            <a:pPr algn="ctr"/>
            <a:r>
              <a:rPr lang="id-ID" sz="1100" dirty="0">
                <a:solidFill>
                  <a:schemeClr val="bg1"/>
                </a:solidFill>
              </a:rPr>
              <a:t>%</a:t>
            </a:r>
          </a:p>
        </p:txBody>
      </p:sp>
      <p:sp>
        <p:nvSpPr>
          <p:cNvPr id="126" name="TextBox 189"/>
          <p:cNvSpPr txBox="1"/>
          <p:nvPr/>
        </p:nvSpPr>
        <p:spPr>
          <a:xfrm>
            <a:off x="5892844" y="3824791"/>
            <a:ext cx="414020" cy="535940"/>
          </a:xfrm>
          <a:prstGeom prst="rect">
            <a:avLst/>
          </a:prstGeom>
          <a:noFill/>
        </p:spPr>
        <p:txBody>
          <a:bodyPr wrap="none" rtlCol="0">
            <a:spAutoFit/>
          </a:bodyPr>
          <a:lstStyle/>
          <a:p>
            <a:pPr algn="ctr"/>
            <a:r>
              <a:rPr lang="id-ID" b="1" dirty="0">
                <a:solidFill>
                  <a:schemeClr val="bg1"/>
                </a:solidFill>
              </a:rPr>
              <a:t>40</a:t>
            </a:r>
          </a:p>
          <a:p>
            <a:pPr algn="ctr"/>
            <a:r>
              <a:rPr lang="id-ID" sz="1100" dirty="0">
                <a:solidFill>
                  <a:schemeClr val="bg1"/>
                </a:solidFill>
              </a:rPr>
              <a:t>%</a:t>
            </a:r>
          </a:p>
        </p:txBody>
      </p:sp>
      <p:sp>
        <p:nvSpPr>
          <p:cNvPr id="135" name="TextBox 198"/>
          <p:cNvSpPr txBox="1"/>
          <p:nvPr/>
        </p:nvSpPr>
        <p:spPr>
          <a:xfrm>
            <a:off x="6990251" y="2508937"/>
            <a:ext cx="3449320" cy="579120"/>
          </a:xfrm>
          <a:prstGeom prst="rect">
            <a:avLst/>
          </a:prstGeom>
          <a:noFill/>
        </p:spPr>
        <p:txBody>
          <a:bodyPr wrap="none" rtlCol="0">
            <a:spAutoFit/>
          </a:bodyPr>
          <a:lstStyle/>
          <a:p>
            <a:pPr algn="l"/>
            <a:r>
              <a:rPr lang="id-ID" sz="3200" b="1" dirty="0">
                <a:solidFill>
                  <a:srgbClr val="5A0000"/>
                </a:solidFill>
                <a:latin typeface="黑体" panose="02010600030101010101" charset="-122"/>
                <a:ea typeface="黑体" panose="02010600030101010101" charset="-122"/>
              </a:rPr>
              <a:t>单击此处添加标题</a:t>
            </a:r>
          </a:p>
        </p:txBody>
      </p:sp>
      <p:sp>
        <p:nvSpPr>
          <p:cNvPr id="136" name="Rectangle 185"/>
          <p:cNvSpPr/>
          <p:nvPr/>
        </p:nvSpPr>
        <p:spPr>
          <a:xfrm>
            <a:off x="7031736" y="3073779"/>
            <a:ext cx="4588564" cy="2026285"/>
          </a:xfrm>
          <a:prstGeom prst="rect">
            <a:avLst/>
          </a:prstGeom>
        </p:spPr>
        <p:txBody>
          <a:bodyPr wrap="square">
            <a:spAutoFit/>
          </a:bodyPr>
          <a:lstStyle/>
          <a:p>
            <a:r>
              <a:rPr lang="zh-CN" altLang="en-US" sz="1400" dirty="0" smtClean="0">
                <a:solidFill>
                  <a:srgbClr val="5A0000"/>
                </a:solidFill>
                <a:latin typeface="微软雅黑" panose="020B0503020204020204" charset="-122"/>
                <a:ea typeface="微软雅黑" panose="020B0503020204020204" charset="-122"/>
              </a:rPr>
              <a:t>请在此处输入您的文本，或者复制您的文本粘贴到此处请在此处请在此处输入您的文本，或者复制您的文本粘贴到此处请在此处请在此处输入您的文本，或者复制您的文本粘贴到此处请在此处</a:t>
            </a:r>
          </a:p>
          <a:p>
            <a:endParaRPr lang="zh-CN" altLang="en-US" sz="1400" b="1" dirty="0" smtClean="0">
              <a:solidFill>
                <a:srgbClr val="5A0000"/>
              </a:solidFill>
              <a:latin typeface="微软雅黑" panose="020B0503020204020204" charset="-122"/>
              <a:ea typeface="微软雅黑" panose="020B0503020204020204" charset="-122"/>
            </a:endParaRPr>
          </a:p>
          <a:p>
            <a:r>
              <a:rPr lang="zh-CN" altLang="en-US" sz="1400" dirty="0" smtClean="0">
                <a:solidFill>
                  <a:srgbClr val="5A0000"/>
                </a:solidFill>
                <a:latin typeface="微软雅黑" panose="020B0503020204020204" charset="-122"/>
                <a:ea typeface="微软雅黑" panose="020B0503020204020204" charset="-122"/>
              </a:rPr>
              <a:t>请在此处输入您的文本，或者复制您的文本粘贴到此处请在此处请在此处输入您的文本，或者复制您的文本粘贴到此处请在此处请在此处输入您的文本，或者复制您的文本粘贴到此处请在此处</a:t>
            </a:r>
          </a:p>
        </p:txBody>
      </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39" name="直接连接符 13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1" name="文本框 14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142" name="文本框 141"/>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43" name="矩形 142"/>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anim calcmode="lin" valueType="num">
                                      <p:cBhvr>
                                        <p:cTn id="23" dur="500" fill="hold"/>
                                        <p:tgtEl>
                                          <p:spTgt spid="47"/>
                                        </p:tgtEl>
                                        <p:attrNameLst>
                                          <p:attrName>ppt_x</p:attrName>
                                        </p:attrNameLst>
                                      </p:cBhvr>
                                      <p:tavLst>
                                        <p:tav tm="0">
                                          <p:val>
                                            <p:strVal val="#ppt_x"/>
                                          </p:val>
                                        </p:tav>
                                        <p:tav tm="100000">
                                          <p:val>
                                            <p:strVal val="#ppt_x"/>
                                          </p:val>
                                        </p:tav>
                                      </p:tavLst>
                                    </p:anim>
                                    <p:anim calcmode="lin" valueType="num">
                                      <p:cBhvr>
                                        <p:cTn id="24" dur="5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anim calcmode="lin" valueType="num">
                                      <p:cBhvr>
                                        <p:cTn id="28" dur="500" fill="hold"/>
                                        <p:tgtEl>
                                          <p:spTgt spid="60"/>
                                        </p:tgtEl>
                                        <p:attrNameLst>
                                          <p:attrName>ppt_x</p:attrName>
                                        </p:attrNameLst>
                                      </p:cBhvr>
                                      <p:tavLst>
                                        <p:tav tm="0">
                                          <p:val>
                                            <p:strVal val="#ppt_x"/>
                                          </p:val>
                                        </p:tav>
                                        <p:tav tm="100000">
                                          <p:val>
                                            <p:strVal val="#ppt_x"/>
                                          </p:val>
                                        </p:tav>
                                      </p:tavLst>
                                    </p:anim>
                                    <p:anim calcmode="lin" valueType="num">
                                      <p:cBhvr>
                                        <p:cTn id="29" dur="5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anim calcmode="lin" valueType="num">
                                      <p:cBhvr>
                                        <p:cTn id="33" dur="500" fill="hold"/>
                                        <p:tgtEl>
                                          <p:spTgt spid="72"/>
                                        </p:tgtEl>
                                        <p:attrNameLst>
                                          <p:attrName>ppt_x</p:attrName>
                                        </p:attrNameLst>
                                      </p:cBhvr>
                                      <p:tavLst>
                                        <p:tav tm="0">
                                          <p:val>
                                            <p:strVal val="#ppt_x"/>
                                          </p:val>
                                        </p:tav>
                                        <p:tav tm="100000">
                                          <p:val>
                                            <p:strVal val="#ppt_x"/>
                                          </p:val>
                                        </p:tav>
                                      </p:tavLst>
                                    </p:anim>
                                    <p:anim calcmode="lin" valueType="num">
                                      <p:cBhvr>
                                        <p:cTn id="34" dur="500" fill="hold"/>
                                        <p:tgtEl>
                                          <p:spTgt spid="7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anim calcmode="lin" valueType="num">
                                      <p:cBhvr>
                                        <p:cTn id="43" dur="500" fill="hold"/>
                                        <p:tgtEl>
                                          <p:spTgt spid="98"/>
                                        </p:tgtEl>
                                        <p:attrNameLst>
                                          <p:attrName>ppt_x</p:attrName>
                                        </p:attrNameLst>
                                      </p:cBhvr>
                                      <p:tavLst>
                                        <p:tav tm="0">
                                          <p:val>
                                            <p:strVal val="#ppt_x"/>
                                          </p:val>
                                        </p:tav>
                                        <p:tav tm="100000">
                                          <p:val>
                                            <p:strVal val="#ppt_x"/>
                                          </p:val>
                                        </p:tav>
                                      </p:tavLst>
                                    </p:anim>
                                    <p:anim calcmode="lin" valueType="num">
                                      <p:cBhvr>
                                        <p:cTn id="44" dur="500" fill="hold"/>
                                        <p:tgtEl>
                                          <p:spTgt spid="98"/>
                                        </p:tgtEl>
                                        <p:attrNameLst>
                                          <p:attrName>ppt_y</p:attrName>
                                        </p:attrNameLst>
                                      </p:cBhvr>
                                      <p:tavLst>
                                        <p:tav tm="0">
                                          <p:val>
                                            <p:strVal val="#ppt_y+.1"/>
                                          </p:val>
                                        </p:tav>
                                        <p:tav tm="100000">
                                          <p:val>
                                            <p:strVal val="#ppt_y"/>
                                          </p:val>
                                        </p:tav>
                                      </p:tavLst>
                                    </p:anim>
                                  </p:childTnLst>
                                </p:cTn>
                              </p:par>
                            </p:childTnLst>
                          </p:cTn>
                        </p:par>
                        <p:par>
                          <p:cTn id="45" fill="hold">
                            <p:stCondLst>
                              <p:cond delay="500"/>
                            </p:stCondLst>
                            <p:childTnLst>
                              <p:par>
                                <p:cTn id="46" presetID="22" presetClass="entr" presetSubtype="4"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15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500"/>
                                        <p:tgtEl>
                                          <p:spTgt spid="1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2500"/>
                            </p:stCondLst>
                            <p:childTnLst>
                              <p:par>
                                <p:cTn id="68" presetID="22" presetClass="entr" presetSubtype="4"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500"/>
                                        <p:tgtEl>
                                          <p:spTgt spid="39"/>
                                        </p:tgtEl>
                                      </p:cBhvr>
                                    </p:animEffec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500"/>
                                        <p:tgtEl>
                                          <p:spTgt spid="1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par>
                          <p:cTn id="78" fill="hold">
                            <p:stCondLst>
                              <p:cond delay="3500"/>
                            </p:stCondLst>
                            <p:childTnLst>
                              <p:par>
                                <p:cTn id="79" presetID="22" presetClass="entr" presetSubtype="4"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down)">
                                      <p:cBhvr>
                                        <p:cTn id="81" dur="500"/>
                                        <p:tgtEl>
                                          <p:spTgt spid="53"/>
                                        </p:tgtEl>
                                      </p:cBhvr>
                                    </p:animEffect>
                                  </p:childTnLst>
                                </p:cTn>
                              </p:par>
                            </p:childTnLst>
                          </p:cTn>
                        </p:par>
                        <p:par>
                          <p:cTn id="82" fill="hold">
                            <p:stCondLst>
                              <p:cond delay="4000"/>
                            </p:stCondLst>
                            <p:childTnLst>
                              <p:par>
                                <p:cTn id="83" presetID="10" presetClass="entr" presetSubtype="0" fill="hold" grpId="0" nodeType="after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childTnLst>
                          </p:cTn>
                        </p:par>
                        <p:par>
                          <p:cTn id="89" fill="hold">
                            <p:stCondLst>
                              <p:cond delay="4500"/>
                            </p:stCondLst>
                            <p:childTnLst>
                              <p:par>
                                <p:cTn id="90" presetID="22" presetClass="entr" presetSubtype="4"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down)">
                                      <p:cBhvr>
                                        <p:cTn id="92" dur="500"/>
                                        <p:tgtEl>
                                          <p:spTgt spid="65"/>
                                        </p:tgtEl>
                                      </p:cBhvr>
                                    </p:animEffect>
                                  </p:childTnLst>
                                </p:cTn>
                              </p:par>
                            </p:childTnLst>
                          </p:cTn>
                        </p:par>
                        <p:par>
                          <p:cTn id="93" fill="hold">
                            <p:stCondLst>
                              <p:cond delay="5000"/>
                            </p:stCondLst>
                            <p:childTnLst>
                              <p:par>
                                <p:cTn id="94" presetID="10" presetClass="entr" presetSubtype="0" fill="hold" grpId="0" nodeType="after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500"/>
                                        <p:tgtEl>
                                          <p:spTgt spid="123"/>
                                        </p:tgtEl>
                                      </p:cBhvr>
                                    </p:animEffect>
                                  </p:childTnLst>
                                </p:cTn>
                              </p:par>
                            </p:childTnLst>
                          </p:cTn>
                        </p:par>
                        <p:par>
                          <p:cTn id="97" fill="hold">
                            <p:stCondLst>
                              <p:cond delay="5500"/>
                            </p:stCondLst>
                            <p:childTnLst>
                              <p:par>
                                <p:cTn id="98" presetID="22" presetClass="entr" presetSubtype="4"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down)">
                                      <p:cBhvr>
                                        <p:cTn id="100" dur="500"/>
                                        <p:tgtEl>
                                          <p:spTgt spid="78"/>
                                        </p:tgtEl>
                                      </p:cBhvr>
                                    </p:animEffect>
                                  </p:childTnLst>
                                </p:cTn>
                              </p:par>
                            </p:childTnLst>
                          </p:cTn>
                        </p:par>
                        <p:par>
                          <p:cTn id="101" fill="hold">
                            <p:stCondLst>
                              <p:cond delay="600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50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Effect transition="in" filter="fade">
                                      <p:cBhvr>
                                        <p:cTn id="107" dur="500"/>
                                        <p:tgtEl>
                                          <p:spTgt spid="77"/>
                                        </p:tgtEl>
                                      </p:cBhvr>
                                    </p:animEffect>
                                  </p:childTnLst>
                                </p:cTn>
                              </p:par>
                            </p:childTnLst>
                          </p:cTn>
                        </p:par>
                        <p:par>
                          <p:cTn id="108" fill="hold">
                            <p:stCondLst>
                              <p:cond delay="6500"/>
                            </p:stCondLst>
                            <p:childTnLst>
                              <p:par>
                                <p:cTn id="109" presetID="22" presetClass="entr" presetSubtype="4" fill="hold"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wipe(down)">
                                      <p:cBhvr>
                                        <p:cTn id="111" dur="500"/>
                                        <p:tgtEl>
                                          <p:spTgt spid="91"/>
                                        </p:tgtEl>
                                      </p:cBhvr>
                                    </p:animEffect>
                                  </p:childTnLst>
                                </p:cTn>
                              </p:par>
                            </p:childTnLst>
                          </p:cTn>
                        </p:par>
                        <p:par>
                          <p:cTn id="112" fill="hold">
                            <p:stCondLst>
                              <p:cond delay="7000"/>
                            </p:stCondLst>
                            <p:childTnLst>
                              <p:par>
                                <p:cTn id="113" presetID="10" presetClass="entr" presetSubtype="0"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fade">
                                      <p:cBhvr>
                                        <p:cTn id="115" dur="500"/>
                                        <p:tgtEl>
                                          <p:spTgt spid="12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0"/>
                                        </p:tgtEl>
                                        <p:attrNameLst>
                                          <p:attrName>style.visibility</p:attrName>
                                        </p:attrNameLst>
                                      </p:cBhvr>
                                      <p:to>
                                        <p:strVal val="visible"/>
                                      </p:to>
                                    </p:set>
                                    <p:animEffect transition="in" filter="fade">
                                      <p:cBhvr>
                                        <p:cTn id="118" dur="500"/>
                                        <p:tgtEl>
                                          <p:spTgt spid="90"/>
                                        </p:tgtEl>
                                      </p:cBhvr>
                                    </p:animEffect>
                                  </p:childTnLst>
                                </p:cTn>
                              </p:par>
                            </p:childTnLst>
                          </p:cTn>
                        </p:par>
                        <p:par>
                          <p:cTn id="119" fill="hold">
                            <p:stCondLst>
                              <p:cond delay="7500"/>
                            </p:stCondLst>
                            <p:childTnLst>
                              <p:par>
                                <p:cTn id="120" presetID="22" presetClass="entr" presetSubtype="4" fill="hold" nodeType="afterEffect">
                                  <p:stCondLst>
                                    <p:cond delay="0"/>
                                  </p:stCondLst>
                                  <p:childTnLst>
                                    <p:set>
                                      <p:cBhvr>
                                        <p:cTn id="121" dur="1" fill="hold">
                                          <p:stCondLst>
                                            <p:cond delay="0"/>
                                          </p:stCondLst>
                                        </p:cTn>
                                        <p:tgtEl>
                                          <p:spTgt spid="104"/>
                                        </p:tgtEl>
                                        <p:attrNameLst>
                                          <p:attrName>style.visibility</p:attrName>
                                        </p:attrNameLst>
                                      </p:cBhvr>
                                      <p:to>
                                        <p:strVal val="visible"/>
                                      </p:to>
                                    </p:set>
                                    <p:animEffect transition="in" filter="wipe(down)">
                                      <p:cBhvr>
                                        <p:cTn id="122" dur="500"/>
                                        <p:tgtEl>
                                          <p:spTgt spid="104"/>
                                        </p:tgtEl>
                                      </p:cBhvr>
                                    </p:animEffect>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126"/>
                                        </p:tgtEl>
                                        <p:attrNameLst>
                                          <p:attrName>style.visibility</p:attrName>
                                        </p:attrNameLst>
                                      </p:cBhvr>
                                      <p:to>
                                        <p:strVal val="visible"/>
                                      </p:to>
                                    </p:set>
                                    <p:animEffect transition="in" filter="fade">
                                      <p:cBhvr>
                                        <p:cTn id="126" dur="500"/>
                                        <p:tgtEl>
                                          <p:spTgt spid="12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childTnLst>
                          </p:cTn>
                        </p:par>
                        <p:par>
                          <p:cTn id="130" fill="hold">
                            <p:stCondLst>
                              <p:cond delay="8500"/>
                            </p:stCondLst>
                            <p:childTnLst>
                              <p:par>
                                <p:cTn id="131" presetID="10" presetClass="entr" presetSubtype="0" fill="hold" grpId="0" nodeType="afterEffect">
                                  <p:stCondLst>
                                    <p:cond delay="0"/>
                                  </p:stCondLst>
                                  <p:childTnLst>
                                    <p:set>
                                      <p:cBhvr>
                                        <p:cTn id="132" dur="1" fill="hold">
                                          <p:stCondLst>
                                            <p:cond delay="0"/>
                                          </p:stCondLst>
                                        </p:cTn>
                                        <p:tgtEl>
                                          <p:spTgt spid="135"/>
                                        </p:tgtEl>
                                        <p:attrNameLst>
                                          <p:attrName>style.visibility</p:attrName>
                                        </p:attrNameLst>
                                      </p:cBhvr>
                                      <p:to>
                                        <p:strVal val="visible"/>
                                      </p:to>
                                    </p:set>
                                    <p:animEffect transition="in" filter="fade">
                                      <p:cBhvr>
                                        <p:cTn id="133" dur="500"/>
                                        <p:tgtEl>
                                          <p:spTgt spid="13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fade">
                                      <p:cBhvr>
                                        <p:cTn id="136"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5" grpId="0" bldLvl="0" animBg="1"/>
      <p:bldP spid="38" grpId="0" bldLvl="0" animBg="1"/>
      <p:bldP spid="52" grpId="0" bldLvl="0" animBg="1"/>
      <p:bldP spid="77" grpId="0" bldLvl="0" animBg="1"/>
      <p:bldP spid="90" grpId="0" bldLvl="0" animBg="1"/>
      <p:bldP spid="103" grpId="0" bldLvl="0" animBg="1"/>
      <p:bldP spid="119" grpId="0"/>
      <p:bldP spid="120" grpId="0"/>
      <p:bldP spid="121" grpId="0"/>
      <p:bldP spid="122" grpId="0"/>
      <p:bldP spid="123" grpId="0"/>
      <p:bldP spid="124" grpId="0"/>
      <p:bldP spid="125" grpId="0"/>
      <p:bldP spid="126" grpId="0"/>
      <p:bldP spid="135" grpId="0"/>
      <p:bldP spid="1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75" name="矩形 74"/>
          <p:cNvSpPr/>
          <p:nvPr/>
        </p:nvSpPr>
        <p:spPr>
          <a:xfrm>
            <a:off x="4228868" y="2103276"/>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6" name="矩形 75"/>
          <p:cNvSpPr/>
          <p:nvPr/>
        </p:nvSpPr>
        <p:spPr>
          <a:xfrm>
            <a:off x="5881595" y="2093663"/>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7" name="矩形 76"/>
          <p:cNvSpPr/>
          <p:nvPr/>
        </p:nvSpPr>
        <p:spPr>
          <a:xfrm>
            <a:off x="4237679" y="3737577"/>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8" name="矩形 77"/>
          <p:cNvSpPr/>
          <p:nvPr/>
        </p:nvSpPr>
        <p:spPr>
          <a:xfrm>
            <a:off x="5881595" y="3718349"/>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cxnSp>
        <p:nvCxnSpPr>
          <p:cNvPr id="79" name="直接连接符 78"/>
          <p:cNvCxnSpPr/>
          <p:nvPr/>
        </p:nvCxnSpPr>
        <p:spPr>
          <a:xfrm>
            <a:off x="1296067" y="2381695"/>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1296067" y="194673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81" name="Content Placeholder 2"/>
          <p:cNvSpPr txBox="1"/>
          <p:nvPr/>
        </p:nvSpPr>
        <p:spPr bwMode="auto">
          <a:xfrm>
            <a:off x="1296067" y="2477705"/>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grpSp>
        <p:nvGrpSpPr>
          <p:cNvPr id="82" name="组合 81"/>
          <p:cNvGrpSpPr/>
          <p:nvPr/>
        </p:nvGrpSpPr>
        <p:grpSpPr>
          <a:xfrm>
            <a:off x="4497824" y="2371421"/>
            <a:ext cx="971337" cy="960107"/>
            <a:chOff x="11145838" y="3187700"/>
            <a:chExt cx="549276" cy="542925"/>
          </a:xfrm>
          <a:solidFill>
            <a:schemeClr val="bg1"/>
          </a:solidFill>
        </p:grpSpPr>
        <p:sp>
          <p:nvSpPr>
            <p:cNvPr id="8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sp>
          <p:nvSpPr>
            <p:cNvPr id="8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grpSp>
      <p:sp>
        <p:nvSpPr>
          <p:cNvPr id="85" name="Freeform 120"/>
          <p:cNvSpPr>
            <a:spLocks noEditPoints="1"/>
          </p:cNvSpPr>
          <p:nvPr/>
        </p:nvSpPr>
        <p:spPr bwMode="auto">
          <a:xfrm>
            <a:off x="6185134" y="2462099"/>
            <a:ext cx="908545" cy="778751"/>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91440" tIns="45720" rIns="91440" bIns="45720" numCol="1" anchor="t" anchorCtr="0" compatLnSpc="1"/>
          <a:lstStyle/>
          <a:p>
            <a:endParaRPr lang="en-US" sz="100">
              <a:solidFill>
                <a:srgbClr val="5A0000"/>
              </a:solidFill>
            </a:endParaRPr>
          </a:p>
        </p:txBody>
      </p:sp>
      <p:sp>
        <p:nvSpPr>
          <p:cNvPr id="86" name="KSO_Shape"/>
          <p:cNvSpPr/>
          <p:nvPr/>
        </p:nvSpPr>
        <p:spPr bwMode="auto">
          <a:xfrm>
            <a:off x="6111910" y="4013875"/>
            <a:ext cx="989783" cy="989783"/>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
              <a:solidFill>
                <a:srgbClr val="5A0000"/>
              </a:solidFill>
              <a:ea typeface="宋体" panose="02010600030101010101" pitchFamily="2" charset="-122"/>
            </a:endParaRPr>
          </a:p>
        </p:txBody>
      </p:sp>
      <p:grpSp>
        <p:nvGrpSpPr>
          <p:cNvPr id="87" name="Group 25"/>
          <p:cNvGrpSpPr/>
          <p:nvPr/>
        </p:nvGrpSpPr>
        <p:grpSpPr>
          <a:xfrm>
            <a:off x="4514840" y="4047945"/>
            <a:ext cx="956967" cy="842496"/>
            <a:chOff x="6040049" y="4182118"/>
            <a:chExt cx="521619" cy="459224"/>
          </a:xfrm>
          <a:solidFill>
            <a:schemeClr val="bg1"/>
          </a:solidFill>
        </p:grpSpPr>
        <p:sp>
          <p:nvSpPr>
            <p:cNvPr id="88"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89"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0"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1"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2"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grpSp>
      <p:cxnSp>
        <p:nvCxnSpPr>
          <p:cNvPr id="93" name="直接连接符 92"/>
          <p:cNvCxnSpPr/>
          <p:nvPr/>
        </p:nvCxnSpPr>
        <p:spPr>
          <a:xfrm>
            <a:off x="7728782" y="2462099"/>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728782" y="2004305"/>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95" name="Content Placeholder 2"/>
          <p:cNvSpPr txBox="1"/>
          <p:nvPr/>
        </p:nvSpPr>
        <p:spPr bwMode="auto">
          <a:xfrm>
            <a:off x="7728782" y="2643960"/>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cxnSp>
        <p:nvCxnSpPr>
          <p:cNvPr id="96" name="直接连接符 95"/>
          <p:cNvCxnSpPr/>
          <p:nvPr/>
        </p:nvCxnSpPr>
        <p:spPr>
          <a:xfrm>
            <a:off x="1296067" y="4182785"/>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1296067" y="3747824"/>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98" name="Content Placeholder 2"/>
          <p:cNvSpPr txBox="1"/>
          <p:nvPr/>
        </p:nvSpPr>
        <p:spPr bwMode="auto">
          <a:xfrm>
            <a:off x="1296067" y="4278796"/>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cxnSp>
        <p:nvCxnSpPr>
          <p:cNvPr id="99" name="直接连接符 98"/>
          <p:cNvCxnSpPr/>
          <p:nvPr/>
        </p:nvCxnSpPr>
        <p:spPr>
          <a:xfrm>
            <a:off x="7728223" y="4192023"/>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7728223" y="374782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101" name="Content Placeholder 2"/>
          <p:cNvSpPr txBox="1"/>
          <p:nvPr/>
        </p:nvSpPr>
        <p:spPr bwMode="auto">
          <a:xfrm>
            <a:off x="7728223" y="4288033"/>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ppt_x</p:attrName>
                                        </p:attrNameLst>
                                      </p:cBhvr>
                                      <p:tavLst>
                                        <p:tav tm="0">
                                          <p:val>
                                            <p:fltVal val="0.5"/>
                                          </p:val>
                                        </p:tav>
                                        <p:tav tm="100000">
                                          <p:val>
                                            <p:strVal val="#ppt_x"/>
                                          </p:val>
                                        </p:tav>
                                      </p:tavLst>
                                    </p:anim>
                                    <p:anim calcmode="lin" valueType="num">
                                      <p:cBhvr>
                                        <p:cTn id="10" dur="500" fill="hold"/>
                                        <p:tgtEl>
                                          <p:spTgt spid="7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76"/>
                                        </p:tgtEl>
                                        <p:attrNameLst>
                                          <p:attrName>style.visibility</p:attrName>
                                        </p:attrNameLst>
                                      </p:cBhvr>
                                      <p:to>
                                        <p:strVal val="visible"/>
                                      </p:to>
                                    </p:set>
                                    <p:anim calcmode="lin" valueType="num">
                                      <p:cBhvr>
                                        <p:cTn id="13" dur="500" fill="hold"/>
                                        <p:tgtEl>
                                          <p:spTgt spid="76"/>
                                        </p:tgtEl>
                                        <p:attrNameLst>
                                          <p:attrName>ppt_w</p:attrName>
                                        </p:attrNameLst>
                                      </p:cBhvr>
                                      <p:tavLst>
                                        <p:tav tm="0">
                                          <p:val>
                                            <p:fltVal val="0"/>
                                          </p:val>
                                        </p:tav>
                                        <p:tav tm="100000">
                                          <p:val>
                                            <p:strVal val="#ppt_w"/>
                                          </p:val>
                                        </p:tav>
                                      </p:tavLst>
                                    </p:anim>
                                    <p:anim calcmode="lin" valueType="num">
                                      <p:cBhvr>
                                        <p:cTn id="14" dur="500" fill="hold"/>
                                        <p:tgtEl>
                                          <p:spTgt spid="76"/>
                                        </p:tgtEl>
                                        <p:attrNameLst>
                                          <p:attrName>ppt_h</p:attrName>
                                        </p:attrNameLst>
                                      </p:cBhvr>
                                      <p:tavLst>
                                        <p:tav tm="0">
                                          <p:val>
                                            <p:fltVal val="0"/>
                                          </p:val>
                                        </p:tav>
                                        <p:tav tm="100000">
                                          <p:val>
                                            <p:strVal val="#ppt_h"/>
                                          </p:val>
                                        </p:tav>
                                      </p:tavLst>
                                    </p:anim>
                                    <p:anim calcmode="lin" valueType="num">
                                      <p:cBhvr>
                                        <p:cTn id="15" dur="500" fill="hold"/>
                                        <p:tgtEl>
                                          <p:spTgt spid="76"/>
                                        </p:tgtEl>
                                        <p:attrNameLst>
                                          <p:attrName>ppt_x</p:attrName>
                                        </p:attrNameLst>
                                      </p:cBhvr>
                                      <p:tavLst>
                                        <p:tav tm="0">
                                          <p:val>
                                            <p:fltVal val="0.5"/>
                                          </p:val>
                                        </p:tav>
                                        <p:tav tm="100000">
                                          <p:val>
                                            <p:strVal val="#ppt_x"/>
                                          </p:val>
                                        </p:tav>
                                      </p:tavLst>
                                    </p:anim>
                                    <p:anim calcmode="lin" valueType="num">
                                      <p:cBhvr>
                                        <p:cTn id="16" dur="500" fill="hold"/>
                                        <p:tgtEl>
                                          <p:spTgt spid="7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 calcmode="lin" valueType="num">
                                      <p:cBhvr>
                                        <p:cTn id="21" dur="500" fill="hold"/>
                                        <p:tgtEl>
                                          <p:spTgt spid="77"/>
                                        </p:tgtEl>
                                        <p:attrNameLst>
                                          <p:attrName>ppt_x</p:attrName>
                                        </p:attrNameLst>
                                      </p:cBhvr>
                                      <p:tavLst>
                                        <p:tav tm="0">
                                          <p:val>
                                            <p:fltVal val="0.5"/>
                                          </p:val>
                                        </p:tav>
                                        <p:tav tm="100000">
                                          <p:val>
                                            <p:strVal val="#ppt_x"/>
                                          </p:val>
                                        </p:tav>
                                      </p:tavLst>
                                    </p:anim>
                                    <p:anim calcmode="lin" valueType="num">
                                      <p:cBhvr>
                                        <p:cTn id="22" dur="500" fill="hold"/>
                                        <p:tgtEl>
                                          <p:spTgt spid="7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 calcmode="lin" valueType="num">
                                      <p:cBhvr>
                                        <p:cTn id="27" dur="500" fill="hold"/>
                                        <p:tgtEl>
                                          <p:spTgt spid="78"/>
                                        </p:tgtEl>
                                        <p:attrNameLst>
                                          <p:attrName>ppt_x</p:attrName>
                                        </p:attrNameLst>
                                      </p:cBhvr>
                                      <p:tavLst>
                                        <p:tav tm="0">
                                          <p:val>
                                            <p:fltVal val="0.5"/>
                                          </p:val>
                                        </p:tav>
                                        <p:tav tm="100000">
                                          <p:val>
                                            <p:strVal val="#ppt_x"/>
                                          </p:val>
                                        </p:tav>
                                      </p:tavLst>
                                    </p:anim>
                                    <p:anim calcmode="lin" valueType="num">
                                      <p:cBhvr>
                                        <p:cTn id="28" dur="500" fill="hold"/>
                                        <p:tgtEl>
                                          <p:spTgt spid="78"/>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250"/>
                                        <p:tgtEl>
                                          <p:spTgt spid="82"/>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250"/>
                                        <p:tgtEl>
                                          <p:spTgt spid="85"/>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fade">
                                      <p:cBhvr>
                                        <p:cTn id="40" dur="250"/>
                                        <p:tgtEl>
                                          <p:spTgt spid="87"/>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250"/>
                                        <p:tgtEl>
                                          <p:spTgt spid="86"/>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6" presetClass="entr" presetSubtype="21"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barn(inVertical)">
                                      <p:cBhvr>
                                        <p:cTn id="51" dur="500"/>
                                        <p:tgtEl>
                                          <p:spTgt spid="79"/>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dissolve">
                                      <p:cBhvr>
                                        <p:cTn id="55" dur="500"/>
                                        <p:tgtEl>
                                          <p:spTgt spid="8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fade">
                                      <p:cBhvr>
                                        <p:cTn id="59" dur="500"/>
                                        <p:tgtEl>
                                          <p:spTgt spid="94"/>
                                        </p:tgtEl>
                                      </p:cBhvr>
                                    </p:animEffect>
                                  </p:childTnLst>
                                </p:cTn>
                              </p:par>
                              <p:par>
                                <p:cTn id="60" presetID="16" presetClass="entr" presetSubtype="21"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barn(inVertical)">
                                      <p:cBhvr>
                                        <p:cTn id="62" dur="500"/>
                                        <p:tgtEl>
                                          <p:spTgt spid="93"/>
                                        </p:tgtEl>
                                      </p:cBhvr>
                                    </p:animEffect>
                                  </p:childTnLst>
                                </p:cTn>
                              </p:par>
                            </p:childTnLst>
                          </p:cTn>
                        </p:par>
                        <p:par>
                          <p:cTn id="63" fill="hold">
                            <p:stCondLst>
                              <p:cond delay="4000"/>
                            </p:stCondLst>
                            <p:childTnLst>
                              <p:par>
                                <p:cTn id="64" presetID="9" presetClass="entr" presetSubtype="0" fill="hold" grpId="0"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dissolve">
                                      <p:cBhvr>
                                        <p:cTn id="66" dur="500"/>
                                        <p:tgtEl>
                                          <p:spTgt spid="95"/>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6" presetClass="entr" presetSubtype="21"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barn(inVertical)">
                                      <p:cBhvr>
                                        <p:cTn id="73" dur="500"/>
                                        <p:tgtEl>
                                          <p:spTgt spid="96"/>
                                        </p:tgtEl>
                                      </p:cBhvr>
                                    </p:animEffect>
                                  </p:childTnLst>
                                </p:cTn>
                              </p:par>
                            </p:childTnLst>
                          </p:cTn>
                        </p:par>
                        <p:par>
                          <p:cTn id="74" fill="hold">
                            <p:stCondLst>
                              <p:cond delay="5000"/>
                            </p:stCondLst>
                            <p:childTnLst>
                              <p:par>
                                <p:cTn id="75" presetID="9"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dissolve">
                                      <p:cBhvr>
                                        <p:cTn id="77" dur="500"/>
                                        <p:tgtEl>
                                          <p:spTgt spid="98"/>
                                        </p:tgtEl>
                                      </p:cBhvr>
                                    </p:animEffec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fade">
                                      <p:cBhvr>
                                        <p:cTn id="81" dur="500"/>
                                        <p:tgtEl>
                                          <p:spTgt spid="100"/>
                                        </p:tgtEl>
                                      </p:cBhvr>
                                    </p:animEffect>
                                  </p:childTnLst>
                                </p:cTn>
                              </p:par>
                              <p:par>
                                <p:cTn id="82" presetID="16" presetClass="entr" presetSubtype="21" fill="hold"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barn(inVertical)">
                                      <p:cBhvr>
                                        <p:cTn id="84" dur="500"/>
                                        <p:tgtEl>
                                          <p:spTgt spid="99"/>
                                        </p:tgtEl>
                                      </p:cBhvr>
                                    </p:animEffect>
                                  </p:childTnLst>
                                </p:cTn>
                              </p:par>
                            </p:childTnLst>
                          </p:cTn>
                        </p:par>
                        <p:par>
                          <p:cTn id="85" fill="hold">
                            <p:stCondLst>
                              <p:cond delay="6000"/>
                            </p:stCondLst>
                            <p:childTnLst>
                              <p:par>
                                <p:cTn id="86" presetID="9" presetClass="entr" presetSubtype="0" fill="hold" grpId="0" nodeType="afterEffect">
                                  <p:stCondLst>
                                    <p:cond delay="0"/>
                                  </p:stCondLst>
                                  <p:childTnLst>
                                    <p:set>
                                      <p:cBhvr>
                                        <p:cTn id="87" dur="1" fill="hold">
                                          <p:stCondLst>
                                            <p:cond delay="0"/>
                                          </p:stCondLst>
                                        </p:cTn>
                                        <p:tgtEl>
                                          <p:spTgt spid="101"/>
                                        </p:tgtEl>
                                        <p:attrNameLst>
                                          <p:attrName>style.visibility</p:attrName>
                                        </p:attrNameLst>
                                      </p:cBhvr>
                                      <p:to>
                                        <p:strVal val="visible"/>
                                      </p:to>
                                    </p:set>
                                    <p:animEffect transition="in" filter="dissolve">
                                      <p:cBhvr>
                                        <p:cTn id="8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76" grpId="0" bldLvl="0" animBg="1"/>
      <p:bldP spid="77" grpId="0" bldLvl="0" animBg="1"/>
      <p:bldP spid="78" grpId="0" bldLvl="0" animBg="1"/>
      <p:bldP spid="80" grpId="0"/>
      <p:bldP spid="81" grpId="0"/>
      <p:bldP spid="85" grpId="0" bldLvl="0" animBg="1"/>
      <p:bldP spid="86" grpId="0" bldLvl="0" animBg="1"/>
      <p:bldP spid="94" grpId="0"/>
      <p:bldP spid="95" grpId="0"/>
      <p:bldP spid="97" grpId="0"/>
      <p:bldP spid="98" grpId="0"/>
      <p:bldP spid="100" grpId="0"/>
      <p:bldP spid="10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肆</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20" name="TextBox 2"/>
          <p:cNvSpPr txBox="1"/>
          <p:nvPr/>
        </p:nvSpPr>
        <p:spPr>
          <a:xfrm>
            <a:off x="2361330"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收入来源一</a:t>
            </a:r>
          </a:p>
        </p:txBody>
      </p:sp>
      <p:sp>
        <p:nvSpPr>
          <p:cNvPr id="21" name="TextBox 3"/>
          <p:cNvSpPr txBox="1"/>
          <p:nvPr/>
        </p:nvSpPr>
        <p:spPr>
          <a:xfrm>
            <a:off x="1939978" y="493452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100</a:t>
            </a:r>
          </a:p>
        </p:txBody>
      </p:sp>
      <p:sp>
        <p:nvSpPr>
          <p:cNvPr id="22" name="TextBox 4"/>
          <p:cNvSpPr txBox="1"/>
          <p:nvPr/>
        </p:nvSpPr>
        <p:spPr>
          <a:xfrm>
            <a:off x="3699258"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收入来源二</a:t>
            </a:r>
          </a:p>
        </p:txBody>
      </p:sp>
      <p:sp>
        <p:nvSpPr>
          <p:cNvPr id="23" name="TextBox 5"/>
          <p:cNvSpPr txBox="1"/>
          <p:nvPr/>
        </p:nvSpPr>
        <p:spPr>
          <a:xfrm>
            <a:off x="501907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收入来源三</a:t>
            </a:r>
          </a:p>
        </p:txBody>
      </p:sp>
      <p:sp>
        <p:nvSpPr>
          <p:cNvPr id="25" name="TextBox 6"/>
          <p:cNvSpPr txBox="1"/>
          <p:nvPr/>
        </p:nvSpPr>
        <p:spPr>
          <a:xfrm>
            <a:off x="633889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收入来源四</a:t>
            </a:r>
          </a:p>
        </p:txBody>
      </p:sp>
      <p:sp>
        <p:nvSpPr>
          <p:cNvPr id="26" name="TextBox 7"/>
          <p:cNvSpPr txBox="1"/>
          <p:nvPr/>
        </p:nvSpPr>
        <p:spPr>
          <a:xfrm>
            <a:off x="1939978" y="4496083"/>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200</a:t>
            </a:r>
          </a:p>
        </p:txBody>
      </p:sp>
      <p:sp>
        <p:nvSpPr>
          <p:cNvPr id="28" name="TextBox 8"/>
          <p:cNvSpPr txBox="1"/>
          <p:nvPr/>
        </p:nvSpPr>
        <p:spPr>
          <a:xfrm>
            <a:off x="1939978" y="4057635"/>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300</a:t>
            </a:r>
          </a:p>
        </p:txBody>
      </p:sp>
      <p:sp>
        <p:nvSpPr>
          <p:cNvPr id="29" name="TextBox 9"/>
          <p:cNvSpPr txBox="1"/>
          <p:nvPr/>
        </p:nvSpPr>
        <p:spPr>
          <a:xfrm>
            <a:off x="1939978" y="361918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400</a:t>
            </a:r>
          </a:p>
        </p:txBody>
      </p:sp>
      <p:sp>
        <p:nvSpPr>
          <p:cNvPr id="30" name="TextBox 10"/>
          <p:cNvSpPr txBox="1"/>
          <p:nvPr/>
        </p:nvSpPr>
        <p:spPr>
          <a:xfrm>
            <a:off x="1939978" y="318073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500</a:t>
            </a:r>
          </a:p>
        </p:txBody>
      </p:sp>
      <p:sp>
        <p:nvSpPr>
          <p:cNvPr id="33" name="TextBox 11"/>
          <p:cNvSpPr txBox="1"/>
          <p:nvPr/>
        </p:nvSpPr>
        <p:spPr>
          <a:xfrm>
            <a:off x="1939978" y="2742292"/>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600</a:t>
            </a:r>
          </a:p>
        </p:txBody>
      </p:sp>
      <p:sp>
        <p:nvSpPr>
          <p:cNvPr id="34" name="TextBox 12"/>
          <p:cNvSpPr txBox="1"/>
          <p:nvPr/>
        </p:nvSpPr>
        <p:spPr>
          <a:xfrm>
            <a:off x="1939978" y="229642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700</a:t>
            </a:r>
          </a:p>
        </p:txBody>
      </p:sp>
      <p:grpSp>
        <p:nvGrpSpPr>
          <p:cNvPr id="35" name="组合 34"/>
          <p:cNvGrpSpPr/>
          <p:nvPr/>
        </p:nvGrpSpPr>
        <p:grpSpPr>
          <a:xfrm>
            <a:off x="2282235" y="1947669"/>
            <a:ext cx="5304992" cy="3507581"/>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23"/>
          <p:cNvSpPr txBox="1"/>
          <p:nvPr/>
        </p:nvSpPr>
        <p:spPr>
          <a:xfrm>
            <a:off x="1939978" y="1865396"/>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800</a:t>
            </a:r>
          </a:p>
        </p:txBody>
      </p:sp>
      <p:sp>
        <p:nvSpPr>
          <p:cNvPr id="46" name="TextBox 24"/>
          <p:cNvSpPr txBox="1"/>
          <p:nvPr/>
        </p:nvSpPr>
        <p:spPr>
          <a:xfrm>
            <a:off x="1939978" y="537297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0</a:t>
            </a:r>
          </a:p>
        </p:txBody>
      </p:sp>
      <p:sp>
        <p:nvSpPr>
          <p:cNvPr id="47" name="矩形 46"/>
          <p:cNvSpPr/>
          <p:nvPr/>
        </p:nvSpPr>
        <p:spPr>
          <a:xfrm>
            <a:off x="2592174" y="2386117"/>
            <a:ext cx="770080" cy="3069136"/>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48" name="矩形 47"/>
          <p:cNvSpPr/>
          <p:nvPr/>
        </p:nvSpPr>
        <p:spPr>
          <a:xfrm>
            <a:off x="2592174" y="2600864"/>
            <a:ext cx="770080" cy="2854391"/>
          </a:xfrm>
          <a:prstGeom prst="rect">
            <a:avLst/>
          </a:prstGeom>
          <a:solidFill>
            <a:schemeClr val="bg1">
              <a:lumMod val="5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49" name="矩形 48"/>
          <p:cNvSpPr/>
          <p:nvPr/>
        </p:nvSpPr>
        <p:spPr>
          <a:xfrm>
            <a:off x="3900275" y="3263013"/>
            <a:ext cx="770080" cy="219223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0" name="矩形 49"/>
          <p:cNvSpPr/>
          <p:nvPr/>
        </p:nvSpPr>
        <p:spPr>
          <a:xfrm>
            <a:off x="3900275" y="3619188"/>
            <a:ext cx="770080" cy="1836067"/>
          </a:xfrm>
          <a:prstGeom prst="rect">
            <a:avLst/>
          </a:prstGeom>
          <a:solidFill>
            <a:schemeClr val="bg1">
              <a:lumMod val="6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1" name="矩形 50"/>
          <p:cNvSpPr/>
          <p:nvPr/>
        </p:nvSpPr>
        <p:spPr>
          <a:xfrm>
            <a:off x="5220094" y="3920684"/>
            <a:ext cx="770080" cy="1534568"/>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2" name="矩形 51"/>
          <p:cNvSpPr/>
          <p:nvPr/>
        </p:nvSpPr>
        <p:spPr>
          <a:xfrm>
            <a:off x="5220094" y="4496083"/>
            <a:ext cx="770080" cy="959171"/>
          </a:xfrm>
          <a:prstGeom prst="rect">
            <a:avLst/>
          </a:prstGeom>
          <a:solidFill>
            <a:schemeClr val="tx1">
              <a:lumMod val="75000"/>
              <a:lumOff val="2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3" name="矩形 52"/>
          <p:cNvSpPr/>
          <p:nvPr/>
        </p:nvSpPr>
        <p:spPr>
          <a:xfrm>
            <a:off x="6546999" y="4139909"/>
            <a:ext cx="770080" cy="1315344"/>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4" name="矩形 53"/>
          <p:cNvSpPr/>
          <p:nvPr/>
        </p:nvSpPr>
        <p:spPr>
          <a:xfrm>
            <a:off x="6546999" y="4425365"/>
            <a:ext cx="770080" cy="1029887"/>
          </a:xfrm>
          <a:prstGeom prst="rect">
            <a:avLst/>
          </a:prstGeom>
          <a:solidFill>
            <a:schemeClr val="bg1">
              <a:lumMod val="7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5" name="TextBox 33"/>
          <p:cNvSpPr txBox="1"/>
          <p:nvPr/>
        </p:nvSpPr>
        <p:spPr>
          <a:xfrm>
            <a:off x="8114323" y="2372147"/>
            <a:ext cx="2909189" cy="1222375"/>
          </a:xfrm>
          <a:prstGeom prst="rect">
            <a:avLst/>
          </a:prstGeom>
          <a:noFill/>
        </p:spPr>
        <p:txBody>
          <a:bodyPr wrap="square" lIns="0" tIns="0" rIns="0" bIns="0" rtlCol="0">
            <a:spAutoFit/>
          </a:bodyPr>
          <a:lstStyle/>
          <a:p>
            <a:pPr algn="just">
              <a:lnSpc>
                <a:spcPct val="120000"/>
              </a:lnSpc>
            </a:pPr>
            <a:r>
              <a:rPr lang="zh-CN" altLang="en-US" sz="1335" dirty="0">
                <a:solidFill>
                  <a:srgbClr val="5A0000"/>
                </a:solidFill>
                <a:latin typeface="微软雅黑" panose="020B0503020204020204" charset="-122"/>
                <a:ea typeface="微软雅黑" panose="020B050302020402020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34"/>
          <p:cNvSpPr txBox="1"/>
          <p:nvPr/>
        </p:nvSpPr>
        <p:spPr>
          <a:xfrm>
            <a:off x="8114323" y="1796819"/>
            <a:ext cx="2447040" cy="391795"/>
          </a:xfrm>
          <a:prstGeom prst="rect">
            <a:avLst/>
          </a:prstGeom>
          <a:noFill/>
        </p:spPr>
        <p:txBody>
          <a:bodyPr wrap="square" lIns="0" tIns="0" rIns="0" bIns="0" rtlCol="0">
            <a:spAutoFit/>
          </a:bodyPr>
          <a:lstStyle/>
          <a:p>
            <a:r>
              <a:rPr lang="zh-CN" altLang="en-US" sz="2400" dirty="0">
                <a:solidFill>
                  <a:srgbClr val="5A0000"/>
                </a:solidFill>
                <a:latin typeface="微软雅黑" panose="020B0503020204020204" charset="-122"/>
                <a:ea typeface="微软雅黑" panose="020B0503020204020204" charset="-122"/>
              </a:rPr>
              <a:t>点击输入标题文本</a:t>
            </a:r>
          </a:p>
        </p:txBody>
      </p:sp>
      <p:sp>
        <p:nvSpPr>
          <p:cNvPr id="57" name="TextBox 35"/>
          <p:cNvSpPr txBox="1"/>
          <p:nvPr/>
        </p:nvSpPr>
        <p:spPr>
          <a:xfrm>
            <a:off x="8087159" y="4047975"/>
            <a:ext cx="2703733" cy="587375"/>
          </a:xfrm>
          <a:prstGeom prst="rect">
            <a:avLst/>
          </a:prstGeom>
          <a:noFill/>
        </p:spPr>
        <p:txBody>
          <a:bodyPr wrap="square" lIns="0" tIns="0" rIns="0" bIns="0" rtlCol="0">
            <a:spAutoFit/>
          </a:bodyPr>
          <a:lstStyle/>
          <a:p>
            <a:r>
              <a:rPr lang="en-US" altLang="zh-CN" sz="3600" dirty="0">
                <a:solidFill>
                  <a:srgbClr val="5A0000"/>
                </a:solidFill>
                <a:latin typeface="微软雅黑" panose="020B0503020204020204" charset="-122"/>
                <a:ea typeface="微软雅黑" panose="020B0503020204020204" charset="-122"/>
              </a:rPr>
              <a:t>18,500,000</a:t>
            </a:r>
          </a:p>
        </p:txBody>
      </p:sp>
      <p:sp>
        <p:nvSpPr>
          <p:cNvPr id="58" name="TextBox 36"/>
          <p:cNvSpPr txBox="1"/>
          <p:nvPr/>
        </p:nvSpPr>
        <p:spPr>
          <a:xfrm>
            <a:off x="8114323" y="3766207"/>
            <a:ext cx="1711288" cy="283210"/>
          </a:xfrm>
          <a:prstGeom prst="rect">
            <a:avLst/>
          </a:prstGeom>
          <a:noFill/>
        </p:spPr>
        <p:txBody>
          <a:bodyPr wrap="square" lIns="0" tIns="0" rIns="0" bIns="0" rtlCol="0">
            <a:spAutoFit/>
          </a:bodyPr>
          <a:lstStyle/>
          <a:p>
            <a:r>
              <a:rPr lang="zh-CN" altLang="en-US" sz="1735" b="1" dirty="0">
                <a:solidFill>
                  <a:srgbClr val="5A0000"/>
                </a:solidFill>
                <a:latin typeface="微软雅黑" panose="020B0503020204020204" charset="-122"/>
                <a:ea typeface="微软雅黑" panose="020B0503020204020204" charset="-122"/>
              </a:rPr>
              <a:t>全年总额：</a:t>
            </a:r>
          </a:p>
        </p:txBody>
      </p:sp>
      <p:sp>
        <p:nvSpPr>
          <p:cNvPr id="59" name="TextBox 37"/>
          <p:cNvSpPr txBox="1"/>
          <p:nvPr/>
        </p:nvSpPr>
        <p:spPr>
          <a:xfrm>
            <a:off x="8127276" y="512916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panose="020B0503020204020204" charset="-122"/>
                <a:ea typeface="微软雅黑" panose="020B0503020204020204" charset="-122"/>
              </a:rPr>
              <a:t>毛利润</a:t>
            </a:r>
          </a:p>
        </p:txBody>
      </p:sp>
      <p:sp>
        <p:nvSpPr>
          <p:cNvPr id="60" name="TextBox 38"/>
          <p:cNvSpPr txBox="1"/>
          <p:nvPr/>
        </p:nvSpPr>
        <p:spPr>
          <a:xfrm>
            <a:off x="8127276" y="553821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panose="020B0503020204020204" charset="-122"/>
                <a:ea typeface="微软雅黑" panose="020B0503020204020204" charset="-122"/>
              </a:rPr>
              <a:t>纯利润</a:t>
            </a:r>
          </a:p>
        </p:txBody>
      </p:sp>
      <p:sp>
        <p:nvSpPr>
          <p:cNvPr id="61" name="TextBox 9"/>
          <p:cNvSpPr txBox="1">
            <a:spLocks noChangeArrowheads="1"/>
          </p:cNvSpPr>
          <p:nvPr/>
        </p:nvSpPr>
        <p:spPr bwMode="auto">
          <a:xfrm>
            <a:off x="5299555" y="3589257"/>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350</a:t>
            </a:r>
            <a:r>
              <a:rPr lang="zh-CN" altLang="en-US" sz="1735" b="1" dirty="0">
                <a:solidFill>
                  <a:srgbClr val="5A0000"/>
                </a:solidFill>
                <a:latin typeface="微软雅黑" panose="020B0503020204020204" charset="-122"/>
                <a:ea typeface="微软雅黑" panose="020B0503020204020204" charset="-122"/>
              </a:rPr>
              <a:t>万</a:t>
            </a:r>
          </a:p>
        </p:txBody>
      </p:sp>
      <p:sp>
        <p:nvSpPr>
          <p:cNvPr id="62" name="TextBox 9"/>
          <p:cNvSpPr txBox="1">
            <a:spLocks noChangeArrowheads="1"/>
          </p:cNvSpPr>
          <p:nvPr/>
        </p:nvSpPr>
        <p:spPr bwMode="auto">
          <a:xfrm>
            <a:off x="3970037" y="2953409"/>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500</a:t>
            </a:r>
            <a:r>
              <a:rPr lang="zh-CN" altLang="en-US" sz="1735" b="1" dirty="0">
                <a:solidFill>
                  <a:srgbClr val="5A0000"/>
                </a:solidFill>
                <a:latin typeface="微软雅黑" panose="020B0503020204020204" charset="-122"/>
                <a:ea typeface="微软雅黑" panose="020B0503020204020204" charset="-122"/>
              </a:rPr>
              <a:t>万</a:t>
            </a:r>
          </a:p>
        </p:txBody>
      </p:sp>
      <p:sp>
        <p:nvSpPr>
          <p:cNvPr id="63" name="TextBox 9"/>
          <p:cNvSpPr txBox="1">
            <a:spLocks noChangeArrowheads="1"/>
          </p:cNvSpPr>
          <p:nvPr/>
        </p:nvSpPr>
        <p:spPr bwMode="auto">
          <a:xfrm>
            <a:off x="6612990" y="3838016"/>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300</a:t>
            </a:r>
            <a:r>
              <a:rPr lang="zh-CN" altLang="en-US" sz="1735" b="1" dirty="0">
                <a:solidFill>
                  <a:srgbClr val="5A0000"/>
                </a:solidFill>
                <a:latin typeface="微软雅黑" panose="020B0503020204020204" charset="-122"/>
                <a:ea typeface="微软雅黑" panose="020B0503020204020204" charset="-122"/>
              </a:rPr>
              <a:t>万</a:t>
            </a:r>
          </a:p>
        </p:txBody>
      </p:sp>
      <p:sp>
        <p:nvSpPr>
          <p:cNvPr id="64" name="TextBox 42"/>
          <p:cNvSpPr txBox="1"/>
          <p:nvPr/>
        </p:nvSpPr>
        <p:spPr>
          <a:xfrm>
            <a:off x="1733307" y="5568225"/>
            <a:ext cx="628024" cy="281940"/>
          </a:xfrm>
          <a:prstGeom prst="rect">
            <a:avLst/>
          </a:prstGeom>
          <a:noFill/>
        </p:spPr>
        <p:txBody>
          <a:bodyPr wrap="square" lIns="108636" tIns="54317" rIns="108636" bIns="54317" rtlCol="0">
            <a:spAutoFit/>
          </a:bodyPr>
          <a:lstStyle/>
          <a:p>
            <a:pPr algn="ctr"/>
            <a:r>
              <a:rPr lang="zh-CN" altLang="en-US" sz="1065" dirty="0">
                <a:solidFill>
                  <a:srgbClr val="5A0000"/>
                </a:solidFill>
                <a:latin typeface="微软雅黑" panose="020B0503020204020204" charset="-122"/>
                <a:ea typeface="微软雅黑" panose="020B0503020204020204" charset="-122"/>
              </a:rPr>
              <a:t>（万元）</a:t>
            </a:r>
          </a:p>
        </p:txBody>
      </p:sp>
      <p:sp>
        <p:nvSpPr>
          <p:cNvPr id="65" name="TextBox 9"/>
          <p:cNvSpPr txBox="1">
            <a:spLocks noChangeArrowheads="1"/>
          </p:cNvSpPr>
          <p:nvPr/>
        </p:nvSpPr>
        <p:spPr bwMode="auto">
          <a:xfrm>
            <a:off x="2720041" y="271435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chemeClr val="bg1"/>
                </a:solidFill>
                <a:latin typeface="微软雅黑" panose="020B0503020204020204" charset="-122"/>
                <a:ea typeface="微软雅黑" panose="020B0503020204020204" charset="-122"/>
              </a:rPr>
              <a:t>650</a:t>
            </a:r>
            <a:r>
              <a:rPr lang="zh-CN" altLang="en-US" sz="1465" dirty="0">
                <a:solidFill>
                  <a:schemeClr val="bg1"/>
                </a:solidFill>
                <a:latin typeface="微软雅黑" panose="020B0503020204020204" charset="-122"/>
                <a:ea typeface="微软雅黑" panose="020B0503020204020204" charset="-122"/>
              </a:rPr>
              <a:t>万</a:t>
            </a:r>
          </a:p>
        </p:txBody>
      </p:sp>
      <p:sp>
        <p:nvSpPr>
          <p:cNvPr id="66" name="TextBox 9"/>
          <p:cNvSpPr txBox="1">
            <a:spLocks noChangeArrowheads="1"/>
          </p:cNvSpPr>
          <p:nvPr/>
        </p:nvSpPr>
        <p:spPr bwMode="auto">
          <a:xfrm>
            <a:off x="4028140" y="3713053"/>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rgbClr val="5A0000"/>
                </a:solidFill>
                <a:latin typeface="微软雅黑" panose="020B0503020204020204" charset="-122"/>
                <a:ea typeface="微软雅黑" panose="020B0503020204020204" charset="-122"/>
              </a:rPr>
              <a:t>420</a:t>
            </a:r>
            <a:r>
              <a:rPr lang="zh-CN" altLang="en-US" sz="1465" dirty="0">
                <a:solidFill>
                  <a:srgbClr val="5A0000"/>
                </a:solidFill>
                <a:latin typeface="微软雅黑" panose="020B0503020204020204" charset="-122"/>
                <a:ea typeface="微软雅黑" panose="020B0503020204020204" charset="-122"/>
              </a:rPr>
              <a:t>万</a:t>
            </a:r>
          </a:p>
        </p:txBody>
      </p:sp>
      <p:sp>
        <p:nvSpPr>
          <p:cNvPr id="67" name="TextBox 9"/>
          <p:cNvSpPr txBox="1">
            <a:spLocks noChangeArrowheads="1"/>
          </p:cNvSpPr>
          <p:nvPr/>
        </p:nvSpPr>
        <p:spPr bwMode="auto">
          <a:xfrm>
            <a:off x="5347959" y="4578356"/>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chemeClr val="bg1"/>
                </a:solidFill>
                <a:latin typeface="微软雅黑" panose="020B0503020204020204" charset="-122"/>
                <a:ea typeface="微软雅黑" panose="020B0503020204020204" charset="-122"/>
              </a:rPr>
              <a:t>220</a:t>
            </a:r>
            <a:r>
              <a:rPr lang="zh-CN" altLang="en-US" sz="1465" dirty="0">
                <a:solidFill>
                  <a:schemeClr val="bg1"/>
                </a:solidFill>
                <a:latin typeface="微软雅黑" panose="020B0503020204020204" charset="-122"/>
                <a:ea typeface="微软雅黑" panose="020B0503020204020204" charset="-122"/>
              </a:rPr>
              <a:t>万</a:t>
            </a:r>
          </a:p>
        </p:txBody>
      </p:sp>
      <p:sp>
        <p:nvSpPr>
          <p:cNvPr id="68" name="TextBox 9"/>
          <p:cNvSpPr txBox="1">
            <a:spLocks noChangeArrowheads="1"/>
          </p:cNvSpPr>
          <p:nvPr/>
        </p:nvSpPr>
        <p:spPr bwMode="auto">
          <a:xfrm>
            <a:off x="6647177" y="455093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rgbClr val="5A0000"/>
                </a:solidFill>
                <a:latin typeface="微软雅黑" panose="020B0503020204020204" charset="-122"/>
                <a:ea typeface="微软雅黑" panose="020B0503020204020204" charset="-122"/>
              </a:rPr>
              <a:t>240</a:t>
            </a:r>
            <a:r>
              <a:rPr lang="zh-CN" altLang="en-US" sz="1465" dirty="0">
                <a:solidFill>
                  <a:srgbClr val="5A0000"/>
                </a:solidFill>
                <a:latin typeface="微软雅黑" panose="020B0503020204020204" charset="-122"/>
                <a:ea typeface="微软雅黑" panose="020B0503020204020204" charset="-122"/>
              </a:rPr>
              <a:t>万</a:t>
            </a:r>
          </a:p>
        </p:txBody>
      </p:sp>
      <p:sp>
        <p:nvSpPr>
          <p:cNvPr id="69" name="矩形 68"/>
          <p:cNvSpPr/>
          <p:nvPr/>
        </p:nvSpPr>
        <p:spPr>
          <a:xfrm>
            <a:off x="8881736" y="5160047"/>
            <a:ext cx="456105" cy="219049"/>
          </a:xfrm>
          <a:prstGeom prst="rect">
            <a:avLst/>
          </a:prstGeom>
          <a:solidFill>
            <a:srgbClr val="24465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0" name="矩形 69"/>
          <p:cNvSpPr/>
          <p:nvPr/>
        </p:nvSpPr>
        <p:spPr>
          <a:xfrm>
            <a:off x="8881736" y="5556671"/>
            <a:ext cx="456105" cy="21904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1" name="TextBox 9"/>
          <p:cNvSpPr txBox="1">
            <a:spLocks noChangeArrowheads="1"/>
          </p:cNvSpPr>
          <p:nvPr/>
        </p:nvSpPr>
        <p:spPr bwMode="auto">
          <a:xfrm>
            <a:off x="2676959" y="2097901"/>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700</a:t>
            </a:r>
            <a:r>
              <a:rPr lang="zh-CN" altLang="en-US" sz="1735" b="1" dirty="0">
                <a:solidFill>
                  <a:srgbClr val="5A0000"/>
                </a:solidFill>
                <a:latin typeface="微软雅黑" panose="020B0503020204020204" charset="-122"/>
                <a:ea typeface="微软雅黑" panose="020B0503020204020204" charset="-122"/>
              </a:rPr>
              <a:t>万</a:t>
            </a:r>
          </a:p>
        </p:txBody>
      </p:sp>
      <p:sp>
        <p:nvSpPr>
          <p:cNvPr id="5" name="矩形 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6" name="直接连接符 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9" name="文本框 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0" name="矩形 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2" name="图片 11"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 fill="hold"/>
                                        <p:tgtEl>
                                          <p:spTgt spid="46"/>
                                        </p:tgtEl>
                                        <p:attrNameLst>
                                          <p:attrName>ppt_x</p:attrName>
                                        </p:attrNameLst>
                                      </p:cBhvr>
                                      <p:tavLst>
                                        <p:tav tm="0">
                                          <p:val>
                                            <p:strVal val="0-#ppt_w/2"/>
                                          </p:val>
                                        </p:tav>
                                        <p:tav tm="100000">
                                          <p:val>
                                            <p:strVal val="#ppt_x"/>
                                          </p:val>
                                        </p:tav>
                                      </p:tavLst>
                                    </p:anim>
                                    <p:anim calcmode="lin" valueType="num">
                                      <p:cBhvr additive="base">
                                        <p:cTn id="12" dur="1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 fill="hold"/>
                                        <p:tgtEl>
                                          <p:spTgt spid="21"/>
                                        </p:tgtEl>
                                        <p:attrNameLst>
                                          <p:attrName>ppt_x</p:attrName>
                                        </p:attrNameLst>
                                      </p:cBhvr>
                                      <p:tavLst>
                                        <p:tav tm="0">
                                          <p:val>
                                            <p:strVal val="0-#ppt_w/2"/>
                                          </p:val>
                                        </p:tav>
                                        <p:tav tm="100000">
                                          <p:val>
                                            <p:strVal val="#ppt_x"/>
                                          </p:val>
                                        </p:tav>
                                      </p:tavLst>
                                    </p:anim>
                                    <p:anim calcmode="lin" valueType="num">
                                      <p:cBhvr additive="base">
                                        <p:cTn id="17" dur="1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 fill="hold"/>
                                        <p:tgtEl>
                                          <p:spTgt spid="26"/>
                                        </p:tgtEl>
                                        <p:attrNameLst>
                                          <p:attrName>ppt_x</p:attrName>
                                        </p:attrNameLst>
                                      </p:cBhvr>
                                      <p:tavLst>
                                        <p:tav tm="0">
                                          <p:val>
                                            <p:strVal val="0-#ppt_w/2"/>
                                          </p:val>
                                        </p:tav>
                                        <p:tav tm="100000">
                                          <p:val>
                                            <p:strVal val="#ppt_x"/>
                                          </p:val>
                                        </p:tav>
                                      </p:tavLst>
                                    </p:anim>
                                    <p:anim calcmode="lin" valueType="num">
                                      <p:cBhvr additive="base">
                                        <p:cTn id="22" dur="1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100" fill="hold"/>
                                        <p:tgtEl>
                                          <p:spTgt spid="28"/>
                                        </p:tgtEl>
                                        <p:attrNameLst>
                                          <p:attrName>ppt_x</p:attrName>
                                        </p:attrNameLst>
                                      </p:cBhvr>
                                      <p:tavLst>
                                        <p:tav tm="0">
                                          <p:val>
                                            <p:strVal val="0-#ppt_w/2"/>
                                          </p:val>
                                        </p:tav>
                                        <p:tav tm="100000">
                                          <p:val>
                                            <p:strVal val="#ppt_x"/>
                                          </p:val>
                                        </p:tav>
                                      </p:tavLst>
                                    </p:anim>
                                    <p:anim calcmode="lin" valueType="num">
                                      <p:cBhvr additive="base">
                                        <p:cTn id="27" dur="1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 fill="hold"/>
                                        <p:tgtEl>
                                          <p:spTgt spid="29"/>
                                        </p:tgtEl>
                                        <p:attrNameLst>
                                          <p:attrName>ppt_x</p:attrName>
                                        </p:attrNameLst>
                                      </p:cBhvr>
                                      <p:tavLst>
                                        <p:tav tm="0">
                                          <p:val>
                                            <p:strVal val="0-#ppt_w/2"/>
                                          </p:val>
                                        </p:tav>
                                        <p:tav tm="100000">
                                          <p:val>
                                            <p:strVal val="#ppt_x"/>
                                          </p:val>
                                        </p:tav>
                                      </p:tavLst>
                                    </p:anim>
                                    <p:anim calcmode="lin" valueType="num">
                                      <p:cBhvr additive="base">
                                        <p:cTn id="32" dur="1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 fill="hold"/>
                                        <p:tgtEl>
                                          <p:spTgt spid="30"/>
                                        </p:tgtEl>
                                        <p:attrNameLst>
                                          <p:attrName>ppt_x</p:attrName>
                                        </p:attrNameLst>
                                      </p:cBhvr>
                                      <p:tavLst>
                                        <p:tav tm="0">
                                          <p:val>
                                            <p:strVal val="0-#ppt_w/2"/>
                                          </p:val>
                                        </p:tav>
                                        <p:tav tm="100000">
                                          <p:val>
                                            <p:strVal val="#ppt_x"/>
                                          </p:val>
                                        </p:tav>
                                      </p:tavLst>
                                    </p:anim>
                                    <p:anim calcmode="lin" valueType="num">
                                      <p:cBhvr additive="base">
                                        <p:cTn id="37" dur="10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100" fill="hold"/>
                                        <p:tgtEl>
                                          <p:spTgt spid="33"/>
                                        </p:tgtEl>
                                        <p:attrNameLst>
                                          <p:attrName>ppt_x</p:attrName>
                                        </p:attrNameLst>
                                      </p:cBhvr>
                                      <p:tavLst>
                                        <p:tav tm="0">
                                          <p:val>
                                            <p:strVal val="0-#ppt_w/2"/>
                                          </p:val>
                                        </p:tav>
                                        <p:tav tm="100000">
                                          <p:val>
                                            <p:strVal val="#ppt_x"/>
                                          </p:val>
                                        </p:tav>
                                      </p:tavLst>
                                    </p:anim>
                                    <p:anim calcmode="lin" valueType="num">
                                      <p:cBhvr additive="base">
                                        <p:cTn id="42" dur="1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 fill="hold"/>
                                        <p:tgtEl>
                                          <p:spTgt spid="34"/>
                                        </p:tgtEl>
                                        <p:attrNameLst>
                                          <p:attrName>ppt_x</p:attrName>
                                        </p:attrNameLst>
                                      </p:cBhvr>
                                      <p:tavLst>
                                        <p:tav tm="0">
                                          <p:val>
                                            <p:strVal val="0-#ppt_w/2"/>
                                          </p:val>
                                        </p:tav>
                                        <p:tav tm="100000">
                                          <p:val>
                                            <p:strVal val="#ppt_x"/>
                                          </p:val>
                                        </p:tav>
                                      </p:tavLst>
                                    </p:anim>
                                    <p:anim calcmode="lin" valueType="num">
                                      <p:cBhvr additive="base">
                                        <p:cTn id="47" dur="100" fill="hold"/>
                                        <p:tgtEl>
                                          <p:spTgt spid="3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 fill="hold"/>
                                        <p:tgtEl>
                                          <p:spTgt spid="45"/>
                                        </p:tgtEl>
                                        <p:attrNameLst>
                                          <p:attrName>ppt_x</p:attrName>
                                        </p:attrNameLst>
                                      </p:cBhvr>
                                      <p:tavLst>
                                        <p:tav tm="0">
                                          <p:val>
                                            <p:strVal val="0-#ppt_w/2"/>
                                          </p:val>
                                        </p:tav>
                                        <p:tav tm="100000">
                                          <p:val>
                                            <p:strVal val="#ppt_x"/>
                                          </p:val>
                                        </p:tav>
                                      </p:tavLst>
                                    </p:anim>
                                    <p:anim calcmode="lin" valueType="num">
                                      <p:cBhvr additive="base">
                                        <p:cTn id="52" dur="1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200" fill="hold"/>
                                        <p:tgtEl>
                                          <p:spTgt spid="64"/>
                                        </p:tgtEl>
                                        <p:attrNameLst>
                                          <p:attrName>ppt_x</p:attrName>
                                        </p:attrNameLst>
                                      </p:cBhvr>
                                      <p:tavLst>
                                        <p:tav tm="0">
                                          <p:val>
                                            <p:strVal val="0-#ppt_w/2"/>
                                          </p:val>
                                        </p:tav>
                                        <p:tav tm="100000">
                                          <p:val>
                                            <p:strVal val="#ppt_x"/>
                                          </p:val>
                                        </p:tav>
                                      </p:tavLst>
                                    </p:anim>
                                    <p:anim calcmode="lin" valueType="num">
                                      <p:cBhvr additive="base">
                                        <p:cTn id="57" dur="2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00" fill="hold"/>
                                        <p:tgtEl>
                                          <p:spTgt spid="20"/>
                                        </p:tgtEl>
                                        <p:attrNameLst>
                                          <p:attrName>ppt_x</p:attrName>
                                        </p:attrNameLst>
                                      </p:cBhvr>
                                      <p:tavLst>
                                        <p:tav tm="0">
                                          <p:val>
                                            <p:strVal val="0-#ppt_w/2"/>
                                          </p:val>
                                        </p:tav>
                                        <p:tav tm="100000">
                                          <p:val>
                                            <p:strVal val="#ppt_x"/>
                                          </p:val>
                                        </p:tav>
                                      </p:tavLst>
                                    </p:anim>
                                    <p:anim calcmode="lin" valueType="num">
                                      <p:cBhvr additive="base">
                                        <p:cTn id="62" dur="200" fill="hold"/>
                                        <p:tgtEl>
                                          <p:spTgt spid="20"/>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down)">
                                      <p:cBhvr>
                                        <p:cTn id="66" dur="300"/>
                                        <p:tgtEl>
                                          <p:spTgt spid="47"/>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p:cTn id="70" dur="300" fill="hold"/>
                                        <p:tgtEl>
                                          <p:spTgt spid="71"/>
                                        </p:tgtEl>
                                        <p:attrNameLst>
                                          <p:attrName>ppt_w</p:attrName>
                                        </p:attrNameLst>
                                      </p:cBhvr>
                                      <p:tavLst>
                                        <p:tav tm="0">
                                          <p:val>
                                            <p:fltVal val="0"/>
                                          </p:val>
                                        </p:tav>
                                        <p:tav tm="100000">
                                          <p:val>
                                            <p:strVal val="#ppt_w"/>
                                          </p:val>
                                        </p:tav>
                                      </p:tavLst>
                                    </p:anim>
                                    <p:anim calcmode="lin" valueType="num">
                                      <p:cBhvr>
                                        <p:cTn id="71" dur="300" fill="hold"/>
                                        <p:tgtEl>
                                          <p:spTgt spid="71"/>
                                        </p:tgtEl>
                                        <p:attrNameLst>
                                          <p:attrName>ppt_h</p:attrName>
                                        </p:attrNameLst>
                                      </p:cBhvr>
                                      <p:tavLst>
                                        <p:tav tm="0">
                                          <p:val>
                                            <p:fltVal val="0"/>
                                          </p:val>
                                        </p:tav>
                                        <p:tav tm="100000">
                                          <p:val>
                                            <p:strVal val="#ppt_h"/>
                                          </p:val>
                                        </p:tav>
                                      </p:tavLst>
                                    </p:anim>
                                    <p:animEffect transition="in" filter="fade">
                                      <p:cBhvr>
                                        <p:cTn id="72" dur="300"/>
                                        <p:tgtEl>
                                          <p:spTgt spid="71"/>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300" fill="hold"/>
                                        <p:tgtEl>
                                          <p:spTgt spid="65"/>
                                        </p:tgtEl>
                                        <p:attrNameLst>
                                          <p:attrName>ppt_w</p:attrName>
                                        </p:attrNameLst>
                                      </p:cBhvr>
                                      <p:tavLst>
                                        <p:tav tm="0">
                                          <p:val>
                                            <p:fltVal val="0"/>
                                          </p:val>
                                        </p:tav>
                                        <p:tav tm="100000">
                                          <p:val>
                                            <p:strVal val="#ppt_w"/>
                                          </p:val>
                                        </p:tav>
                                      </p:tavLst>
                                    </p:anim>
                                    <p:anim calcmode="lin" valueType="num">
                                      <p:cBhvr>
                                        <p:cTn id="81" dur="300" fill="hold"/>
                                        <p:tgtEl>
                                          <p:spTgt spid="65"/>
                                        </p:tgtEl>
                                        <p:attrNameLst>
                                          <p:attrName>ppt_h</p:attrName>
                                        </p:attrNameLst>
                                      </p:cBhvr>
                                      <p:tavLst>
                                        <p:tav tm="0">
                                          <p:val>
                                            <p:fltVal val="0"/>
                                          </p:val>
                                        </p:tav>
                                        <p:tav tm="100000">
                                          <p:val>
                                            <p:strVal val="#ppt_h"/>
                                          </p:val>
                                        </p:tav>
                                      </p:tavLst>
                                    </p:anim>
                                    <p:animEffect transition="in" filter="fade">
                                      <p:cBhvr>
                                        <p:cTn id="82" dur="300"/>
                                        <p:tgtEl>
                                          <p:spTgt spid="65"/>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200" fill="hold"/>
                                        <p:tgtEl>
                                          <p:spTgt spid="22"/>
                                        </p:tgtEl>
                                        <p:attrNameLst>
                                          <p:attrName>ppt_x</p:attrName>
                                        </p:attrNameLst>
                                      </p:cBhvr>
                                      <p:tavLst>
                                        <p:tav tm="0">
                                          <p:val>
                                            <p:strVal val="0-#ppt_w/2"/>
                                          </p:val>
                                        </p:tav>
                                        <p:tav tm="100000">
                                          <p:val>
                                            <p:strVal val="#ppt_x"/>
                                          </p:val>
                                        </p:tav>
                                      </p:tavLst>
                                    </p:anim>
                                    <p:anim calcmode="lin" valueType="num">
                                      <p:cBhvr additive="base">
                                        <p:cTn id="87" dur="2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300"/>
                                        <p:tgtEl>
                                          <p:spTgt spid="49"/>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p:cTn id="95" dur="300" fill="hold"/>
                                        <p:tgtEl>
                                          <p:spTgt spid="62"/>
                                        </p:tgtEl>
                                        <p:attrNameLst>
                                          <p:attrName>ppt_w</p:attrName>
                                        </p:attrNameLst>
                                      </p:cBhvr>
                                      <p:tavLst>
                                        <p:tav tm="0">
                                          <p:val>
                                            <p:fltVal val="0"/>
                                          </p:val>
                                        </p:tav>
                                        <p:tav tm="100000">
                                          <p:val>
                                            <p:strVal val="#ppt_w"/>
                                          </p:val>
                                        </p:tav>
                                      </p:tavLst>
                                    </p:anim>
                                    <p:anim calcmode="lin" valueType="num">
                                      <p:cBhvr>
                                        <p:cTn id="96" dur="300" fill="hold"/>
                                        <p:tgtEl>
                                          <p:spTgt spid="62"/>
                                        </p:tgtEl>
                                        <p:attrNameLst>
                                          <p:attrName>ppt_h</p:attrName>
                                        </p:attrNameLst>
                                      </p:cBhvr>
                                      <p:tavLst>
                                        <p:tav tm="0">
                                          <p:val>
                                            <p:fltVal val="0"/>
                                          </p:val>
                                        </p:tav>
                                        <p:tav tm="100000">
                                          <p:val>
                                            <p:strVal val="#ppt_h"/>
                                          </p:val>
                                        </p:tav>
                                      </p:tavLst>
                                    </p:anim>
                                    <p:animEffect transition="in" filter="fade">
                                      <p:cBhvr>
                                        <p:cTn id="97" dur="300"/>
                                        <p:tgtEl>
                                          <p:spTgt spid="62"/>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down)">
                                      <p:cBhvr>
                                        <p:cTn id="101" dur="500"/>
                                        <p:tgtEl>
                                          <p:spTgt spid="50"/>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300" fill="hold"/>
                                        <p:tgtEl>
                                          <p:spTgt spid="66"/>
                                        </p:tgtEl>
                                        <p:attrNameLst>
                                          <p:attrName>ppt_w</p:attrName>
                                        </p:attrNameLst>
                                      </p:cBhvr>
                                      <p:tavLst>
                                        <p:tav tm="0">
                                          <p:val>
                                            <p:fltVal val="0"/>
                                          </p:val>
                                        </p:tav>
                                        <p:tav tm="100000">
                                          <p:val>
                                            <p:strVal val="#ppt_w"/>
                                          </p:val>
                                        </p:tav>
                                      </p:tavLst>
                                    </p:anim>
                                    <p:anim calcmode="lin" valueType="num">
                                      <p:cBhvr>
                                        <p:cTn id="106" dur="300" fill="hold"/>
                                        <p:tgtEl>
                                          <p:spTgt spid="66"/>
                                        </p:tgtEl>
                                        <p:attrNameLst>
                                          <p:attrName>ppt_h</p:attrName>
                                        </p:attrNameLst>
                                      </p:cBhvr>
                                      <p:tavLst>
                                        <p:tav tm="0">
                                          <p:val>
                                            <p:fltVal val="0"/>
                                          </p:val>
                                        </p:tav>
                                        <p:tav tm="100000">
                                          <p:val>
                                            <p:strVal val="#ppt_h"/>
                                          </p:val>
                                        </p:tav>
                                      </p:tavLst>
                                    </p:anim>
                                    <p:animEffect transition="in" filter="fade">
                                      <p:cBhvr>
                                        <p:cTn id="107" dur="300"/>
                                        <p:tgtEl>
                                          <p:spTgt spid="66"/>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200" fill="hold"/>
                                        <p:tgtEl>
                                          <p:spTgt spid="23"/>
                                        </p:tgtEl>
                                        <p:attrNameLst>
                                          <p:attrName>ppt_x</p:attrName>
                                        </p:attrNameLst>
                                      </p:cBhvr>
                                      <p:tavLst>
                                        <p:tav tm="0">
                                          <p:val>
                                            <p:strVal val="0-#ppt_w/2"/>
                                          </p:val>
                                        </p:tav>
                                        <p:tav tm="100000">
                                          <p:val>
                                            <p:strVal val="#ppt_x"/>
                                          </p:val>
                                        </p:tav>
                                      </p:tavLst>
                                    </p:anim>
                                    <p:anim calcmode="lin" valueType="num">
                                      <p:cBhvr additive="base">
                                        <p:cTn id="112" dur="20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300"/>
                                        <p:tgtEl>
                                          <p:spTgt spid="51"/>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300" fill="hold"/>
                                        <p:tgtEl>
                                          <p:spTgt spid="61"/>
                                        </p:tgtEl>
                                        <p:attrNameLst>
                                          <p:attrName>ppt_w</p:attrName>
                                        </p:attrNameLst>
                                      </p:cBhvr>
                                      <p:tavLst>
                                        <p:tav tm="0">
                                          <p:val>
                                            <p:fltVal val="0"/>
                                          </p:val>
                                        </p:tav>
                                        <p:tav tm="100000">
                                          <p:val>
                                            <p:strVal val="#ppt_w"/>
                                          </p:val>
                                        </p:tav>
                                      </p:tavLst>
                                    </p:anim>
                                    <p:anim calcmode="lin" valueType="num">
                                      <p:cBhvr>
                                        <p:cTn id="121" dur="300" fill="hold"/>
                                        <p:tgtEl>
                                          <p:spTgt spid="61"/>
                                        </p:tgtEl>
                                        <p:attrNameLst>
                                          <p:attrName>ppt_h</p:attrName>
                                        </p:attrNameLst>
                                      </p:cBhvr>
                                      <p:tavLst>
                                        <p:tav tm="0">
                                          <p:val>
                                            <p:fltVal val="0"/>
                                          </p:val>
                                        </p:tav>
                                        <p:tav tm="100000">
                                          <p:val>
                                            <p:strVal val="#ppt_h"/>
                                          </p:val>
                                        </p:tav>
                                      </p:tavLst>
                                    </p:anim>
                                    <p:animEffect transition="in" filter="fade">
                                      <p:cBhvr>
                                        <p:cTn id="122" dur="300"/>
                                        <p:tgtEl>
                                          <p:spTgt spid="61"/>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wipe(down)">
                                      <p:cBhvr>
                                        <p:cTn id="126" dur="500"/>
                                        <p:tgtEl>
                                          <p:spTgt spid="52"/>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 calcmode="lin" valueType="num">
                                      <p:cBhvr>
                                        <p:cTn id="130" dur="300" fill="hold"/>
                                        <p:tgtEl>
                                          <p:spTgt spid="67"/>
                                        </p:tgtEl>
                                        <p:attrNameLst>
                                          <p:attrName>ppt_w</p:attrName>
                                        </p:attrNameLst>
                                      </p:cBhvr>
                                      <p:tavLst>
                                        <p:tav tm="0">
                                          <p:val>
                                            <p:fltVal val="0"/>
                                          </p:val>
                                        </p:tav>
                                        <p:tav tm="100000">
                                          <p:val>
                                            <p:strVal val="#ppt_w"/>
                                          </p:val>
                                        </p:tav>
                                      </p:tavLst>
                                    </p:anim>
                                    <p:anim calcmode="lin" valueType="num">
                                      <p:cBhvr>
                                        <p:cTn id="131" dur="300" fill="hold"/>
                                        <p:tgtEl>
                                          <p:spTgt spid="67"/>
                                        </p:tgtEl>
                                        <p:attrNameLst>
                                          <p:attrName>ppt_h</p:attrName>
                                        </p:attrNameLst>
                                      </p:cBhvr>
                                      <p:tavLst>
                                        <p:tav tm="0">
                                          <p:val>
                                            <p:fltVal val="0"/>
                                          </p:val>
                                        </p:tav>
                                        <p:tav tm="100000">
                                          <p:val>
                                            <p:strVal val="#ppt_h"/>
                                          </p:val>
                                        </p:tav>
                                      </p:tavLst>
                                    </p:anim>
                                    <p:animEffect transition="in" filter="fade">
                                      <p:cBhvr>
                                        <p:cTn id="132" dur="300"/>
                                        <p:tgtEl>
                                          <p:spTgt spid="67"/>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200" fill="hold"/>
                                        <p:tgtEl>
                                          <p:spTgt spid="25"/>
                                        </p:tgtEl>
                                        <p:attrNameLst>
                                          <p:attrName>ppt_x</p:attrName>
                                        </p:attrNameLst>
                                      </p:cBhvr>
                                      <p:tavLst>
                                        <p:tav tm="0">
                                          <p:val>
                                            <p:strVal val="0-#ppt_w/2"/>
                                          </p:val>
                                        </p:tav>
                                        <p:tav tm="100000">
                                          <p:val>
                                            <p:strVal val="#ppt_x"/>
                                          </p:val>
                                        </p:tav>
                                      </p:tavLst>
                                    </p:anim>
                                    <p:anim calcmode="lin" valueType="num">
                                      <p:cBhvr additive="base">
                                        <p:cTn id="137" dur="200" fill="hold"/>
                                        <p:tgtEl>
                                          <p:spTgt spid="25"/>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wipe(down)">
                                      <p:cBhvr>
                                        <p:cTn id="141" dur="300"/>
                                        <p:tgtEl>
                                          <p:spTgt spid="53"/>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54"/>
                                        </p:tgtEl>
                                        <p:attrNameLst>
                                          <p:attrName>style.visibility</p:attrName>
                                        </p:attrNameLst>
                                      </p:cBhvr>
                                      <p:to>
                                        <p:strVal val="visible"/>
                                      </p:to>
                                    </p:set>
                                    <p:animEffect transition="in" filter="wipe(down)">
                                      <p:cBhvr>
                                        <p:cTn id="151" dur="500"/>
                                        <p:tgtEl>
                                          <p:spTgt spid="54"/>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68"/>
                                        </p:tgtEl>
                                        <p:attrNameLst>
                                          <p:attrName>style.visibility</p:attrName>
                                        </p:attrNameLst>
                                      </p:cBhvr>
                                      <p:to>
                                        <p:strVal val="visible"/>
                                      </p:to>
                                    </p:set>
                                    <p:anim calcmode="lin" valueType="num">
                                      <p:cBhvr>
                                        <p:cTn id="155" dur="300" fill="hold"/>
                                        <p:tgtEl>
                                          <p:spTgt spid="68"/>
                                        </p:tgtEl>
                                        <p:attrNameLst>
                                          <p:attrName>ppt_w</p:attrName>
                                        </p:attrNameLst>
                                      </p:cBhvr>
                                      <p:tavLst>
                                        <p:tav tm="0">
                                          <p:val>
                                            <p:fltVal val="0"/>
                                          </p:val>
                                        </p:tav>
                                        <p:tav tm="100000">
                                          <p:val>
                                            <p:strVal val="#ppt_w"/>
                                          </p:val>
                                        </p:tav>
                                      </p:tavLst>
                                    </p:anim>
                                    <p:anim calcmode="lin" valueType="num">
                                      <p:cBhvr>
                                        <p:cTn id="156" dur="300" fill="hold"/>
                                        <p:tgtEl>
                                          <p:spTgt spid="68"/>
                                        </p:tgtEl>
                                        <p:attrNameLst>
                                          <p:attrName>ppt_h</p:attrName>
                                        </p:attrNameLst>
                                      </p:cBhvr>
                                      <p:tavLst>
                                        <p:tav tm="0">
                                          <p:val>
                                            <p:fltVal val="0"/>
                                          </p:val>
                                        </p:tav>
                                        <p:tav tm="100000">
                                          <p:val>
                                            <p:strVal val="#ppt_h"/>
                                          </p:val>
                                        </p:tav>
                                      </p:tavLst>
                                    </p:anim>
                                    <p:animEffect transition="in" filter="fade">
                                      <p:cBhvr>
                                        <p:cTn id="157" dur="300"/>
                                        <p:tgtEl>
                                          <p:spTgt spid="68"/>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56"/>
                                        </p:tgtEl>
                                        <p:attrNameLst>
                                          <p:attrName>style.visibility</p:attrName>
                                        </p:attrNameLst>
                                      </p:cBhvr>
                                      <p:to>
                                        <p:strVal val="visible"/>
                                      </p:to>
                                    </p:set>
                                    <p:anim calcmode="lin" valueType="num">
                                      <p:cBhvr additive="base">
                                        <p:cTn id="161" dur="300" fill="hold"/>
                                        <p:tgtEl>
                                          <p:spTgt spid="56"/>
                                        </p:tgtEl>
                                        <p:attrNameLst>
                                          <p:attrName>ppt_x</p:attrName>
                                        </p:attrNameLst>
                                      </p:cBhvr>
                                      <p:tavLst>
                                        <p:tav tm="0">
                                          <p:val>
                                            <p:strVal val="1+#ppt_w/2"/>
                                          </p:val>
                                        </p:tav>
                                        <p:tav tm="100000">
                                          <p:val>
                                            <p:strVal val="#ppt_x"/>
                                          </p:val>
                                        </p:tav>
                                      </p:tavLst>
                                    </p:anim>
                                    <p:anim calcmode="lin" valueType="num">
                                      <p:cBhvr additive="base">
                                        <p:cTn id="162" dur="300" fill="hold"/>
                                        <p:tgtEl>
                                          <p:spTgt spid="56"/>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55"/>
                                        </p:tgtEl>
                                        <p:attrNameLst>
                                          <p:attrName>style.visibility</p:attrName>
                                        </p:attrNameLst>
                                      </p:cBhvr>
                                      <p:to>
                                        <p:strVal val="visible"/>
                                      </p:to>
                                    </p:set>
                                    <p:anim calcmode="lin" valueType="num">
                                      <p:cBhvr additive="base">
                                        <p:cTn id="166" dur="300" fill="hold"/>
                                        <p:tgtEl>
                                          <p:spTgt spid="55"/>
                                        </p:tgtEl>
                                        <p:attrNameLst>
                                          <p:attrName>ppt_x</p:attrName>
                                        </p:attrNameLst>
                                      </p:cBhvr>
                                      <p:tavLst>
                                        <p:tav tm="0">
                                          <p:val>
                                            <p:strVal val="1+#ppt_w/2"/>
                                          </p:val>
                                        </p:tav>
                                        <p:tav tm="100000">
                                          <p:val>
                                            <p:strVal val="#ppt_x"/>
                                          </p:val>
                                        </p:tav>
                                      </p:tavLst>
                                    </p:anim>
                                    <p:anim calcmode="lin" valueType="num">
                                      <p:cBhvr additive="base">
                                        <p:cTn id="167" dur="300" fill="hold"/>
                                        <p:tgtEl>
                                          <p:spTgt spid="55"/>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wipe(left)">
                                      <p:cBhvr>
                                        <p:cTn id="171" dur="500"/>
                                        <p:tgtEl>
                                          <p:spTgt spid="58"/>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57"/>
                                        </p:tgtEl>
                                        <p:attrNameLst>
                                          <p:attrName>style.visibility</p:attrName>
                                        </p:attrNameLst>
                                      </p:cBhvr>
                                      <p:to>
                                        <p:strVal val="visible"/>
                                      </p:to>
                                    </p:set>
                                    <p:animEffect transition="in" filter="wipe(left)">
                                      <p:cBhvr>
                                        <p:cTn id="175" dur="500"/>
                                        <p:tgtEl>
                                          <p:spTgt spid="57"/>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59"/>
                                        </p:tgtEl>
                                        <p:attrNameLst>
                                          <p:attrName>style.visibility</p:attrName>
                                        </p:attrNameLst>
                                      </p:cBhvr>
                                      <p:to>
                                        <p:strVal val="visible"/>
                                      </p:to>
                                    </p:set>
                                    <p:animEffect transition="in" filter="wipe(left)">
                                      <p:cBhvr>
                                        <p:cTn id="179" dur="500"/>
                                        <p:tgtEl>
                                          <p:spTgt spid="5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wipe(down)">
                                      <p:cBhvr>
                                        <p:cTn id="183" dur="500"/>
                                        <p:tgtEl>
                                          <p:spTgt spid="69"/>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60"/>
                                        </p:tgtEl>
                                        <p:attrNameLst>
                                          <p:attrName>style.visibility</p:attrName>
                                        </p:attrNameLst>
                                      </p:cBhvr>
                                      <p:to>
                                        <p:strVal val="visible"/>
                                      </p:to>
                                    </p:set>
                                    <p:animEffect transition="in" filter="wipe(left)">
                                      <p:cBhvr>
                                        <p:cTn id="187" dur="500"/>
                                        <p:tgtEl>
                                          <p:spTgt spid="6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70"/>
                                        </p:tgtEl>
                                        <p:attrNameLst>
                                          <p:attrName>style.visibility</p:attrName>
                                        </p:attrNameLst>
                                      </p:cBhvr>
                                      <p:to>
                                        <p:strVal val="visible"/>
                                      </p:to>
                                    </p:set>
                                    <p:animEffect transition="in" filter="wipe(down)">
                                      <p:cBhvr>
                                        <p:cTn id="19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5" grpId="0"/>
      <p:bldP spid="26" grpId="0"/>
      <p:bldP spid="28" grpId="0"/>
      <p:bldP spid="29" grpId="0"/>
      <p:bldP spid="30" grpId="0"/>
      <p:bldP spid="33" grpId="0"/>
      <p:bldP spid="34" grpId="0"/>
      <p:bldP spid="45" grpId="0"/>
      <p:bldP spid="46" grpId="0"/>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bldLvl="0" animBg="1"/>
      <p:bldP spid="70" grpId="0" bldLvl="0" animBg="1"/>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10" name="组合 9"/>
          <p:cNvGrpSpPr/>
          <p:nvPr/>
        </p:nvGrpSpPr>
        <p:grpSpPr>
          <a:xfrm>
            <a:off x="1824515" y="2982833"/>
            <a:ext cx="1285212" cy="1231052"/>
            <a:chOff x="1664154" y="1934950"/>
            <a:chExt cx="963741" cy="897257"/>
          </a:xfrm>
        </p:grpSpPr>
        <p:grpSp>
          <p:nvGrpSpPr>
            <p:cNvPr id="11" name="组合 1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14" name="TextBox 44"/>
            <p:cNvSpPr txBox="1"/>
            <p:nvPr/>
          </p:nvSpPr>
          <p:spPr>
            <a:xfrm>
              <a:off x="1807549" y="2188595"/>
              <a:ext cx="820346"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45%</a:t>
              </a:r>
            </a:p>
          </p:txBody>
        </p:sp>
      </p:grpSp>
      <p:grpSp>
        <p:nvGrpSpPr>
          <p:cNvPr id="48" name="组合 47"/>
          <p:cNvGrpSpPr/>
          <p:nvPr/>
        </p:nvGrpSpPr>
        <p:grpSpPr>
          <a:xfrm>
            <a:off x="4429278" y="2996277"/>
            <a:ext cx="1196553" cy="1231052"/>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0" name="TextBox 49"/>
            <p:cNvSpPr txBox="1"/>
            <p:nvPr/>
          </p:nvSpPr>
          <p:spPr>
            <a:xfrm>
              <a:off x="3404406" y="2201081"/>
              <a:ext cx="753231" cy="383680"/>
            </a:xfrm>
            <a:prstGeom prst="rect">
              <a:avLst/>
            </a:prstGeom>
            <a:noFill/>
          </p:spPr>
          <p:txBody>
            <a:bodyPr wrap="square" rtlCol="0">
              <a:spAutoFit/>
            </a:bodyPr>
            <a:lstStyle/>
            <a:p>
              <a:r>
                <a:rPr lang="en-US" altLang="zh-CN" sz="2665" b="1" dirty="0">
                  <a:solidFill>
                    <a:srgbClr val="5A0000"/>
                  </a:solidFill>
                  <a:latin typeface="微软雅黑" panose="020B0503020204020204" charset="-122"/>
                  <a:ea typeface="微软雅黑" panose="020B0503020204020204" charset="-122"/>
                </a:rPr>
                <a:t>68%</a:t>
              </a:r>
            </a:p>
          </p:txBody>
        </p:sp>
      </p:grpSp>
      <p:grpSp>
        <p:nvGrpSpPr>
          <p:cNvPr id="53" name="组合 52"/>
          <p:cNvGrpSpPr/>
          <p:nvPr/>
        </p:nvGrpSpPr>
        <p:grpSpPr>
          <a:xfrm>
            <a:off x="6836987" y="2988925"/>
            <a:ext cx="1256113" cy="1231052"/>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5" name="TextBox 54"/>
            <p:cNvSpPr txBox="1"/>
            <p:nvPr/>
          </p:nvSpPr>
          <p:spPr>
            <a:xfrm>
              <a:off x="4963049" y="2222298"/>
              <a:ext cx="828196"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79%</a:t>
              </a:r>
            </a:p>
          </p:txBody>
        </p:sp>
      </p:grpSp>
      <p:grpSp>
        <p:nvGrpSpPr>
          <p:cNvPr id="58" name="组合 57"/>
          <p:cNvGrpSpPr/>
          <p:nvPr/>
        </p:nvGrpSpPr>
        <p:grpSpPr>
          <a:xfrm>
            <a:off x="9302715" y="2980900"/>
            <a:ext cx="1268273" cy="1231052"/>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60" name="TextBox 59"/>
            <p:cNvSpPr txBox="1"/>
            <p:nvPr/>
          </p:nvSpPr>
          <p:spPr>
            <a:xfrm>
              <a:off x="6501314" y="2303662"/>
              <a:ext cx="829987"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92%</a:t>
              </a:r>
            </a:p>
          </p:txBody>
        </p:sp>
      </p:grpSp>
      <p:sp>
        <p:nvSpPr>
          <p:cNvPr id="67" name="Freeform 8"/>
          <p:cNvSpPr/>
          <p:nvPr/>
        </p:nvSpPr>
        <p:spPr bwMode="auto">
          <a:xfrm rot="18900000">
            <a:off x="1882855" y="3439305"/>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68" name="Freeform 7"/>
          <p:cNvSpPr/>
          <p:nvPr/>
        </p:nvSpPr>
        <p:spPr bwMode="auto">
          <a:xfrm rot="19087048">
            <a:off x="4427364" y="3301960"/>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solidFill>
                <a:srgbClr val="5A0000"/>
              </a:solidFill>
            </a:endParaRPr>
          </a:p>
        </p:txBody>
      </p:sp>
      <p:sp>
        <p:nvSpPr>
          <p:cNvPr id="15" name="Freeform 6"/>
          <p:cNvSpPr/>
          <p:nvPr/>
        </p:nvSpPr>
        <p:spPr bwMode="auto">
          <a:xfrm rot="19290703">
            <a:off x="6747886" y="3113524"/>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16" name="Freeform 5"/>
          <p:cNvSpPr/>
          <p:nvPr/>
        </p:nvSpPr>
        <p:spPr bwMode="auto">
          <a:xfrm rot="19810786">
            <a:off x="9121463" y="2851358"/>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p>
        </p:txBody>
      </p:sp>
      <p:grpSp>
        <p:nvGrpSpPr>
          <p:cNvPr id="17" name="组合 16"/>
          <p:cNvGrpSpPr/>
          <p:nvPr/>
        </p:nvGrpSpPr>
        <p:grpSpPr>
          <a:xfrm>
            <a:off x="1853936"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18" name="流程图: 可选过程 17"/>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TextBox 72"/>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20" name="组合 19"/>
          <p:cNvGrpSpPr/>
          <p:nvPr/>
        </p:nvGrpSpPr>
        <p:grpSpPr>
          <a:xfrm>
            <a:off x="4274980"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21" name="流程图: 可选过程 2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TextBox 75"/>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63" name="组合 62"/>
          <p:cNvGrpSpPr/>
          <p:nvPr/>
        </p:nvGrpSpPr>
        <p:grpSpPr>
          <a:xfrm>
            <a:off x="6662223"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64" name="流程图: 可选过程 63"/>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9" name="TextBox 78"/>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80" name="组合 79"/>
          <p:cNvGrpSpPr/>
          <p:nvPr/>
        </p:nvGrpSpPr>
        <p:grpSpPr>
          <a:xfrm>
            <a:off x="9189647"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2" name="TextBox 81"/>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sp>
        <p:nvSpPr>
          <p:cNvPr id="84" name="TextBox 83"/>
          <p:cNvSpPr txBox="1"/>
          <p:nvPr/>
        </p:nvSpPr>
        <p:spPr>
          <a:xfrm>
            <a:off x="1584099"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5" name="TextBox 84"/>
          <p:cNvSpPr txBox="1"/>
          <p:nvPr/>
        </p:nvSpPr>
        <p:spPr>
          <a:xfrm>
            <a:off x="4036967"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6" name="TextBox 85"/>
          <p:cNvSpPr txBox="1"/>
          <p:nvPr/>
        </p:nvSpPr>
        <p:spPr>
          <a:xfrm>
            <a:off x="6395936"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7" name="TextBox 86"/>
          <p:cNvSpPr txBox="1"/>
          <p:nvPr/>
        </p:nvSpPr>
        <p:spPr>
          <a:xfrm>
            <a:off x="8988224"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 name="矩形 7"/>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9" name="直接连接符 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25" name="文本框 2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26" name="矩形 2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anim calcmode="lin" valueType="num">
                                      <p:cBhvr>
                                        <p:cTn id="20" dur="500" fill="hold"/>
                                        <p:tgtEl>
                                          <p:spTgt spid="63"/>
                                        </p:tgtEl>
                                        <p:attrNameLst>
                                          <p:attrName>ppt_x</p:attrName>
                                        </p:attrNameLst>
                                      </p:cBhvr>
                                      <p:tavLst>
                                        <p:tav tm="0">
                                          <p:val>
                                            <p:strVal val="#ppt_x"/>
                                          </p:val>
                                        </p:tav>
                                        <p:tav tm="100000">
                                          <p:val>
                                            <p:strVal val="#ppt_x"/>
                                          </p:val>
                                        </p:tav>
                                      </p:tavLst>
                                    </p:anim>
                                    <p:anim calcmode="lin" valueType="num">
                                      <p:cBhvr>
                                        <p:cTn id="21" dur="5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strVal val="2/3*#ppt_w"/>
                                          </p:val>
                                        </p:tav>
                                        <p:tav tm="100000">
                                          <p:val>
                                            <p:strVal val="#ppt_w"/>
                                          </p:val>
                                        </p:tav>
                                      </p:tavLst>
                                    </p:anim>
                                    <p:anim calcmode="lin" valueType="num">
                                      <p:cBhvr>
                                        <p:cTn id="32" dur="500" fill="hold"/>
                                        <p:tgtEl>
                                          <p:spTgt spid="10"/>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1000"/>
                                        <p:tgtEl>
                                          <p:spTgt spid="15"/>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heel(1)">
                                      <p:cBhvr>
                                        <p:cTn id="59" dur="1000"/>
                                        <p:tgtEl>
                                          <p:spTgt spid="16"/>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15" grpId="0" bldLvl="0" animBg="1"/>
      <p:bldP spid="16" grpId="0" bldLvl="0" animBg="1"/>
      <p:bldP spid="84" grpId="0"/>
      <p:bldP spid="85" grpId="0"/>
      <p:bldP spid="86" grpId="0"/>
      <p:bldP spid="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635" y="1483995"/>
            <a:ext cx="12217400" cy="6330950"/>
          </a:xfrm>
          <a:prstGeom prst="rect">
            <a:avLst/>
          </a:prstGeom>
        </p:spPr>
      </p:pic>
      <p:sp>
        <p:nvSpPr>
          <p:cNvPr id="219" name=" 219"/>
          <p:cNvSpPr/>
          <p:nvPr/>
        </p:nvSpPr>
        <p:spPr>
          <a:xfrm>
            <a:off x="21005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 219"/>
          <p:cNvSpPr/>
          <p:nvPr/>
        </p:nvSpPr>
        <p:spPr>
          <a:xfrm>
            <a:off x="58343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 219"/>
          <p:cNvSpPr/>
          <p:nvPr/>
        </p:nvSpPr>
        <p:spPr>
          <a:xfrm>
            <a:off x="770636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 219"/>
          <p:cNvSpPr/>
          <p:nvPr/>
        </p:nvSpPr>
        <p:spPr>
          <a:xfrm>
            <a:off x="9577705"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 219"/>
          <p:cNvSpPr/>
          <p:nvPr/>
        </p:nvSpPr>
        <p:spPr>
          <a:xfrm>
            <a:off x="396494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463858" y="609918"/>
            <a:ext cx="1203960" cy="70104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4000" b="1" dirty="0">
                <a:solidFill>
                  <a:srgbClr val="780B09"/>
                </a:solidFill>
                <a:latin typeface="楷体" panose="02010609060101010101" charset="-122"/>
                <a:ea typeface="楷体" panose="02010609060101010101" charset="-122"/>
                <a:sym typeface="微软雅黑" panose="020B0503020204020204" charset="-122"/>
              </a:rPr>
              <a:t>目录</a:t>
            </a:r>
          </a:p>
        </p:txBody>
      </p:sp>
      <p:sp>
        <p:nvSpPr>
          <p:cNvPr id="19" name="文本框 11"/>
          <p:cNvSpPr/>
          <p:nvPr/>
        </p:nvSpPr>
        <p:spPr>
          <a:xfrm>
            <a:off x="9577706" y="180054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4" name="矩形 3"/>
          <p:cNvSpPr/>
          <p:nvPr/>
        </p:nvSpPr>
        <p:spPr>
          <a:xfrm>
            <a:off x="-635" y="86868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6225" y="89027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e8529529fab40806d0839db9034255aa"/>
          <p:cNvPicPr>
            <a:picLocks noChangeAspect="1"/>
          </p:cNvPicPr>
          <p:nvPr/>
        </p:nvPicPr>
        <p:blipFill>
          <a:blip r:embed="rId3"/>
          <a:stretch>
            <a:fillRect/>
          </a:stretch>
        </p:blipFill>
        <p:spPr>
          <a:xfrm>
            <a:off x="1882140" y="4356100"/>
            <a:ext cx="963930" cy="586105"/>
          </a:xfrm>
          <a:prstGeom prst="rect">
            <a:avLst/>
          </a:prstGeom>
        </p:spPr>
      </p:pic>
      <p:sp>
        <p:nvSpPr>
          <p:cNvPr id="32" name="文本框 11"/>
          <p:cNvSpPr/>
          <p:nvPr/>
        </p:nvSpPr>
        <p:spPr>
          <a:xfrm>
            <a:off x="5826126"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3" name="文本框 11"/>
          <p:cNvSpPr/>
          <p:nvPr/>
        </p:nvSpPr>
        <p:spPr>
          <a:xfrm>
            <a:off x="3956686" y="180117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4" name="文本框 11"/>
          <p:cNvSpPr/>
          <p:nvPr/>
        </p:nvSpPr>
        <p:spPr>
          <a:xfrm>
            <a:off x="2094231" y="180181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5" name="文本框 11"/>
          <p:cNvSpPr/>
          <p:nvPr/>
        </p:nvSpPr>
        <p:spPr>
          <a:xfrm>
            <a:off x="7705091"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pic>
        <p:nvPicPr>
          <p:cNvPr id="36" name="图片 35" descr="e8529529fab40806d0839db9034255aa"/>
          <p:cNvPicPr>
            <a:picLocks noChangeAspect="1"/>
          </p:cNvPicPr>
          <p:nvPr/>
        </p:nvPicPr>
        <p:blipFill>
          <a:blip r:embed="rId3"/>
          <a:stretch>
            <a:fillRect/>
          </a:stretch>
        </p:blipFill>
        <p:spPr>
          <a:xfrm>
            <a:off x="3744595" y="1229360"/>
            <a:ext cx="963930" cy="586105"/>
          </a:xfrm>
          <a:prstGeom prst="rect">
            <a:avLst/>
          </a:prstGeom>
        </p:spPr>
      </p:pic>
      <p:pic>
        <p:nvPicPr>
          <p:cNvPr id="37" name="图片 36" descr="e8529529fab40806d0839db9034255aa"/>
          <p:cNvPicPr>
            <a:picLocks noChangeAspect="1"/>
          </p:cNvPicPr>
          <p:nvPr/>
        </p:nvPicPr>
        <p:blipFill>
          <a:blip r:embed="rId3"/>
          <a:stretch>
            <a:fillRect/>
          </a:stretch>
        </p:blipFill>
        <p:spPr>
          <a:xfrm>
            <a:off x="5704205" y="4356100"/>
            <a:ext cx="963930" cy="586105"/>
          </a:xfrm>
          <a:prstGeom prst="rect">
            <a:avLst/>
          </a:prstGeom>
        </p:spPr>
      </p:pic>
      <p:pic>
        <p:nvPicPr>
          <p:cNvPr id="38" name="图片 37" descr="e8529529fab40806d0839db9034255aa"/>
          <p:cNvPicPr>
            <a:picLocks noChangeAspect="1"/>
          </p:cNvPicPr>
          <p:nvPr/>
        </p:nvPicPr>
        <p:blipFill>
          <a:blip r:embed="rId3"/>
          <a:stretch>
            <a:fillRect/>
          </a:stretch>
        </p:blipFill>
        <p:spPr>
          <a:xfrm>
            <a:off x="7566660" y="1229360"/>
            <a:ext cx="963930" cy="586105"/>
          </a:xfrm>
          <a:prstGeom prst="rect">
            <a:avLst/>
          </a:prstGeom>
        </p:spPr>
      </p:pic>
      <p:pic>
        <p:nvPicPr>
          <p:cNvPr id="39" name="图片 38" descr="e8529529fab40806d0839db9034255aa"/>
          <p:cNvPicPr>
            <a:picLocks noChangeAspect="1"/>
          </p:cNvPicPr>
          <p:nvPr/>
        </p:nvPicPr>
        <p:blipFill>
          <a:blip r:embed="rId3"/>
          <a:stretch>
            <a:fillRect/>
          </a:stretch>
        </p:blipFill>
        <p:spPr>
          <a:xfrm>
            <a:off x="9365615" y="4356100"/>
            <a:ext cx="963930" cy="58610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32" name="组合 31"/>
          <p:cNvGrpSpPr/>
          <p:nvPr/>
        </p:nvGrpSpPr>
        <p:grpSpPr>
          <a:xfrm>
            <a:off x="9477761" y="2609767"/>
            <a:ext cx="1528156" cy="1528156"/>
            <a:chOff x="5252030" y="2008764"/>
            <a:chExt cx="809336" cy="809336"/>
          </a:xfrm>
          <a:solidFill>
            <a:srgbClr val="63282E"/>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tx1"/>
                </a:solidFill>
                <a:latin typeface="Arial" panose="020B0604020202020204" pitchFamily="34" charset="0"/>
                <a:ea typeface="微软雅黑" panose="020B0503020204020204" charset="-122"/>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sp>
        <p:nvSpPr>
          <p:cNvPr id="55" name="TextBox 54"/>
          <p:cNvSpPr txBox="1"/>
          <p:nvPr/>
        </p:nvSpPr>
        <p:spPr>
          <a:xfrm>
            <a:off x="9553378" y="2985127"/>
            <a:ext cx="1404620" cy="749300"/>
          </a:xfrm>
          <a:prstGeom prst="rect">
            <a:avLst/>
          </a:prstGeom>
          <a:noFill/>
        </p:spPr>
        <p:txBody>
          <a:bodyPr wrap="none" rtlCol="0">
            <a:spAutoFit/>
          </a:bodyPr>
          <a:lstStyle/>
          <a:p>
            <a:pPr defTabSz="1096645">
              <a:defRPr/>
            </a:pPr>
            <a:r>
              <a:rPr lang="en-US" altLang="zh-CN" sz="4320" i="1" kern="0" dirty="0">
                <a:solidFill>
                  <a:schemeClr val="bg1"/>
                </a:solidFill>
                <a:latin typeface="Arial" panose="020B0604020202020204" pitchFamily="34" charset="0"/>
                <a:ea typeface="微软雅黑" panose="020B0503020204020204" charset="-122"/>
              </a:rPr>
              <a:t>201</a:t>
            </a:r>
            <a:r>
              <a:rPr lang="en-US" sz="4320" i="1" kern="0" dirty="0">
                <a:solidFill>
                  <a:schemeClr val="bg1"/>
                </a:solidFill>
                <a:latin typeface="Arial" panose="020B0604020202020204" pitchFamily="34" charset="0"/>
                <a:ea typeface="微软雅黑" panose="020B0503020204020204" charset="-122"/>
              </a:rPr>
              <a:t>7</a:t>
            </a:r>
          </a:p>
        </p:txBody>
      </p:sp>
      <p:sp>
        <p:nvSpPr>
          <p:cNvPr id="59" name="AutoShape 7"/>
          <p:cNvSpPr>
            <a:spLocks noChangeArrowheads="1"/>
          </p:cNvSpPr>
          <p:nvPr/>
        </p:nvSpPr>
        <p:spPr bwMode="auto">
          <a:xfrm>
            <a:off x="904753" y="2878593"/>
            <a:ext cx="8019438" cy="109904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a:outerShdw blurRad="508000" dist="177800" dir="1860000" algn="ctr" rotWithShape="0">
              <a:srgbClr val="000000">
                <a:alpha val="43000"/>
              </a:srgbClr>
            </a:outerShdw>
          </a:effectLst>
        </p:spPr>
        <p:txBody>
          <a:bodyPr wrap="none" anchor="ctr"/>
          <a:lstStyle/>
          <a:p>
            <a:pPr marL="428625" indent="-428625">
              <a:lnSpc>
                <a:spcPct val="120000"/>
              </a:lnSpc>
              <a:defRPr/>
            </a:pPr>
            <a:endParaRPr lang="zh-CN" altLang="en-US" sz="1440" kern="0" dirty="0">
              <a:solidFill>
                <a:srgbClr val="5A0000"/>
              </a:solidFill>
              <a:latin typeface="Arial" panose="020B0604020202020204" pitchFamily="34" charset="0"/>
              <a:ea typeface="微软雅黑" panose="020B0503020204020204" charset="-122"/>
            </a:endParaRPr>
          </a:p>
        </p:txBody>
      </p:sp>
      <p:sp>
        <p:nvSpPr>
          <p:cNvPr id="60" name="AutoShape 8"/>
          <p:cNvSpPr>
            <a:spLocks noChangeArrowheads="1"/>
          </p:cNvSpPr>
          <p:nvPr/>
        </p:nvSpPr>
        <p:spPr bwMode="auto">
          <a:xfrm>
            <a:off x="633246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1" name="AutoShape 8"/>
          <p:cNvSpPr>
            <a:spLocks noChangeArrowheads="1"/>
          </p:cNvSpPr>
          <p:nvPr/>
        </p:nvSpPr>
        <p:spPr bwMode="auto">
          <a:xfrm>
            <a:off x="4190410"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2" name="AutoShape 8"/>
          <p:cNvSpPr>
            <a:spLocks noChangeArrowheads="1"/>
          </p:cNvSpPr>
          <p:nvPr/>
        </p:nvSpPr>
        <p:spPr bwMode="auto">
          <a:xfrm>
            <a:off x="204834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3" name="AutoShape 8"/>
          <p:cNvSpPr>
            <a:spLocks noChangeArrowheads="1"/>
          </p:cNvSpPr>
          <p:nvPr/>
        </p:nvSpPr>
        <p:spPr bwMode="auto">
          <a:xfrm>
            <a:off x="8474531"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4" name="TextBox 63"/>
          <p:cNvSpPr txBox="1"/>
          <p:nvPr/>
        </p:nvSpPr>
        <p:spPr>
          <a:xfrm>
            <a:off x="926077"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anose="020B0604020202020204" pitchFamily="34" charset="0"/>
                <a:ea typeface="微软雅黑" panose="020B0503020204020204" charset="-122"/>
              </a:rPr>
              <a:t>201</a:t>
            </a:r>
            <a:r>
              <a:rPr lang="en-US" sz="1705" kern="0" dirty="0">
                <a:solidFill>
                  <a:srgbClr val="5A0000"/>
                </a:solidFill>
                <a:latin typeface="Arial" panose="020B0604020202020204" pitchFamily="34" charset="0"/>
                <a:ea typeface="微软雅黑" panose="020B0503020204020204" charset="-122"/>
              </a:rPr>
              <a:t>3</a:t>
            </a:r>
          </a:p>
        </p:txBody>
      </p:sp>
      <p:sp>
        <p:nvSpPr>
          <p:cNvPr id="65" name="TextBox 64"/>
          <p:cNvSpPr txBox="1"/>
          <p:nvPr/>
        </p:nvSpPr>
        <p:spPr>
          <a:xfrm>
            <a:off x="3068137"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anose="020B0604020202020204" pitchFamily="34" charset="0"/>
                <a:ea typeface="微软雅黑" panose="020B0503020204020204" charset="-122"/>
              </a:rPr>
              <a:t>201</a:t>
            </a:r>
            <a:r>
              <a:rPr lang="en-US" sz="1705" kern="0" dirty="0">
                <a:solidFill>
                  <a:srgbClr val="5A0000"/>
                </a:solidFill>
                <a:latin typeface="Arial" panose="020B0604020202020204" pitchFamily="34" charset="0"/>
                <a:ea typeface="微软雅黑" panose="020B0503020204020204" charset="-122"/>
              </a:rPr>
              <a:t>4</a:t>
            </a:r>
          </a:p>
        </p:txBody>
      </p:sp>
      <p:sp>
        <p:nvSpPr>
          <p:cNvPr id="66" name="TextBox 65"/>
          <p:cNvSpPr txBox="1"/>
          <p:nvPr/>
        </p:nvSpPr>
        <p:spPr>
          <a:xfrm>
            <a:off x="5210195" y="3206543"/>
            <a:ext cx="665480" cy="351790"/>
          </a:xfrm>
          <a:prstGeom prst="rect">
            <a:avLst/>
          </a:prstGeom>
          <a:noFill/>
        </p:spPr>
        <p:txBody>
          <a:bodyPr wrap="none" rtlCol="0">
            <a:spAutoFit/>
          </a:bodyPr>
          <a:lstStyle/>
          <a:p>
            <a:pPr>
              <a:defRPr/>
            </a:pPr>
            <a:r>
              <a:rPr lang="en-US" altLang="zh-CN" sz="1705" i="1" kern="0" dirty="0">
                <a:solidFill>
                  <a:srgbClr val="5A0000"/>
                </a:solidFill>
                <a:latin typeface="Arial" panose="020B0604020202020204" pitchFamily="34" charset="0"/>
                <a:ea typeface="微软雅黑" panose="020B0503020204020204" charset="-122"/>
              </a:rPr>
              <a:t>2015</a:t>
            </a:r>
          </a:p>
        </p:txBody>
      </p:sp>
      <p:sp>
        <p:nvSpPr>
          <p:cNvPr id="67" name="TextBox 66"/>
          <p:cNvSpPr txBox="1"/>
          <p:nvPr/>
        </p:nvSpPr>
        <p:spPr>
          <a:xfrm>
            <a:off x="7352254"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anose="020B0604020202020204" pitchFamily="34" charset="0"/>
                <a:ea typeface="微软雅黑" panose="020B0503020204020204" charset="-122"/>
              </a:rPr>
              <a:t>2016</a:t>
            </a:r>
          </a:p>
        </p:txBody>
      </p:sp>
      <p:grpSp>
        <p:nvGrpSpPr>
          <p:cNvPr id="68" name="组合 67"/>
          <p:cNvGrpSpPr/>
          <p:nvPr/>
        </p:nvGrpSpPr>
        <p:grpSpPr>
          <a:xfrm>
            <a:off x="1241657" y="3793625"/>
            <a:ext cx="2488385" cy="1630040"/>
            <a:chOff x="941884" y="3983470"/>
            <a:chExt cx="2073910" cy="1358533"/>
          </a:xfrm>
        </p:grpSpPr>
        <p:cxnSp>
          <p:nvCxnSpPr>
            <p:cNvPr id="69" name="直接连接符 68"/>
            <p:cNvCxnSpPr/>
            <p:nvPr/>
          </p:nvCxnSpPr>
          <p:spPr>
            <a:xfrm>
              <a:off x="941884" y="3983470"/>
              <a:ext cx="0" cy="1358533"/>
            </a:xfrm>
            <a:prstGeom prst="line">
              <a:avLst/>
            </a:prstGeom>
            <a:noFill/>
            <a:ln w="6350" cap="flat" cmpd="sng" algn="ctr">
              <a:solidFill>
                <a:schemeClr val="bg1">
                  <a:lumMod val="50000"/>
                </a:schemeClr>
              </a:solidFill>
              <a:prstDash val="solid"/>
              <a:headEnd type="oval" w="med" len="med"/>
              <a:tailEnd type="oval" w="med" len="med"/>
            </a:ln>
            <a:effectLst/>
          </p:spPr>
        </p:cxnSp>
        <p:sp>
          <p:nvSpPr>
            <p:cNvPr id="70" name="TextBox 69"/>
            <p:cNvSpPr txBox="1"/>
            <p:nvPr/>
          </p:nvSpPr>
          <p:spPr>
            <a:xfrm>
              <a:off x="1089863" y="4393272"/>
              <a:ext cx="1925931" cy="829835"/>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71" name="组合 70"/>
          <p:cNvGrpSpPr/>
          <p:nvPr/>
        </p:nvGrpSpPr>
        <p:grpSpPr>
          <a:xfrm>
            <a:off x="3386545" y="1228831"/>
            <a:ext cx="2392351" cy="1887967"/>
            <a:chOff x="2293144" y="1845881"/>
            <a:chExt cx="1993872" cy="1573500"/>
          </a:xfrm>
        </p:grpSpPr>
        <p:cxnSp>
          <p:nvCxnSpPr>
            <p:cNvPr id="72" name="直接连接符 71"/>
            <p:cNvCxnSpPr/>
            <p:nvPr/>
          </p:nvCxnSpPr>
          <p:spPr>
            <a:xfrm>
              <a:off x="2293144" y="2060848"/>
              <a:ext cx="0" cy="1358533"/>
            </a:xfrm>
            <a:prstGeom prst="line">
              <a:avLst/>
            </a:prstGeom>
            <a:noFill/>
            <a:ln w="6350" cap="flat" cmpd="sng" algn="ctr">
              <a:solidFill>
                <a:schemeClr val="tx1">
                  <a:lumMod val="50000"/>
                  <a:lumOff val="50000"/>
                </a:schemeClr>
              </a:solidFill>
              <a:prstDash val="solid"/>
              <a:headEnd type="oval" w="med" len="med"/>
              <a:tailEnd type="oval" w="med" len="med"/>
            </a:ln>
            <a:effectLst/>
          </p:spPr>
        </p:cxnSp>
        <p:sp>
          <p:nvSpPr>
            <p:cNvPr id="73" name="TextBox 72"/>
            <p:cNvSpPr txBox="1"/>
            <p:nvPr/>
          </p:nvSpPr>
          <p:spPr>
            <a:xfrm>
              <a:off x="2361085" y="1845881"/>
              <a:ext cx="1925931" cy="829836"/>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74" name="组合 73"/>
          <p:cNvGrpSpPr/>
          <p:nvPr/>
        </p:nvGrpSpPr>
        <p:grpSpPr>
          <a:xfrm>
            <a:off x="5492885" y="3819532"/>
            <a:ext cx="2520078" cy="1630040"/>
            <a:chOff x="3648596" y="3980384"/>
            <a:chExt cx="2100324" cy="1358533"/>
          </a:xfrm>
        </p:grpSpPr>
        <p:cxnSp>
          <p:nvCxnSpPr>
            <p:cNvPr id="9" name="直接连接符 8"/>
            <p:cNvCxnSpPr/>
            <p:nvPr/>
          </p:nvCxnSpPr>
          <p:spPr>
            <a:xfrm>
              <a:off x="3648596" y="3980384"/>
              <a:ext cx="0" cy="1358533"/>
            </a:xfrm>
            <a:prstGeom prst="line">
              <a:avLst/>
            </a:prstGeom>
            <a:noFill/>
            <a:ln w="6350" cap="flat" cmpd="sng" algn="ctr">
              <a:solidFill>
                <a:srgbClr val="888888"/>
              </a:solidFill>
              <a:prstDash val="solid"/>
              <a:headEnd type="oval" w="med" len="med"/>
              <a:tailEnd type="oval" w="med" len="med"/>
            </a:ln>
            <a:effectLst/>
          </p:spPr>
        </p:cxnSp>
        <p:sp>
          <p:nvSpPr>
            <p:cNvPr id="11" name="TextBox 75"/>
            <p:cNvSpPr txBox="1"/>
            <p:nvPr/>
          </p:nvSpPr>
          <p:spPr>
            <a:xfrm>
              <a:off x="3822989" y="4393273"/>
              <a:ext cx="1925931" cy="829835"/>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12" name="组合 11"/>
          <p:cNvGrpSpPr/>
          <p:nvPr/>
        </p:nvGrpSpPr>
        <p:grpSpPr>
          <a:xfrm>
            <a:off x="7665808" y="1228831"/>
            <a:ext cx="2310832" cy="1802836"/>
            <a:chOff x="5044092" y="1916832"/>
            <a:chExt cx="1925931" cy="1502549"/>
          </a:xfrm>
        </p:grpSpPr>
        <p:cxnSp>
          <p:nvCxnSpPr>
            <p:cNvPr id="13" name="直接连接符 12"/>
            <p:cNvCxnSpPr/>
            <p:nvPr/>
          </p:nvCxnSpPr>
          <p:spPr>
            <a:xfrm>
              <a:off x="5044092" y="2060848"/>
              <a:ext cx="0" cy="1358533"/>
            </a:xfrm>
            <a:prstGeom prst="line">
              <a:avLst/>
            </a:prstGeom>
            <a:noFill/>
            <a:ln w="6350" cap="flat" cmpd="sng" algn="ctr">
              <a:solidFill>
                <a:srgbClr val="888888"/>
              </a:solidFill>
              <a:prstDash val="solid"/>
              <a:headEnd type="oval" w="med" len="med"/>
              <a:tailEnd type="oval" w="med" len="med"/>
            </a:ln>
            <a:effectLst/>
          </p:spPr>
        </p:cxnSp>
        <p:sp>
          <p:nvSpPr>
            <p:cNvPr id="14" name="TextBox 78"/>
            <p:cNvSpPr txBox="1"/>
            <p:nvPr/>
          </p:nvSpPr>
          <p:spPr>
            <a:xfrm>
              <a:off x="5044092" y="1916832"/>
              <a:ext cx="1925931" cy="829836"/>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sp>
        <p:nvSpPr>
          <p:cNvPr id="15" name="矩形 14"/>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6" name="直接连接符 1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19" name="矩形 1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8" name="任意多边形 7"/>
          <p:cNvSpPr/>
          <p:nvPr/>
        </p:nvSpPr>
        <p:spPr>
          <a:xfrm>
            <a:off x="5731623" y="1197038"/>
            <a:ext cx="6459959" cy="4977946"/>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gradFill>
              <a:gsLst>
                <a:gs pos="0">
                  <a:schemeClr val="bg1">
                    <a:lumMod val="85000"/>
                  </a:schemeClr>
                </a:gs>
                <a:gs pos="100000">
                  <a:schemeClr val="bg1">
                    <a:lumMod val="95000"/>
                  </a:schemeClr>
                </a:gs>
              </a:gsLst>
              <a:lin ang="5400000" scaled="0"/>
            </a:grad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9" name="组合 8"/>
          <p:cNvGrpSpPr/>
          <p:nvPr/>
        </p:nvGrpSpPr>
        <p:grpSpPr>
          <a:xfrm>
            <a:off x="11374069" y="3196566"/>
            <a:ext cx="109479" cy="744364"/>
            <a:chOff x="7917305" y="1679687"/>
            <a:chExt cx="213360" cy="853440"/>
          </a:xfrm>
          <a:solidFill>
            <a:srgbClr val="5A0000"/>
          </a:solidFill>
        </p:grpSpPr>
        <p:sp>
          <p:nvSpPr>
            <p:cNvPr id="10" name="矩形 9"/>
            <p:cNvSpPr/>
            <p:nvPr/>
          </p:nvSpPr>
          <p:spPr>
            <a:xfrm>
              <a:off x="7917305" y="167968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1" name="矩形 10"/>
            <p:cNvSpPr/>
            <p:nvPr/>
          </p:nvSpPr>
          <p:spPr>
            <a:xfrm>
              <a:off x="7917305" y="189304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 name="矩形 11"/>
            <p:cNvSpPr/>
            <p:nvPr/>
          </p:nvSpPr>
          <p:spPr>
            <a:xfrm>
              <a:off x="7917305" y="210640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3" name="矩形 12"/>
            <p:cNvSpPr/>
            <p:nvPr/>
          </p:nvSpPr>
          <p:spPr>
            <a:xfrm>
              <a:off x="7917305" y="231976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14" name="组合 13"/>
          <p:cNvGrpSpPr/>
          <p:nvPr/>
        </p:nvGrpSpPr>
        <p:grpSpPr>
          <a:xfrm rot="16200000" flipH="1">
            <a:off x="5583386" y="4287860"/>
            <a:ext cx="1201921" cy="919926"/>
            <a:chOff x="911201" y="1622002"/>
            <a:chExt cx="2283025" cy="1747386"/>
          </a:xfrm>
          <a:solidFill>
            <a:srgbClr val="5A0000"/>
          </a:solidFill>
        </p:grpSpPr>
        <p:sp>
          <p:nvSpPr>
            <p:cNvPr id="15" name="矩形 1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6" name="任意多边形 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7" name="椭圆 1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8" name="椭圆 1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9" name="椭圆 1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0" name="椭圆 1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1" name="椭圆 2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22" name="组合 21"/>
          <p:cNvGrpSpPr/>
          <p:nvPr/>
        </p:nvGrpSpPr>
        <p:grpSpPr>
          <a:xfrm rot="16200000" flipH="1">
            <a:off x="9194062" y="5177191"/>
            <a:ext cx="1201921" cy="919926"/>
            <a:chOff x="911201" y="1622002"/>
            <a:chExt cx="2283025" cy="1747386"/>
          </a:xfrm>
          <a:solidFill>
            <a:srgbClr val="17324B"/>
          </a:solidFill>
        </p:grpSpPr>
        <p:sp>
          <p:nvSpPr>
            <p:cNvPr id="23" name="矩形 22"/>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4" name="任意多边形 2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5" name="椭圆 24"/>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6" name="椭圆 25"/>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 name="椭圆 26"/>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8" name="椭圆 27"/>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9" name="椭圆 28"/>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30" name="组合 29"/>
          <p:cNvGrpSpPr/>
          <p:nvPr/>
        </p:nvGrpSpPr>
        <p:grpSpPr>
          <a:xfrm rot="16200000" flipH="1">
            <a:off x="6854695" y="3005610"/>
            <a:ext cx="1201921" cy="919926"/>
            <a:chOff x="911201" y="1622002"/>
            <a:chExt cx="2283025" cy="1747386"/>
          </a:xfrm>
          <a:solidFill>
            <a:srgbClr val="17324B"/>
          </a:solidFill>
        </p:grpSpPr>
        <p:sp>
          <p:nvSpPr>
            <p:cNvPr id="31" name="矩形 30"/>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2" name="任意多边形 31"/>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3" name="椭圆 32"/>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4" name="椭圆 33"/>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5" name="椭圆 34"/>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6" name="椭圆 35"/>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7" name="椭圆 36"/>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38" name="组合 37"/>
          <p:cNvGrpSpPr/>
          <p:nvPr/>
        </p:nvGrpSpPr>
        <p:grpSpPr>
          <a:xfrm>
            <a:off x="9877201" y="5158670"/>
            <a:ext cx="931573" cy="931573"/>
            <a:chOff x="9875871" y="5229802"/>
            <a:chExt cx="931637" cy="931637"/>
          </a:xfrm>
        </p:grpSpPr>
        <p:sp>
          <p:nvSpPr>
            <p:cNvPr id="39" name="椭圆 38"/>
            <p:cNvSpPr/>
            <p:nvPr/>
          </p:nvSpPr>
          <p:spPr>
            <a:xfrm>
              <a:off x="9875871" y="522980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40" name="椭圆 39"/>
            <p:cNvSpPr/>
            <p:nvPr/>
          </p:nvSpPr>
          <p:spPr>
            <a:xfrm>
              <a:off x="9960129" y="5314060"/>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42" name="组合 41"/>
            <p:cNvGrpSpPr/>
            <p:nvPr/>
          </p:nvGrpSpPr>
          <p:grpSpPr>
            <a:xfrm>
              <a:off x="10195461" y="5547711"/>
              <a:ext cx="292455" cy="308081"/>
              <a:chOff x="6596990" y="5657399"/>
              <a:chExt cx="428184" cy="496168"/>
            </a:xfrm>
            <a:solidFill>
              <a:schemeClr val="tx1"/>
            </a:solidFill>
          </p:grpSpPr>
          <p:sp>
            <p:nvSpPr>
              <p:cNvPr id="43"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4"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6"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9"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51" name="组合 50"/>
          <p:cNvGrpSpPr/>
          <p:nvPr/>
        </p:nvGrpSpPr>
        <p:grpSpPr>
          <a:xfrm>
            <a:off x="6226472" y="4282039"/>
            <a:ext cx="931573" cy="931573"/>
            <a:chOff x="6224892" y="4353111"/>
            <a:chExt cx="931637" cy="931637"/>
          </a:xfrm>
        </p:grpSpPr>
        <p:sp>
          <p:nvSpPr>
            <p:cNvPr id="52" name="椭圆 51"/>
            <p:cNvSpPr/>
            <p:nvPr/>
          </p:nvSpPr>
          <p:spPr>
            <a:xfrm>
              <a:off x="6224892" y="4353111"/>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53" name="椭圆 52"/>
            <p:cNvSpPr/>
            <p:nvPr/>
          </p:nvSpPr>
          <p:spPr>
            <a:xfrm>
              <a:off x="6309150" y="4437369"/>
              <a:ext cx="763118" cy="763118"/>
            </a:xfrm>
            <a:prstGeom prst="ellipse">
              <a:avLst/>
            </a:prstGeom>
            <a:gradFill flip="none" rotWithShape="1">
              <a:gsLst>
                <a:gs pos="0">
                  <a:schemeClr val="bg1">
                    <a:lumMod val="85000"/>
                  </a:schemeClr>
                </a:gs>
                <a:gs pos="100000">
                  <a:schemeClr val="bg1">
                    <a:lumMod val="60000"/>
                    <a:lumOff val="40000"/>
                  </a:schemeClr>
                </a:gs>
              </a:gsLst>
              <a:lin ang="2700000" scaled="1"/>
              <a:tileRect/>
            </a:gradFill>
            <a:ln>
              <a:gradFill>
                <a:gsLst>
                  <a:gs pos="0">
                    <a:schemeClr val="bg1"/>
                  </a:gs>
                  <a:gs pos="100000">
                    <a:schemeClr val="accent1">
                      <a:tint val="23500"/>
                      <a:satMod val="160000"/>
                    </a:schemeClr>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54" name="组合 53"/>
            <p:cNvGrpSpPr/>
            <p:nvPr/>
          </p:nvGrpSpPr>
          <p:grpSpPr>
            <a:xfrm>
              <a:off x="6560055" y="4656435"/>
              <a:ext cx="280881" cy="344039"/>
              <a:chOff x="6605340" y="4486155"/>
              <a:chExt cx="403136" cy="493783"/>
            </a:xfrm>
            <a:solidFill>
              <a:schemeClr val="tx1"/>
            </a:solidFill>
          </p:grpSpPr>
          <p:sp>
            <p:nvSpPr>
              <p:cNvPr id="55"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7"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8"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9"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0"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1"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3"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64" name="组合 63"/>
          <p:cNvGrpSpPr/>
          <p:nvPr/>
        </p:nvGrpSpPr>
        <p:grpSpPr>
          <a:xfrm>
            <a:off x="7526214" y="3005367"/>
            <a:ext cx="931573" cy="931573"/>
            <a:chOff x="7524723" y="3076352"/>
            <a:chExt cx="931637" cy="931637"/>
          </a:xfrm>
        </p:grpSpPr>
        <p:sp>
          <p:nvSpPr>
            <p:cNvPr id="65" name="椭圆 64"/>
            <p:cNvSpPr/>
            <p:nvPr/>
          </p:nvSpPr>
          <p:spPr>
            <a:xfrm>
              <a:off x="7524723" y="307635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66" name="椭圆 65"/>
            <p:cNvSpPr/>
            <p:nvPr/>
          </p:nvSpPr>
          <p:spPr>
            <a:xfrm>
              <a:off x="7608981" y="3160610"/>
              <a:ext cx="763118" cy="763118"/>
            </a:xfrm>
            <a:prstGeom prst="ellipse">
              <a:avLst/>
            </a:prstGeom>
            <a:gradFill>
              <a:gsLst>
                <a:gs pos="0">
                  <a:schemeClr val="bg1">
                    <a:lumMod val="85000"/>
                  </a:schemeClr>
                </a:gs>
                <a:gs pos="100000">
                  <a:schemeClr val="bg1">
                    <a:lumMod val="60000"/>
                    <a:lumOff val="40000"/>
                  </a:schemeClr>
                </a:gs>
              </a:gsLst>
              <a:lin ang="5400000" scaled="0"/>
            </a:gradFill>
            <a:ln>
              <a:gradFill>
                <a:gsLst>
                  <a:gs pos="0">
                    <a:schemeClr val="bg1">
                      <a:lumMod val="75000"/>
                    </a:schemeClr>
                  </a:gs>
                  <a:gs pos="100000">
                    <a:schemeClr val="bg1"/>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67" name="组合 66"/>
            <p:cNvGrpSpPr/>
            <p:nvPr/>
          </p:nvGrpSpPr>
          <p:grpSpPr>
            <a:xfrm>
              <a:off x="7845514" y="3367127"/>
              <a:ext cx="364366" cy="342888"/>
              <a:chOff x="5067933" y="4413400"/>
              <a:chExt cx="586815" cy="552226"/>
            </a:xfrm>
            <a:solidFill>
              <a:schemeClr val="tx1"/>
            </a:solidFill>
          </p:grpSpPr>
          <p:sp>
            <p:nvSpPr>
              <p:cNvPr id="68"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9"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0"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71" name="组合 70"/>
          <p:cNvGrpSpPr/>
          <p:nvPr/>
        </p:nvGrpSpPr>
        <p:grpSpPr>
          <a:xfrm>
            <a:off x="5816368" y="1281781"/>
            <a:ext cx="931573" cy="931573"/>
            <a:chOff x="5814759" y="1352647"/>
            <a:chExt cx="931637" cy="931637"/>
          </a:xfrm>
        </p:grpSpPr>
        <p:sp>
          <p:nvSpPr>
            <p:cNvPr id="72" name="椭圆 71"/>
            <p:cNvSpPr/>
            <p:nvPr/>
          </p:nvSpPr>
          <p:spPr>
            <a:xfrm>
              <a:off x="5814759" y="1352647"/>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73" name="椭圆 72"/>
            <p:cNvSpPr/>
            <p:nvPr/>
          </p:nvSpPr>
          <p:spPr>
            <a:xfrm>
              <a:off x="5899017" y="1436905"/>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74" name="组合 73"/>
            <p:cNvGrpSpPr/>
            <p:nvPr/>
          </p:nvGrpSpPr>
          <p:grpSpPr>
            <a:xfrm>
              <a:off x="6113964" y="1661043"/>
              <a:ext cx="352516" cy="331040"/>
              <a:chOff x="3411256" y="4486155"/>
              <a:chExt cx="567731" cy="533142"/>
            </a:xfrm>
            <a:solidFill>
              <a:schemeClr val="tx1"/>
            </a:solidFill>
          </p:grpSpPr>
          <p:sp>
            <p:nvSpPr>
              <p:cNvPr id="75"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6"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7"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8"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9"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0"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1"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2"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3"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84" name="组合 83"/>
          <p:cNvGrpSpPr/>
          <p:nvPr/>
        </p:nvGrpSpPr>
        <p:grpSpPr>
          <a:xfrm rot="16200000" flipH="1">
            <a:off x="5149465" y="1268672"/>
            <a:ext cx="1201921" cy="919926"/>
            <a:chOff x="911201" y="1622002"/>
            <a:chExt cx="2283025" cy="1747386"/>
          </a:xfrm>
          <a:solidFill>
            <a:srgbClr val="5A0000"/>
          </a:solidFill>
        </p:grpSpPr>
        <p:sp>
          <p:nvSpPr>
            <p:cNvPr id="85" name="矩形 8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6" name="任意多边形 8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7" name="椭圆 8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8" name="椭圆 8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9" name="椭圆 8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90" name="椭圆 8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91" name="椭圆 9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sp>
        <p:nvSpPr>
          <p:cNvPr id="92" name="文本框 49"/>
          <p:cNvSpPr txBox="1"/>
          <p:nvPr/>
        </p:nvSpPr>
        <p:spPr>
          <a:xfrm>
            <a:off x="3682391" y="159270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93" name="矩形 92"/>
          <p:cNvSpPr/>
          <p:nvPr/>
        </p:nvSpPr>
        <p:spPr>
          <a:xfrm>
            <a:off x="1214278" y="1453030"/>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4" name="文本框 49"/>
          <p:cNvSpPr txBox="1"/>
          <p:nvPr/>
        </p:nvSpPr>
        <p:spPr>
          <a:xfrm>
            <a:off x="5431071" y="3321859"/>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5" name="矩形 94"/>
          <p:cNvSpPr/>
          <p:nvPr/>
        </p:nvSpPr>
        <p:spPr>
          <a:xfrm>
            <a:off x="2962958" y="3165791"/>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6" name="文本框 49"/>
          <p:cNvSpPr txBox="1"/>
          <p:nvPr/>
        </p:nvSpPr>
        <p:spPr>
          <a:xfrm>
            <a:off x="4116312" y="461529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7" name="矩形 96"/>
          <p:cNvSpPr/>
          <p:nvPr/>
        </p:nvSpPr>
        <p:spPr>
          <a:xfrm>
            <a:off x="1648199" y="4495755"/>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8" name="文本框 49"/>
          <p:cNvSpPr txBox="1"/>
          <p:nvPr/>
        </p:nvSpPr>
        <p:spPr>
          <a:xfrm>
            <a:off x="7720869" y="549371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9" name="矩形 98"/>
          <p:cNvSpPr/>
          <p:nvPr/>
        </p:nvSpPr>
        <p:spPr>
          <a:xfrm>
            <a:off x="5252756" y="5374177"/>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0" name="矩形 9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01" name="直接连接符 10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04" name="文本框 10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05" name="矩形 10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1+#ppt_w/2"/>
                                          </p:val>
                                        </p:tav>
                                        <p:tav tm="100000">
                                          <p:val>
                                            <p:strVal val="#ppt_x"/>
                                          </p:val>
                                        </p:tav>
                                      </p:tavLst>
                                    </p:anim>
                                    <p:anim calcmode="lin" valueType="num">
                                      <p:cBhvr additive="base">
                                        <p:cTn id="21" dur="50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1+#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right)">
                                      <p:cBhvr>
                                        <p:cTn id="35" dur="500"/>
                                        <p:tgtEl>
                                          <p:spTgt spid="22"/>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wipe(right)">
                                      <p:cBhvr>
                                        <p:cTn id="39" dur="500"/>
                                        <p:tgtEl>
                                          <p:spTgt spid="9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right)">
                                      <p:cBhvr>
                                        <p:cTn id="42" dur="500"/>
                                        <p:tgtEl>
                                          <p:spTgt spid="99"/>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wipe(right)">
                                      <p:cBhvr>
                                        <p:cTn id="50" dur="500"/>
                                        <p:tgtEl>
                                          <p:spTgt spid="96"/>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right)">
                                      <p:cBhvr>
                                        <p:cTn id="61" dur="500"/>
                                        <p:tgtEl>
                                          <p:spTgt spid="9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right)">
                                      <p:cBhvr>
                                        <p:cTn id="64" dur="500"/>
                                        <p:tgtEl>
                                          <p:spTgt spid="95"/>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right)">
                                      <p:cBhvr>
                                        <p:cTn id="68" dur="500"/>
                                        <p:tgtEl>
                                          <p:spTgt spid="84"/>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right)">
                                      <p:cBhvr>
                                        <p:cTn id="7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2" grpId="0"/>
      <p:bldP spid="93" grpId="0"/>
      <p:bldP spid="94" grpId="0"/>
      <p:bldP spid="95" grpId="0"/>
      <p:bldP spid="96" grpId="0"/>
      <p:bldP spid="97" grpId="0"/>
      <p:bldP spid="98" grpId="0"/>
      <p:bldP spid="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戊</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cxnSp>
        <p:nvCxnSpPr>
          <p:cNvPr id="102" name="直接连接符 20"/>
          <p:cNvCxnSpPr>
            <a:cxnSpLocks noChangeShapeType="1"/>
          </p:cNvCxnSpPr>
          <p:nvPr/>
        </p:nvCxnSpPr>
        <p:spPr bwMode="auto">
          <a:xfrm flipV="1">
            <a:off x="4834827" y="2492106"/>
            <a:ext cx="851629"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6459820" y="2492106"/>
            <a:ext cx="851630"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6690541" y="2390521"/>
            <a:ext cx="3039697" cy="1199065"/>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2668449" y="2390521"/>
            <a:ext cx="2851256" cy="1117439"/>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89" name="组合 88"/>
          <p:cNvGrpSpPr/>
          <p:nvPr/>
        </p:nvGrpSpPr>
        <p:grpSpPr>
          <a:xfrm>
            <a:off x="4143387" y="2930203"/>
            <a:ext cx="1291615" cy="1492020"/>
            <a:chOff x="4966840" y="32547"/>
            <a:chExt cx="1506022" cy="1739302"/>
          </a:xfrm>
        </p:grpSpPr>
        <p:sp>
          <p:nvSpPr>
            <p:cNvPr id="10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0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sp>
        <p:nvSpPr>
          <p:cNvPr id="106" name="TextBox 105"/>
          <p:cNvSpPr txBox="1"/>
          <p:nvPr/>
        </p:nvSpPr>
        <p:spPr>
          <a:xfrm>
            <a:off x="3778203" y="4660524"/>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7" name="TextBox 106"/>
          <p:cNvSpPr txBox="1"/>
          <p:nvPr/>
        </p:nvSpPr>
        <p:spPr>
          <a:xfrm>
            <a:off x="9182770" y="4672599"/>
            <a:ext cx="197149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8" name="TextBox 107"/>
          <p:cNvSpPr txBox="1"/>
          <p:nvPr/>
        </p:nvSpPr>
        <p:spPr>
          <a:xfrm>
            <a:off x="1318128" y="4660525"/>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9" name="TextBox 108"/>
          <p:cNvSpPr txBox="1"/>
          <p:nvPr/>
        </p:nvSpPr>
        <p:spPr>
          <a:xfrm>
            <a:off x="6370313" y="4668943"/>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10" name="TextBox 109"/>
          <p:cNvSpPr txBox="1"/>
          <p:nvPr/>
        </p:nvSpPr>
        <p:spPr>
          <a:xfrm>
            <a:off x="3651611" y="5014557"/>
            <a:ext cx="2147598" cy="689955"/>
          </a:xfrm>
          <a:prstGeom prst="rect">
            <a:avLst/>
          </a:prstGeom>
          <a:noFill/>
        </p:spPr>
        <p:txBody>
          <a:bodyPr wrap="square" lIns="91399" tIns="45699" rIns="91399" bIns="45699"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panose="020B0503020204020204" charset="-122"/>
                <a:ea typeface="微软雅黑" panose="020B0503020204020204" charset="-122"/>
              </a:defRPr>
            </a:lvl1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1" name="TextBox 110"/>
          <p:cNvSpPr txBox="1"/>
          <p:nvPr/>
        </p:nvSpPr>
        <p:spPr>
          <a:xfrm>
            <a:off x="9039347" y="5046042"/>
            <a:ext cx="2170459"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2" name="TextBox 111"/>
          <p:cNvSpPr txBox="1"/>
          <p:nvPr/>
        </p:nvSpPr>
        <p:spPr>
          <a:xfrm>
            <a:off x="1273384" y="5014557"/>
            <a:ext cx="2154426"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3" name="TextBox 112"/>
          <p:cNvSpPr txBox="1"/>
          <p:nvPr/>
        </p:nvSpPr>
        <p:spPr>
          <a:xfrm>
            <a:off x="6231227" y="5051620"/>
            <a:ext cx="2183422"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14" name="组合 113"/>
          <p:cNvGrpSpPr/>
          <p:nvPr/>
        </p:nvGrpSpPr>
        <p:grpSpPr>
          <a:xfrm>
            <a:off x="5114885" y="758307"/>
            <a:ext cx="2007282" cy="2318731"/>
            <a:chOff x="3752572" y="829317"/>
            <a:chExt cx="1506022" cy="1739302"/>
          </a:xfrm>
        </p:grpSpPr>
        <p:grpSp>
          <p:nvGrpSpPr>
            <p:cNvPr id="115" name="组合 114"/>
            <p:cNvGrpSpPr/>
            <p:nvPr/>
          </p:nvGrpSpPr>
          <p:grpSpPr>
            <a:xfrm>
              <a:off x="3752572" y="829317"/>
              <a:ext cx="1506022" cy="1739302"/>
              <a:chOff x="4966840" y="32547"/>
              <a:chExt cx="1506022" cy="1739302"/>
            </a:xfrm>
          </p:grpSpPr>
          <p:sp>
            <p:nvSpPr>
              <p:cNvPr id="117"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prstClr val="white"/>
                  </a:solidFill>
                  <a:latin typeface="Arial" panose="020B0604020202020204" pitchFamily="34" charset="0"/>
                  <a:ea typeface="微软雅黑" panose="020B0503020204020204" charset="-122"/>
                </a:endParaRPr>
              </a:p>
            </p:txBody>
          </p:sp>
          <p:sp>
            <p:nvSpPr>
              <p:cNvPr id="118"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solidFill>
                  <a:schemeClr val="bg1"/>
                </a:solidFill>
                <a:prstDash val="solid"/>
                <a:miter lim="800000"/>
              </a:ln>
              <a:effectLst/>
            </p:spPr>
            <p:txBody>
              <a:bodyPr vert="horz" wrap="square" lIns="91434" tIns="45717" rIns="91434" bIns="45717"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116" name="TextBox 115"/>
            <p:cNvSpPr txBox="1"/>
            <p:nvPr/>
          </p:nvSpPr>
          <p:spPr>
            <a:xfrm>
              <a:off x="4000809" y="1387552"/>
              <a:ext cx="925698" cy="607784"/>
            </a:xfrm>
            <a:prstGeom prst="rect">
              <a:avLst/>
            </a:prstGeom>
            <a:noFill/>
          </p:spPr>
          <p:txBody>
            <a:bodyPr wrap="square" rtlCol="0">
              <a:spAutoFit/>
            </a:bodyPr>
            <a:lstStyle/>
            <a:p>
              <a:pPr algn="ctr">
                <a:defRPr/>
              </a:pPr>
              <a:r>
                <a:rPr lang="en-US" altLang="zh-CN" sz="2275" dirty="0">
                  <a:solidFill>
                    <a:schemeClr val="bg1"/>
                  </a:solidFill>
                  <a:latin typeface="Arial" panose="020B0604020202020204" pitchFamily="34" charset="0"/>
                  <a:ea typeface="微软雅黑" panose="020B0503020204020204" charset="-122"/>
                </a:rPr>
                <a:t>此处添加标题</a:t>
              </a:r>
            </a:p>
          </p:txBody>
        </p:sp>
      </p:grpSp>
      <p:sp>
        <p:nvSpPr>
          <p:cNvPr id="119" name="Freeform 12"/>
          <p:cNvSpPr/>
          <p:nvPr/>
        </p:nvSpPr>
        <p:spPr bwMode="auto">
          <a:xfrm>
            <a:off x="4402316" y="3280155"/>
            <a:ext cx="773757" cy="735730"/>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nvGrpSpPr>
          <p:cNvPr id="120" name="组合 119"/>
          <p:cNvGrpSpPr/>
          <p:nvPr/>
        </p:nvGrpSpPr>
        <p:grpSpPr>
          <a:xfrm>
            <a:off x="9509118" y="2930203"/>
            <a:ext cx="1291615" cy="1492020"/>
            <a:chOff x="4966840" y="32547"/>
            <a:chExt cx="1506022" cy="1739302"/>
          </a:xfrm>
        </p:grpSpPr>
        <p:sp>
          <p:nvSpPr>
            <p:cNvPr id="12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2"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sp>
        <p:nvSpPr>
          <p:cNvPr id="123" name="Freeform 18"/>
          <p:cNvSpPr>
            <a:spLocks noEditPoints="1"/>
          </p:cNvSpPr>
          <p:nvPr/>
        </p:nvSpPr>
        <p:spPr bwMode="auto">
          <a:xfrm>
            <a:off x="9793060" y="3384692"/>
            <a:ext cx="719911" cy="631190"/>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63282E"/>
              </a:solidFill>
              <a:latin typeface="Arial" panose="020B0604020202020204" pitchFamily="34" charset="0"/>
              <a:ea typeface="微软雅黑" panose="020B0503020204020204" charset="-122"/>
            </a:endParaRPr>
          </a:p>
        </p:txBody>
      </p:sp>
      <p:grpSp>
        <p:nvGrpSpPr>
          <p:cNvPr id="124" name="组合 123"/>
          <p:cNvGrpSpPr/>
          <p:nvPr/>
        </p:nvGrpSpPr>
        <p:grpSpPr>
          <a:xfrm>
            <a:off x="1545318" y="2955254"/>
            <a:ext cx="1291615" cy="1492020"/>
            <a:chOff x="229394" y="1453367"/>
            <a:chExt cx="969072" cy="1119178"/>
          </a:xfrm>
        </p:grpSpPr>
        <p:sp>
          <p:nvSpPr>
            <p:cNvPr id="125"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nvGrpSpPr>
          <p:cNvPr id="127" name="组合 126"/>
          <p:cNvGrpSpPr/>
          <p:nvPr/>
        </p:nvGrpSpPr>
        <p:grpSpPr>
          <a:xfrm>
            <a:off x="1947483" y="3473773"/>
            <a:ext cx="525152" cy="452511"/>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0"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1"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grpSp>
        <p:nvGrpSpPr>
          <p:cNvPr id="132" name="组合 131"/>
          <p:cNvGrpSpPr/>
          <p:nvPr/>
        </p:nvGrpSpPr>
        <p:grpSpPr>
          <a:xfrm>
            <a:off x="6650611" y="2990053"/>
            <a:ext cx="1291615" cy="1492020"/>
            <a:chOff x="229394" y="1453366"/>
            <a:chExt cx="969072" cy="1119178"/>
          </a:xfrm>
        </p:grpSpPr>
        <p:sp>
          <p:nvSpPr>
            <p:cNvPr id="133"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34"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nvGrpSpPr>
          <p:cNvPr id="135" name="组合 134"/>
          <p:cNvGrpSpPr/>
          <p:nvPr/>
        </p:nvGrpSpPr>
        <p:grpSpPr>
          <a:xfrm>
            <a:off x="7048287" y="3487447"/>
            <a:ext cx="558471" cy="460449"/>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bldLvl="0" animBg="1"/>
      <p:bldP spid="1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 name="Freeform 13"/>
          <p:cNvSpPr/>
          <p:nvPr/>
        </p:nvSpPr>
        <p:spPr bwMode="auto">
          <a:xfrm>
            <a:off x="5943228" y="1916984"/>
            <a:ext cx="449797" cy="4128239"/>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5" name="Freeform 14"/>
          <p:cNvSpPr/>
          <p:nvPr/>
        </p:nvSpPr>
        <p:spPr bwMode="auto">
          <a:xfrm>
            <a:off x="6541387" y="2842481"/>
            <a:ext cx="1483623" cy="3202740"/>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6" name="Freeform 15"/>
          <p:cNvSpPr/>
          <p:nvPr/>
        </p:nvSpPr>
        <p:spPr bwMode="auto">
          <a:xfrm>
            <a:off x="4313599" y="2842481"/>
            <a:ext cx="1478912" cy="3202740"/>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7" name="Freeform 16"/>
          <p:cNvSpPr/>
          <p:nvPr/>
        </p:nvSpPr>
        <p:spPr bwMode="auto">
          <a:xfrm>
            <a:off x="6296472" y="2411525"/>
            <a:ext cx="880753" cy="3633699"/>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8" name="Freeform 17"/>
          <p:cNvSpPr/>
          <p:nvPr/>
        </p:nvSpPr>
        <p:spPr bwMode="auto">
          <a:xfrm>
            <a:off x="5156674" y="2411525"/>
            <a:ext cx="883109" cy="3633699"/>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grpSp>
        <p:nvGrpSpPr>
          <p:cNvPr id="10" name="组合 9"/>
          <p:cNvGrpSpPr/>
          <p:nvPr/>
        </p:nvGrpSpPr>
        <p:grpSpPr>
          <a:xfrm>
            <a:off x="4983924" y="1270695"/>
            <a:ext cx="3416932" cy="727075"/>
            <a:chOff x="3737493" y="859957"/>
            <a:chExt cx="2562699" cy="545306"/>
          </a:xfrm>
        </p:grpSpPr>
        <p:sp>
          <p:nvSpPr>
            <p:cNvPr id="11" name="Freeform 27"/>
            <p:cNvSpPr/>
            <p:nvPr/>
          </p:nvSpPr>
          <p:spPr bwMode="auto">
            <a:xfrm>
              <a:off x="3737493" y="900459"/>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2" name="文本框 8"/>
            <p:cNvSpPr txBox="1"/>
            <p:nvPr/>
          </p:nvSpPr>
          <p:spPr>
            <a:xfrm>
              <a:off x="4136225" y="8599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3" name="组合 12"/>
          <p:cNvGrpSpPr/>
          <p:nvPr/>
        </p:nvGrpSpPr>
        <p:grpSpPr>
          <a:xfrm>
            <a:off x="7982808" y="2682144"/>
            <a:ext cx="3421416" cy="727075"/>
            <a:chOff x="6105855" y="2241082"/>
            <a:chExt cx="2566062" cy="545306"/>
          </a:xfrm>
        </p:grpSpPr>
        <p:sp>
          <p:nvSpPr>
            <p:cNvPr id="14" name="Freeform 27"/>
            <p:cNvSpPr/>
            <p:nvPr/>
          </p:nvSpPr>
          <p:spPr bwMode="auto">
            <a:xfrm>
              <a:off x="6105855" y="2365967"/>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5" name="文本框 8"/>
            <p:cNvSpPr txBox="1"/>
            <p:nvPr/>
          </p:nvSpPr>
          <p:spPr>
            <a:xfrm>
              <a:off x="6507950" y="22410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6" name="组合 15"/>
          <p:cNvGrpSpPr/>
          <p:nvPr/>
        </p:nvGrpSpPr>
        <p:grpSpPr>
          <a:xfrm>
            <a:off x="8127770" y="4426384"/>
            <a:ext cx="3434116" cy="727075"/>
            <a:chOff x="6105855" y="3326932"/>
            <a:chExt cx="2575587" cy="545306"/>
          </a:xfrm>
        </p:grpSpPr>
        <p:sp>
          <p:nvSpPr>
            <p:cNvPr id="17" name="Freeform 27"/>
            <p:cNvSpPr/>
            <p:nvPr/>
          </p:nvSpPr>
          <p:spPr bwMode="auto">
            <a:xfrm>
              <a:off x="6105855" y="338189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8" name="文本框 8"/>
            <p:cNvSpPr txBox="1"/>
            <p:nvPr/>
          </p:nvSpPr>
          <p:spPr>
            <a:xfrm>
              <a:off x="6517475" y="332693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9" name="组合 18"/>
          <p:cNvGrpSpPr/>
          <p:nvPr/>
        </p:nvGrpSpPr>
        <p:grpSpPr>
          <a:xfrm>
            <a:off x="1139148" y="2512609"/>
            <a:ext cx="3363063" cy="727075"/>
            <a:chOff x="602450" y="2393482"/>
            <a:chExt cx="2522297" cy="545306"/>
          </a:xfrm>
        </p:grpSpPr>
        <p:sp>
          <p:nvSpPr>
            <p:cNvPr id="20" name="Freeform 27"/>
            <p:cNvSpPr/>
            <p:nvPr/>
          </p:nvSpPr>
          <p:spPr bwMode="auto">
            <a:xfrm>
              <a:off x="2745354" y="244441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21" name="文本框 8"/>
            <p:cNvSpPr txBox="1"/>
            <p:nvPr/>
          </p:nvSpPr>
          <p:spPr>
            <a:xfrm>
              <a:off x="602450" y="23934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panose="02010600030101010101" charset="-122"/>
                  <a:ea typeface="黑体" panose="02010600030101010101" charset="-122"/>
                </a:rPr>
                <a:t>请在此输入你的标题</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22" name="组合 21"/>
          <p:cNvGrpSpPr/>
          <p:nvPr/>
        </p:nvGrpSpPr>
        <p:grpSpPr>
          <a:xfrm>
            <a:off x="803867" y="4499409"/>
            <a:ext cx="3363063" cy="727075"/>
            <a:chOff x="602450" y="3374557"/>
            <a:chExt cx="2522297" cy="545306"/>
          </a:xfrm>
        </p:grpSpPr>
        <p:sp>
          <p:nvSpPr>
            <p:cNvPr id="23" name="Freeform 27"/>
            <p:cNvSpPr/>
            <p:nvPr/>
          </p:nvSpPr>
          <p:spPr bwMode="auto">
            <a:xfrm>
              <a:off x="2745354" y="3454516"/>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24" name="文本框 8"/>
            <p:cNvSpPr txBox="1"/>
            <p:nvPr/>
          </p:nvSpPr>
          <p:spPr>
            <a:xfrm>
              <a:off x="602450" y="33745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panose="02010600030101010101" charset="-122"/>
                  <a:ea typeface="黑体" panose="02010600030101010101" charset="-122"/>
                </a:rPr>
                <a:t>请在此输入你的标题</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25" name="图片 24"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750"/>
                                        <p:tgtEl>
                                          <p:spTgt spid="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75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750"/>
                                        <p:tgtEl>
                                          <p:spTgt spid="5"/>
                                        </p:tgtEl>
                                      </p:cBhvr>
                                    </p:animEffect>
                                  </p:childTnLst>
                                </p:cTn>
                              </p:par>
                            </p:childTnLst>
                          </p:cTn>
                        </p:par>
                        <p:par>
                          <p:cTn id="48" fill="hold">
                            <p:stCondLst>
                              <p:cond delay="65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8" name="AutoShape 3"/>
          <p:cNvSpPr>
            <a:spLocks noChangeAspect="1" noChangeArrowheads="1" noTextEdit="1"/>
          </p:cNvSpPr>
          <p:nvPr/>
        </p:nvSpPr>
        <p:spPr bwMode="auto">
          <a:xfrm>
            <a:off x="2931272" y="827286"/>
            <a:ext cx="6330516" cy="441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170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9" name="Freeform 150"/>
          <p:cNvSpPr>
            <a:spLocks noChangeArrowheads="1"/>
          </p:cNvSpPr>
          <p:nvPr/>
        </p:nvSpPr>
        <p:spPr bwMode="auto">
          <a:xfrm>
            <a:off x="4065726" y="1896336"/>
            <a:ext cx="4065839" cy="2029745"/>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5A0000"/>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0" name="Freeform 151"/>
          <p:cNvSpPr>
            <a:spLocks noChangeArrowheads="1"/>
          </p:cNvSpPr>
          <p:nvPr/>
        </p:nvSpPr>
        <p:spPr bwMode="auto">
          <a:xfrm>
            <a:off x="3511198" y="1339692"/>
            <a:ext cx="5174895" cy="2586389"/>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17324B"/>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1" name="Freeform 152"/>
          <p:cNvSpPr>
            <a:spLocks noChangeArrowheads="1"/>
          </p:cNvSpPr>
          <p:nvPr/>
        </p:nvSpPr>
        <p:spPr bwMode="auto">
          <a:xfrm>
            <a:off x="2931271" y="759764"/>
            <a:ext cx="6334749" cy="3166316"/>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5A0000"/>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2" name="Freeform 153"/>
          <p:cNvSpPr>
            <a:spLocks noChangeArrowheads="1"/>
          </p:cNvSpPr>
          <p:nvPr/>
        </p:nvSpPr>
        <p:spPr bwMode="auto">
          <a:xfrm>
            <a:off x="4626607" y="2455097"/>
            <a:ext cx="2944081" cy="147098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17324B"/>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4" name="矩形 1"/>
          <p:cNvSpPr>
            <a:spLocks noChangeArrowheads="1"/>
          </p:cNvSpPr>
          <p:nvPr/>
        </p:nvSpPr>
        <p:spPr bwMode="auto">
          <a:xfrm>
            <a:off x="1045015" y="5346357"/>
            <a:ext cx="10173422" cy="68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p>
        </p:txBody>
      </p:sp>
      <p:sp>
        <p:nvSpPr>
          <p:cNvPr id="15" name="TextBox 204"/>
          <p:cNvSpPr>
            <a:spLocks noChangeArrowheads="1"/>
          </p:cNvSpPr>
          <p:nvPr/>
        </p:nvSpPr>
        <p:spPr bwMode="auto">
          <a:xfrm>
            <a:off x="7697676" y="3938778"/>
            <a:ext cx="431771"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6" name="TextBox 205"/>
          <p:cNvSpPr>
            <a:spLocks noChangeArrowheads="1"/>
          </p:cNvSpPr>
          <p:nvPr/>
        </p:nvSpPr>
        <p:spPr bwMode="auto">
          <a:xfrm>
            <a:off x="8891397" y="3938778"/>
            <a:ext cx="374625"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7" name="TextBox 206"/>
          <p:cNvSpPr>
            <a:spLocks noChangeArrowheads="1"/>
          </p:cNvSpPr>
          <p:nvPr/>
        </p:nvSpPr>
        <p:spPr bwMode="auto">
          <a:xfrm>
            <a:off x="8300888"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8" name="TextBox 207"/>
          <p:cNvSpPr>
            <a:spLocks noChangeArrowheads="1"/>
          </p:cNvSpPr>
          <p:nvPr/>
        </p:nvSpPr>
        <p:spPr bwMode="auto">
          <a:xfrm>
            <a:off x="7119870"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dirty="0">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9" name="TextBox 682"/>
          <p:cNvSpPr>
            <a:spLocks noChangeArrowheads="1"/>
          </p:cNvSpPr>
          <p:nvPr/>
        </p:nvSpPr>
        <p:spPr bwMode="auto">
          <a:xfrm>
            <a:off x="5725243" y="2395834"/>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anose="020B0604020202020204" pitchFamily="34" charset="0"/>
                <a:ea typeface="微软雅黑" panose="020B0503020204020204" charset="-122"/>
              </a:rPr>
              <a:t>20</a:t>
            </a:r>
            <a:r>
              <a:rPr lang="en-US" sz="1600" dirty="0">
                <a:solidFill>
                  <a:schemeClr val="bg1"/>
                </a:solidFill>
                <a:latin typeface="Arial" panose="020B0604020202020204" pitchFamily="34" charset="0"/>
                <a:ea typeface="微软雅黑" panose="020B0503020204020204" charset="-122"/>
              </a:rPr>
              <a:t>%</a:t>
            </a:r>
            <a:endParaRPr lang="zh-CN" altLang="en-US" sz="2665" dirty="0">
              <a:solidFill>
                <a:schemeClr val="bg1"/>
              </a:solidFill>
              <a:latin typeface="Arial" panose="020B0604020202020204" pitchFamily="34" charset="0"/>
              <a:ea typeface="微软雅黑" panose="020B0503020204020204" charset="-122"/>
            </a:endParaRPr>
          </a:p>
        </p:txBody>
      </p:sp>
      <p:sp>
        <p:nvSpPr>
          <p:cNvPr id="20" name="TextBox 682"/>
          <p:cNvSpPr>
            <a:spLocks noChangeArrowheads="1"/>
          </p:cNvSpPr>
          <p:nvPr/>
        </p:nvSpPr>
        <p:spPr bwMode="auto">
          <a:xfrm>
            <a:off x="5725243" y="1856121"/>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anose="020B0604020202020204" pitchFamily="34" charset="0"/>
                <a:ea typeface="微软雅黑" panose="020B0503020204020204" charset="-122"/>
              </a:rPr>
              <a:t>40</a:t>
            </a:r>
            <a:r>
              <a:rPr lang="en-US" sz="1600">
                <a:solidFill>
                  <a:schemeClr val="bg1"/>
                </a:solidFill>
                <a:latin typeface="Arial" panose="020B0604020202020204" pitchFamily="34" charset="0"/>
                <a:ea typeface="微软雅黑" panose="020B0503020204020204" charset="-122"/>
              </a:rPr>
              <a:t>%</a:t>
            </a:r>
            <a:endParaRPr lang="zh-CN" altLang="en-US" sz="2665">
              <a:solidFill>
                <a:schemeClr val="bg1"/>
              </a:solidFill>
              <a:latin typeface="Arial" panose="020B0604020202020204" pitchFamily="34" charset="0"/>
              <a:ea typeface="微软雅黑" panose="020B0503020204020204" charset="-122"/>
            </a:endParaRPr>
          </a:p>
        </p:txBody>
      </p:sp>
      <p:sp>
        <p:nvSpPr>
          <p:cNvPr id="21" name="TextBox 682"/>
          <p:cNvSpPr>
            <a:spLocks noChangeArrowheads="1"/>
          </p:cNvSpPr>
          <p:nvPr/>
        </p:nvSpPr>
        <p:spPr bwMode="auto">
          <a:xfrm>
            <a:off x="5725243" y="129735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anose="020B0604020202020204" pitchFamily="34" charset="0"/>
                <a:ea typeface="微软雅黑" panose="020B0503020204020204" charset="-122"/>
              </a:rPr>
              <a:t>60</a:t>
            </a:r>
            <a:r>
              <a:rPr lang="en-US" sz="1600">
                <a:solidFill>
                  <a:schemeClr val="bg1"/>
                </a:solidFill>
                <a:latin typeface="Arial" panose="020B0604020202020204" pitchFamily="34" charset="0"/>
                <a:ea typeface="微软雅黑" panose="020B0503020204020204" charset="-122"/>
              </a:rPr>
              <a:t>%</a:t>
            </a:r>
            <a:endParaRPr lang="zh-CN" altLang="en-US" sz="2665">
              <a:solidFill>
                <a:schemeClr val="bg1"/>
              </a:solidFill>
              <a:latin typeface="Arial" panose="020B0604020202020204" pitchFamily="34" charset="0"/>
              <a:ea typeface="微软雅黑" panose="020B0503020204020204" charset="-122"/>
            </a:endParaRPr>
          </a:p>
        </p:txBody>
      </p:sp>
      <p:sp>
        <p:nvSpPr>
          <p:cNvPr id="22" name="TextBox 682"/>
          <p:cNvSpPr>
            <a:spLocks noChangeArrowheads="1"/>
          </p:cNvSpPr>
          <p:nvPr/>
        </p:nvSpPr>
        <p:spPr bwMode="auto">
          <a:xfrm>
            <a:off x="5725243" y="72589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anose="020B0604020202020204" pitchFamily="34" charset="0"/>
                <a:ea typeface="微软雅黑" panose="020B0503020204020204" charset="-122"/>
              </a:rPr>
              <a:t>80</a:t>
            </a:r>
            <a:r>
              <a:rPr lang="en-US" sz="1600" dirty="0">
                <a:solidFill>
                  <a:schemeClr val="bg1"/>
                </a:solidFill>
                <a:latin typeface="Arial" panose="020B0604020202020204" pitchFamily="34" charset="0"/>
                <a:ea typeface="微软雅黑" panose="020B0503020204020204" charset="-122"/>
              </a:rPr>
              <a:t>%</a:t>
            </a:r>
            <a:endParaRPr lang="zh-CN" altLang="en-US" sz="2665" dirty="0">
              <a:solidFill>
                <a:schemeClr val="bg1"/>
              </a:solidFill>
              <a:latin typeface="Arial" panose="020B0604020202020204" pitchFamily="34" charset="0"/>
              <a:ea typeface="微软雅黑" panose="020B0503020204020204" charset="-122"/>
            </a:endParaRPr>
          </a:p>
        </p:txBody>
      </p:sp>
      <p:sp>
        <p:nvSpPr>
          <p:cNvPr id="37" name="文本框 36"/>
          <p:cNvSpPr txBox="1"/>
          <p:nvPr/>
        </p:nvSpPr>
        <p:spPr>
          <a:xfrm>
            <a:off x="1045015" y="4449684"/>
            <a:ext cx="3654068" cy="864235"/>
          </a:xfrm>
          <a:prstGeom prst="rect">
            <a:avLst/>
          </a:prstGeom>
          <a:noFill/>
        </p:spPr>
        <p:txBody>
          <a:bodyPr wrap="square">
            <a:spAutoFit/>
          </a:bodyPr>
          <a:lstStyle/>
          <a:p>
            <a:r>
              <a:rPr lang="en-US" altLang="zh-CN" sz="1895" b="1" dirty="0">
                <a:solidFill>
                  <a:srgbClr val="5A0000"/>
                </a:solidFill>
                <a:latin typeface="Arial" panose="020B0604020202020204" pitchFamily="34" charset="0"/>
                <a:ea typeface="微软雅黑" panose="020B0503020204020204" charset="-122"/>
              </a:rPr>
              <a:t>单击此处添加标题</a:t>
            </a:r>
          </a:p>
          <a:p>
            <a:r>
              <a:rPr lang="en-US" altLang="zh-CN" sz="3035" dirty="0">
                <a:solidFill>
                  <a:srgbClr val="5A0000"/>
                </a:solidFill>
                <a:latin typeface="Arial" panose="020B0604020202020204" pitchFamily="34" charset="0"/>
                <a:ea typeface="微软雅黑" panose="020B0503020204020204" charset="-122"/>
              </a:rPr>
              <a:t>TITLE WORDS</a:t>
            </a:r>
            <a:endParaRPr lang="en-US" altLang="zh-CN" sz="3035" dirty="0">
              <a:solidFill>
                <a:srgbClr val="5A0000"/>
              </a:solidFill>
              <a:latin typeface="Arial" panose="020B0604020202020204" pitchFamily="34" charset="0"/>
              <a:ea typeface="微软雅黑" panose="020B0503020204020204" charset="-122"/>
              <a:cs typeface="Arial" panose="020B0604020202020204" pitchFamily="34" charset="0"/>
            </a:endParaRPr>
          </a:p>
        </p:txBody>
      </p:sp>
      <p:sp>
        <p:nvSpPr>
          <p:cNvPr id="38" name="Shape 4017"/>
          <p:cNvSpPr/>
          <p:nvPr/>
        </p:nvSpPr>
        <p:spPr>
          <a:xfrm>
            <a:off x="5778726" y="3346816"/>
            <a:ext cx="635610" cy="64977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17324B"/>
          </a:solidFill>
          <a:ln w="12700">
            <a:miter lim="400000"/>
          </a:ln>
        </p:spPr>
        <p:txBody>
          <a:bodyPr lIns="0" tIns="0" rIns="0" bIns="0" anchor="ctr"/>
          <a:lstStyle/>
          <a:p>
            <a:pPr lvl="0"/>
            <a:endParaRPr sz="1735">
              <a:solidFill>
                <a:srgbClr val="5A0000"/>
              </a:solidFill>
              <a:latin typeface="Arial" panose="020B0604020202020204" pitchFamily="34" charset="0"/>
              <a:ea typeface="微软雅黑" panose="020B0503020204020204" charset="-122"/>
            </a:endParaRP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strVal val="4*#ppt_w"/>
                                          </p:val>
                                        </p:tav>
                                        <p:tav tm="100000">
                                          <p:val>
                                            <p:strVal val="#ppt_w"/>
                                          </p:val>
                                        </p:tav>
                                      </p:tavLst>
                                    </p:anim>
                                    <p:anim calcmode="lin" valueType="num">
                                      <p:cBhvr>
                                        <p:cTn id="8" dur="500" fill="hold"/>
                                        <p:tgtEl>
                                          <p:spTgt spid="3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5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300"/>
                                        <p:tgtEl>
                                          <p:spTgt spid="1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300"/>
                                        <p:tgtEl>
                                          <p:spTgt spid="2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300"/>
                                        <p:tgtEl>
                                          <p:spTgt spid="2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300"/>
                                        <p:tgtEl>
                                          <p:spTgt spid="22"/>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wipe(up)">
                                      <p:cBhvr>
                                        <p:cTn id="80" dur="500"/>
                                        <p:tgtEl>
                                          <p:spTgt spid="37"/>
                                        </p:tgtEl>
                                      </p:cBhvr>
                                    </p:animEffect>
                                  </p:childTnLst>
                                </p:cTn>
                              </p:par>
                            </p:childTnLst>
                          </p:cTn>
                        </p:par>
                        <p:par>
                          <p:cTn id="81" fill="hold">
                            <p:stCondLst>
                              <p:cond delay="500"/>
                            </p:stCondLst>
                            <p:childTnLst>
                              <p:par>
                                <p:cTn id="82" presetID="42"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anim calcmode="lin" valueType="num">
                                      <p:cBhvr>
                                        <p:cTn id="85" dur="500" fill="hold"/>
                                        <p:tgtEl>
                                          <p:spTgt spid="14"/>
                                        </p:tgtEl>
                                        <p:attrNameLst>
                                          <p:attrName>ppt_x</p:attrName>
                                        </p:attrNameLst>
                                      </p:cBhvr>
                                      <p:tavLst>
                                        <p:tav tm="0">
                                          <p:val>
                                            <p:strVal val="#ppt_x"/>
                                          </p:val>
                                        </p:tav>
                                        <p:tav tm="100000">
                                          <p:val>
                                            <p:strVal val="#ppt_x"/>
                                          </p:val>
                                        </p:tav>
                                      </p:tavLst>
                                    </p:anim>
                                    <p:anim calcmode="lin" valueType="num">
                                      <p:cBhvr>
                                        <p:cTn id="8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4" grpId="0"/>
      <p:bldP spid="15" grpId="0"/>
      <p:bldP spid="16" grpId="0"/>
      <p:bldP spid="17" grpId="0"/>
      <p:bldP spid="18" grpId="0"/>
      <p:bldP spid="19" grpId="0"/>
      <p:bldP spid="20" grpId="0"/>
      <p:bldP spid="21" grpId="0"/>
      <p:bldP spid="22" grpId="0"/>
      <p:bldP spid="37" grpId="0"/>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2"/>
          <a:stretch>
            <a:fillRect/>
          </a:stretch>
        </p:blipFill>
        <p:spPr>
          <a:xfrm>
            <a:off x="-154940" y="278130"/>
            <a:ext cx="12439015" cy="6577965"/>
          </a:xfrm>
          <a:prstGeom prst="rect">
            <a:avLst/>
          </a:prstGeom>
        </p:spPr>
      </p:pic>
      <p:sp>
        <p:nvSpPr>
          <p:cNvPr id="2057" name="文本框 11"/>
          <p:cNvSpPr/>
          <p:nvPr/>
        </p:nvSpPr>
        <p:spPr>
          <a:xfrm>
            <a:off x="4339908" y="2717483"/>
            <a:ext cx="4392930" cy="10972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6600" b="1" dirty="0">
                <a:solidFill>
                  <a:srgbClr val="5A0000"/>
                </a:solidFill>
                <a:latin typeface="楷体" panose="02010609060101010101" charset="-122"/>
                <a:ea typeface="楷体" panose="02010609060101010101" charset="-122"/>
                <a:sym typeface="微软雅黑" panose="020B0503020204020204" charset="-122"/>
              </a:rPr>
              <a:t>感谢观看！</a:t>
            </a:r>
          </a:p>
        </p:txBody>
      </p:sp>
      <p:pic>
        <p:nvPicPr>
          <p:cNvPr id="16" name="图片 15" descr="ae0cee267f1ee9feed0c653156ff6309"/>
          <p:cNvPicPr>
            <a:picLocks noChangeAspect="1"/>
          </p:cNvPicPr>
          <p:nvPr/>
        </p:nvPicPr>
        <p:blipFill>
          <a:blip r:embed="rId3"/>
          <a:stretch>
            <a:fillRect/>
          </a:stretch>
        </p:blipFill>
        <p:spPr>
          <a:xfrm>
            <a:off x="9026525" y="-58420"/>
            <a:ext cx="3257550" cy="25901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2" name="七边形 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壹</a:t>
            </a:r>
          </a:p>
        </p:txBody>
      </p:sp>
      <p:sp>
        <p:nvSpPr>
          <p:cNvPr id="8" name="七边形 7"/>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98" name="任意多边形 97"/>
          <p:cNvSpPr/>
          <p:nvPr/>
        </p:nvSpPr>
        <p:spPr>
          <a:xfrm>
            <a:off x="5525656" y="1948251"/>
            <a:ext cx="1832559"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99" name="任意多边形 98"/>
          <p:cNvSpPr/>
          <p:nvPr/>
        </p:nvSpPr>
        <p:spPr>
          <a:xfrm rot="18018922">
            <a:off x="4780392" y="2028263"/>
            <a:ext cx="1824477"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1" name="任意多边形 140"/>
          <p:cNvSpPr/>
          <p:nvPr/>
        </p:nvSpPr>
        <p:spPr>
          <a:xfrm rot="14427225">
            <a:off x="4312368" y="2769572"/>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2" name="任意多边形 141"/>
          <p:cNvSpPr/>
          <p:nvPr/>
        </p:nvSpPr>
        <p:spPr>
          <a:xfrm rot="10859581">
            <a:off x="4780104" y="3477741"/>
            <a:ext cx="1826498"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4" name="任意多边形 143"/>
          <p:cNvSpPr/>
          <p:nvPr/>
        </p:nvSpPr>
        <p:spPr>
          <a:xfrm rot="3662163">
            <a:off x="5993393" y="2672589"/>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5" name="任意多边形 144"/>
          <p:cNvSpPr/>
          <p:nvPr/>
        </p:nvSpPr>
        <p:spPr>
          <a:xfrm flipH="1">
            <a:off x="3357256" y="1857330"/>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6" name="任意多边形 145"/>
          <p:cNvSpPr/>
          <p:nvPr/>
        </p:nvSpPr>
        <p:spPr>
          <a:xfrm>
            <a:off x="7297920" y="1857330"/>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7" name="任意多边形 146"/>
          <p:cNvSpPr/>
          <p:nvPr/>
        </p:nvSpPr>
        <p:spPr>
          <a:xfrm flipH="1" flipV="1">
            <a:off x="3357256" y="4972883"/>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8" name="任意多边形 147"/>
          <p:cNvSpPr/>
          <p:nvPr/>
        </p:nvSpPr>
        <p:spPr>
          <a:xfrm flipV="1">
            <a:off x="7297920" y="4972883"/>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cxnSp>
        <p:nvCxnSpPr>
          <p:cNvPr id="149" name="直接箭头连接符 148"/>
          <p:cNvCxnSpPr/>
          <p:nvPr/>
        </p:nvCxnSpPr>
        <p:spPr>
          <a:xfrm flipH="1">
            <a:off x="7938408"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cxnSp>
        <p:nvCxnSpPr>
          <p:cNvPr id="150" name="直接箭头连接符 149"/>
          <p:cNvCxnSpPr/>
          <p:nvPr/>
        </p:nvCxnSpPr>
        <p:spPr>
          <a:xfrm flipH="1">
            <a:off x="3357254" y="3732322"/>
            <a:ext cx="618846"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8863547" y="1509304"/>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2" name="文本框 76"/>
          <p:cNvSpPr txBox="1"/>
          <p:nvPr/>
        </p:nvSpPr>
        <p:spPr>
          <a:xfrm>
            <a:off x="8863547" y="3374193"/>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3" name="文本框 77"/>
          <p:cNvSpPr txBox="1"/>
          <p:nvPr/>
        </p:nvSpPr>
        <p:spPr>
          <a:xfrm>
            <a:off x="8863547" y="5150177"/>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4" name="文本框 78"/>
          <p:cNvSpPr txBox="1"/>
          <p:nvPr/>
        </p:nvSpPr>
        <p:spPr>
          <a:xfrm>
            <a:off x="958761" y="1509304"/>
            <a:ext cx="2255302" cy="689997"/>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anose="01010104010101010101" pitchFamily="2" charset="-122"/>
                <a:ea typeface="时尚中黑简体" panose="01010104010101010101" pitchFamily="2" charset="-122"/>
              </a:defRPr>
            </a:lvl1pPr>
          </a:lstStyle>
          <a:p>
            <a:pPr algn="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5" name="文本框 79"/>
          <p:cNvSpPr txBox="1"/>
          <p:nvPr/>
        </p:nvSpPr>
        <p:spPr>
          <a:xfrm>
            <a:off x="939974" y="3374193"/>
            <a:ext cx="2274089"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6" name="文本框 80"/>
          <p:cNvSpPr txBox="1"/>
          <p:nvPr/>
        </p:nvSpPr>
        <p:spPr>
          <a:xfrm>
            <a:off x="939976" y="5150177"/>
            <a:ext cx="2274088"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7" name="文本框 3"/>
          <p:cNvSpPr txBox="1"/>
          <p:nvPr/>
        </p:nvSpPr>
        <p:spPr>
          <a:xfrm>
            <a:off x="5351290" y="3201489"/>
            <a:ext cx="1414780" cy="1049655"/>
          </a:xfrm>
          <a:prstGeom prst="rect">
            <a:avLst/>
          </a:prstGeom>
          <a:noFill/>
        </p:spPr>
        <p:txBody>
          <a:bodyPr wrap="none" rtlCol="0">
            <a:spAutoFit/>
          </a:bodyPr>
          <a:lstStyle/>
          <a:p>
            <a:pPr algn="ctr">
              <a:defRPr/>
            </a:pPr>
            <a:r>
              <a:rPr lang="en-US" altLang="zh-CN" sz="3035" dirty="0">
                <a:solidFill>
                  <a:srgbClr val="5A0000"/>
                </a:solidFill>
                <a:latin typeface="Arial" panose="020B0604020202020204" pitchFamily="34" charset="0"/>
                <a:ea typeface="微软雅黑" panose="020B0503020204020204" charset="-122"/>
              </a:rPr>
              <a:t>此处添</a:t>
            </a:r>
          </a:p>
          <a:p>
            <a:pPr algn="ctr">
              <a:defRPr/>
            </a:pPr>
            <a:r>
              <a:rPr lang="en-US" altLang="zh-CN" sz="3035" dirty="0">
                <a:solidFill>
                  <a:srgbClr val="5A0000"/>
                </a:solidFill>
                <a:latin typeface="Arial" panose="020B0604020202020204" pitchFamily="34" charset="0"/>
                <a:ea typeface="微软雅黑" panose="020B0503020204020204" charset="-122"/>
              </a:rPr>
              <a:t>'加标题</a:t>
            </a:r>
          </a:p>
        </p:txBody>
      </p:sp>
      <p:cxnSp>
        <p:nvCxnSpPr>
          <p:cNvPr id="158" name="直接箭头连接符 157"/>
          <p:cNvCxnSpPr/>
          <p:nvPr/>
        </p:nvCxnSpPr>
        <p:spPr>
          <a:xfrm flipH="1">
            <a:off x="3359666"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sp>
        <p:nvSpPr>
          <p:cNvPr id="23" name="TextBox 19"/>
          <p:cNvSpPr txBox="1">
            <a:spLocks noChangeArrowheads="1"/>
          </p:cNvSpPr>
          <p:nvPr/>
        </p:nvSpPr>
        <p:spPr bwMode="auto">
          <a:xfrm>
            <a:off x="1113293" y="1142070"/>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4" name="TextBox 19"/>
          <p:cNvSpPr txBox="1">
            <a:spLocks noChangeArrowheads="1"/>
          </p:cNvSpPr>
          <p:nvPr/>
        </p:nvSpPr>
        <p:spPr bwMode="auto">
          <a:xfrm>
            <a:off x="1113293" y="3014495"/>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5" name="TextBox 19"/>
          <p:cNvSpPr txBox="1">
            <a:spLocks noChangeArrowheads="1"/>
          </p:cNvSpPr>
          <p:nvPr/>
        </p:nvSpPr>
        <p:spPr bwMode="auto">
          <a:xfrm>
            <a:off x="1113293" y="4803906"/>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6" name="TextBox 19"/>
          <p:cNvSpPr txBox="1">
            <a:spLocks noChangeArrowheads="1"/>
          </p:cNvSpPr>
          <p:nvPr/>
        </p:nvSpPr>
        <p:spPr bwMode="auto">
          <a:xfrm>
            <a:off x="8863546" y="1150821"/>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7" name="TextBox 19"/>
          <p:cNvSpPr txBox="1">
            <a:spLocks noChangeArrowheads="1"/>
          </p:cNvSpPr>
          <p:nvPr/>
        </p:nvSpPr>
        <p:spPr bwMode="auto">
          <a:xfrm>
            <a:off x="8863546" y="3023246"/>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8" name="TextBox 19"/>
          <p:cNvSpPr txBox="1">
            <a:spLocks noChangeArrowheads="1"/>
          </p:cNvSpPr>
          <p:nvPr/>
        </p:nvSpPr>
        <p:spPr bwMode="auto">
          <a:xfrm>
            <a:off x="8863547" y="4827037"/>
            <a:ext cx="2559724"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43" name="任意多边形 142"/>
          <p:cNvSpPr/>
          <p:nvPr/>
        </p:nvSpPr>
        <p:spPr>
          <a:xfrm rot="7267884">
            <a:off x="5617584" y="3424200"/>
            <a:ext cx="1826499"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4" name="矩形 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 name="直接连接符 4"/>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8" name="文本框 7"/>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9" name="矩形 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P spid="99" grpId="0" bldLvl="0" animBg="1"/>
      <p:bldP spid="141" grpId="0" bldLvl="0" animBg="1"/>
      <p:bldP spid="142" grpId="0" bldLvl="0" animBg="1"/>
      <p:bldP spid="144" grpId="0" bldLvl="0" animBg="1"/>
      <p:bldP spid="145" grpId="0" bldLvl="0" animBg="1"/>
      <p:bldP spid="146" grpId="0" bldLvl="0" animBg="1"/>
      <p:bldP spid="147" grpId="0" bldLvl="0" animBg="1"/>
      <p:bldP spid="148" grpId="0" bldLvl="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P spid="1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ab237a859d33f530767034e3498d234"/>
          <p:cNvPicPr>
            <a:picLocks noChangeAspect="1"/>
          </p:cNvPicPr>
          <p:nvPr/>
        </p:nvPicPr>
        <p:blipFill>
          <a:blip r:embed="rId2"/>
          <a:stretch>
            <a:fillRect/>
          </a:stretch>
        </p:blipFill>
        <p:spPr>
          <a:xfrm>
            <a:off x="7898130" y="-278130"/>
            <a:ext cx="4479925" cy="5475605"/>
          </a:xfrm>
          <a:prstGeom prst="rect">
            <a:avLst/>
          </a:prstGeom>
        </p:spPr>
      </p:pic>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73" name="Freeform 35"/>
          <p:cNvSpPr/>
          <p:nvPr/>
        </p:nvSpPr>
        <p:spPr bwMode="auto">
          <a:xfrm flipV="1">
            <a:off x="3515322" y="2598367"/>
            <a:ext cx="493383" cy="463482"/>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4" name="Freeform 27"/>
          <p:cNvSpPr/>
          <p:nvPr/>
        </p:nvSpPr>
        <p:spPr bwMode="auto">
          <a:xfrm flipV="1">
            <a:off x="3672157" y="2830108"/>
            <a:ext cx="2278533" cy="135306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5" name="Freeform 27"/>
          <p:cNvSpPr/>
          <p:nvPr/>
        </p:nvSpPr>
        <p:spPr bwMode="auto">
          <a:xfrm flipH="1">
            <a:off x="6184669" y="2872317"/>
            <a:ext cx="2212180" cy="13136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6" name="Freeform 35"/>
          <p:cNvSpPr/>
          <p:nvPr/>
        </p:nvSpPr>
        <p:spPr bwMode="auto">
          <a:xfrm flipH="1">
            <a:off x="8081490" y="3988700"/>
            <a:ext cx="479016" cy="44998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8" name="Freeform 27"/>
          <p:cNvSpPr/>
          <p:nvPr/>
        </p:nvSpPr>
        <p:spPr bwMode="auto">
          <a:xfrm rot="16200000" flipH="1">
            <a:off x="5004073" y="1543691"/>
            <a:ext cx="2199494" cy="1306130"/>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9" name="Freeform 35"/>
          <p:cNvSpPr/>
          <p:nvPr/>
        </p:nvSpPr>
        <p:spPr bwMode="auto">
          <a:xfrm rot="5400000" flipH="1">
            <a:off x="5190013" y="5696374"/>
            <a:ext cx="484671" cy="45529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0" name="Freeform 27"/>
          <p:cNvSpPr/>
          <p:nvPr/>
        </p:nvSpPr>
        <p:spPr bwMode="auto">
          <a:xfrm rot="5400000" flipH="1">
            <a:off x="4977788" y="4226500"/>
            <a:ext cx="2238298" cy="132917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1" name="文本框 60"/>
          <p:cNvSpPr txBox="1"/>
          <p:nvPr/>
        </p:nvSpPr>
        <p:spPr>
          <a:xfrm>
            <a:off x="5736780" y="2339188"/>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01</a:t>
            </a:r>
          </a:p>
        </p:txBody>
      </p:sp>
      <p:sp>
        <p:nvSpPr>
          <p:cNvPr id="82" name="文本框 61"/>
          <p:cNvSpPr txBox="1"/>
          <p:nvPr/>
        </p:nvSpPr>
        <p:spPr>
          <a:xfrm>
            <a:off x="5761775" y="4267494"/>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03</a:t>
            </a:r>
          </a:p>
        </p:txBody>
      </p:sp>
      <p:sp>
        <p:nvSpPr>
          <p:cNvPr id="83" name="文本框 62"/>
          <p:cNvSpPr txBox="1"/>
          <p:nvPr/>
        </p:nvSpPr>
        <p:spPr>
          <a:xfrm>
            <a:off x="4728737"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04</a:t>
            </a:r>
          </a:p>
        </p:txBody>
      </p:sp>
      <p:sp>
        <p:nvSpPr>
          <p:cNvPr id="84" name="文本框 63"/>
          <p:cNvSpPr txBox="1"/>
          <p:nvPr/>
        </p:nvSpPr>
        <p:spPr>
          <a:xfrm>
            <a:off x="6457604"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02</a:t>
            </a:r>
          </a:p>
        </p:txBody>
      </p:sp>
      <p:sp>
        <p:nvSpPr>
          <p:cNvPr id="85" name="文本框 49"/>
          <p:cNvSpPr txBox="1"/>
          <p:nvPr/>
        </p:nvSpPr>
        <p:spPr>
          <a:xfrm>
            <a:off x="8113674" y="105209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86" name="矩形 85"/>
          <p:cNvSpPr/>
          <p:nvPr/>
        </p:nvSpPr>
        <p:spPr>
          <a:xfrm>
            <a:off x="7218878" y="1496306"/>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87" name="文本框 49"/>
          <p:cNvSpPr txBox="1"/>
          <p:nvPr/>
        </p:nvSpPr>
        <p:spPr>
          <a:xfrm>
            <a:off x="8330477" y="4248753"/>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88" name="矩形 87"/>
          <p:cNvSpPr/>
          <p:nvPr/>
        </p:nvSpPr>
        <p:spPr>
          <a:xfrm>
            <a:off x="7435681" y="4692965"/>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89" name="文本框 49"/>
          <p:cNvSpPr txBox="1"/>
          <p:nvPr/>
        </p:nvSpPr>
        <p:spPr>
          <a:xfrm>
            <a:off x="3888168" y="4796254"/>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0" name="矩形 89"/>
          <p:cNvSpPr/>
          <p:nvPr/>
        </p:nvSpPr>
        <p:spPr>
          <a:xfrm>
            <a:off x="2876603" y="5240465"/>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1" name="文本框 49"/>
          <p:cNvSpPr txBox="1"/>
          <p:nvPr/>
        </p:nvSpPr>
        <p:spPr>
          <a:xfrm>
            <a:off x="3456149" y="1844128"/>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2" name="矩形 91"/>
          <p:cNvSpPr/>
          <p:nvPr/>
        </p:nvSpPr>
        <p:spPr>
          <a:xfrm>
            <a:off x="2444584" y="2288340"/>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3"/>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78"/>
                                        </p:tgtEl>
                                        <p:attrNameLst>
                                          <p:attrName>style.visibility</p:attrName>
                                        </p:attrNameLst>
                                      </p:cBhvr>
                                      <p:to>
                                        <p:strVal val="visible"/>
                                      </p:to>
                                    </p:set>
                                    <p:animEffect transition="in" filter="wipe(up)">
                                      <p:cBhvr>
                                        <p:cTn id="7" dur="500"/>
                                        <p:tgtEl>
                                          <p:spTgt spid="78"/>
                                        </p:tgtEl>
                                      </p:cBhvr>
                                    </p:animEffect>
                                  </p:childTnLst>
                                </p:cTn>
                              </p:par>
                            </p:childTnLst>
                          </p:cTn>
                        </p:par>
                        <p:par>
                          <p:cTn id="8" fill="hold">
                            <p:stCondLst>
                              <p:cond delay="800"/>
                            </p:stCondLst>
                            <p:childTnLst>
                              <p:par>
                                <p:cTn id="9" presetID="23" presetClass="entr" presetSubtype="3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strVal val="(6*min(max(#ppt_w*#ppt_h,.3),1)-7.4)/-.7*#ppt_w"/>
                                          </p:val>
                                        </p:tav>
                                        <p:tav tm="100000">
                                          <p:val>
                                            <p:strVal val="#ppt_w"/>
                                          </p:val>
                                        </p:tav>
                                      </p:tavLst>
                                    </p:anim>
                                    <p:anim calcmode="lin" valueType="num">
                                      <p:cBhvr>
                                        <p:cTn id="12" dur="500" fill="hold"/>
                                        <p:tgtEl>
                                          <p:spTgt spid="81"/>
                                        </p:tgtEl>
                                        <p:attrNameLst>
                                          <p:attrName>ppt_h</p:attrName>
                                        </p:attrNameLst>
                                      </p:cBhvr>
                                      <p:tavLst>
                                        <p:tav tm="0">
                                          <p:val>
                                            <p:strVal val="(6*min(max(#ppt_w*#ppt_h,.3),1)-7.4)/-.7*#ppt_h"/>
                                          </p:val>
                                        </p:tav>
                                        <p:tav tm="100000">
                                          <p:val>
                                            <p:strVal val="#ppt_h"/>
                                          </p:val>
                                        </p:tav>
                                      </p:tavLst>
                                    </p:anim>
                                    <p:anim calcmode="lin" valueType="num">
                                      <p:cBhvr>
                                        <p:cTn id="13" dur="500" fill="hold"/>
                                        <p:tgtEl>
                                          <p:spTgt spid="81"/>
                                        </p:tgtEl>
                                        <p:attrNameLst>
                                          <p:attrName>ppt_x</p:attrName>
                                        </p:attrNameLst>
                                      </p:cBhvr>
                                      <p:tavLst>
                                        <p:tav tm="0">
                                          <p:val>
                                            <p:fltVal val="0.5"/>
                                          </p:val>
                                        </p:tav>
                                        <p:tav tm="100000">
                                          <p:val>
                                            <p:strVal val="#ppt_x"/>
                                          </p:val>
                                        </p:tav>
                                      </p:tavLst>
                                    </p:anim>
                                    <p:anim calcmode="lin" valueType="num">
                                      <p:cBhvr>
                                        <p:cTn id="14" dur="50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left)">
                                      <p:cBhvr>
                                        <p:cTn id="18" dur="500"/>
                                        <p:tgtEl>
                                          <p:spTgt spid="76"/>
                                        </p:tgtEl>
                                      </p:cBhvr>
                                    </p:animEffect>
                                  </p:childTnLst>
                                </p:cTn>
                              </p:par>
                              <p:par>
                                <p:cTn id="19" presetID="22" presetClass="entr" presetSubtype="2"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1800"/>
                            </p:stCondLst>
                            <p:childTnLst>
                              <p:par>
                                <p:cTn id="23" presetID="23" presetClass="entr" presetSubtype="3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strVal val="(6*min(max(#ppt_w*#ppt_h,.3),1)-7.4)/-.7*#ppt_w"/>
                                          </p:val>
                                        </p:tav>
                                        <p:tav tm="100000">
                                          <p:val>
                                            <p:strVal val="#ppt_w"/>
                                          </p:val>
                                        </p:tav>
                                      </p:tavLst>
                                    </p:anim>
                                    <p:anim calcmode="lin" valueType="num">
                                      <p:cBhvr>
                                        <p:cTn id="26" dur="500" fill="hold"/>
                                        <p:tgtEl>
                                          <p:spTgt spid="84"/>
                                        </p:tgtEl>
                                        <p:attrNameLst>
                                          <p:attrName>ppt_h</p:attrName>
                                        </p:attrNameLst>
                                      </p:cBhvr>
                                      <p:tavLst>
                                        <p:tav tm="0">
                                          <p:val>
                                            <p:strVal val="(6*min(max(#ppt_w*#ppt_h,.3),1)-7.4)/-.7*#ppt_h"/>
                                          </p:val>
                                        </p:tav>
                                        <p:tav tm="100000">
                                          <p:val>
                                            <p:strVal val="#ppt_h"/>
                                          </p:val>
                                        </p:tav>
                                      </p:tavLst>
                                    </p:anim>
                                    <p:anim calcmode="lin" valueType="num">
                                      <p:cBhvr>
                                        <p:cTn id="27" dur="500" fill="hold"/>
                                        <p:tgtEl>
                                          <p:spTgt spid="84"/>
                                        </p:tgtEl>
                                        <p:attrNameLst>
                                          <p:attrName>ppt_x</p:attrName>
                                        </p:attrNameLst>
                                      </p:cBhvr>
                                      <p:tavLst>
                                        <p:tav tm="0">
                                          <p:val>
                                            <p:fltVal val="0.5"/>
                                          </p:val>
                                        </p:tav>
                                        <p:tav tm="100000">
                                          <p:val>
                                            <p:strVal val="#ppt_x"/>
                                          </p:val>
                                        </p:tav>
                                      </p:tavLst>
                                    </p:anim>
                                    <p:anim calcmode="lin" valueType="num">
                                      <p:cBhvr>
                                        <p:cTn id="28" dur="50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4" fill="hold" grpId="0" nodeType="withEffect">
                                  <p:stCondLst>
                                    <p:cond delay="30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2800"/>
                            </p:stCondLst>
                            <p:childTnLst>
                              <p:par>
                                <p:cTn id="37" presetID="23" presetClass="entr" presetSubtype="36"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strVal val="(6*min(max(#ppt_w*#ppt_h,.3),1)-7.4)/-.7*#ppt_w"/>
                                          </p:val>
                                        </p:tav>
                                        <p:tav tm="100000">
                                          <p:val>
                                            <p:strVal val="#ppt_w"/>
                                          </p:val>
                                        </p:tav>
                                      </p:tavLst>
                                    </p:anim>
                                    <p:anim calcmode="lin" valueType="num">
                                      <p:cBhvr>
                                        <p:cTn id="40" dur="500" fill="hold"/>
                                        <p:tgtEl>
                                          <p:spTgt spid="82"/>
                                        </p:tgtEl>
                                        <p:attrNameLst>
                                          <p:attrName>ppt_h</p:attrName>
                                        </p:attrNameLst>
                                      </p:cBhvr>
                                      <p:tavLst>
                                        <p:tav tm="0">
                                          <p:val>
                                            <p:strVal val="(6*min(max(#ppt_w*#ppt_h,.3),1)-7.4)/-.7*#ppt_h"/>
                                          </p:val>
                                        </p:tav>
                                        <p:tav tm="100000">
                                          <p:val>
                                            <p:strVal val="#ppt_h"/>
                                          </p:val>
                                        </p:tav>
                                      </p:tavLst>
                                    </p:anim>
                                    <p:anim calcmode="lin" valueType="num">
                                      <p:cBhvr>
                                        <p:cTn id="41" dur="500" fill="hold"/>
                                        <p:tgtEl>
                                          <p:spTgt spid="82"/>
                                        </p:tgtEl>
                                        <p:attrNameLst>
                                          <p:attrName>ppt_x</p:attrName>
                                        </p:attrNameLst>
                                      </p:cBhvr>
                                      <p:tavLst>
                                        <p:tav tm="0">
                                          <p:val>
                                            <p:fltVal val="0.5"/>
                                          </p:val>
                                        </p:tav>
                                        <p:tav tm="100000">
                                          <p:val>
                                            <p:strVal val="#ppt_x"/>
                                          </p:val>
                                        </p:tav>
                                      </p:tavLst>
                                    </p:anim>
                                    <p:anim calcmode="lin" valueType="num">
                                      <p:cBhvr>
                                        <p:cTn id="42" dur="50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300"/>
                            </p:stCondLst>
                            <p:childTnLst>
                              <p:par>
                                <p:cTn id="44" presetID="22" presetClass="entr" presetSubtype="2"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right)">
                                      <p:cBhvr>
                                        <p:cTn id="46" dur="500"/>
                                        <p:tgtEl>
                                          <p:spTgt spid="73"/>
                                        </p:tgtEl>
                                      </p:cBhvr>
                                    </p:animEffect>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4300"/>
                            </p:stCondLst>
                            <p:childTnLst>
                              <p:par>
                                <p:cTn id="52" presetID="23" presetClass="entr" presetSubtype="36"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strVal val="(6*min(max(#ppt_w*#ppt_h,.3),1)-7.4)/-.7*#ppt_w"/>
                                          </p:val>
                                        </p:tav>
                                        <p:tav tm="100000">
                                          <p:val>
                                            <p:strVal val="#ppt_w"/>
                                          </p:val>
                                        </p:tav>
                                      </p:tavLst>
                                    </p:anim>
                                    <p:anim calcmode="lin" valueType="num">
                                      <p:cBhvr>
                                        <p:cTn id="55" dur="500" fill="hold"/>
                                        <p:tgtEl>
                                          <p:spTgt spid="83"/>
                                        </p:tgtEl>
                                        <p:attrNameLst>
                                          <p:attrName>ppt_h</p:attrName>
                                        </p:attrNameLst>
                                      </p:cBhvr>
                                      <p:tavLst>
                                        <p:tav tm="0">
                                          <p:val>
                                            <p:strVal val="(6*min(max(#ppt_w*#ppt_h,.3),1)-7.4)/-.7*#ppt_h"/>
                                          </p:val>
                                        </p:tav>
                                        <p:tav tm="100000">
                                          <p:val>
                                            <p:strVal val="#ppt_h"/>
                                          </p:val>
                                        </p:tav>
                                      </p:tavLst>
                                    </p:anim>
                                    <p:anim calcmode="lin" valueType="num">
                                      <p:cBhvr>
                                        <p:cTn id="56" dur="500" fill="hold"/>
                                        <p:tgtEl>
                                          <p:spTgt spid="83"/>
                                        </p:tgtEl>
                                        <p:attrNameLst>
                                          <p:attrName>ppt_x</p:attrName>
                                        </p:attrNameLst>
                                      </p:cBhvr>
                                      <p:tavLst>
                                        <p:tav tm="0">
                                          <p:val>
                                            <p:fltVal val="0.5"/>
                                          </p:val>
                                        </p:tav>
                                        <p:tav tm="100000">
                                          <p:val>
                                            <p:strVal val="#ppt_x"/>
                                          </p:val>
                                        </p:tav>
                                      </p:tavLst>
                                    </p:anim>
                                    <p:anim calcmode="lin" valueType="num">
                                      <p:cBhvr>
                                        <p:cTn id="57"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4800"/>
                            </p:stCondLst>
                            <p:childTnLst>
                              <p:par>
                                <p:cTn id="59" presetID="16" presetClass="entr" presetSubtype="21"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barn(inVertical)">
                                      <p:cBhvr>
                                        <p:cTn id="61" dur="500"/>
                                        <p:tgtEl>
                                          <p:spTgt spid="85"/>
                                        </p:tgtEl>
                                      </p:cBhvr>
                                    </p:animEffect>
                                  </p:childTnLst>
                                </p:cTn>
                              </p:par>
                            </p:childTnLst>
                          </p:cTn>
                        </p:par>
                        <p:par>
                          <p:cTn id="62" fill="hold">
                            <p:stCondLst>
                              <p:cond delay="5300"/>
                            </p:stCondLst>
                            <p:childTnLst>
                              <p:par>
                                <p:cTn id="63" presetID="16" presetClass="entr" presetSubtype="21"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arn(inVertical)">
                                      <p:cBhvr>
                                        <p:cTn id="65" dur="500"/>
                                        <p:tgtEl>
                                          <p:spTgt spid="86"/>
                                        </p:tgtEl>
                                      </p:cBhvr>
                                    </p:animEffect>
                                  </p:childTnLst>
                                </p:cTn>
                              </p:par>
                            </p:childTnLst>
                          </p:cTn>
                        </p:par>
                        <p:par>
                          <p:cTn id="66" fill="hold">
                            <p:stCondLst>
                              <p:cond delay="5800"/>
                            </p:stCondLst>
                            <p:childTnLst>
                              <p:par>
                                <p:cTn id="67" presetID="16" presetClass="entr" presetSubtype="21"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par>
                          <p:cTn id="70" fill="hold">
                            <p:stCondLst>
                              <p:cond delay="6300"/>
                            </p:stCondLst>
                            <p:childTnLst>
                              <p:par>
                                <p:cTn id="71" presetID="16" presetClass="entr" presetSubtype="2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barn(inVertical)">
                                      <p:cBhvr>
                                        <p:cTn id="73" dur="500"/>
                                        <p:tgtEl>
                                          <p:spTgt spid="88"/>
                                        </p:tgtEl>
                                      </p:cBhvr>
                                    </p:animEffect>
                                  </p:childTnLst>
                                </p:cTn>
                              </p:par>
                            </p:childTnLst>
                          </p:cTn>
                        </p:par>
                        <p:par>
                          <p:cTn id="74" fill="hold">
                            <p:stCondLst>
                              <p:cond delay="6800"/>
                            </p:stCondLst>
                            <p:childTnLst>
                              <p:par>
                                <p:cTn id="75" presetID="16" presetClass="entr" presetSubtype="21"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barn(inVertical)">
                                      <p:cBhvr>
                                        <p:cTn id="77" dur="500"/>
                                        <p:tgtEl>
                                          <p:spTgt spid="89"/>
                                        </p:tgtEl>
                                      </p:cBhvr>
                                    </p:animEffect>
                                  </p:childTnLst>
                                </p:cTn>
                              </p:par>
                            </p:childTnLst>
                          </p:cTn>
                        </p:par>
                        <p:par>
                          <p:cTn id="78" fill="hold">
                            <p:stCondLst>
                              <p:cond delay="7300"/>
                            </p:stCondLst>
                            <p:childTnLst>
                              <p:par>
                                <p:cTn id="79" presetID="16" presetClass="entr" presetSubtype="21"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barn(inVertical)">
                                      <p:cBhvr>
                                        <p:cTn id="81" dur="500"/>
                                        <p:tgtEl>
                                          <p:spTgt spid="90"/>
                                        </p:tgtEl>
                                      </p:cBhvr>
                                    </p:animEffect>
                                  </p:childTnLst>
                                </p:cTn>
                              </p:par>
                            </p:childTnLst>
                          </p:cTn>
                        </p:par>
                        <p:par>
                          <p:cTn id="82" fill="hold">
                            <p:stCondLst>
                              <p:cond delay="7800"/>
                            </p:stCondLst>
                            <p:childTnLst>
                              <p:par>
                                <p:cTn id="83" presetID="16" presetClass="entr" presetSubtype="21"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par>
                          <p:cTn id="86" fill="hold">
                            <p:stCondLst>
                              <p:cond delay="8300"/>
                            </p:stCondLst>
                            <p:childTnLst>
                              <p:par>
                                <p:cTn id="87" presetID="16" presetClass="entr" presetSubtype="21"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barn(inVertical)">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75" grpId="0" bldLvl="0" animBg="1"/>
      <p:bldP spid="76" grpId="0" bldLvl="0" animBg="1"/>
      <p:bldP spid="78" grpId="0" bldLvl="0" animBg="1"/>
      <p:bldP spid="79" grpId="0" bldLvl="0" animBg="1"/>
      <p:bldP spid="80" grpId="0" bldLvl="0" animBg="1"/>
      <p:bldP spid="81" grpId="0" bldLvl="0" animBg="1"/>
      <p:bldP spid="82" grpId="0" bldLvl="0" animBg="1"/>
      <p:bldP spid="83" grpId="0" bldLvl="0" animBg="1"/>
      <p:bldP spid="84" grpId="0" bldLvl="0" animBg="1"/>
      <p:bldP spid="85" grpId="0"/>
      <p:bldP spid="86" grpId="0"/>
      <p:bldP spid="87" grpId="0"/>
      <p:bldP spid="88" grpId="0"/>
      <p:bldP spid="89" grpId="0"/>
      <p:bldP spid="90" grpId="0"/>
      <p:bldP spid="91" grpId="0"/>
      <p:bldP spid="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0B09"/>
              </a:solidFill>
              <a:latin typeface="楷体" panose="02010609060101010101" charset="-122"/>
              <a:ea typeface="楷体" panose="02010609060101010101"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780B09"/>
                </a:solidFill>
                <a:latin typeface="楷体" panose="02010609060101010101" charset="-122"/>
                <a:ea typeface="楷体" panose="02010609060101010101" charset="-122"/>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780B09"/>
                </a:solidFill>
                <a:latin typeface="楷体" panose="02010609060101010101" charset="-122"/>
                <a:ea typeface="楷体" panose="02010609060101010101" charset="-122"/>
              </a:rPr>
              <a:t> </a:t>
            </a:r>
          </a:p>
        </p:txBody>
      </p:sp>
      <p:sp>
        <p:nvSpPr>
          <p:cNvPr id="54" name="同侧圆角矩形 53"/>
          <p:cNvSpPr/>
          <p:nvPr/>
        </p:nvSpPr>
        <p:spPr>
          <a:xfrm>
            <a:off x="1166884" y="1930400"/>
            <a:ext cx="884767" cy="3520017"/>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55" name="同侧圆角矩形 54"/>
          <p:cNvSpPr/>
          <p:nvPr/>
        </p:nvSpPr>
        <p:spPr>
          <a:xfrm>
            <a:off x="2276018" y="1930400"/>
            <a:ext cx="884767" cy="3520017"/>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56" name="同侧圆角矩形 55"/>
          <p:cNvSpPr/>
          <p:nvPr/>
        </p:nvSpPr>
        <p:spPr>
          <a:xfrm>
            <a:off x="3387267" y="1930400"/>
            <a:ext cx="884767" cy="3520017"/>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88" name="同侧圆角矩形 87"/>
          <p:cNvSpPr/>
          <p:nvPr/>
        </p:nvSpPr>
        <p:spPr>
          <a:xfrm>
            <a:off x="4498518" y="1930400"/>
            <a:ext cx="884767" cy="3520017"/>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89" name="Rectangle 48"/>
          <p:cNvSpPr>
            <a:spLocks noChangeArrowheads="1"/>
          </p:cNvSpPr>
          <p:nvPr/>
        </p:nvSpPr>
        <p:spPr bwMode="auto">
          <a:xfrm>
            <a:off x="1166884" y="2774951"/>
            <a:ext cx="882649" cy="2675467"/>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0" name="Rectangle 95"/>
          <p:cNvSpPr>
            <a:spLocks noChangeArrowheads="1"/>
          </p:cNvSpPr>
          <p:nvPr/>
        </p:nvSpPr>
        <p:spPr bwMode="auto">
          <a:xfrm>
            <a:off x="2276018" y="3221567"/>
            <a:ext cx="882649" cy="2228851"/>
          </a:xfrm>
          <a:prstGeom prst="rect">
            <a:avLst/>
          </a:prstGeom>
          <a:solidFill>
            <a:srgbClr val="17324B"/>
          </a:solidFill>
          <a:ln>
            <a:noFill/>
          </a:ln>
        </p:spPr>
        <p:txBody>
          <a:bodyPr/>
          <a:lstStyle/>
          <a:p>
            <a:pPr>
              <a:defRPr/>
            </a:pPr>
            <a:endParaRPr lang="zh-CN" altLang="en-US" sz="2135" kern="0">
              <a:solidFill>
                <a:schemeClr val="tx2">
                  <a:lumMod val="50000"/>
                </a:schemeClr>
              </a:solidFill>
              <a:latin typeface="+mn-lt"/>
              <a:ea typeface="+mn-ea"/>
            </a:endParaRPr>
          </a:p>
        </p:txBody>
      </p:sp>
      <p:sp>
        <p:nvSpPr>
          <p:cNvPr id="91" name="Rectangle 142"/>
          <p:cNvSpPr>
            <a:spLocks noChangeArrowheads="1"/>
          </p:cNvSpPr>
          <p:nvPr/>
        </p:nvSpPr>
        <p:spPr bwMode="auto">
          <a:xfrm>
            <a:off x="3385151" y="3932767"/>
            <a:ext cx="884767" cy="1517651"/>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2" name="Rectangle 189"/>
          <p:cNvSpPr>
            <a:spLocks noChangeArrowheads="1"/>
          </p:cNvSpPr>
          <p:nvPr/>
        </p:nvSpPr>
        <p:spPr bwMode="auto">
          <a:xfrm>
            <a:off x="4498518" y="4927600"/>
            <a:ext cx="884767" cy="522817"/>
          </a:xfrm>
          <a:prstGeom prst="rect">
            <a:avLst/>
          </a:prstGeom>
          <a:solidFill>
            <a:schemeClr val="bg1">
              <a:lumMod val="65000"/>
            </a:schemeClr>
          </a:solidFill>
          <a:ln>
            <a:noFill/>
          </a:ln>
        </p:spPr>
        <p:txBody>
          <a:bodyPr/>
          <a:lstStyle/>
          <a:p>
            <a:pPr>
              <a:defRPr/>
            </a:pPr>
            <a:endParaRPr lang="zh-CN" altLang="en-US" sz="2135" kern="0">
              <a:solidFill>
                <a:prstClr val="black"/>
              </a:solidFill>
              <a:latin typeface="+mn-lt"/>
              <a:ea typeface="+mn-ea"/>
            </a:endParaRPr>
          </a:p>
        </p:txBody>
      </p:sp>
      <p:sp>
        <p:nvSpPr>
          <p:cNvPr id="93" name="TextBox 682"/>
          <p:cNvSpPr txBox="1"/>
          <p:nvPr/>
        </p:nvSpPr>
        <p:spPr>
          <a:xfrm>
            <a:off x="4494601" y="4834467"/>
            <a:ext cx="901065" cy="613410"/>
          </a:xfrm>
          <a:prstGeom prst="rect">
            <a:avLst/>
          </a:prstGeom>
          <a:solidFill>
            <a:srgbClr val="17324B"/>
          </a:solid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15</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4" name="TextBox 682"/>
          <p:cNvSpPr txBox="1"/>
          <p:nvPr/>
        </p:nvSpPr>
        <p:spPr>
          <a:xfrm>
            <a:off x="3381234" y="3879851"/>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38</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5" name="TextBox 682"/>
          <p:cNvSpPr txBox="1"/>
          <p:nvPr/>
        </p:nvSpPr>
        <p:spPr>
          <a:xfrm>
            <a:off x="2268926" y="3162300"/>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62</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6" name="TextBox 682"/>
          <p:cNvSpPr txBox="1"/>
          <p:nvPr/>
        </p:nvSpPr>
        <p:spPr>
          <a:xfrm>
            <a:off x="1156618" y="2719917"/>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78</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7" name="TextBox 96"/>
          <p:cNvSpPr txBox="1"/>
          <p:nvPr/>
        </p:nvSpPr>
        <p:spPr bwMode="auto">
          <a:xfrm>
            <a:off x="2319198" y="5507567"/>
            <a:ext cx="802640" cy="41719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smtClean="0">
                <a:solidFill>
                  <a:srgbClr val="5A0000"/>
                </a:solidFill>
                <a:latin typeface="黑体" panose="02010600030101010101" charset="-122"/>
                <a:ea typeface="黑体" panose="02010600030101010101" charset="-122"/>
              </a:rPr>
              <a:t>标题</a:t>
            </a:r>
          </a:p>
        </p:txBody>
      </p:sp>
      <p:sp>
        <p:nvSpPr>
          <p:cNvPr id="98" name="TextBox 97"/>
          <p:cNvSpPr txBox="1"/>
          <p:nvPr/>
        </p:nvSpPr>
        <p:spPr bwMode="auto">
          <a:xfrm>
            <a:off x="1206889" y="5507567"/>
            <a:ext cx="802640" cy="44005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smtClean="0">
                <a:solidFill>
                  <a:srgbClr val="5A0000"/>
                </a:solidFill>
                <a:latin typeface="黑体" panose="02010600030101010101" charset="-122"/>
                <a:ea typeface="黑体" panose="02010600030101010101" charset="-122"/>
              </a:rPr>
              <a:t>标题</a:t>
            </a:r>
          </a:p>
        </p:txBody>
      </p:sp>
      <p:sp>
        <p:nvSpPr>
          <p:cNvPr id="99" name="TextBox 98"/>
          <p:cNvSpPr txBox="1"/>
          <p:nvPr/>
        </p:nvSpPr>
        <p:spPr bwMode="auto">
          <a:xfrm>
            <a:off x="454275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a:solidFill>
                  <a:srgbClr val="5A0000"/>
                </a:solidFill>
                <a:latin typeface="黑体" panose="02010600030101010101" charset="-122"/>
                <a:ea typeface="黑体" panose="02010600030101010101" charset="-122"/>
              </a:rPr>
              <a:t>标题</a:t>
            </a:r>
          </a:p>
        </p:txBody>
      </p:sp>
      <p:sp>
        <p:nvSpPr>
          <p:cNvPr id="100" name="TextBox 99"/>
          <p:cNvSpPr txBox="1"/>
          <p:nvPr/>
        </p:nvSpPr>
        <p:spPr bwMode="auto">
          <a:xfrm>
            <a:off x="343150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a:solidFill>
                  <a:srgbClr val="5A0000"/>
                </a:solidFill>
                <a:latin typeface="黑体" panose="02010600030101010101" charset="-122"/>
                <a:ea typeface="黑体" panose="02010600030101010101" charset="-122"/>
              </a:rPr>
              <a:t>标题</a:t>
            </a:r>
          </a:p>
        </p:txBody>
      </p:sp>
      <p:sp>
        <p:nvSpPr>
          <p:cNvPr id="101" name="矩形 1"/>
          <p:cNvSpPr>
            <a:spLocks noChangeArrowheads="1"/>
          </p:cNvSpPr>
          <p:nvPr/>
        </p:nvSpPr>
        <p:spPr bwMode="auto">
          <a:xfrm>
            <a:off x="5904230" y="2155825"/>
            <a:ext cx="5526405" cy="3291840"/>
          </a:xfrm>
          <a:prstGeom prst="rect">
            <a:avLst/>
          </a:prstGeom>
          <a:noFill/>
          <a:ln w="9525">
            <a:noFill/>
            <a:miter lim="800000"/>
          </a:ln>
        </p:spPr>
        <p:txBody>
          <a:bodyPr wrap="square">
            <a:spAutoFit/>
          </a:bodyPr>
          <a:lstStyle/>
          <a:p>
            <a:pPr algn="just">
              <a:lnSpc>
                <a:spcPts val="2800"/>
              </a:lnSpc>
            </a:pPr>
            <a:r>
              <a:rPr lang="zh-CN" altLang="en-US" sz="186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a:p>
            <a:pPr algn="just">
              <a:lnSpc>
                <a:spcPts val="2800"/>
              </a:lnSpc>
            </a:pPr>
            <a:r>
              <a:rPr lang="zh-CN" altLang="en-US" sz="186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7" name="文本框 6"/>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8" name="矩形 7"/>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500"/>
                                        <p:tgtEl>
                                          <p:spTgt spid="8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anim calcmode="lin" valueType="num">
                                      <p:cBhvr>
                                        <p:cTn id="24" dur="500" fill="hold"/>
                                        <p:tgtEl>
                                          <p:spTgt spid="98"/>
                                        </p:tgtEl>
                                        <p:attrNameLst>
                                          <p:attrName>ppt_x</p:attrName>
                                        </p:attrNameLst>
                                      </p:cBhvr>
                                      <p:tavLst>
                                        <p:tav tm="0">
                                          <p:val>
                                            <p:strVal val="#ppt_x"/>
                                          </p:val>
                                        </p:tav>
                                        <p:tav tm="100000">
                                          <p:val>
                                            <p:strVal val="#ppt_x"/>
                                          </p:val>
                                        </p:tav>
                                      </p:tavLst>
                                    </p:anim>
                                    <p:anim calcmode="lin" valueType="num">
                                      <p:cBhvr>
                                        <p:cTn id="25" dur="50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p:cTn id="29" dur="200" fill="hold"/>
                                        <p:tgtEl>
                                          <p:spTgt spid="96"/>
                                        </p:tgtEl>
                                        <p:attrNameLst>
                                          <p:attrName>ppt_w</p:attrName>
                                        </p:attrNameLst>
                                      </p:cBhvr>
                                      <p:tavLst>
                                        <p:tav tm="0">
                                          <p:val>
                                            <p:fltVal val="0"/>
                                          </p:val>
                                        </p:tav>
                                        <p:tav tm="100000">
                                          <p:val>
                                            <p:strVal val="#ppt_w"/>
                                          </p:val>
                                        </p:tav>
                                      </p:tavLst>
                                    </p:anim>
                                    <p:anim calcmode="lin" valueType="num">
                                      <p:cBhvr>
                                        <p:cTn id="30" dur="200" fill="hold"/>
                                        <p:tgtEl>
                                          <p:spTgt spid="96"/>
                                        </p:tgtEl>
                                        <p:attrNameLst>
                                          <p:attrName>ppt_h</p:attrName>
                                        </p:attrNameLst>
                                      </p:cBhvr>
                                      <p:tavLst>
                                        <p:tav tm="0">
                                          <p:val>
                                            <p:fltVal val="0"/>
                                          </p:val>
                                        </p:tav>
                                        <p:tav tm="100000">
                                          <p:val>
                                            <p:strVal val="#ppt_h"/>
                                          </p:val>
                                        </p:tav>
                                      </p:tavLst>
                                    </p:anim>
                                    <p:animEffect transition="in" filter="fade">
                                      <p:cBhvr>
                                        <p:cTn id="31" dur="200"/>
                                        <p:tgtEl>
                                          <p:spTgt spid="9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down)">
                                      <p:cBhvr>
                                        <p:cTn id="35" dur="500"/>
                                        <p:tgtEl>
                                          <p:spTgt spid="9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fade">
                                      <p:cBhvr>
                                        <p:cTn id="38" dur="500"/>
                                        <p:tgtEl>
                                          <p:spTgt spid="97"/>
                                        </p:tgtEl>
                                      </p:cBhvr>
                                    </p:animEffect>
                                    <p:anim calcmode="lin" valueType="num">
                                      <p:cBhvr>
                                        <p:cTn id="39" dur="500" fill="hold"/>
                                        <p:tgtEl>
                                          <p:spTgt spid="97"/>
                                        </p:tgtEl>
                                        <p:attrNameLst>
                                          <p:attrName>ppt_x</p:attrName>
                                        </p:attrNameLst>
                                      </p:cBhvr>
                                      <p:tavLst>
                                        <p:tav tm="0">
                                          <p:val>
                                            <p:strVal val="#ppt_x"/>
                                          </p:val>
                                        </p:tav>
                                        <p:tav tm="100000">
                                          <p:val>
                                            <p:strVal val="#ppt_x"/>
                                          </p:val>
                                        </p:tav>
                                      </p:tavLst>
                                    </p:anim>
                                    <p:anim calcmode="lin" valueType="num">
                                      <p:cBhvr>
                                        <p:cTn id="40" dur="500" fill="hold"/>
                                        <p:tgtEl>
                                          <p:spTgt spid="9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p:cTn id="44" dur="200" fill="hold"/>
                                        <p:tgtEl>
                                          <p:spTgt spid="95"/>
                                        </p:tgtEl>
                                        <p:attrNameLst>
                                          <p:attrName>ppt_w</p:attrName>
                                        </p:attrNameLst>
                                      </p:cBhvr>
                                      <p:tavLst>
                                        <p:tav tm="0">
                                          <p:val>
                                            <p:fltVal val="0"/>
                                          </p:val>
                                        </p:tav>
                                        <p:tav tm="100000">
                                          <p:val>
                                            <p:strVal val="#ppt_w"/>
                                          </p:val>
                                        </p:tav>
                                      </p:tavLst>
                                    </p:anim>
                                    <p:anim calcmode="lin" valueType="num">
                                      <p:cBhvr>
                                        <p:cTn id="45" dur="200" fill="hold"/>
                                        <p:tgtEl>
                                          <p:spTgt spid="95"/>
                                        </p:tgtEl>
                                        <p:attrNameLst>
                                          <p:attrName>ppt_h</p:attrName>
                                        </p:attrNameLst>
                                      </p:cBhvr>
                                      <p:tavLst>
                                        <p:tav tm="0">
                                          <p:val>
                                            <p:fltVal val="0"/>
                                          </p:val>
                                        </p:tav>
                                        <p:tav tm="100000">
                                          <p:val>
                                            <p:strVal val="#ppt_h"/>
                                          </p:val>
                                        </p:tav>
                                      </p:tavLst>
                                    </p:anim>
                                    <p:animEffect transition="in" filter="fade">
                                      <p:cBhvr>
                                        <p:cTn id="46" dur="200"/>
                                        <p:tgtEl>
                                          <p:spTgt spid="95"/>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fade">
                                      <p:cBhvr>
                                        <p:cTn id="53" dur="500"/>
                                        <p:tgtEl>
                                          <p:spTgt spid="100"/>
                                        </p:tgtEl>
                                      </p:cBhvr>
                                    </p:animEffect>
                                    <p:anim calcmode="lin" valueType="num">
                                      <p:cBhvr>
                                        <p:cTn id="54" dur="500" fill="hold"/>
                                        <p:tgtEl>
                                          <p:spTgt spid="100"/>
                                        </p:tgtEl>
                                        <p:attrNameLst>
                                          <p:attrName>ppt_x</p:attrName>
                                        </p:attrNameLst>
                                      </p:cBhvr>
                                      <p:tavLst>
                                        <p:tav tm="0">
                                          <p:val>
                                            <p:strVal val="#ppt_x"/>
                                          </p:val>
                                        </p:tav>
                                        <p:tav tm="100000">
                                          <p:val>
                                            <p:strVal val="#ppt_x"/>
                                          </p:val>
                                        </p:tav>
                                      </p:tavLst>
                                    </p:anim>
                                    <p:anim calcmode="lin" valueType="num">
                                      <p:cBhvr>
                                        <p:cTn id="55" dur="500" fill="hold"/>
                                        <p:tgtEl>
                                          <p:spTgt spid="100"/>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 calcmode="lin" valueType="num">
                                      <p:cBhvr>
                                        <p:cTn id="59" dur="200" fill="hold"/>
                                        <p:tgtEl>
                                          <p:spTgt spid="94"/>
                                        </p:tgtEl>
                                        <p:attrNameLst>
                                          <p:attrName>ppt_w</p:attrName>
                                        </p:attrNameLst>
                                      </p:cBhvr>
                                      <p:tavLst>
                                        <p:tav tm="0">
                                          <p:val>
                                            <p:fltVal val="0"/>
                                          </p:val>
                                        </p:tav>
                                        <p:tav tm="100000">
                                          <p:val>
                                            <p:strVal val="#ppt_w"/>
                                          </p:val>
                                        </p:tav>
                                      </p:tavLst>
                                    </p:anim>
                                    <p:anim calcmode="lin" valueType="num">
                                      <p:cBhvr>
                                        <p:cTn id="60" dur="200" fill="hold"/>
                                        <p:tgtEl>
                                          <p:spTgt spid="94"/>
                                        </p:tgtEl>
                                        <p:attrNameLst>
                                          <p:attrName>ppt_h</p:attrName>
                                        </p:attrNameLst>
                                      </p:cBhvr>
                                      <p:tavLst>
                                        <p:tav tm="0">
                                          <p:val>
                                            <p:fltVal val="0"/>
                                          </p:val>
                                        </p:tav>
                                        <p:tav tm="100000">
                                          <p:val>
                                            <p:strVal val="#ppt_h"/>
                                          </p:val>
                                        </p:tav>
                                      </p:tavLst>
                                    </p:anim>
                                    <p:animEffect transition="in" filter="fade">
                                      <p:cBhvr>
                                        <p:cTn id="61" dur="200"/>
                                        <p:tgtEl>
                                          <p:spTgt spid="94"/>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down)">
                                      <p:cBhvr>
                                        <p:cTn id="65" dur="500"/>
                                        <p:tgtEl>
                                          <p:spTgt spid="9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anim calcmode="lin" valueType="num">
                                      <p:cBhvr>
                                        <p:cTn id="69" dur="500" fill="hold"/>
                                        <p:tgtEl>
                                          <p:spTgt spid="99"/>
                                        </p:tgtEl>
                                        <p:attrNameLst>
                                          <p:attrName>ppt_x</p:attrName>
                                        </p:attrNameLst>
                                      </p:cBhvr>
                                      <p:tavLst>
                                        <p:tav tm="0">
                                          <p:val>
                                            <p:strVal val="#ppt_x"/>
                                          </p:val>
                                        </p:tav>
                                        <p:tav tm="100000">
                                          <p:val>
                                            <p:strVal val="#ppt_x"/>
                                          </p:val>
                                        </p:tav>
                                      </p:tavLst>
                                    </p:anim>
                                    <p:anim calcmode="lin" valueType="num">
                                      <p:cBhvr>
                                        <p:cTn id="70" dur="500" fill="hold"/>
                                        <p:tgtEl>
                                          <p:spTgt spid="99"/>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p:cTn id="74" dur="200" fill="hold"/>
                                        <p:tgtEl>
                                          <p:spTgt spid="93"/>
                                        </p:tgtEl>
                                        <p:attrNameLst>
                                          <p:attrName>ppt_w</p:attrName>
                                        </p:attrNameLst>
                                      </p:cBhvr>
                                      <p:tavLst>
                                        <p:tav tm="0">
                                          <p:val>
                                            <p:fltVal val="0"/>
                                          </p:val>
                                        </p:tav>
                                        <p:tav tm="100000">
                                          <p:val>
                                            <p:strVal val="#ppt_w"/>
                                          </p:val>
                                        </p:tav>
                                      </p:tavLst>
                                    </p:anim>
                                    <p:anim calcmode="lin" valueType="num">
                                      <p:cBhvr>
                                        <p:cTn id="75" dur="200" fill="hold"/>
                                        <p:tgtEl>
                                          <p:spTgt spid="93"/>
                                        </p:tgtEl>
                                        <p:attrNameLst>
                                          <p:attrName>ppt_h</p:attrName>
                                        </p:attrNameLst>
                                      </p:cBhvr>
                                      <p:tavLst>
                                        <p:tav tm="0">
                                          <p:val>
                                            <p:fltVal val="0"/>
                                          </p:val>
                                        </p:tav>
                                        <p:tav tm="100000">
                                          <p:val>
                                            <p:strVal val="#ppt_h"/>
                                          </p:val>
                                        </p:tav>
                                      </p:tavLst>
                                    </p:anim>
                                    <p:animEffect transition="in" filter="fade">
                                      <p:cBhvr>
                                        <p:cTn id="76" dur="200"/>
                                        <p:tgtEl>
                                          <p:spTgt spid="93"/>
                                        </p:tgtEl>
                                      </p:cBhvr>
                                    </p:animEffect>
                                  </p:childTnLst>
                                </p:cTn>
                              </p:par>
                            </p:childTnLst>
                          </p:cTn>
                        </p:par>
                        <p:par>
                          <p:cTn id="77" fill="hold">
                            <p:stCondLst>
                              <p:cond delay="4500"/>
                            </p:stCondLst>
                            <p:childTnLst>
                              <p:par>
                                <p:cTn id="78" presetID="2" presetClass="entr" presetSubtype="2" fill="hold" grpId="0" nodeType="afterEffect">
                                  <p:stCondLst>
                                    <p:cond delay="0"/>
                                  </p:stCondLst>
                                  <p:childTnLst>
                                    <p:set>
                                      <p:cBhvr>
                                        <p:cTn id="79" dur="1" fill="hold">
                                          <p:stCondLst>
                                            <p:cond delay="0"/>
                                          </p:stCondLst>
                                        </p:cTn>
                                        <p:tgtEl>
                                          <p:spTgt spid="101"/>
                                        </p:tgtEl>
                                        <p:attrNameLst>
                                          <p:attrName>style.visibility</p:attrName>
                                        </p:attrNameLst>
                                      </p:cBhvr>
                                      <p:to>
                                        <p:strVal val="visible"/>
                                      </p:to>
                                    </p:set>
                                    <p:anim calcmode="lin" valueType="num">
                                      <p:cBhvr additive="base">
                                        <p:cTn id="80" dur="500" fill="hold"/>
                                        <p:tgtEl>
                                          <p:spTgt spid="101"/>
                                        </p:tgtEl>
                                        <p:attrNameLst>
                                          <p:attrName>ppt_x</p:attrName>
                                        </p:attrNameLst>
                                      </p:cBhvr>
                                      <p:tavLst>
                                        <p:tav tm="0">
                                          <p:val>
                                            <p:strVal val="1+#ppt_w/2"/>
                                          </p:val>
                                        </p:tav>
                                        <p:tav tm="100000">
                                          <p:val>
                                            <p:strVal val="#ppt_x"/>
                                          </p:val>
                                        </p:tav>
                                      </p:tavLst>
                                    </p:anim>
                                    <p:anim calcmode="lin" valueType="num">
                                      <p:cBhvr additive="base">
                                        <p:cTn id="81"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0" grpId="0" bldLvl="0" animBg="1"/>
      <p:bldP spid="91" grpId="0" bldLvl="0" animBg="1"/>
      <p:bldP spid="92" grpId="0" bldLvl="0" animBg="1"/>
      <p:bldP spid="93" grpId="0" bldLvl="0" animBg="1"/>
      <p:bldP spid="94" grpId="0"/>
      <p:bldP spid="95" grpId="0"/>
      <p:bldP spid="96" grpId="0"/>
      <p:bldP spid="97" grpId="0"/>
      <p:bldP spid="98" grpId="0"/>
      <p:bldP spid="99" grpId="0"/>
      <p:bldP spid="100"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贰</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282E"/>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63282E"/>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63282E"/>
                </a:solidFill>
                <a:latin typeface="Arial" panose="020B0604020202020204" pitchFamily="34" charset="0"/>
              </a:rPr>
              <a:t> </a:t>
            </a:r>
          </a:p>
        </p:txBody>
      </p:sp>
      <p:grpSp>
        <p:nvGrpSpPr>
          <p:cNvPr id="102" name="Group 38"/>
          <p:cNvGrpSpPr/>
          <p:nvPr/>
        </p:nvGrpSpPr>
        <p:grpSpPr bwMode="auto">
          <a:xfrm>
            <a:off x="7141605" y="2072159"/>
            <a:ext cx="1004819" cy="300016"/>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p:nvPr/>
        </p:nvGrpSpPr>
        <p:grpSpPr bwMode="auto">
          <a:xfrm flipH="1">
            <a:off x="3830307" y="2072159"/>
            <a:ext cx="1004819" cy="300016"/>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p:nvPr/>
        </p:nvGrpSpPr>
        <p:grpSpPr bwMode="auto">
          <a:xfrm rot="1354404" flipV="1">
            <a:off x="6347909" y="4007189"/>
            <a:ext cx="1004819" cy="300017"/>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p:nvPr/>
        </p:nvGrpSpPr>
        <p:grpSpPr bwMode="auto">
          <a:xfrm rot="-1354404" flipH="1" flipV="1">
            <a:off x="4643051" y="4007189"/>
            <a:ext cx="1004819" cy="300017"/>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p:nvPr/>
        </p:nvGrpSpPr>
        <p:grpSpPr bwMode="auto">
          <a:xfrm>
            <a:off x="4017620" y="1765794"/>
            <a:ext cx="3939904" cy="3838311"/>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grpSp>
      <p:sp>
        <p:nvSpPr>
          <p:cNvPr id="126" name="矩形 125"/>
          <p:cNvSpPr>
            <a:spLocks noChangeArrowheads="1"/>
          </p:cNvSpPr>
          <p:nvPr/>
        </p:nvSpPr>
        <p:spPr bwMode="auto">
          <a:xfrm>
            <a:off x="1689140" y="1843107"/>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27" name="矩形 47"/>
          <p:cNvSpPr>
            <a:spLocks noChangeArrowheads="1"/>
          </p:cNvSpPr>
          <p:nvPr/>
        </p:nvSpPr>
        <p:spPr bwMode="auto">
          <a:xfrm>
            <a:off x="1332733" y="2243128"/>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28" name="矩形 127"/>
          <p:cNvSpPr>
            <a:spLocks noChangeArrowheads="1"/>
          </p:cNvSpPr>
          <p:nvPr/>
        </p:nvSpPr>
        <p:spPr bwMode="auto">
          <a:xfrm>
            <a:off x="8704207" y="1820491"/>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29" name="矩形 47"/>
          <p:cNvSpPr>
            <a:spLocks noChangeArrowheads="1"/>
          </p:cNvSpPr>
          <p:nvPr/>
        </p:nvSpPr>
        <p:spPr bwMode="auto">
          <a:xfrm>
            <a:off x="8704207" y="2223687"/>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30" name="矩形 129"/>
          <p:cNvSpPr>
            <a:spLocks noChangeArrowheads="1"/>
          </p:cNvSpPr>
          <p:nvPr/>
        </p:nvSpPr>
        <p:spPr bwMode="auto">
          <a:xfrm>
            <a:off x="7836544" y="4240429"/>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31" name="矩形 47"/>
          <p:cNvSpPr>
            <a:spLocks noChangeArrowheads="1"/>
          </p:cNvSpPr>
          <p:nvPr/>
        </p:nvSpPr>
        <p:spPr bwMode="auto">
          <a:xfrm>
            <a:off x="7836544" y="4643625"/>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32" name="矩形 131"/>
          <p:cNvSpPr>
            <a:spLocks noChangeArrowheads="1"/>
          </p:cNvSpPr>
          <p:nvPr/>
        </p:nvSpPr>
        <p:spPr bwMode="auto">
          <a:xfrm>
            <a:off x="2512483" y="4304123"/>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33" name="矩形 47"/>
          <p:cNvSpPr>
            <a:spLocks noChangeArrowheads="1"/>
          </p:cNvSpPr>
          <p:nvPr/>
        </p:nvSpPr>
        <p:spPr bwMode="auto">
          <a:xfrm>
            <a:off x="2156076" y="4704145"/>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34" name="Freeform 64"/>
          <p:cNvSpPr/>
          <p:nvPr/>
        </p:nvSpPr>
        <p:spPr bwMode="auto">
          <a:xfrm>
            <a:off x="4217534" y="1455889"/>
            <a:ext cx="1873171"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5" name="Freeform 62"/>
          <p:cNvSpPr/>
          <p:nvPr/>
        </p:nvSpPr>
        <p:spPr bwMode="auto">
          <a:xfrm>
            <a:off x="3855997" y="2622395"/>
            <a:ext cx="1374889"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6" name="Freeform 61"/>
          <p:cNvSpPr/>
          <p:nvPr/>
        </p:nvSpPr>
        <p:spPr bwMode="auto">
          <a:xfrm>
            <a:off x="4199080" y="4285637"/>
            <a:ext cx="1879323"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7" name="Freeform 59"/>
          <p:cNvSpPr/>
          <p:nvPr/>
        </p:nvSpPr>
        <p:spPr bwMode="auto">
          <a:xfrm>
            <a:off x="6199764" y="1447434"/>
            <a:ext cx="1873171"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8" name="Freeform 58"/>
          <p:cNvSpPr/>
          <p:nvPr/>
        </p:nvSpPr>
        <p:spPr bwMode="auto">
          <a:xfrm>
            <a:off x="7034978" y="2633924"/>
            <a:ext cx="1374889"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9" name="Freeform 60"/>
          <p:cNvSpPr/>
          <p:nvPr/>
        </p:nvSpPr>
        <p:spPr bwMode="auto">
          <a:xfrm>
            <a:off x="6187462" y="4292559"/>
            <a:ext cx="1857791"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40" name="AutoShape 112"/>
          <p:cNvSpPr/>
          <p:nvPr/>
        </p:nvSpPr>
        <p:spPr bwMode="auto">
          <a:xfrm>
            <a:off x="4995287" y="2005481"/>
            <a:ext cx="584160"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8" name="Group 87"/>
          <p:cNvGrpSpPr/>
          <p:nvPr/>
        </p:nvGrpSpPr>
        <p:grpSpPr>
          <a:xfrm>
            <a:off x="6704635" y="4851155"/>
            <a:ext cx="438369" cy="585160"/>
            <a:chOff x="586386" y="4508909"/>
            <a:chExt cx="261342" cy="348854"/>
          </a:xfrm>
          <a:solidFill>
            <a:srgbClr val="D0DBE6"/>
          </a:solidFill>
        </p:grpSpPr>
        <p:sp>
          <p:nvSpPr>
            <p:cNvPr id="42"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3"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grpSp>
        <p:nvGrpSpPr>
          <p:cNvPr id="44" name="Group 41"/>
          <p:cNvGrpSpPr/>
          <p:nvPr/>
        </p:nvGrpSpPr>
        <p:grpSpPr>
          <a:xfrm>
            <a:off x="7472980" y="3412180"/>
            <a:ext cx="511264" cy="584160"/>
            <a:chOff x="6880625" y="3111711"/>
            <a:chExt cx="304800" cy="348258"/>
          </a:xfrm>
          <a:solidFill>
            <a:schemeClr val="bg1"/>
          </a:solidFill>
        </p:grpSpPr>
        <p:sp>
          <p:nvSpPr>
            <p:cNvPr id="45"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6"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7"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8"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49" name="AutoShape 47"/>
          <p:cNvSpPr/>
          <p:nvPr/>
        </p:nvSpPr>
        <p:spPr bwMode="auto">
          <a:xfrm>
            <a:off x="4195751" y="3490331"/>
            <a:ext cx="584160"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D0DBE6"/>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0" name="组合 49"/>
          <p:cNvGrpSpPr/>
          <p:nvPr/>
        </p:nvGrpSpPr>
        <p:grpSpPr>
          <a:xfrm>
            <a:off x="6677972" y="2042303"/>
            <a:ext cx="585159" cy="584160"/>
            <a:chOff x="2581673" y="3096418"/>
            <a:chExt cx="465137" cy="464344"/>
          </a:xfrm>
          <a:solidFill>
            <a:srgbClr val="D0DBE6"/>
          </a:solidFill>
        </p:grpSpPr>
        <p:sp>
          <p:nvSpPr>
            <p:cNvPr id="51"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52"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53" name="AutoShape 46"/>
          <p:cNvSpPr/>
          <p:nvPr/>
        </p:nvSpPr>
        <p:spPr bwMode="auto">
          <a:xfrm>
            <a:off x="4995287" y="4839405"/>
            <a:ext cx="584160"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4" name="组合 53"/>
          <p:cNvGrpSpPr/>
          <p:nvPr/>
        </p:nvGrpSpPr>
        <p:grpSpPr>
          <a:xfrm>
            <a:off x="5290991" y="2879988"/>
            <a:ext cx="1688623" cy="1685545"/>
            <a:chOff x="3895785" y="1892385"/>
            <a:chExt cx="1266467" cy="1264159"/>
          </a:xfrm>
          <a:solidFill>
            <a:srgbClr val="5A0000"/>
          </a:solidFill>
        </p:grpSpPr>
        <p:sp>
          <p:nvSpPr>
            <p:cNvPr id="55" name="Oval 63"/>
            <p:cNvSpPr>
              <a:spLocks noChangeArrowheads="1"/>
            </p:cNvSpPr>
            <p:nvPr/>
          </p:nvSpPr>
          <p:spPr bwMode="auto">
            <a:xfrm>
              <a:off x="3895785" y="1892385"/>
              <a:ext cx="1266467" cy="1264159"/>
            </a:xfrm>
            <a:prstGeom prst="ellipse">
              <a:avLst/>
            </a:prstGeom>
            <a:grpFill/>
            <a:ln>
              <a:noFill/>
            </a:ln>
          </p:spPr>
          <p:txBody>
            <a:bodyPr vert="horz" wrap="square" lIns="91440" tIns="45720" rIns="91440" bIns="45720" numCol="1" anchor="t" anchorCtr="0" compatLnSpc="1"/>
            <a:lstStyle/>
            <a:p>
              <a:endParaRPr lang="en-US" sz="100">
                <a:solidFill>
                  <a:srgbClr val="5A0000"/>
                </a:solidFill>
              </a:endParaRPr>
            </a:p>
          </p:txBody>
        </p:sp>
        <p:sp>
          <p:nvSpPr>
            <p:cNvPr id="56" name="KSO_Shape"/>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solidFill>
                  <a:srgbClr val="5A0000"/>
                </a:solidFill>
              </a:endParaRPr>
            </a:p>
          </p:txBody>
        </p:sp>
      </p:grpSp>
      <p:sp>
        <p:nvSpPr>
          <p:cNvPr id="57" name="Content Placeholder 2"/>
          <p:cNvSpPr txBox="1"/>
          <p:nvPr/>
        </p:nvSpPr>
        <p:spPr bwMode="auto">
          <a:xfrm>
            <a:off x="1723168" y="1385541"/>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58" name="Content Placeholder 2"/>
          <p:cNvSpPr txBox="1"/>
          <p:nvPr/>
        </p:nvSpPr>
        <p:spPr bwMode="auto">
          <a:xfrm>
            <a:off x="1035724" y="3415868"/>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59" name="Content Placeholder 2"/>
          <p:cNvSpPr txBox="1"/>
          <p:nvPr/>
        </p:nvSpPr>
        <p:spPr bwMode="auto">
          <a:xfrm>
            <a:off x="1296067" y="4856740"/>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0" name="Content Placeholder 2"/>
          <p:cNvSpPr txBox="1"/>
          <p:nvPr/>
        </p:nvSpPr>
        <p:spPr bwMode="auto">
          <a:xfrm>
            <a:off x="7824451" y="143004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1" name="Content Placeholder 2"/>
          <p:cNvSpPr txBox="1"/>
          <p:nvPr/>
        </p:nvSpPr>
        <p:spPr bwMode="auto">
          <a:xfrm>
            <a:off x="8350923" y="3175723"/>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2" name="Content Placeholder 2"/>
          <p:cNvSpPr txBox="1"/>
          <p:nvPr/>
        </p:nvSpPr>
        <p:spPr bwMode="auto">
          <a:xfrm>
            <a:off x="7787504" y="501375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10" name="矩形 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1" name="直接连接符 1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14" name="文本框 1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15" name="矩形 1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40" grpId="0" bldLvl="0" animBg="1"/>
      <p:bldP spid="49" grpId="0" bldLvl="0" animBg="1"/>
      <p:bldP spid="53" grpId="0" bldLvl="0" animBg="1"/>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2453</Words>
  <Application>Microsoft Office PowerPoint</Application>
  <PresentationFormat>宽屏</PresentationFormat>
  <Paragraphs>376</Paragraphs>
  <Slides>26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 Unicode MS</vt:lpstr>
      <vt:lpstr>Gill Sans</vt:lpstr>
      <vt:lpstr>Raleway</vt:lpstr>
      <vt:lpstr>Raleway Light</vt:lpstr>
      <vt:lpstr>黑体</vt:lpstr>
      <vt:lpstr>楷体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17</cp:revision>
  <dcterms:created xsi:type="dcterms:W3CDTF">2017-02-01T07:22:00Z</dcterms:created>
  <dcterms:modified xsi:type="dcterms:W3CDTF">2017-10-23T05:23:43Z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