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82" r:id="rId2"/>
    <p:sldId id="258" r:id="rId3"/>
    <p:sldId id="256" r:id="rId4"/>
    <p:sldId id="284" r:id="rId5"/>
    <p:sldId id="268" r:id="rId6"/>
    <p:sldId id="265" r:id="rId7"/>
    <p:sldId id="266" r:id="rId8"/>
    <p:sldId id="264" r:id="rId9"/>
    <p:sldId id="285" r:id="rId10"/>
    <p:sldId id="278" r:id="rId11"/>
    <p:sldId id="277" r:id="rId12"/>
    <p:sldId id="279" r:id="rId13"/>
    <p:sldId id="286" r:id="rId14"/>
    <p:sldId id="271" r:id="rId15"/>
    <p:sldId id="270" r:id="rId16"/>
    <p:sldId id="287" r:id="rId17"/>
    <p:sldId id="272" r:id="rId18"/>
    <p:sldId id="274" r:id="rId19"/>
    <p:sldId id="276" r:id="rId20"/>
    <p:sldId id="288"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1603"/>
    <a:srgbClr val="0A8FDB"/>
    <a:srgbClr val="FACD2B"/>
    <a:srgbClr val="FA4304"/>
    <a:srgbClr val="43D8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08" autoAdjust="0"/>
    <p:restoredTop sz="94660"/>
  </p:normalViewPr>
  <p:slideViewPr>
    <p:cSldViewPr snapToGrid="0" showGuides="1">
      <p:cViewPr varScale="1">
        <p:scale>
          <a:sx n="110" d="100"/>
          <a:sy n="110" d="100"/>
        </p:scale>
        <p:origin x="198" y="10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B392AC-5DDA-4CA9-9FF4-C17B648056E8}" type="datetimeFigureOut">
              <a:rPr lang="zh-CN" altLang="en-US" smtClean="0"/>
              <a:t>2017/12/12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66ECF8-F6F8-4DA2-A6B7-8ED7990CAD77}" type="slidenum">
              <a:rPr lang="zh-CN" altLang="en-US" smtClean="0"/>
              <a:t>‹#›</a:t>
            </a:fld>
            <a:endParaRPr lang="zh-CN" altLang="en-US"/>
          </a:p>
        </p:txBody>
      </p:sp>
    </p:spTree>
    <p:extLst>
      <p:ext uri="{BB962C8B-B14F-4D97-AF65-F5344CB8AC3E}">
        <p14:creationId xmlns:p14="http://schemas.microsoft.com/office/powerpoint/2010/main" val="3107421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a:t>
            </a:fld>
            <a:endParaRPr lang="zh-CN" altLang="en-US"/>
          </a:p>
        </p:txBody>
      </p:sp>
    </p:spTree>
    <p:extLst>
      <p:ext uri="{BB962C8B-B14F-4D97-AF65-F5344CB8AC3E}">
        <p14:creationId xmlns:p14="http://schemas.microsoft.com/office/powerpoint/2010/main" val="576940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10</a:t>
            </a:fld>
            <a:endParaRPr lang="zh-CN" altLang="en-US"/>
          </a:p>
        </p:txBody>
      </p:sp>
    </p:spTree>
    <p:extLst>
      <p:ext uri="{BB962C8B-B14F-4D97-AF65-F5344CB8AC3E}">
        <p14:creationId xmlns:p14="http://schemas.microsoft.com/office/powerpoint/2010/main" val="3302184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11</a:t>
            </a:fld>
            <a:endParaRPr lang="zh-CN" altLang="en-US"/>
          </a:p>
        </p:txBody>
      </p:sp>
    </p:spTree>
    <p:extLst>
      <p:ext uri="{BB962C8B-B14F-4D97-AF65-F5344CB8AC3E}">
        <p14:creationId xmlns:p14="http://schemas.microsoft.com/office/powerpoint/2010/main" val="2115663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12</a:t>
            </a:fld>
            <a:endParaRPr lang="zh-CN" altLang="en-US"/>
          </a:p>
        </p:txBody>
      </p:sp>
    </p:spTree>
    <p:extLst>
      <p:ext uri="{BB962C8B-B14F-4D97-AF65-F5344CB8AC3E}">
        <p14:creationId xmlns:p14="http://schemas.microsoft.com/office/powerpoint/2010/main" val="42491136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13</a:t>
            </a:fld>
            <a:endParaRPr lang="zh-CN" altLang="en-US"/>
          </a:p>
        </p:txBody>
      </p:sp>
    </p:spTree>
    <p:extLst>
      <p:ext uri="{BB962C8B-B14F-4D97-AF65-F5344CB8AC3E}">
        <p14:creationId xmlns:p14="http://schemas.microsoft.com/office/powerpoint/2010/main" val="859305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14</a:t>
            </a:fld>
            <a:endParaRPr lang="zh-CN" altLang="en-US"/>
          </a:p>
        </p:txBody>
      </p:sp>
    </p:spTree>
    <p:extLst>
      <p:ext uri="{BB962C8B-B14F-4D97-AF65-F5344CB8AC3E}">
        <p14:creationId xmlns:p14="http://schemas.microsoft.com/office/powerpoint/2010/main" val="18524540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15</a:t>
            </a:fld>
            <a:endParaRPr lang="zh-CN" altLang="en-US"/>
          </a:p>
        </p:txBody>
      </p:sp>
    </p:spTree>
    <p:extLst>
      <p:ext uri="{BB962C8B-B14F-4D97-AF65-F5344CB8AC3E}">
        <p14:creationId xmlns:p14="http://schemas.microsoft.com/office/powerpoint/2010/main" val="163769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16</a:t>
            </a:fld>
            <a:endParaRPr lang="zh-CN" altLang="en-US"/>
          </a:p>
        </p:txBody>
      </p:sp>
    </p:spTree>
    <p:extLst>
      <p:ext uri="{BB962C8B-B14F-4D97-AF65-F5344CB8AC3E}">
        <p14:creationId xmlns:p14="http://schemas.microsoft.com/office/powerpoint/2010/main" val="3612701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17</a:t>
            </a:fld>
            <a:endParaRPr lang="zh-CN" altLang="en-US"/>
          </a:p>
        </p:txBody>
      </p:sp>
    </p:spTree>
    <p:extLst>
      <p:ext uri="{BB962C8B-B14F-4D97-AF65-F5344CB8AC3E}">
        <p14:creationId xmlns:p14="http://schemas.microsoft.com/office/powerpoint/2010/main" val="764861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18</a:t>
            </a:fld>
            <a:endParaRPr lang="zh-CN" altLang="en-US"/>
          </a:p>
        </p:txBody>
      </p:sp>
    </p:spTree>
    <p:extLst>
      <p:ext uri="{BB962C8B-B14F-4D97-AF65-F5344CB8AC3E}">
        <p14:creationId xmlns:p14="http://schemas.microsoft.com/office/powerpoint/2010/main" val="3943129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19</a:t>
            </a:fld>
            <a:endParaRPr lang="zh-CN" altLang="en-US"/>
          </a:p>
        </p:txBody>
      </p:sp>
    </p:spTree>
    <p:extLst>
      <p:ext uri="{BB962C8B-B14F-4D97-AF65-F5344CB8AC3E}">
        <p14:creationId xmlns:p14="http://schemas.microsoft.com/office/powerpoint/2010/main" val="4034518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2</a:t>
            </a:fld>
            <a:endParaRPr lang="zh-CN" altLang="en-US"/>
          </a:p>
        </p:txBody>
      </p:sp>
    </p:spTree>
    <p:extLst>
      <p:ext uri="{BB962C8B-B14F-4D97-AF65-F5344CB8AC3E}">
        <p14:creationId xmlns:p14="http://schemas.microsoft.com/office/powerpoint/2010/main" val="3708164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20</a:t>
            </a:fld>
            <a:endParaRPr lang="zh-CN" altLang="en-US"/>
          </a:p>
        </p:txBody>
      </p:sp>
    </p:spTree>
    <p:extLst>
      <p:ext uri="{BB962C8B-B14F-4D97-AF65-F5344CB8AC3E}">
        <p14:creationId xmlns:p14="http://schemas.microsoft.com/office/powerpoint/2010/main" val="3820799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3</a:t>
            </a:fld>
            <a:endParaRPr lang="zh-CN" altLang="en-US"/>
          </a:p>
        </p:txBody>
      </p:sp>
    </p:spTree>
    <p:extLst>
      <p:ext uri="{BB962C8B-B14F-4D97-AF65-F5344CB8AC3E}">
        <p14:creationId xmlns:p14="http://schemas.microsoft.com/office/powerpoint/2010/main" val="459548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4</a:t>
            </a:fld>
            <a:endParaRPr lang="zh-CN" altLang="en-US"/>
          </a:p>
        </p:txBody>
      </p:sp>
    </p:spTree>
    <p:extLst>
      <p:ext uri="{BB962C8B-B14F-4D97-AF65-F5344CB8AC3E}">
        <p14:creationId xmlns:p14="http://schemas.microsoft.com/office/powerpoint/2010/main" val="2738120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5</a:t>
            </a:fld>
            <a:endParaRPr lang="zh-CN" altLang="en-US"/>
          </a:p>
        </p:txBody>
      </p:sp>
    </p:spTree>
    <p:extLst>
      <p:ext uri="{BB962C8B-B14F-4D97-AF65-F5344CB8AC3E}">
        <p14:creationId xmlns:p14="http://schemas.microsoft.com/office/powerpoint/2010/main" val="2154760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6</a:t>
            </a:fld>
            <a:endParaRPr lang="zh-CN" altLang="en-US"/>
          </a:p>
        </p:txBody>
      </p:sp>
    </p:spTree>
    <p:extLst>
      <p:ext uri="{BB962C8B-B14F-4D97-AF65-F5344CB8AC3E}">
        <p14:creationId xmlns:p14="http://schemas.microsoft.com/office/powerpoint/2010/main" val="4210859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7</a:t>
            </a:fld>
            <a:endParaRPr lang="zh-CN" altLang="en-US"/>
          </a:p>
        </p:txBody>
      </p:sp>
    </p:spTree>
    <p:extLst>
      <p:ext uri="{BB962C8B-B14F-4D97-AF65-F5344CB8AC3E}">
        <p14:creationId xmlns:p14="http://schemas.microsoft.com/office/powerpoint/2010/main" val="3219125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8</a:t>
            </a:fld>
            <a:endParaRPr lang="zh-CN" altLang="en-US"/>
          </a:p>
        </p:txBody>
      </p:sp>
    </p:spTree>
    <p:extLst>
      <p:ext uri="{BB962C8B-B14F-4D97-AF65-F5344CB8AC3E}">
        <p14:creationId xmlns:p14="http://schemas.microsoft.com/office/powerpoint/2010/main" val="2133054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466ECF8-F6F8-4DA2-A6B7-8ED7990CAD77}" type="slidenum">
              <a:rPr lang="zh-CN" altLang="en-US" smtClean="0"/>
              <a:t>9</a:t>
            </a:fld>
            <a:endParaRPr lang="zh-CN" altLang="en-US"/>
          </a:p>
        </p:txBody>
      </p:sp>
    </p:spTree>
    <p:extLst>
      <p:ext uri="{BB962C8B-B14F-4D97-AF65-F5344CB8AC3E}">
        <p14:creationId xmlns:p14="http://schemas.microsoft.com/office/powerpoint/2010/main" val="2952944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1370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572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68500" y="1739900"/>
            <a:ext cx="2552700" cy="3111500"/>
          </a:xfrm>
          <a:custGeom>
            <a:avLst/>
            <a:gdLst>
              <a:gd name="connsiteX0" fmla="*/ 425459 w 2552700"/>
              <a:gd name="connsiteY0" fmla="*/ 0 h 3111500"/>
              <a:gd name="connsiteX1" fmla="*/ 2127241 w 2552700"/>
              <a:gd name="connsiteY1" fmla="*/ 0 h 3111500"/>
              <a:gd name="connsiteX2" fmla="*/ 2552700 w 2552700"/>
              <a:gd name="connsiteY2" fmla="*/ 425459 h 3111500"/>
              <a:gd name="connsiteX3" fmla="*/ 2552700 w 2552700"/>
              <a:gd name="connsiteY3" fmla="*/ 2686041 h 3111500"/>
              <a:gd name="connsiteX4" fmla="*/ 2127241 w 2552700"/>
              <a:gd name="connsiteY4" fmla="*/ 3111500 h 3111500"/>
              <a:gd name="connsiteX5" fmla="*/ 425459 w 2552700"/>
              <a:gd name="connsiteY5" fmla="*/ 3111500 h 3111500"/>
              <a:gd name="connsiteX6" fmla="*/ 0 w 2552700"/>
              <a:gd name="connsiteY6" fmla="*/ 2686041 h 3111500"/>
              <a:gd name="connsiteX7" fmla="*/ 0 w 2552700"/>
              <a:gd name="connsiteY7" fmla="*/ 425459 h 3111500"/>
              <a:gd name="connsiteX8" fmla="*/ 425459 w 2552700"/>
              <a:gd name="connsiteY8" fmla="*/ 0 h 311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700" h="3111500">
                <a:moveTo>
                  <a:pt x="425459" y="0"/>
                </a:moveTo>
                <a:lnTo>
                  <a:pt x="2127241" y="0"/>
                </a:lnTo>
                <a:cubicBezTo>
                  <a:pt x="2362216" y="0"/>
                  <a:pt x="2552700" y="190484"/>
                  <a:pt x="2552700" y="425459"/>
                </a:cubicBezTo>
                <a:lnTo>
                  <a:pt x="2552700" y="2686041"/>
                </a:lnTo>
                <a:cubicBezTo>
                  <a:pt x="2552700" y="2921016"/>
                  <a:pt x="2362216" y="3111500"/>
                  <a:pt x="2127241" y="3111500"/>
                </a:cubicBezTo>
                <a:lnTo>
                  <a:pt x="425459" y="3111500"/>
                </a:lnTo>
                <a:cubicBezTo>
                  <a:pt x="190484" y="3111500"/>
                  <a:pt x="0" y="2921016"/>
                  <a:pt x="0" y="2686041"/>
                </a:cubicBezTo>
                <a:lnTo>
                  <a:pt x="0" y="425459"/>
                </a:lnTo>
                <a:cubicBezTo>
                  <a:pt x="0" y="190484"/>
                  <a:pt x="190484" y="0"/>
                  <a:pt x="425459"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p>
            <a:endParaRPr lang="zh-CN" altLang="en-US"/>
          </a:p>
        </p:txBody>
      </p:sp>
      <p:sp>
        <p:nvSpPr>
          <p:cNvPr id="11" name="图片占位符 10"/>
          <p:cNvSpPr>
            <a:spLocks noGrp="1"/>
          </p:cNvSpPr>
          <p:nvPr>
            <p:ph type="pic" sz="quarter" idx="11"/>
          </p:nvPr>
        </p:nvSpPr>
        <p:spPr>
          <a:xfrm>
            <a:off x="4832350" y="1739900"/>
            <a:ext cx="2552700" cy="3111500"/>
          </a:xfrm>
          <a:custGeom>
            <a:avLst/>
            <a:gdLst>
              <a:gd name="connsiteX0" fmla="*/ 425459 w 2552700"/>
              <a:gd name="connsiteY0" fmla="*/ 0 h 3111500"/>
              <a:gd name="connsiteX1" fmla="*/ 2127241 w 2552700"/>
              <a:gd name="connsiteY1" fmla="*/ 0 h 3111500"/>
              <a:gd name="connsiteX2" fmla="*/ 2552700 w 2552700"/>
              <a:gd name="connsiteY2" fmla="*/ 425459 h 3111500"/>
              <a:gd name="connsiteX3" fmla="*/ 2552700 w 2552700"/>
              <a:gd name="connsiteY3" fmla="*/ 2686041 h 3111500"/>
              <a:gd name="connsiteX4" fmla="*/ 2127241 w 2552700"/>
              <a:gd name="connsiteY4" fmla="*/ 3111500 h 3111500"/>
              <a:gd name="connsiteX5" fmla="*/ 425459 w 2552700"/>
              <a:gd name="connsiteY5" fmla="*/ 3111500 h 3111500"/>
              <a:gd name="connsiteX6" fmla="*/ 0 w 2552700"/>
              <a:gd name="connsiteY6" fmla="*/ 2686041 h 3111500"/>
              <a:gd name="connsiteX7" fmla="*/ 0 w 2552700"/>
              <a:gd name="connsiteY7" fmla="*/ 425459 h 3111500"/>
              <a:gd name="connsiteX8" fmla="*/ 425459 w 2552700"/>
              <a:gd name="connsiteY8" fmla="*/ 0 h 311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700" h="3111500">
                <a:moveTo>
                  <a:pt x="425459" y="0"/>
                </a:moveTo>
                <a:lnTo>
                  <a:pt x="2127241" y="0"/>
                </a:lnTo>
                <a:cubicBezTo>
                  <a:pt x="2362216" y="0"/>
                  <a:pt x="2552700" y="190484"/>
                  <a:pt x="2552700" y="425459"/>
                </a:cubicBezTo>
                <a:lnTo>
                  <a:pt x="2552700" y="2686041"/>
                </a:lnTo>
                <a:cubicBezTo>
                  <a:pt x="2552700" y="2921016"/>
                  <a:pt x="2362216" y="3111500"/>
                  <a:pt x="2127241" y="3111500"/>
                </a:cubicBezTo>
                <a:lnTo>
                  <a:pt x="425459" y="3111500"/>
                </a:lnTo>
                <a:cubicBezTo>
                  <a:pt x="190484" y="3111500"/>
                  <a:pt x="0" y="2921016"/>
                  <a:pt x="0" y="2686041"/>
                </a:cubicBezTo>
                <a:lnTo>
                  <a:pt x="0" y="425459"/>
                </a:lnTo>
                <a:cubicBezTo>
                  <a:pt x="0" y="190484"/>
                  <a:pt x="190484" y="0"/>
                  <a:pt x="425459"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p>
            <a:endParaRPr lang="zh-CN" altLang="en-US"/>
          </a:p>
        </p:txBody>
      </p:sp>
      <p:sp>
        <p:nvSpPr>
          <p:cNvPr id="12" name="图片占位符 11"/>
          <p:cNvSpPr>
            <a:spLocks noGrp="1"/>
          </p:cNvSpPr>
          <p:nvPr>
            <p:ph type="pic" sz="quarter" idx="12"/>
          </p:nvPr>
        </p:nvSpPr>
        <p:spPr>
          <a:xfrm>
            <a:off x="7696200" y="1739900"/>
            <a:ext cx="2552700" cy="3111500"/>
          </a:xfrm>
          <a:custGeom>
            <a:avLst/>
            <a:gdLst>
              <a:gd name="connsiteX0" fmla="*/ 425459 w 2552700"/>
              <a:gd name="connsiteY0" fmla="*/ 0 h 3111500"/>
              <a:gd name="connsiteX1" fmla="*/ 2127241 w 2552700"/>
              <a:gd name="connsiteY1" fmla="*/ 0 h 3111500"/>
              <a:gd name="connsiteX2" fmla="*/ 2552700 w 2552700"/>
              <a:gd name="connsiteY2" fmla="*/ 425459 h 3111500"/>
              <a:gd name="connsiteX3" fmla="*/ 2552700 w 2552700"/>
              <a:gd name="connsiteY3" fmla="*/ 2686041 h 3111500"/>
              <a:gd name="connsiteX4" fmla="*/ 2127241 w 2552700"/>
              <a:gd name="connsiteY4" fmla="*/ 3111500 h 3111500"/>
              <a:gd name="connsiteX5" fmla="*/ 425459 w 2552700"/>
              <a:gd name="connsiteY5" fmla="*/ 3111500 h 3111500"/>
              <a:gd name="connsiteX6" fmla="*/ 0 w 2552700"/>
              <a:gd name="connsiteY6" fmla="*/ 2686041 h 3111500"/>
              <a:gd name="connsiteX7" fmla="*/ 0 w 2552700"/>
              <a:gd name="connsiteY7" fmla="*/ 425459 h 3111500"/>
              <a:gd name="connsiteX8" fmla="*/ 425459 w 2552700"/>
              <a:gd name="connsiteY8" fmla="*/ 0 h 311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700" h="3111500">
                <a:moveTo>
                  <a:pt x="425459" y="0"/>
                </a:moveTo>
                <a:lnTo>
                  <a:pt x="2127241" y="0"/>
                </a:lnTo>
                <a:cubicBezTo>
                  <a:pt x="2362216" y="0"/>
                  <a:pt x="2552700" y="190484"/>
                  <a:pt x="2552700" y="425459"/>
                </a:cubicBezTo>
                <a:lnTo>
                  <a:pt x="2552700" y="2686041"/>
                </a:lnTo>
                <a:cubicBezTo>
                  <a:pt x="2552700" y="2921016"/>
                  <a:pt x="2362216" y="3111500"/>
                  <a:pt x="2127241" y="3111500"/>
                </a:cubicBezTo>
                <a:lnTo>
                  <a:pt x="425459" y="3111500"/>
                </a:lnTo>
                <a:cubicBezTo>
                  <a:pt x="190484" y="3111500"/>
                  <a:pt x="0" y="2921016"/>
                  <a:pt x="0" y="2686041"/>
                </a:cubicBezTo>
                <a:lnTo>
                  <a:pt x="0" y="425459"/>
                </a:lnTo>
                <a:cubicBezTo>
                  <a:pt x="0" y="190484"/>
                  <a:pt x="190484" y="0"/>
                  <a:pt x="425459"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p>
            <a:endParaRPr lang="zh-CN" altLang="en-US"/>
          </a:p>
        </p:txBody>
      </p:sp>
    </p:spTree>
    <p:extLst>
      <p:ext uri="{BB962C8B-B14F-4D97-AF65-F5344CB8AC3E}">
        <p14:creationId xmlns:p14="http://schemas.microsoft.com/office/powerpoint/2010/main" val="51372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57422" y="1847566"/>
            <a:ext cx="5531741" cy="3655077"/>
          </a:xfrm>
          <a:custGeom>
            <a:avLst/>
            <a:gdLst>
              <a:gd name="connsiteX0" fmla="*/ 3372352 w 5531741"/>
              <a:gd name="connsiteY0" fmla="*/ 11 h 3655077"/>
              <a:gd name="connsiteX1" fmla="*/ 3714618 w 5531741"/>
              <a:gd name="connsiteY1" fmla="*/ 103117 h 3655077"/>
              <a:gd name="connsiteX2" fmla="*/ 3813224 w 5531741"/>
              <a:gd name="connsiteY2" fmla="*/ 191986 h 3655077"/>
              <a:gd name="connsiteX3" fmla="*/ 3818119 w 5531741"/>
              <a:gd name="connsiteY3" fmla="*/ 185971 h 3655077"/>
              <a:gd name="connsiteX4" fmla="*/ 3813659 w 5531741"/>
              <a:gd name="connsiteY4" fmla="*/ 192378 h 3655077"/>
              <a:gd name="connsiteX5" fmla="*/ 3819781 w 5531741"/>
              <a:gd name="connsiteY5" fmla="*/ 197895 h 3655077"/>
              <a:gd name="connsiteX6" fmla="*/ 4539757 w 5531741"/>
              <a:gd name="connsiteY6" fmla="*/ 46430 h 3655077"/>
              <a:gd name="connsiteX7" fmla="*/ 4904860 w 5531741"/>
              <a:gd name="connsiteY7" fmla="*/ 459641 h 3655077"/>
              <a:gd name="connsiteX8" fmla="*/ 4906835 w 5531741"/>
              <a:gd name="connsiteY8" fmla="*/ 460248 h 3655077"/>
              <a:gd name="connsiteX9" fmla="*/ 4985501 w 5531741"/>
              <a:gd name="connsiteY9" fmla="*/ 484414 h 3655077"/>
              <a:gd name="connsiteX10" fmla="*/ 5373419 w 5531741"/>
              <a:gd name="connsiteY10" fmla="*/ 860674 h 3655077"/>
              <a:gd name="connsiteX11" fmla="*/ 5352446 w 5531741"/>
              <a:gd name="connsiteY11" fmla="*/ 1295534 h 3655077"/>
              <a:gd name="connsiteX12" fmla="*/ 5505649 w 5531741"/>
              <a:gd name="connsiteY12" fmla="*/ 1960427 h 3655077"/>
              <a:gd name="connsiteX13" fmla="*/ 4787975 w 5531741"/>
              <a:gd name="connsiteY13" fmla="*/ 2542440 h 3655077"/>
              <a:gd name="connsiteX14" fmla="*/ 4531061 w 5531741"/>
              <a:gd name="connsiteY14" fmla="*/ 3041152 h 3655077"/>
              <a:gd name="connsiteX15" fmla="*/ 3656348 w 5531741"/>
              <a:gd name="connsiteY15" fmla="*/ 3101535 h 3655077"/>
              <a:gd name="connsiteX16" fmla="*/ 3031261 w 5531741"/>
              <a:gd name="connsiteY16" fmla="*/ 3633568 h 3655077"/>
              <a:gd name="connsiteX17" fmla="*/ 2112174 w 5531741"/>
              <a:gd name="connsiteY17" fmla="*/ 3308817 h 3655077"/>
              <a:gd name="connsiteX18" fmla="*/ 746906 w 5531741"/>
              <a:gd name="connsiteY18" fmla="*/ 2987957 h 3655077"/>
              <a:gd name="connsiteX19" fmla="*/ 146628 w 5531741"/>
              <a:gd name="connsiteY19" fmla="*/ 2630901 h 3655077"/>
              <a:gd name="connsiteX20" fmla="*/ 274894 w 5531741"/>
              <a:gd name="connsiteY20" fmla="*/ 2148934 h 3655077"/>
              <a:gd name="connsiteX21" fmla="*/ 4040 w 5531741"/>
              <a:gd name="connsiteY21" fmla="*/ 1654451 h 3655077"/>
              <a:gd name="connsiteX22" fmla="*/ 498687 w 5531741"/>
              <a:gd name="connsiteY22" fmla="*/ 1214939 h 3655077"/>
              <a:gd name="connsiteX23" fmla="*/ 503419 w 5531741"/>
              <a:gd name="connsiteY23" fmla="*/ 1203353 h 3655077"/>
              <a:gd name="connsiteX24" fmla="*/ 723759 w 5531741"/>
              <a:gd name="connsiteY24" fmla="*/ 572204 h 3655077"/>
              <a:gd name="connsiteX25" fmla="*/ 1795666 w 5531741"/>
              <a:gd name="connsiteY25" fmla="*/ 428011 h 3655077"/>
              <a:gd name="connsiteX26" fmla="*/ 1795872 w 5531741"/>
              <a:gd name="connsiteY26" fmla="*/ 427745 h 3655077"/>
              <a:gd name="connsiteX27" fmla="*/ 1795027 w 5531741"/>
              <a:gd name="connsiteY27" fmla="*/ 427166 h 3655077"/>
              <a:gd name="connsiteX28" fmla="*/ 1795908 w 5531741"/>
              <a:gd name="connsiteY28" fmla="*/ 427698 h 3655077"/>
              <a:gd name="connsiteX29" fmla="*/ 1890196 w 5531741"/>
              <a:gd name="connsiteY29" fmla="*/ 305513 h 3655077"/>
              <a:gd name="connsiteX30" fmla="*/ 2876396 w 5531741"/>
              <a:gd name="connsiteY30" fmla="*/ 278322 h 3655077"/>
              <a:gd name="connsiteX31" fmla="*/ 2881216 w 5531741"/>
              <a:gd name="connsiteY31" fmla="*/ 271761 h 3655077"/>
              <a:gd name="connsiteX32" fmla="*/ 2951223 w 5531741"/>
              <a:gd name="connsiteY32" fmla="*/ 176471 h 3655077"/>
              <a:gd name="connsiteX33" fmla="*/ 3297511 w 5531741"/>
              <a:gd name="connsiteY33" fmla="*/ 4990 h 3655077"/>
              <a:gd name="connsiteX34" fmla="*/ 3372352 w 5531741"/>
              <a:gd name="connsiteY34" fmla="*/ 11 h 365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531741" h="3655077">
                <a:moveTo>
                  <a:pt x="3372352" y="11"/>
                </a:moveTo>
                <a:cubicBezTo>
                  <a:pt x="3496565" y="-715"/>
                  <a:pt x="3616918" y="35959"/>
                  <a:pt x="3714618" y="103117"/>
                </a:cubicBezTo>
                <a:lnTo>
                  <a:pt x="3813224" y="191986"/>
                </a:lnTo>
                <a:lnTo>
                  <a:pt x="3818119" y="185971"/>
                </a:lnTo>
                <a:lnTo>
                  <a:pt x="3813659" y="192378"/>
                </a:lnTo>
                <a:lnTo>
                  <a:pt x="3819781" y="197895"/>
                </a:lnTo>
                <a:cubicBezTo>
                  <a:pt x="3996514" y="10657"/>
                  <a:pt x="4288852" y="-50826"/>
                  <a:pt x="4539757" y="46430"/>
                </a:cubicBezTo>
                <a:cubicBezTo>
                  <a:pt x="4730940" y="120513"/>
                  <a:pt x="4868030" y="275616"/>
                  <a:pt x="4904860" y="459641"/>
                </a:cubicBezTo>
                <a:lnTo>
                  <a:pt x="4906835" y="460248"/>
                </a:lnTo>
                <a:lnTo>
                  <a:pt x="4985501" y="484414"/>
                </a:lnTo>
                <a:cubicBezTo>
                  <a:pt x="5168201" y="552282"/>
                  <a:pt x="5310757" y="688996"/>
                  <a:pt x="5373419" y="860674"/>
                </a:cubicBezTo>
                <a:cubicBezTo>
                  <a:pt x="5425467" y="1003090"/>
                  <a:pt x="5418050" y="1157769"/>
                  <a:pt x="5352446" y="1295534"/>
                </a:cubicBezTo>
                <a:cubicBezTo>
                  <a:pt x="5513706" y="1484465"/>
                  <a:pt x="5570101" y="1729381"/>
                  <a:pt x="5505649" y="1960427"/>
                </a:cubicBezTo>
                <a:cubicBezTo>
                  <a:pt x="5419968" y="2267587"/>
                  <a:pt x="5136326" y="2497618"/>
                  <a:pt x="4787975" y="2542440"/>
                </a:cubicBezTo>
                <a:cubicBezTo>
                  <a:pt x="4786313" y="2734161"/>
                  <a:pt x="4692576" y="2915988"/>
                  <a:pt x="4531061" y="3041152"/>
                </a:cubicBezTo>
                <a:cubicBezTo>
                  <a:pt x="4285655" y="3231351"/>
                  <a:pt x="3931166" y="3255792"/>
                  <a:pt x="3656348" y="3101535"/>
                </a:cubicBezTo>
                <a:cubicBezTo>
                  <a:pt x="3567470" y="3366494"/>
                  <a:pt x="3329482" y="3569040"/>
                  <a:pt x="3031261" y="3633568"/>
                </a:cubicBezTo>
                <a:cubicBezTo>
                  <a:pt x="2679842" y="3709596"/>
                  <a:pt x="2313076" y="3580034"/>
                  <a:pt x="2112174" y="3308817"/>
                </a:cubicBezTo>
                <a:cubicBezTo>
                  <a:pt x="1637988" y="3566249"/>
                  <a:pt x="1022108" y="3421550"/>
                  <a:pt x="746906" y="2987957"/>
                </a:cubicBezTo>
                <a:cubicBezTo>
                  <a:pt x="476564" y="3016457"/>
                  <a:pt x="222718" y="2865499"/>
                  <a:pt x="146628" y="2630901"/>
                </a:cubicBezTo>
                <a:cubicBezTo>
                  <a:pt x="91511" y="2461168"/>
                  <a:pt x="140234" y="2277989"/>
                  <a:pt x="274894" y="2148934"/>
                </a:cubicBezTo>
                <a:cubicBezTo>
                  <a:pt x="83838" y="2047704"/>
                  <a:pt x="-22560" y="1853445"/>
                  <a:pt x="4040" y="1654451"/>
                </a:cubicBezTo>
                <a:cubicBezTo>
                  <a:pt x="35243" y="1421460"/>
                  <a:pt x="240621" y="1238957"/>
                  <a:pt x="498687" y="1214939"/>
                </a:cubicBezTo>
                <a:cubicBezTo>
                  <a:pt x="500222" y="1211049"/>
                  <a:pt x="501884" y="1207243"/>
                  <a:pt x="503419" y="1203353"/>
                </a:cubicBezTo>
                <a:cubicBezTo>
                  <a:pt x="468763" y="973913"/>
                  <a:pt x="549584" y="742529"/>
                  <a:pt x="723759" y="572204"/>
                </a:cubicBezTo>
                <a:cubicBezTo>
                  <a:pt x="998961" y="303185"/>
                  <a:pt x="1445142" y="243225"/>
                  <a:pt x="1795666" y="428011"/>
                </a:cubicBezTo>
                <a:lnTo>
                  <a:pt x="1795872" y="427745"/>
                </a:lnTo>
                <a:lnTo>
                  <a:pt x="1795027" y="427166"/>
                </a:lnTo>
                <a:lnTo>
                  <a:pt x="1795908" y="427698"/>
                </a:lnTo>
                <a:lnTo>
                  <a:pt x="1890196" y="305513"/>
                </a:lnTo>
                <a:cubicBezTo>
                  <a:pt x="2141654" y="51875"/>
                  <a:pt x="2591955" y="25985"/>
                  <a:pt x="2876396" y="278322"/>
                </a:cubicBezTo>
                <a:lnTo>
                  <a:pt x="2881216" y="271761"/>
                </a:lnTo>
                <a:lnTo>
                  <a:pt x="2951223" y="176471"/>
                </a:lnTo>
                <a:cubicBezTo>
                  <a:pt x="3038598" y="84228"/>
                  <a:pt x="3161221" y="22370"/>
                  <a:pt x="3297511" y="4990"/>
                </a:cubicBezTo>
                <a:cubicBezTo>
                  <a:pt x="3322512" y="1798"/>
                  <a:pt x="3347509" y="156"/>
                  <a:pt x="3372352" y="11"/>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276267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765300" y="1790700"/>
            <a:ext cx="4174822" cy="1943100"/>
          </a:xfrm>
          <a:custGeom>
            <a:avLst/>
            <a:gdLst>
              <a:gd name="connsiteX0" fmla="*/ 323856 w 4174822"/>
              <a:gd name="connsiteY0" fmla="*/ 0 h 1943100"/>
              <a:gd name="connsiteX1" fmla="*/ 3850966 w 4174822"/>
              <a:gd name="connsiteY1" fmla="*/ 0 h 1943100"/>
              <a:gd name="connsiteX2" fmla="*/ 4174822 w 4174822"/>
              <a:gd name="connsiteY2" fmla="*/ 323856 h 1943100"/>
              <a:gd name="connsiteX3" fmla="*/ 4174822 w 4174822"/>
              <a:gd name="connsiteY3" fmla="*/ 1619244 h 1943100"/>
              <a:gd name="connsiteX4" fmla="*/ 3850966 w 4174822"/>
              <a:gd name="connsiteY4" fmla="*/ 1943100 h 1943100"/>
              <a:gd name="connsiteX5" fmla="*/ 323856 w 4174822"/>
              <a:gd name="connsiteY5" fmla="*/ 1943100 h 1943100"/>
              <a:gd name="connsiteX6" fmla="*/ 0 w 4174822"/>
              <a:gd name="connsiteY6" fmla="*/ 1619244 h 1943100"/>
              <a:gd name="connsiteX7" fmla="*/ 0 w 4174822"/>
              <a:gd name="connsiteY7" fmla="*/ 323856 h 1943100"/>
              <a:gd name="connsiteX8" fmla="*/ 323856 w 4174822"/>
              <a:gd name="connsiteY8" fmla="*/ 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822" h="1943100">
                <a:moveTo>
                  <a:pt x="323856" y="0"/>
                </a:moveTo>
                <a:lnTo>
                  <a:pt x="3850966" y="0"/>
                </a:lnTo>
                <a:cubicBezTo>
                  <a:pt x="4029827" y="0"/>
                  <a:pt x="4174822" y="144995"/>
                  <a:pt x="4174822" y="323856"/>
                </a:cubicBezTo>
                <a:lnTo>
                  <a:pt x="4174822" y="1619244"/>
                </a:lnTo>
                <a:cubicBezTo>
                  <a:pt x="4174822" y="1798105"/>
                  <a:pt x="4029827" y="1943100"/>
                  <a:pt x="3850966" y="1943100"/>
                </a:cubicBezTo>
                <a:lnTo>
                  <a:pt x="323856" y="1943100"/>
                </a:lnTo>
                <a:cubicBezTo>
                  <a:pt x="144995" y="1943100"/>
                  <a:pt x="0" y="1798105"/>
                  <a:pt x="0" y="1619244"/>
                </a:cubicBezTo>
                <a:lnTo>
                  <a:pt x="0" y="323856"/>
                </a:lnTo>
                <a:cubicBezTo>
                  <a:pt x="0" y="144995"/>
                  <a:pt x="144995" y="0"/>
                  <a:pt x="323856"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
        <p:nvSpPr>
          <p:cNvPr id="14" name="图片占位符 13"/>
          <p:cNvSpPr>
            <a:spLocks noGrp="1"/>
          </p:cNvSpPr>
          <p:nvPr>
            <p:ph type="pic" sz="quarter" idx="11"/>
          </p:nvPr>
        </p:nvSpPr>
        <p:spPr>
          <a:xfrm>
            <a:off x="1765300" y="4000500"/>
            <a:ext cx="4174822" cy="1943100"/>
          </a:xfrm>
          <a:custGeom>
            <a:avLst/>
            <a:gdLst>
              <a:gd name="connsiteX0" fmla="*/ 323856 w 4174822"/>
              <a:gd name="connsiteY0" fmla="*/ 0 h 1943100"/>
              <a:gd name="connsiteX1" fmla="*/ 3850966 w 4174822"/>
              <a:gd name="connsiteY1" fmla="*/ 0 h 1943100"/>
              <a:gd name="connsiteX2" fmla="*/ 4174822 w 4174822"/>
              <a:gd name="connsiteY2" fmla="*/ 323856 h 1943100"/>
              <a:gd name="connsiteX3" fmla="*/ 4174822 w 4174822"/>
              <a:gd name="connsiteY3" fmla="*/ 1619244 h 1943100"/>
              <a:gd name="connsiteX4" fmla="*/ 3850966 w 4174822"/>
              <a:gd name="connsiteY4" fmla="*/ 1943100 h 1943100"/>
              <a:gd name="connsiteX5" fmla="*/ 323856 w 4174822"/>
              <a:gd name="connsiteY5" fmla="*/ 1943100 h 1943100"/>
              <a:gd name="connsiteX6" fmla="*/ 0 w 4174822"/>
              <a:gd name="connsiteY6" fmla="*/ 1619244 h 1943100"/>
              <a:gd name="connsiteX7" fmla="*/ 0 w 4174822"/>
              <a:gd name="connsiteY7" fmla="*/ 323856 h 1943100"/>
              <a:gd name="connsiteX8" fmla="*/ 323856 w 4174822"/>
              <a:gd name="connsiteY8" fmla="*/ 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822" h="1943100">
                <a:moveTo>
                  <a:pt x="323856" y="0"/>
                </a:moveTo>
                <a:lnTo>
                  <a:pt x="3850966" y="0"/>
                </a:lnTo>
                <a:cubicBezTo>
                  <a:pt x="4029827" y="0"/>
                  <a:pt x="4174822" y="144995"/>
                  <a:pt x="4174822" y="323856"/>
                </a:cubicBezTo>
                <a:lnTo>
                  <a:pt x="4174822" y="1619244"/>
                </a:lnTo>
                <a:cubicBezTo>
                  <a:pt x="4174822" y="1798105"/>
                  <a:pt x="4029827" y="1943100"/>
                  <a:pt x="3850966" y="1943100"/>
                </a:cubicBezTo>
                <a:lnTo>
                  <a:pt x="323856" y="1943100"/>
                </a:lnTo>
                <a:cubicBezTo>
                  <a:pt x="144995" y="1943100"/>
                  <a:pt x="0" y="1798105"/>
                  <a:pt x="0" y="1619244"/>
                </a:cubicBezTo>
                <a:lnTo>
                  <a:pt x="0" y="323856"/>
                </a:lnTo>
                <a:cubicBezTo>
                  <a:pt x="0" y="144995"/>
                  <a:pt x="144995" y="0"/>
                  <a:pt x="323856"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
        <p:nvSpPr>
          <p:cNvPr id="13" name="图片占位符 12"/>
          <p:cNvSpPr>
            <a:spLocks noGrp="1"/>
          </p:cNvSpPr>
          <p:nvPr>
            <p:ph type="pic" sz="quarter" idx="12"/>
          </p:nvPr>
        </p:nvSpPr>
        <p:spPr>
          <a:xfrm>
            <a:off x="6251878" y="1790700"/>
            <a:ext cx="4174822" cy="1943100"/>
          </a:xfrm>
          <a:custGeom>
            <a:avLst/>
            <a:gdLst>
              <a:gd name="connsiteX0" fmla="*/ 323856 w 4174822"/>
              <a:gd name="connsiteY0" fmla="*/ 0 h 1943100"/>
              <a:gd name="connsiteX1" fmla="*/ 3850966 w 4174822"/>
              <a:gd name="connsiteY1" fmla="*/ 0 h 1943100"/>
              <a:gd name="connsiteX2" fmla="*/ 4174822 w 4174822"/>
              <a:gd name="connsiteY2" fmla="*/ 323856 h 1943100"/>
              <a:gd name="connsiteX3" fmla="*/ 4174822 w 4174822"/>
              <a:gd name="connsiteY3" fmla="*/ 1619244 h 1943100"/>
              <a:gd name="connsiteX4" fmla="*/ 3850966 w 4174822"/>
              <a:gd name="connsiteY4" fmla="*/ 1943100 h 1943100"/>
              <a:gd name="connsiteX5" fmla="*/ 323856 w 4174822"/>
              <a:gd name="connsiteY5" fmla="*/ 1943100 h 1943100"/>
              <a:gd name="connsiteX6" fmla="*/ 0 w 4174822"/>
              <a:gd name="connsiteY6" fmla="*/ 1619244 h 1943100"/>
              <a:gd name="connsiteX7" fmla="*/ 0 w 4174822"/>
              <a:gd name="connsiteY7" fmla="*/ 323856 h 1943100"/>
              <a:gd name="connsiteX8" fmla="*/ 323856 w 4174822"/>
              <a:gd name="connsiteY8" fmla="*/ 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822" h="1943100">
                <a:moveTo>
                  <a:pt x="323856" y="0"/>
                </a:moveTo>
                <a:lnTo>
                  <a:pt x="3850966" y="0"/>
                </a:lnTo>
                <a:cubicBezTo>
                  <a:pt x="4029827" y="0"/>
                  <a:pt x="4174822" y="144995"/>
                  <a:pt x="4174822" y="323856"/>
                </a:cubicBezTo>
                <a:lnTo>
                  <a:pt x="4174822" y="1619244"/>
                </a:lnTo>
                <a:cubicBezTo>
                  <a:pt x="4174822" y="1798105"/>
                  <a:pt x="4029827" y="1943100"/>
                  <a:pt x="3850966" y="1943100"/>
                </a:cubicBezTo>
                <a:lnTo>
                  <a:pt x="323856" y="1943100"/>
                </a:lnTo>
                <a:cubicBezTo>
                  <a:pt x="144995" y="1943100"/>
                  <a:pt x="0" y="1798105"/>
                  <a:pt x="0" y="1619244"/>
                </a:cubicBezTo>
                <a:lnTo>
                  <a:pt x="0" y="323856"/>
                </a:lnTo>
                <a:cubicBezTo>
                  <a:pt x="0" y="144995"/>
                  <a:pt x="144995" y="0"/>
                  <a:pt x="323856"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
        <p:nvSpPr>
          <p:cNvPr id="15" name="图片占位符 14"/>
          <p:cNvSpPr>
            <a:spLocks noGrp="1"/>
          </p:cNvSpPr>
          <p:nvPr>
            <p:ph type="pic" sz="quarter" idx="13"/>
          </p:nvPr>
        </p:nvSpPr>
        <p:spPr>
          <a:xfrm>
            <a:off x="6251878" y="4000500"/>
            <a:ext cx="4174822" cy="1943100"/>
          </a:xfrm>
          <a:custGeom>
            <a:avLst/>
            <a:gdLst>
              <a:gd name="connsiteX0" fmla="*/ 323856 w 4174822"/>
              <a:gd name="connsiteY0" fmla="*/ 0 h 1943100"/>
              <a:gd name="connsiteX1" fmla="*/ 3850966 w 4174822"/>
              <a:gd name="connsiteY1" fmla="*/ 0 h 1943100"/>
              <a:gd name="connsiteX2" fmla="*/ 4174822 w 4174822"/>
              <a:gd name="connsiteY2" fmla="*/ 323856 h 1943100"/>
              <a:gd name="connsiteX3" fmla="*/ 4174822 w 4174822"/>
              <a:gd name="connsiteY3" fmla="*/ 1619244 h 1943100"/>
              <a:gd name="connsiteX4" fmla="*/ 3850966 w 4174822"/>
              <a:gd name="connsiteY4" fmla="*/ 1943100 h 1943100"/>
              <a:gd name="connsiteX5" fmla="*/ 323856 w 4174822"/>
              <a:gd name="connsiteY5" fmla="*/ 1943100 h 1943100"/>
              <a:gd name="connsiteX6" fmla="*/ 0 w 4174822"/>
              <a:gd name="connsiteY6" fmla="*/ 1619244 h 1943100"/>
              <a:gd name="connsiteX7" fmla="*/ 0 w 4174822"/>
              <a:gd name="connsiteY7" fmla="*/ 323856 h 1943100"/>
              <a:gd name="connsiteX8" fmla="*/ 323856 w 4174822"/>
              <a:gd name="connsiteY8" fmla="*/ 0 h 194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74822" h="1943100">
                <a:moveTo>
                  <a:pt x="323856" y="0"/>
                </a:moveTo>
                <a:lnTo>
                  <a:pt x="3850966" y="0"/>
                </a:lnTo>
                <a:cubicBezTo>
                  <a:pt x="4029827" y="0"/>
                  <a:pt x="4174822" y="144995"/>
                  <a:pt x="4174822" y="323856"/>
                </a:cubicBezTo>
                <a:lnTo>
                  <a:pt x="4174822" y="1619244"/>
                </a:lnTo>
                <a:cubicBezTo>
                  <a:pt x="4174822" y="1798105"/>
                  <a:pt x="4029827" y="1943100"/>
                  <a:pt x="3850966" y="1943100"/>
                </a:cubicBezTo>
                <a:lnTo>
                  <a:pt x="323856" y="1943100"/>
                </a:lnTo>
                <a:cubicBezTo>
                  <a:pt x="144995" y="1943100"/>
                  <a:pt x="0" y="1798105"/>
                  <a:pt x="0" y="1619244"/>
                </a:cubicBezTo>
                <a:lnTo>
                  <a:pt x="0" y="323856"/>
                </a:lnTo>
                <a:cubicBezTo>
                  <a:pt x="0" y="144995"/>
                  <a:pt x="144995" y="0"/>
                  <a:pt x="323856"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565107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644650" y="1866900"/>
            <a:ext cx="2286000" cy="2286000"/>
          </a:xfrm>
          <a:custGeom>
            <a:avLst/>
            <a:gdLst>
              <a:gd name="connsiteX0" fmla="*/ 1143000 w 2286000"/>
              <a:gd name="connsiteY0" fmla="*/ 0 h 2286000"/>
              <a:gd name="connsiteX1" fmla="*/ 2286000 w 2286000"/>
              <a:gd name="connsiteY1" fmla="*/ 1143000 h 2286000"/>
              <a:gd name="connsiteX2" fmla="*/ 1143000 w 2286000"/>
              <a:gd name="connsiteY2" fmla="*/ 2286000 h 2286000"/>
              <a:gd name="connsiteX3" fmla="*/ 0 w 2286000"/>
              <a:gd name="connsiteY3" fmla="*/ 1143000 h 2286000"/>
              <a:gd name="connsiteX4" fmla="*/ 1143000 w 2286000"/>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0" h="2286000">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
        <p:nvSpPr>
          <p:cNvPr id="10" name="图片占位符 9"/>
          <p:cNvSpPr>
            <a:spLocks noGrp="1"/>
          </p:cNvSpPr>
          <p:nvPr>
            <p:ph type="pic" sz="quarter" idx="11"/>
          </p:nvPr>
        </p:nvSpPr>
        <p:spPr>
          <a:xfrm>
            <a:off x="4953000" y="1866900"/>
            <a:ext cx="2286000" cy="2286000"/>
          </a:xfrm>
          <a:custGeom>
            <a:avLst/>
            <a:gdLst>
              <a:gd name="connsiteX0" fmla="*/ 1143000 w 2286000"/>
              <a:gd name="connsiteY0" fmla="*/ 0 h 2286000"/>
              <a:gd name="connsiteX1" fmla="*/ 2286000 w 2286000"/>
              <a:gd name="connsiteY1" fmla="*/ 1143000 h 2286000"/>
              <a:gd name="connsiteX2" fmla="*/ 1143000 w 2286000"/>
              <a:gd name="connsiteY2" fmla="*/ 2286000 h 2286000"/>
              <a:gd name="connsiteX3" fmla="*/ 0 w 2286000"/>
              <a:gd name="connsiteY3" fmla="*/ 1143000 h 2286000"/>
              <a:gd name="connsiteX4" fmla="*/ 1143000 w 2286000"/>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0" h="2286000">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2"/>
          </p:nvPr>
        </p:nvSpPr>
        <p:spPr>
          <a:xfrm>
            <a:off x="8261350" y="1866900"/>
            <a:ext cx="2286000" cy="2286000"/>
          </a:xfrm>
          <a:custGeom>
            <a:avLst/>
            <a:gdLst>
              <a:gd name="connsiteX0" fmla="*/ 1143000 w 2286000"/>
              <a:gd name="connsiteY0" fmla="*/ 0 h 2286000"/>
              <a:gd name="connsiteX1" fmla="*/ 2286000 w 2286000"/>
              <a:gd name="connsiteY1" fmla="*/ 1143000 h 2286000"/>
              <a:gd name="connsiteX2" fmla="*/ 1143000 w 2286000"/>
              <a:gd name="connsiteY2" fmla="*/ 2286000 h 2286000"/>
              <a:gd name="connsiteX3" fmla="*/ 0 w 2286000"/>
              <a:gd name="connsiteY3" fmla="*/ 1143000 h 2286000"/>
              <a:gd name="connsiteX4" fmla="*/ 1143000 w 2286000"/>
              <a:gd name="connsiteY4" fmla="*/ 0 h 228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0" h="2286000">
                <a:moveTo>
                  <a:pt x="1143000" y="0"/>
                </a:moveTo>
                <a:cubicBezTo>
                  <a:pt x="1774261" y="0"/>
                  <a:pt x="2286000" y="511739"/>
                  <a:pt x="2286000" y="1143000"/>
                </a:cubicBezTo>
                <a:cubicBezTo>
                  <a:pt x="2286000" y="1774261"/>
                  <a:pt x="1774261" y="2286000"/>
                  <a:pt x="1143000" y="2286000"/>
                </a:cubicBezTo>
                <a:cubicBezTo>
                  <a:pt x="511739" y="2286000"/>
                  <a:pt x="0" y="1774261"/>
                  <a:pt x="0" y="1143000"/>
                </a:cubicBezTo>
                <a:cubicBezTo>
                  <a:pt x="0" y="511739"/>
                  <a:pt x="511739" y="0"/>
                  <a:pt x="1143000" y="0"/>
                </a:cubicBezTo>
                <a:close/>
              </a:path>
            </a:pathLst>
          </a:custGeom>
          <a:ln w="57150">
            <a:solidFill>
              <a:schemeClr val="bg1"/>
            </a:solidFill>
          </a:ln>
          <a:effectLst>
            <a:outerShdw blurRad="50800" dist="38100" dir="2700000" algn="tl" rotWithShape="0">
              <a:prstClr val="black">
                <a:alpha val="40000"/>
              </a:prstClr>
            </a:outerShdw>
          </a:effectLst>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40090427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254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5.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2.jpg"/><Relationship Id="rId5" Type="http://schemas.openxmlformats.org/officeDocument/2006/relationships/image" Target="../media/image2.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4.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1.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7.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png"/><Relationship Id="rId10" Type="http://schemas.openxmlformats.org/officeDocument/2006/relationships/image" Target="../media/image15.png"/><Relationship Id="rId4" Type="http://schemas.openxmlformats.org/officeDocument/2006/relationships/image" Target="../media/image12.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5.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5" name="矩形 4"/>
          <p:cNvSpPr/>
          <p:nvPr/>
        </p:nvSpPr>
        <p:spPr>
          <a:xfrm>
            <a:off x="3878159" y="3539153"/>
            <a:ext cx="3558988" cy="584775"/>
          </a:xfrm>
          <a:prstGeom prst="rect">
            <a:avLst/>
          </a:prstGeom>
        </p:spPr>
        <p:txBody>
          <a:bodyPr wrap="none">
            <a:spAutoFit/>
            <a:scene3d>
              <a:camera prst="orthographicFront"/>
              <a:lightRig rig="threePt" dir="t"/>
            </a:scene3d>
            <a:sp3d contourW="12700"/>
          </a:bodyPr>
          <a:lstStyle/>
          <a:p>
            <a:pPr algn="ctr"/>
            <a:r>
              <a:rPr lang="en-US" altLang="zh-CN" sz="3200" dirty="0">
                <a:latin typeface="汉仪夏日体W" panose="00020600040101010101" pitchFamily="18" charset="-122"/>
                <a:ea typeface="汉仪夏日体W" panose="00020600040101010101" pitchFamily="18" charset="-122"/>
              </a:rPr>
              <a:t>XXXXX</a:t>
            </a:r>
            <a:r>
              <a:rPr lang="zh-CN" altLang="en-US" sz="3200" dirty="0">
                <a:latin typeface="汉仪夏日体W" panose="00020600040101010101" pitchFamily="18" charset="-122"/>
                <a:ea typeface="汉仪夏日体W" panose="00020600040101010101" pitchFamily="18" charset="-122"/>
              </a:rPr>
              <a:t>第一幼儿园</a:t>
            </a:r>
          </a:p>
        </p:txBody>
      </p:sp>
      <p:sp>
        <p:nvSpPr>
          <p:cNvPr id="6" name="矩形 5"/>
          <p:cNvSpPr/>
          <p:nvPr/>
        </p:nvSpPr>
        <p:spPr>
          <a:xfrm>
            <a:off x="2902646" y="2269789"/>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F000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卡</a:t>
            </a: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通</a:t>
            </a:r>
            <a:r>
              <a:rPr lang="zh-CN" altLang="en-US" sz="7200" dirty="0">
                <a:ln w="28575">
                  <a:solidFill>
                    <a:schemeClr val="bg1"/>
                  </a:solidFill>
                </a:ln>
                <a:solidFill>
                  <a:srgbClr val="00B0F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a:t>
            </a:r>
            <a:r>
              <a:rPr lang="zh-CN" altLang="en-US" sz="7200" dirty="0">
                <a:ln w="28575">
                  <a:solidFill>
                    <a:schemeClr val="bg1"/>
                  </a:solidFill>
                </a:ln>
                <a:solidFill>
                  <a:schemeClr val="tx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长</a:t>
            </a:r>
            <a:r>
              <a:rPr lang="zh-CN" altLang="en-US" sz="7200" dirty="0">
                <a:ln w="28575">
                  <a:solidFill>
                    <a:schemeClr val="bg1"/>
                  </a:solidFill>
                </a:ln>
                <a:solidFill>
                  <a:srgbClr val="0070C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会</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spTree>
    <p:extLst>
      <p:ext uri="{BB962C8B-B14F-4D97-AF65-F5344CB8AC3E}">
        <p14:creationId xmlns:p14="http://schemas.microsoft.com/office/powerpoint/2010/main" val="126070971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1000"/>
                            </p:stCondLst>
                            <p:childTnLst>
                              <p:par>
                                <p:cTn id="73" presetID="42" presetClass="entr" presetSubtype="0"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1000"/>
                                        <p:tgtEl>
                                          <p:spTgt spid="6"/>
                                        </p:tgtEl>
                                      </p:cBhvr>
                                    </p:animEffect>
                                    <p:anim calcmode="lin" valueType="num">
                                      <p:cBhvr>
                                        <p:cTn id="76" dur="1000" fill="hold"/>
                                        <p:tgtEl>
                                          <p:spTgt spid="6"/>
                                        </p:tgtEl>
                                        <p:attrNameLst>
                                          <p:attrName>ppt_x</p:attrName>
                                        </p:attrNameLst>
                                      </p:cBhvr>
                                      <p:tavLst>
                                        <p:tav tm="0">
                                          <p:val>
                                            <p:strVal val="#ppt_x"/>
                                          </p:val>
                                        </p:tav>
                                        <p:tav tm="100000">
                                          <p:val>
                                            <p:strVal val="#ppt_x"/>
                                          </p:val>
                                        </p:tav>
                                      </p:tavLst>
                                    </p:anim>
                                    <p:anim calcmode="lin" valueType="num">
                                      <p:cBhvr>
                                        <p:cTn id="77" dur="1000" fill="hold"/>
                                        <p:tgtEl>
                                          <p:spTgt spid="6"/>
                                        </p:tgtEl>
                                        <p:attrNameLst>
                                          <p:attrName>ppt_y</p:attrName>
                                        </p:attrNameLst>
                                      </p:cBhvr>
                                      <p:tavLst>
                                        <p:tav tm="0">
                                          <p:val>
                                            <p:strVal val="#ppt_y+.1"/>
                                          </p:val>
                                        </p:tav>
                                        <p:tav tm="100000">
                                          <p:val>
                                            <p:strVal val="#ppt_y"/>
                                          </p:val>
                                        </p:tav>
                                      </p:tavLst>
                                    </p:anim>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fade">
                                      <p:cBhvr>
                                        <p:cTn id="8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605599" y="2970661"/>
            <a:ext cx="4509770" cy="1089529"/>
          </a:xfrm>
          <a:prstGeom prst="rect">
            <a:avLst/>
          </a:prstGeom>
        </p:spPr>
        <p:txBody>
          <a:bodyPr wrap="square">
            <a:spAutoFit/>
          </a:bodyPr>
          <a:lstStyle/>
          <a:p>
            <a:pPr algn="just">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4" name="矩形 3"/>
          <p:cNvSpPr/>
          <p:nvPr/>
        </p:nvSpPr>
        <p:spPr>
          <a:xfrm>
            <a:off x="1605599" y="4454021"/>
            <a:ext cx="4509770" cy="1089529"/>
          </a:xfrm>
          <a:prstGeom prst="rect">
            <a:avLst/>
          </a:prstGeom>
        </p:spPr>
        <p:txBody>
          <a:bodyPr wrap="square">
            <a:spAutoFit/>
          </a:bodyPr>
          <a:lstStyle/>
          <a:p>
            <a:pPr algn="just">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9" name="图片 8">
            <a:extLst>
              <a:ext uri="{FF2B5EF4-FFF2-40B4-BE49-F238E27FC236}">
                <a16:creationId xmlns:a16="http://schemas.microsoft.com/office/drawing/2014/main" xmlns="" id="{6EC56034-4DEC-4615-AFD1-99D54B7EBA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1624" y="1714500"/>
            <a:ext cx="4592304" cy="39319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矩形 10">
            <a:extLst>
              <a:ext uri="{FF2B5EF4-FFF2-40B4-BE49-F238E27FC236}">
                <a16:creationId xmlns:a16="http://schemas.microsoft.com/office/drawing/2014/main" xmlns="" id="{11D94EBE-990B-4534-860D-C19AEC2A8EEF}"/>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班级介绍</a:t>
            </a:r>
          </a:p>
        </p:txBody>
      </p:sp>
      <p:pic>
        <p:nvPicPr>
          <p:cNvPr id="12" name="图片 11">
            <a:extLst>
              <a:ext uri="{FF2B5EF4-FFF2-40B4-BE49-F238E27FC236}">
                <a16:creationId xmlns:a16="http://schemas.microsoft.com/office/drawing/2014/main" xmlns="" id="{1D7D4E0D-1050-4F06-8F2A-6890E0AA5C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17090" y="1621604"/>
            <a:ext cx="1417072" cy="1417072"/>
          </a:xfrm>
          <a:prstGeom prst="rect">
            <a:avLst/>
          </a:prstGeom>
        </p:spPr>
      </p:pic>
      <p:pic>
        <p:nvPicPr>
          <p:cNvPr id="13" name="图片 12">
            <a:extLst>
              <a:ext uri="{FF2B5EF4-FFF2-40B4-BE49-F238E27FC236}">
                <a16:creationId xmlns:a16="http://schemas.microsoft.com/office/drawing/2014/main" xmlns="" id="{406B9A61-2322-415D-A188-D176281B04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14" name="图片 13" descr="图片包含 文字&#10;&#10;已生成高可信度的说明">
            <a:extLst>
              <a:ext uri="{FF2B5EF4-FFF2-40B4-BE49-F238E27FC236}">
                <a16:creationId xmlns:a16="http://schemas.microsoft.com/office/drawing/2014/main" xmlns="" id="{9E8BCE76-F967-4771-BE85-8B2777B1D7B1}"/>
              </a:ext>
            </a:extLst>
          </p:cNvPr>
          <p:cNvPicPr>
            <a:picLocks noChangeAspect="1"/>
          </p:cNvPicPr>
          <p:nvPr/>
        </p:nvPicPr>
        <p:blipFill rotWithShape="1">
          <a:blip r:embed="rId7">
            <a:extLst>
              <a:ext uri="{28A0092B-C50C-407E-A947-70E740481C1C}">
                <a14:useLocalDpi xmlns:a14="http://schemas.microsoft.com/office/drawing/2010/main" val="0"/>
              </a:ext>
            </a:extLst>
          </a:blip>
          <a:srcRect l="27387" t="17750" r="27095" b="18218"/>
          <a:stretch/>
        </p:blipFill>
        <p:spPr>
          <a:xfrm>
            <a:off x="-240464" y="3834779"/>
            <a:ext cx="2037564" cy="3049905"/>
          </a:xfrm>
          <a:prstGeom prst="rect">
            <a:avLst/>
          </a:prstGeom>
        </p:spPr>
      </p:pic>
      <p:pic>
        <p:nvPicPr>
          <p:cNvPr id="15" name="图片 14">
            <a:extLst>
              <a:ext uri="{FF2B5EF4-FFF2-40B4-BE49-F238E27FC236}">
                <a16:creationId xmlns:a16="http://schemas.microsoft.com/office/drawing/2014/main" xmlns="" id="{9A5A1C57-1861-4121-9A0F-7A9683247690}"/>
              </a:ext>
            </a:extLst>
          </p:cNvPr>
          <p:cNvPicPr>
            <a:picLocks noChangeAspect="1"/>
          </p:cNvPicPr>
          <p:nvPr/>
        </p:nvPicPr>
        <p:blipFill rotWithShape="1">
          <a:blip r:embed="rId8">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spTree>
    <p:extLst>
      <p:ext uri="{BB962C8B-B14F-4D97-AF65-F5344CB8AC3E}">
        <p14:creationId xmlns:p14="http://schemas.microsoft.com/office/powerpoint/2010/main" val="15252094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04167E-6 3.7037E-6 L -0.90156 -0.00255 " pathEditMode="relative" rAng="0" ptsTypes="AA">
                                      <p:cBhvr>
                                        <p:cTn id="14" dur="2000" fill="hold"/>
                                        <p:tgtEl>
                                          <p:spTgt spid="13"/>
                                        </p:tgtEl>
                                        <p:attrNameLst>
                                          <p:attrName>ppt_x</p:attrName>
                                          <p:attrName>ppt_y</p:attrName>
                                        </p:attrNameLst>
                                      </p:cBhvr>
                                      <p:rCtr x="-45078" y="-139"/>
                                    </p:animMotion>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fill="hold"/>
                                        <p:tgtEl>
                                          <p:spTgt spid="15"/>
                                        </p:tgtEl>
                                        <p:attrNameLst>
                                          <p:attrName>ppt_x</p:attrName>
                                        </p:attrNameLst>
                                      </p:cBhvr>
                                      <p:tavLst>
                                        <p:tav tm="0">
                                          <p:val>
                                            <p:strVal val="1+#ppt_w/2"/>
                                          </p:val>
                                        </p:tav>
                                        <p:tav tm="100000">
                                          <p:val>
                                            <p:strVal val="#ppt_x"/>
                                          </p:val>
                                        </p:tav>
                                      </p:tavLst>
                                    </p:anim>
                                    <p:anim calcmode="lin" valueType="num">
                                      <p:cBhvr additive="base">
                                        <p:cTn id="27"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80">
                                          <p:stCondLst>
                                            <p:cond delay="0"/>
                                          </p:stCondLst>
                                        </p:cTn>
                                        <p:tgtEl>
                                          <p:spTgt spid="12"/>
                                        </p:tgtEl>
                                      </p:cBhvr>
                                    </p:animEffect>
                                    <p:anim calcmode="lin" valueType="num">
                                      <p:cBhvr>
                                        <p:cTn id="3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4" dur="26">
                                          <p:stCondLst>
                                            <p:cond delay="650"/>
                                          </p:stCondLst>
                                        </p:cTn>
                                        <p:tgtEl>
                                          <p:spTgt spid="12"/>
                                        </p:tgtEl>
                                      </p:cBhvr>
                                      <p:to x="100000" y="60000"/>
                                    </p:animScale>
                                    <p:animScale>
                                      <p:cBhvr>
                                        <p:cTn id="45" dur="166" decel="50000">
                                          <p:stCondLst>
                                            <p:cond delay="676"/>
                                          </p:stCondLst>
                                        </p:cTn>
                                        <p:tgtEl>
                                          <p:spTgt spid="12"/>
                                        </p:tgtEl>
                                      </p:cBhvr>
                                      <p:to x="100000" y="100000"/>
                                    </p:animScale>
                                    <p:animScale>
                                      <p:cBhvr>
                                        <p:cTn id="46" dur="26">
                                          <p:stCondLst>
                                            <p:cond delay="1312"/>
                                          </p:stCondLst>
                                        </p:cTn>
                                        <p:tgtEl>
                                          <p:spTgt spid="12"/>
                                        </p:tgtEl>
                                      </p:cBhvr>
                                      <p:to x="100000" y="80000"/>
                                    </p:animScale>
                                    <p:animScale>
                                      <p:cBhvr>
                                        <p:cTn id="47" dur="166" decel="50000">
                                          <p:stCondLst>
                                            <p:cond delay="1338"/>
                                          </p:stCondLst>
                                        </p:cTn>
                                        <p:tgtEl>
                                          <p:spTgt spid="12"/>
                                        </p:tgtEl>
                                      </p:cBhvr>
                                      <p:to x="100000" y="100000"/>
                                    </p:animScale>
                                    <p:animScale>
                                      <p:cBhvr>
                                        <p:cTn id="48" dur="26">
                                          <p:stCondLst>
                                            <p:cond delay="1642"/>
                                          </p:stCondLst>
                                        </p:cTn>
                                        <p:tgtEl>
                                          <p:spTgt spid="12"/>
                                        </p:tgtEl>
                                      </p:cBhvr>
                                      <p:to x="100000" y="90000"/>
                                    </p:animScale>
                                    <p:animScale>
                                      <p:cBhvr>
                                        <p:cTn id="49" dur="166" decel="50000">
                                          <p:stCondLst>
                                            <p:cond delay="1668"/>
                                          </p:stCondLst>
                                        </p:cTn>
                                        <p:tgtEl>
                                          <p:spTgt spid="12"/>
                                        </p:tgtEl>
                                      </p:cBhvr>
                                      <p:to x="100000" y="100000"/>
                                    </p:animScale>
                                    <p:animScale>
                                      <p:cBhvr>
                                        <p:cTn id="50" dur="26">
                                          <p:stCondLst>
                                            <p:cond delay="1808"/>
                                          </p:stCondLst>
                                        </p:cTn>
                                        <p:tgtEl>
                                          <p:spTgt spid="12"/>
                                        </p:tgtEl>
                                      </p:cBhvr>
                                      <p:to x="100000" y="95000"/>
                                    </p:animScale>
                                    <p:animScale>
                                      <p:cBhvr>
                                        <p:cTn id="51" dur="166" decel="50000">
                                          <p:stCondLst>
                                            <p:cond delay="1834"/>
                                          </p:stCondLst>
                                        </p:cTn>
                                        <p:tgtEl>
                                          <p:spTgt spid="12"/>
                                        </p:tgtEl>
                                      </p:cBhvr>
                                      <p:to x="100000" y="100000"/>
                                    </p:animScale>
                                  </p:childTnLst>
                                </p:cTn>
                              </p:par>
                            </p:childTnLst>
                          </p:cTn>
                        </p:par>
                        <p:par>
                          <p:cTn id="52" fill="hold">
                            <p:stCondLst>
                              <p:cond delay="2000"/>
                            </p:stCondLst>
                            <p:childTnLst>
                              <p:par>
                                <p:cTn id="53" presetID="22" presetClass="entr" presetSubtype="8"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childTnLst>
                          </p:cTn>
                        </p:par>
                        <p:par>
                          <p:cTn id="56" fill="hold">
                            <p:stCondLst>
                              <p:cond delay="2500"/>
                            </p:stCondLst>
                            <p:childTnLst>
                              <p:par>
                                <p:cTn id="57" presetID="22" presetClass="entr" presetSubtype="8"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left)">
                                      <p:cBhvr>
                                        <p:cTn id="5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273300" y="4966176"/>
            <a:ext cx="7645400" cy="757130"/>
          </a:xfrm>
          <a:prstGeom prst="rect">
            <a:avLst/>
          </a:prstGeom>
        </p:spPr>
        <p:txBody>
          <a:bodyPr wrap="square">
            <a:spAutoFit/>
          </a:bodyPr>
          <a:lstStyle/>
          <a:p>
            <a:pPr algn="just">
              <a:lnSpc>
                <a:spcPct val="120000"/>
              </a:lnSpc>
            </a:pPr>
            <a:r>
              <a:rPr lang="zh-CN" altLang="en-US"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pic>
        <p:nvPicPr>
          <p:cNvPr id="14" name="图片 13">
            <a:extLst>
              <a:ext uri="{FF2B5EF4-FFF2-40B4-BE49-F238E27FC236}">
                <a16:creationId xmlns:a16="http://schemas.microsoft.com/office/drawing/2014/main" xmlns="" id="{9FCF50DA-57FD-4942-A867-2988EBCBBECD}"/>
              </a:ext>
            </a:extLst>
          </p:cNvPr>
          <p:cNvPicPr>
            <a:picLocks noChangeAspect="1"/>
          </p:cNvPicPr>
          <p:nvPr/>
        </p:nvPicPr>
        <p:blipFill rotWithShape="1">
          <a:blip r:embed="rId4">
            <a:extLst>
              <a:ext uri="{28A0092B-C50C-407E-A947-70E740481C1C}">
                <a14:useLocalDpi xmlns:a14="http://schemas.microsoft.com/office/drawing/2010/main" val="0"/>
              </a:ext>
            </a:extLst>
          </a:blip>
          <a:srcRect l="7769" t="48406" r="42828" b="14541"/>
          <a:stretch/>
        </p:blipFill>
        <p:spPr>
          <a:xfrm>
            <a:off x="3977640" y="2614789"/>
            <a:ext cx="3246120" cy="2434590"/>
          </a:xfrm>
          <a:prstGeom prst="rect">
            <a:avLst/>
          </a:prstGeom>
        </p:spPr>
      </p:pic>
      <p:pic>
        <p:nvPicPr>
          <p:cNvPr id="15" name="图片 14">
            <a:extLst>
              <a:ext uri="{FF2B5EF4-FFF2-40B4-BE49-F238E27FC236}">
                <a16:creationId xmlns:a16="http://schemas.microsoft.com/office/drawing/2014/main" xmlns="" id="{E8F598E2-9779-4B7B-B5F8-0E4F5F2B6088}"/>
              </a:ext>
            </a:extLst>
          </p:cNvPr>
          <p:cNvPicPr>
            <a:picLocks noChangeAspect="1"/>
          </p:cNvPicPr>
          <p:nvPr/>
        </p:nvPicPr>
        <p:blipFill rotWithShape="1">
          <a:blip r:embed="rId4">
            <a:extLst>
              <a:ext uri="{28A0092B-C50C-407E-A947-70E740481C1C}">
                <a14:useLocalDpi xmlns:a14="http://schemas.microsoft.com/office/drawing/2010/main" val="0"/>
              </a:ext>
            </a:extLst>
          </a:blip>
          <a:srcRect l="10293" t="14210" r="44688" b="52523"/>
          <a:stretch/>
        </p:blipFill>
        <p:spPr>
          <a:xfrm>
            <a:off x="845820" y="1457679"/>
            <a:ext cx="3131820" cy="2314221"/>
          </a:xfrm>
          <a:prstGeom prst="rect">
            <a:avLst/>
          </a:prstGeom>
        </p:spPr>
      </p:pic>
      <p:pic>
        <p:nvPicPr>
          <p:cNvPr id="16" name="图片 15">
            <a:extLst>
              <a:ext uri="{FF2B5EF4-FFF2-40B4-BE49-F238E27FC236}">
                <a16:creationId xmlns:a16="http://schemas.microsoft.com/office/drawing/2014/main" xmlns="" id="{431E080F-6D02-4002-9B17-00531ADB6989}"/>
              </a:ext>
            </a:extLst>
          </p:cNvPr>
          <p:cNvPicPr>
            <a:picLocks noChangeAspect="1"/>
          </p:cNvPicPr>
          <p:nvPr/>
        </p:nvPicPr>
        <p:blipFill rotWithShape="1">
          <a:blip r:embed="rId4">
            <a:extLst>
              <a:ext uri="{28A0092B-C50C-407E-A947-70E740481C1C}">
                <a14:useLocalDpi xmlns:a14="http://schemas.microsoft.com/office/drawing/2010/main" val="0"/>
              </a:ext>
            </a:extLst>
          </a:blip>
          <a:srcRect l="52922" t="47342" b="18595"/>
          <a:stretch/>
        </p:blipFill>
        <p:spPr>
          <a:xfrm>
            <a:off x="6962774" y="1372112"/>
            <a:ext cx="3747135" cy="2711256"/>
          </a:xfrm>
          <a:prstGeom prst="rect">
            <a:avLst/>
          </a:prstGeom>
        </p:spPr>
      </p:pic>
      <p:sp>
        <p:nvSpPr>
          <p:cNvPr id="17" name="矩形 16">
            <a:extLst>
              <a:ext uri="{FF2B5EF4-FFF2-40B4-BE49-F238E27FC236}">
                <a16:creationId xmlns:a16="http://schemas.microsoft.com/office/drawing/2014/main" xmlns="" id="{B8E4C08F-DE53-4A2A-ADA4-25A9A2336890}"/>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班级介绍</a:t>
            </a:r>
          </a:p>
        </p:txBody>
      </p:sp>
      <p:pic>
        <p:nvPicPr>
          <p:cNvPr id="18" name="图片 17">
            <a:extLst>
              <a:ext uri="{FF2B5EF4-FFF2-40B4-BE49-F238E27FC236}">
                <a16:creationId xmlns:a16="http://schemas.microsoft.com/office/drawing/2014/main" xmlns="" id="{22925A24-B429-4D13-8058-86D0DA49C4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19" name="图片 18">
            <a:extLst>
              <a:ext uri="{FF2B5EF4-FFF2-40B4-BE49-F238E27FC236}">
                <a16:creationId xmlns:a16="http://schemas.microsoft.com/office/drawing/2014/main" xmlns="" id="{C1B4E3AF-0869-47D7-BE5B-6A3020868EAD}"/>
              </a:ext>
            </a:extLst>
          </p:cNvPr>
          <p:cNvPicPr>
            <a:picLocks noChangeAspect="1"/>
          </p:cNvPicPr>
          <p:nvPr/>
        </p:nvPicPr>
        <p:blipFill rotWithShape="1">
          <a:blip r:embed="rId6">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spTree>
    <p:extLst>
      <p:ext uri="{BB962C8B-B14F-4D97-AF65-F5344CB8AC3E}">
        <p14:creationId xmlns:p14="http://schemas.microsoft.com/office/powerpoint/2010/main" val="5573047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04167E-6 3.7037E-6 L -0.90156 -0.00255 " pathEditMode="relative" rAng="0" ptsTypes="AA">
                                      <p:cBhvr>
                                        <p:cTn id="14" dur="2000" fill="hold"/>
                                        <p:tgtEl>
                                          <p:spTgt spid="18"/>
                                        </p:tgtEl>
                                        <p:attrNameLst>
                                          <p:attrName>ppt_x</p:attrName>
                                          <p:attrName>ppt_y</p:attrName>
                                        </p:attrNameLst>
                                      </p:cBhvr>
                                      <p:rCtr x="-45078" y="-139"/>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1+#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24A030F9-C6F9-4E36-854D-3442BCFE94C6}"/>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班级介绍</a:t>
            </a:r>
          </a:p>
        </p:txBody>
      </p:sp>
      <p:pic>
        <p:nvPicPr>
          <p:cNvPr id="24" name="图片 23">
            <a:extLst>
              <a:ext uri="{FF2B5EF4-FFF2-40B4-BE49-F238E27FC236}">
                <a16:creationId xmlns:a16="http://schemas.microsoft.com/office/drawing/2014/main" xmlns="" id="{519644F0-15E6-4717-971B-30364FF8B9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25" name="图片 24">
            <a:extLst>
              <a:ext uri="{FF2B5EF4-FFF2-40B4-BE49-F238E27FC236}">
                <a16:creationId xmlns:a16="http://schemas.microsoft.com/office/drawing/2014/main" xmlns="" id="{050C7D70-C20B-4A80-97A9-8AAC3DF5BCF6}"/>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27" name="图片 26" descr="图片包含 剪贴画&#10;&#10;已生成高可信度的说明">
            <a:extLst>
              <a:ext uri="{FF2B5EF4-FFF2-40B4-BE49-F238E27FC236}">
                <a16:creationId xmlns:a16="http://schemas.microsoft.com/office/drawing/2014/main" xmlns="" id="{F50D2B3B-84D9-49A8-8E75-23AA542C8C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20724" y="1998560"/>
            <a:ext cx="4448556" cy="33928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9" name="图片 28">
            <a:extLst>
              <a:ext uri="{FF2B5EF4-FFF2-40B4-BE49-F238E27FC236}">
                <a16:creationId xmlns:a16="http://schemas.microsoft.com/office/drawing/2014/main" xmlns="" id="{0FEF0731-B09D-46E6-9CD6-DAC09F22A1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1392" y="1960448"/>
            <a:ext cx="4622828" cy="34310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1443053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1.04167E-6 3.7037E-6 L -0.90156 -0.00255 " pathEditMode="relative" rAng="0" ptsTypes="AA">
                                      <p:cBhvr>
                                        <p:cTn id="14" dur="2000" fill="hold"/>
                                        <p:tgtEl>
                                          <p:spTgt spid="24"/>
                                        </p:tgtEl>
                                        <p:attrNameLst>
                                          <p:attrName>ppt_x</p:attrName>
                                          <p:attrName>ppt_y</p:attrName>
                                        </p:attrNameLst>
                                      </p:cBhvr>
                                      <p:rCtr x="-45078" y="-139"/>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1+#ppt_w/2"/>
                                          </p:val>
                                        </p:tav>
                                        <p:tav tm="100000">
                                          <p:val>
                                            <p:strVal val="#ppt_x"/>
                                          </p:val>
                                        </p:tav>
                                      </p:tavLst>
                                    </p:anim>
                                    <p:anim calcmode="lin" valueType="num">
                                      <p:cBhvr additive="base">
                                        <p:cTn id="20"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arn(inVertical)">
                                      <p:cBhvr>
                                        <p:cTn id="25" dur="500"/>
                                        <p:tgtEl>
                                          <p:spTgt spid="2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6" name="矩形 5"/>
          <p:cNvSpPr/>
          <p:nvPr/>
        </p:nvSpPr>
        <p:spPr>
          <a:xfrm>
            <a:off x="3125398" y="2987471"/>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51603"/>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给家长的建议</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pic>
        <p:nvPicPr>
          <p:cNvPr id="16" name="图片 15">
            <a:extLst>
              <a:ext uri="{FF2B5EF4-FFF2-40B4-BE49-F238E27FC236}">
                <a16:creationId xmlns:a16="http://schemas.microsoft.com/office/drawing/2014/main" xmlns="" id="{E7DFB764-EB5A-47EA-A271-0D9ABF11D7A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34660" y="1570399"/>
            <a:ext cx="1417072" cy="1417072"/>
          </a:xfrm>
          <a:prstGeom prst="rect">
            <a:avLst/>
          </a:prstGeom>
        </p:spPr>
      </p:pic>
    </p:spTree>
    <p:extLst>
      <p:ext uri="{BB962C8B-B14F-4D97-AF65-F5344CB8AC3E}">
        <p14:creationId xmlns:p14="http://schemas.microsoft.com/office/powerpoint/2010/main" val="359057323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1000"/>
                            </p:stCondLst>
                            <p:childTnLst>
                              <p:par>
                                <p:cTn id="73" presetID="42" presetClass="entr" presetSubtype="0"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1000"/>
                                        <p:tgtEl>
                                          <p:spTgt spid="6"/>
                                        </p:tgtEl>
                                      </p:cBhvr>
                                    </p:animEffect>
                                    <p:anim calcmode="lin" valueType="num">
                                      <p:cBhvr>
                                        <p:cTn id="76" dur="1000" fill="hold"/>
                                        <p:tgtEl>
                                          <p:spTgt spid="6"/>
                                        </p:tgtEl>
                                        <p:attrNameLst>
                                          <p:attrName>ppt_x</p:attrName>
                                        </p:attrNameLst>
                                      </p:cBhvr>
                                      <p:tavLst>
                                        <p:tav tm="0">
                                          <p:val>
                                            <p:strVal val="#ppt_x"/>
                                          </p:val>
                                        </p:tav>
                                        <p:tav tm="100000">
                                          <p:val>
                                            <p:strVal val="#ppt_x"/>
                                          </p:val>
                                        </p:tav>
                                      </p:tavLst>
                                    </p:anim>
                                    <p:anim calcmode="lin" valueType="num">
                                      <p:cBhvr>
                                        <p:cTn id="7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278258" y="2252411"/>
            <a:ext cx="3074019" cy="1491370"/>
            <a:chOff x="7950844" y="2822232"/>
            <a:chExt cx="3074019" cy="1491370"/>
          </a:xfrm>
        </p:grpSpPr>
        <p:sp>
          <p:nvSpPr>
            <p:cNvPr id="5" name="矩形 4"/>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6" name="矩形 5"/>
            <p:cNvSpPr/>
            <p:nvPr/>
          </p:nvSpPr>
          <p:spPr>
            <a:xfrm>
              <a:off x="8782889"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7" name="组合 6"/>
          <p:cNvGrpSpPr/>
          <p:nvPr/>
        </p:nvGrpSpPr>
        <p:grpSpPr>
          <a:xfrm>
            <a:off x="7801610" y="2252411"/>
            <a:ext cx="3021955" cy="1491370"/>
            <a:chOff x="7950844" y="2822232"/>
            <a:chExt cx="3021955" cy="1491370"/>
          </a:xfrm>
        </p:grpSpPr>
        <p:sp>
          <p:nvSpPr>
            <p:cNvPr id="8" name="矩形 7"/>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9" name="矩形 8"/>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10" name="组合 9"/>
          <p:cNvGrpSpPr/>
          <p:nvPr/>
        </p:nvGrpSpPr>
        <p:grpSpPr>
          <a:xfrm>
            <a:off x="1278258" y="4195511"/>
            <a:ext cx="3074019" cy="1491370"/>
            <a:chOff x="7950844" y="2822232"/>
            <a:chExt cx="3074019" cy="1491370"/>
          </a:xfrm>
        </p:grpSpPr>
        <p:sp>
          <p:nvSpPr>
            <p:cNvPr id="11" name="矩形 10"/>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12" name="矩形 11"/>
            <p:cNvSpPr/>
            <p:nvPr/>
          </p:nvSpPr>
          <p:spPr>
            <a:xfrm>
              <a:off x="8782889"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13" name="组合 12"/>
          <p:cNvGrpSpPr/>
          <p:nvPr/>
        </p:nvGrpSpPr>
        <p:grpSpPr>
          <a:xfrm>
            <a:off x="7801610" y="4195511"/>
            <a:ext cx="3021955" cy="1491370"/>
            <a:chOff x="7950844" y="2822232"/>
            <a:chExt cx="3021955" cy="1491370"/>
          </a:xfrm>
        </p:grpSpPr>
        <p:sp>
          <p:nvSpPr>
            <p:cNvPr id="14" name="矩形 13"/>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15" name="矩形 14"/>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sp>
        <p:nvSpPr>
          <p:cNvPr id="17" name="矩形 16">
            <a:extLst>
              <a:ext uri="{FF2B5EF4-FFF2-40B4-BE49-F238E27FC236}">
                <a16:creationId xmlns:a16="http://schemas.microsoft.com/office/drawing/2014/main" xmlns="" id="{C465D70C-0A8C-4B26-8E93-2105952B01E7}"/>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给家长的建议</a:t>
            </a:r>
          </a:p>
        </p:txBody>
      </p:sp>
      <p:pic>
        <p:nvPicPr>
          <p:cNvPr id="18" name="图片 17">
            <a:extLst>
              <a:ext uri="{FF2B5EF4-FFF2-40B4-BE49-F238E27FC236}">
                <a16:creationId xmlns:a16="http://schemas.microsoft.com/office/drawing/2014/main" xmlns="" id="{8AF0B6D6-CF57-40F7-A80C-0C04628C0F1B}"/>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19" name="图片 18" descr="图片包含 物体&#10;&#10;已生成高可信度的说明">
            <a:extLst>
              <a:ext uri="{FF2B5EF4-FFF2-40B4-BE49-F238E27FC236}">
                <a16:creationId xmlns:a16="http://schemas.microsoft.com/office/drawing/2014/main" xmlns="" id="{82043132-CA99-4980-A34D-FC381304BA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3856" y="1738128"/>
            <a:ext cx="4614111" cy="3948753"/>
          </a:xfrm>
          <a:prstGeom prst="rect">
            <a:avLst/>
          </a:prstGeom>
        </p:spPr>
      </p:pic>
      <p:pic>
        <p:nvPicPr>
          <p:cNvPr id="20" name="图片 19">
            <a:extLst>
              <a:ext uri="{FF2B5EF4-FFF2-40B4-BE49-F238E27FC236}">
                <a16:creationId xmlns:a16="http://schemas.microsoft.com/office/drawing/2014/main" xmlns="" id="{4820E89E-122B-4FC6-BC7A-DC4E131B828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21" name="图片 20">
            <a:extLst>
              <a:ext uri="{FF2B5EF4-FFF2-40B4-BE49-F238E27FC236}">
                <a16:creationId xmlns:a16="http://schemas.microsoft.com/office/drawing/2014/main" xmlns="" id="{B6C55A63-64C0-4F1D-9967-4B1CC5D6E699}"/>
              </a:ext>
            </a:extLst>
          </p:cNvPr>
          <p:cNvPicPr>
            <a:picLocks noChangeAspect="1"/>
          </p:cNvPicPr>
          <p:nvPr/>
        </p:nvPicPr>
        <p:blipFill rotWithShape="1">
          <a:blip r:embed="rId7">
            <a:extLst>
              <a:ext uri="{28A0092B-C50C-407E-A947-70E740481C1C}">
                <a14:useLocalDpi xmlns:a14="http://schemas.microsoft.com/office/drawing/2010/main" val="0"/>
              </a:ext>
            </a:extLst>
          </a:blip>
          <a:srcRect l="18415" t="20924" r="34315" b="19278"/>
          <a:stretch/>
        </p:blipFill>
        <p:spPr>
          <a:xfrm>
            <a:off x="9894215" y="-568223"/>
            <a:ext cx="2668552" cy="3591992"/>
          </a:xfrm>
          <a:prstGeom prst="rect">
            <a:avLst/>
          </a:prstGeom>
        </p:spPr>
      </p:pic>
    </p:spTree>
    <p:extLst>
      <p:ext uri="{BB962C8B-B14F-4D97-AF65-F5344CB8AC3E}">
        <p14:creationId xmlns:p14="http://schemas.microsoft.com/office/powerpoint/2010/main" val="11124780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nodeType="clickEffect">
                                  <p:stCondLst>
                                    <p:cond delay="0"/>
                                  </p:stCondLst>
                                  <p:childTnLst>
                                    <p:animMotion origin="layout" path="M 1.04167E-6 3.7037E-6 L -0.90156 -0.00255 " pathEditMode="relative" rAng="0" ptsTypes="AA">
                                      <p:cBhvr>
                                        <p:cTn id="20" dur="2000" fill="hold"/>
                                        <p:tgtEl>
                                          <p:spTgt spid="20"/>
                                        </p:tgtEl>
                                        <p:attrNameLst>
                                          <p:attrName>ppt_x</p:attrName>
                                          <p:attrName>ppt_y</p:attrName>
                                        </p:attrNameLst>
                                      </p:cBhvr>
                                      <p:rCtr x="-45078" y="-139"/>
                                    </p:animMotion>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2" presetClass="entr" presetSubtype="2"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2"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 presetClass="entr" presetSubtype="2"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1+#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795992" y="2248836"/>
            <a:ext cx="2591477" cy="1170505"/>
            <a:chOff x="7950844" y="2944424"/>
            <a:chExt cx="2591477" cy="1170505"/>
          </a:xfrm>
        </p:grpSpPr>
        <p:sp>
          <p:nvSpPr>
            <p:cNvPr id="5" name="矩形 4"/>
            <p:cNvSpPr/>
            <p:nvPr/>
          </p:nvSpPr>
          <p:spPr>
            <a:xfrm>
              <a:off x="7950845" y="3431665"/>
              <a:ext cx="25914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6" name="矩形 5"/>
            <p:cNvSpPr/>
            <p:nvPr/>
          </p:nvSpPr>
          <p:spPr>
            <a:xfrm>
              <a:off x="7950844" y="2944424"/>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心理分析</a:t>
              </a:r>
            </a:p>
          </p:txBody>
        </p:sp>
      </p:grpSp>
      <p:grpSp>
        <p:nvGrpSpPr>
          <p:cNvPr id="7" name="组合 6"/>
          <p:cNvGrpSpPr/>
          <p:nvPr/>
        </p:nvGrpSpPr>
        <p:grpSpPr>
          <a:xfrm>
            <a:off x="1929531" y="4243589"/>
            <a:ext cx="2591477" cy="1170505"/>
            <a:chOff x="7950844" y="2944424"/>
            <a:chExt cx="2591477" cy="1170505"/>
          </a:xfrm>
        </p:grpSpPr>
        <p:sp>
          <p:nvSpPr>
            <p:cNvPr id="8" name="矩形 7"/>
            <p:cNvSpPr/>
            <p:nvPr/>
          </p:nvSpPr>
          <p:spPr>
            <a:xfrm>
              <a:off x="7950845" y="3431665"/>
              <a:ext cx="25914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9" name="矩形 8"/>
            <p:cNvSpPr/>
            <p:nvPr/>
          </p:nvSpPr>
          <p:spPr>
            <a:xfrm>
              <a:off x="7950844" y="2944424"/>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本班特点</a:t>
              </a:r>
            </a:p>
          </p:txBody>
        </p:sp>
      </p:grpSp>
      <p:grpSp>
        <p:nvGrpSpPr>
          <p:cNvPr id="10" name="组合 9"/>
          <p:cNvGrpSpPr/>
          <p:nvPr/>
        </p:nvGrpSpPr>
        <p:grpSpPr>
          <a:xfrm>
            <a:off x="6539188" y="1787091"/>
            <a:ext cx="2591476" cy="1170505"/>
            <a:chOff x="7950845" y="2944424"/>
            <a:chExt cx="2591476" cy="1170505"/>
          </a:xfrm>
        </p:grpSpPr>
        <p:sp>
          <p:nvSpPr>
            <p:cNvPr id="11" name="矩形 10"/>
            <p:cNvSpPr/>
            <p:nvPr/>
          </p:nvSpPr>
          <p:spPr>
            <a:xfrm>
              <a:off x="7950845" y="3431665"/>
              <a:ext cx="2591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12" name="矩形 11"/>
            <p:cNvSpPr/>
            <p:nvPr/>
          </p:nvSpPr>
          <p:spPr>
            <a:xfrm>
              <a:off x="8300347" y="2944424"/>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成长情况</a:t>
              </a:r>
            </a:p>
          </p:txBody>
        </p:sp>
      </p:grpSp>
      <p:grpSp>
        <p:nvGrpSpPr>
          <p:cNvPr id="13" name="组合 12"/>
          <p:cNvGrpSpPr/>
          <p:nvPr/>
        </p:nvGrpSpPr>
        <p:grpSpPr>
          <a:xfrm>
            <a:off x="6587409" y="4327423"/>
            <a:ext cx="2438056" cy="1101209"/>
            <a:chOff x="7950845" y="2944424"/>
            <a:chExt cx="2591476" cy="1170505"/>
          </a:xfrm>
        </p:grpSpPr>
        <p:sp>
          <p:nvSpPr>
            <p:cNvPr id="14" name="矩形 13"/>
            <p:cNvSpPr/>
            <p:nvPr/>
          </p:nvSpPr>
          <p:spPr>
            <a:xfrm>
              <a:off x="7950845" y="3431665"/>
              <a:ext cx="2591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a:t>
              </a:r>
            </a:p>
          </p:txBody>
        </p:sp>
        <p:sp>
          <p:nvSpPr>
            <p:cNvPr id="15" name="矩形 14"/>
            <p:cNvSpPr/>
            <p:nvPr/>
          </p:nvSpPr>
          <p:spPr>
            <a:xfrm>
              <a:off x="8300347" y="2944424"/>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latin typeface="汉仪乐喵体W" panose="00020600040101010101" pitchFamily="18" charset="-122"/>
                  <a:ea typeface="汉仪乐喵体W" panose="00020600040101010101" pitchFamily="18" charset="-122"/>
                </a:rPr>
                <a:t>问题不足</a:t>
              </a:r>
            </a:p>
          </p:txBody>
        </p:sp>
      </p:grpSp>
      <p:sp>
        <p:nvSpPr>
          <p:cNvPr id="17" name="矩形 16">
            <a:extLst>
              <a:ext uri="{FF2B5EF4-FFF2-40B4-BE49-F238E27FC236}">
                <a16:creationId xmlns:a16="http://schemas.microsoft.com/office/drawing/2014/main" xmlns="" id="{0454BA7C-F725-4AFE-A315-EDCD6E0D032C}"/>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给家长的建议</a:t>
            </a:r>
          </a:p>
        </p:txBody>
      </p:sp>
      <p:pic>
        <p:nvPicPr>
          <p:cNvPr id="18" name="图片 17">
            <a:extLst>
              <a:ext uri="{FF2B5EF4-FFF2-40B4-BE49-F238E27FC236}">
                <a16:creationId xmlns:a16="http://schemas.microsoft.com/office/drawing/2014/main" xmlns="" id="{2ACEC141-EF66-469D-A164-6E8FB5E9D0A8}"/>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19" name="图片 18">
            <a:extLst>
              <a:ext uri="{FF2B5EF4-FFF2-40B4-BE49-F238E27FC236}">
                <a16:creationId xmlns:a16="http://schemas.microsoft.com/office/drawing/2014/main" xmlns="" id="{BB267507-DA96-48F1-A67A-5F1485F34BC3}"/>
              </a:ext>
            </a:extLst>
          </p:cNvPr>
          <p:cNvPicPr>
            <a:picLocks noChangeAspect="1"/>
          </p:cNvPicPr>
          <p:nvPr/>
        </p:nvPicPr>
        <p:blipFill rotWithShape="1">
          <a:blip r:embed="rId5">
            <a:extLst>
              <a:ext uri="{28A0092B-C50C-407E-A947-70E740481C1C}">
                <a14:useLocalDpi xmlns:a14="http://schemas.microsoft.com/office/drawing/2010/main" val="0"/>
              </a:ext>
            </a:extLst>
          </a:blip>
          <a:srcRect l="18415" t="20924" r="34315" b="19278"/>
          <a:stretch/>
        </p:blipFill>
        <p:spPr>
          <a:xfrm>
            <a:off x="9484202" y="260650"/>
            <a:ext cx="3543157" cy="4769250"/>
          </a:xfrm>
          <a:prstGeom prst="rect">
            <a:avLst/>
          </a:prstGeom>
        </p:spPr>
      </p:pic>
      <p:pic>
        <p:nvPicPr>
          <p:cNvPr id="20" name="图片 19">
            <a:extLst>
              <a:ext uri="{FF2B5EF4-FFF2-40B4-BE49-F238E27FC236}">
                <a16:creationId xmlns:a16="http://schemas.microsoft.com/office/drawing/2014/main" xmlns="" id="{51C3D587-4008-4FA5-9270-8465B5A5AAB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21" name="图片 20">
            <a:extLst>
              <a:ext uri="{FF2B5EF4-FFF2-40B4-BE49-F238E27FC236}">
                <a16:creationId xmlns:a16="http://schemas.microsoft.com/office/drawing/2014/main" xmlns="" id="{7B948477-0F6D-4248-AEC6-D6D30211D75E}"/>
              </a:ext>
            </a:extLst>
          </p:cNvPr>
          <p:cNvPicPr>
            <a:picLocks noChangeAspect="1"/>
          </p:cNvPicPr>
          <p:nvPr/>
        </p:nvPicPr>
        <p:blipFill rotWithShape="1">
          <a:blip r:embed="rId7">
            <a:extLst>
              <a:ext uri="{28A0092B-C50C-407E-A947-70E740481C1C}">
                <a14:useLocalDpi xmlns:a14="http://schemas.microsoft.com/office/drawing/2010/main" val="0"/>
              </a:ext>
            </a:extLst>
          </a:blip>
          <a:srcRect t="49714" r="55032" b="18167"/>
          <a:stretch/>
        </p:blipFill>
        <p:spPr>
          <a:xfrm>
            <a:off x="1368922" y="1389442"/>
            <a:ext cx="3445617" cy="2852637"/>
          </a:xfrm>
          <a:prstGeom prst="rect">
            <a:avLst/>
          </a:prstGeom>
        </p:spPr>
      </p:pic>
      <p:pic>
        <p:nvPicPr>
          <p:cNvPr id="23" name="图片 22">
            <a:extLst>
              <a:ext uri="{FF2B5EF4-FFF2-40B4-BE49-F238E27FC236}">
                <a16:creationId xmlns:a16="http://schemas.microsoft.com/office/drawing/2014/main" xmlns="" id="{F847182C-1166-4CD1-B59F-38C95A5470BE}"/>
              </a:ext>
            </a:extLst>
          </p:cNvPr>
          <p:cNvPicPr>
            <a:picLocks noChangeAspect="1"/>
          </p:cNvPicPr>
          <p:nvPr/>
        </p:nvPicPr>
        <p:blipFill rotWithShape="1">
          <a:blip r:embed="rId7">
            <a:extLst>
              <a:ext uri="{28A0092B-C50C-407E-A947-70E740481C1C}">
                <a14:useLocalDpi xmlns:a14="http://schemas.microsoft.com/office/drawing/2010/main" val="0"/>
              </a:ext>
            </a:extLst>
          </a:blip>
          <a:srcRect l="45440" t="50720" b="19500"/>
          <a:stretch/>
        </p:blipFill>
        <p:spPr>
          <a:xfrm>
            <a:off x="6144359" y="1328104"/>
            <a:ext cx="3728565" cy="2326001"/>
          </a:xfrm>
          <a:prstGeom prst="rect">
            <a:avLst/>
          </a:prstGeom>
        </p:spPr>
      </p:pic>
      <p:pic>
        <p:nvPicPr>
          <p:cNvPr id="24" name="图片 23">
            <a:extLst>
              <a:ext uri="{FF2B5EF4-FFF2-40B4-BE49-F238E27FC236}">
                <a16:creationId xmlns:a16="http://schemas.microsoft.com/office/drawing/2014/main" xmlns="" id="{76DE4F07-AD9B-455A-8822-1B612B395E46}"/>
              </a:ext>
            </a:extLst>
          </p:cNvPr>
          <p:cNvPicPr>
            <a:picLocks noChangeAspect="1"/>
          </p:cNvPicPr>
          <p:nvPr/>
        </p:nvPicPr>
        <p:blipFill rotWithShape="1">
          <a:blip r:embed="rId7">
            <a:extLst>
              <a:ext uri="{28A0092B-C50C-407E-A947-70E740481C1C}">
                <a14:useLocalDpi xmlns:a14="http://schemas.microsoft.com/office/drawing/2010/main" val="0"/>
              </a:ext>
            </a:extLst>
          </a:blip>
          <a:srcRect l="45440" t="50720" b="19500"/>
          <a:stretch/>
        </p:blipFill>
        <p:spPr>
          <a:xfrm>
            <a:off x="1199763" y="3872757"/>
            <a:ext cx="3728565" cy="2092943"/>
          </a:xfrm>
          <a:prstGeom prst="rect">
            <a:avLst/>
          </a:prstGeom>
        </p:spPr>
      </p:pic>
      <p:pic>
        <p:nvPicPr>
          <p:cNvPr id="25" name="图片 24">
            <a:extLst>
              <a:ext uri="{FF2B5EF4-FFF2-40B4-BE49-F238E27FC236}">
                <a16:creationId xmlns:a16="http://schemas.microsoft.com/office/drawing/2014/main" xmlns="" id="{06D406EE-6144-4022-B55A-6117D39B01F6}"/>
              </a:ext>
            </a:extLst>
          </p:cNvPr>
          <p:cNvPicPr>
            <a:picLocks noChangeAspect="1"/>
          </p:cNvPicPr>
          <p:nvPr/>
        </p:nvPicPr>
        <p:blipFill rotWithShape="1">
          <a:blip r:embed="rId7">
            <a:extLst>
              <a:ext uri="{28A0092B-C50C-407E-A947-70E740481C1C}">
                <a14:useLocalDpi xmlns:a14="http://schemas.microsoft.com/office/drawing/2010/main" val="0"/>
              </a:ext>
            </a:extLst>
          </a:blip>
          <a:srcRect t="49714" r="55032" b="18167"/>
          <a:stretch/>
        </p:blipFill>
        <p:spPr>
          <a:xfrm>
            <a:off x="6407806" y="3585943"/>
            <a:ext cx="3241630" cy="2683756"/>
          </a:xfrm>
          <a:prstGeom prst="rect">
            <a:avLst/>
          </a:prstGeom>
        </p:spPr>
      </p:pic>
      <p:pic>
        <p:nvPicPr>
          <p:cNvPr id="27" name="图片 26">
            <a:extLst>
              <a:ext uri="{FF2B5EF4-FFF2-40B4-BE49-F238E27FC236}">
                <a16:creationId xmlns:a16="http://schemas.microsoft.com/office/drawing/2014/main" xmlns="" id="{F217A346-8BDC-469F-8D7F-98B9FE905FA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88474" y="2622738"/>
            <a:ext cx="1969754" cy="2208512"/>
          </a:xfrm>
          <a:prstGeom prst="rect">
            <a:avLst/>
          </a:prstGeom>
        </p:spPr>
      </p:pic>
    </p:spTree>
    <p:extLst>
      <p:ext uri="{BB962C8B-B14F-4D97-AF65-F5344CB8AC3E}">
        <p14:creationId xmlns:p14="http://schemas.microsoft.com/office/powerpoint/2010/main" val="15535614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1.04167E-6 3.7037E-6 L -0.90156 -0.00255 " pathEditMode="relative" rAng="0" ptsTypes="AA">
                                      <p:cBhvr>
                                        <p:cTn id="27" dur="2000" fill="hold"/>
                                        <p:tgtEl>
                                          <p:spTgt spid="20"/>
                                        </p:tgtEl>
                                        <p:attrNameLst>
                                          <p:attrName>ppt_x</p:attrName>
                                          <p:attrName>ppt_y</p:attrName>
                                        </p:attrNameLst>
                                      </p:cBhvr>
                                      <p:rCtr x="-45078" y="-139"/>
                                    </p:animMotion>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ppt_x"/>
                                          </p:val>
                                        </p:tav>
                                        <p:tav tm="100000">
                                          <p:val>
                                            <p:strVal val="#ppt_x"/>
                                          </p:val>
                                        </p:tav>
                                      </p:tavLst>
                                    </p:anim>
                                    <p:anim calcmode="lin" valueType="num">
                                      <p:cBhvr additive="base">
                                        <p:cTn id="3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ppt_w</p:attrName>
                                        </p:attrNameLst>
                                      </p:cBhvr>
                                      <p:tavLst>
                                        <p:tav tm="0">
                                          <p:val>
                                            <p:fltVal val="0"/>
                                          </p:val>
                                        </p:tav>
                                        <p:tav tm="100000">
                                          <p:val>
                                            <p:strVal val="#ppt_w"/>
                                          </p:val>
                                        </p:tav>
                                      </p:tavLst>
                                    </p:anim>
                                    <p:anim calcmode="lin" valueType="num">
                                      <p:cBhvr>
                                        <p:cTn id="69" dur="500" fill="hold"/>
                                        <p:tgtEl>
                                          <p:spTgt spid="7"/>
                                        </p:tgtEl>
                                        <p:attrNameLst>
                                          <p:attrName>ppt_h</p:attrName>
                                        </p:attrNameLst>
                                      </p:cBhvr>
                                      <p:tavLst>
                                        <p:tav tm="0">
                                          <p:val>
                                            <p:fltVal val="0"/>
                                          </p:val>
                                        </p:tav>
                                        <p:tav tm="100000">
                                          <p:val>
                                            <p:strVal val="#ppt_h"/>
                                          </p:val>
                                        </p:tav>
                                      </p:tavLst>
                                    </p:anim>
                                    <p:animEffect transition="in" filter="fade">
                                      <p:cBhvr>
                                        <p:cTn id="70" dur="500"/>
                                        <p:tgtEl>
                                          <p:spTgt spid="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p:cTn id="74" dur="500" fill="hold"/>
                                        <p:tgtEl>
                                          <p:spTgt spid="10"/>
                                        </p:tgtEl>
                                        <p:attrNameLst>
                                          <p:attrName>ppt_w</p:attrName>
                                        </p:attrNameLst>
                                      </p:cBhvr>
                                      <p:tavLst>
                                        <p:tav tm="0">
                                          <p:val>
                                            <p:fltVal val="0"/>
                                          </p:val>
                                        </p:tav>
                                        <p:tav tm="100000">
                                          <p:val>
                                            <p:strVal val="#ppt_w"/>
                                          </p:val>
                                        </p:tav>
                                      </p:tavLst>
                                    </p:anim>
                                    <p:anim calcmode="lin" valueType="num">
                                      <p:cBhvr>
                                        <p:cTn id="75" dur="500" fill="hold"/>
                                        <p:tgtEl>
                                          <p:spTgt spid="10"/>
                                        </p:tgtEl>
                                        <p:attrNameLst>
                                          <p:attrName>ppt_h</p:attrName>
                                        </p:attrNameLst>
                                      </p:cBhvr>
                                      <p:tavLst>
                                        <p:tav tm="0">
                                          <p:val>
                                            <p:fltVal val="0"/>
                                          </p:val>
                                        </p:tav>
                                        <p:tav tm="100000">
                                          <p:val>
                                            <p:strVal val="#ppt_h"/>
                                          </p:val>
                                        </p:tav>
                                      </p:tavLst>
                                    </p:anim>
                                    <p:animEffect transition="in" filter="fade">
                                      <p:cBhvr>
                                        <p:cTn id="76" dur="500"/>
                                        <p:tgtEl>
                                          <p:spTgt spid="10"/>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6" name="矩形 5"/>
          <p:cNvSpPr/>
          <p:nvPr/>
        </p:nvSpPr>
        <p:spPr>
          <a:xfrm>
            <a:off x="3125398" y="2987471"/>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51603"/>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新学期的安排</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pic>
        <p:nvPicPr>
          <p:cNvPr id="16" name="图片 15">
            <a:extLst>
              <a:ext uri="{FF2B5EF4-FFF2-40B4-BE49-F238E27FC236}">
                <a16:creationId xmlns:a16="http://schemas.microsoft.com/office/drawing/2014/main" xmlns="" id="{E7DFB764-EB5A-47EA-A271-0D9ABF11D7A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34660" y="1570399"/>
            <a:ext cx="1417072" cy="1417072"/>
          </a:xfrm>
          <a:prstGeom prst="rect">
            <a:avLst/>
          </a:prstGeom>
        </p:spPr>
      </p:pic>
    </p:spTree>
    <p:extLst>
      <p:ext uri="{BB962C8B-B14F-4D97-AF65-F5344CB8AC3E}">
        <p14:creationId xmlns:p14="http://schemas.microsoft.com/office/powerpoint/2010/main" val="122637409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down)">
                                      <p:cBhvr>
                                        <p:cTn id="76" dur="580">
                                          <p:stCondLst>
                                            <p:cond delay="0"/>
                                          </p:stCondLst>
                                        </p:cTn>
                                        <p:tgtEl>
                                          <p:spTgt spid="16"/>
                                        </p:tgtEl>
                                      </p:cBhvr>
                                    </p:animEffect>
                                    <p:anim calcmode="lin" valueType="num">
                                      <p:cBhvr>
                                        <p:cTn id="7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2" dur="26">
                                          <p:stCondLst>
                                            <p:cond delay="650"/>
                                          </p:stCondLst>
                                        </p:cTn>
                                        <p:tgtEl>
                                          <p:spTgt spid="16"/>
                                        </p:tgtEl>
                                      </p:cBhvr>
                                      <p:to x="100000" y="60000"/>
                                    </p:animScale>
                                    <p:animScale>
                                      <p:cBhvr>
                                        <p:cTn id="83" dur="166" decel="50000">
                                          <p:stCondLst>
                                            <p:cond delay="676"/>
                                          </p:stCondLst>
                                        </p:cTn>
                                        <p:tgtEl>
                                          <p:spTgt spid="16"/>
                                        </p:tgtEl>
                                      </p:cBhvr>
                                      <p:to x="100000" y="100000"/>
                                    </p:animScale>
                                    <p:animScale>
                                      <p:cBhvr>
                                        <p:cTn id="84" dur="26">
                                          <p:stCondLst>
                                            <p:cond delay="1312"/>
                                          </p:stCondLst>
                                        </p:cTn>
                                        <p:tgtEl>
                                          <p:spTgt spid="16"/>
                                        </p:tgtEl>
                                      </p:cBhvr>
                                      <p:to x="100000" y="80000"/>
                                    </p:animScale>
                                    <p:animScale>
                                      <p:cBhvr>
                                        <p:cTn id="85" dur="166" decel="50000">
                                          <p:stCondLst>
                                            <p:cond delay="1338"/>
                                          </p:stCondLst>
                                        </p:cTn>
                                        <p:tgtEl>
                                          <p:spTgt spid="16"/>
                                        </p:tgtEl>
                                      </p:cBhvr>
                                      <p:to x="100000" y="100000"/>
                                    </p:animScale>
                                    <p:animScale>
                                      <p:cBhvr>
                                        <p:cTn id="86" dur="26">
                                          <p:stCondLst>
                                            <p:cond delay="1642"/>
                                          </p:stCondLst>
                                        </p:cTn>
                                        <p:tgtEl>
                                          <p:spTgt spid="16"/>
                                        </p:tgtEl>
                                      </p:cBhvr>
                                      <p:to x="100000" y="90000"/>
                                    </p:animScale>
                                    <p:animScale>
                                      <p:cBhvr>
                                        <p:cTn id="87" dur="166" decel="50000">
                                          <p:stCondLst>
                                            <p:cond delay="1668"/>
                                          </p:stCondLst>
                                        </p:cTn>
                                        <p:tgtEl>
                                          <p:spTgt spid="16"/>
                                        </p:tgtEl>
                                      </p:cBhvr>
                                      <p:to x="100000" y="100000"/>
                                    </p:animScale>
                                    <p:animScale>
                                      <p:cBhvr>
                                        <p:cTn id="88" dur="26">
                                          <p:stCondLst>
                                            <p:cond delay="1808"/>
                                          </p:stCondLst>
                                        </p:cTn>
                                        <p:tgtEl>
                                          <p:spTgt spid="16"/>
                                        </p:tgtEl>
                                      </p:cBhvr>
                                      <p:to x="100000" y="95000"/>
                                    </p:animScale>
                                    <p:animScale>
                                      <p:cBhvr>
                                        <p:cTn id="89" dur="166" decel="50000">
                                          <p:stCondLst>
                                            <p:cond delay="1834"/>
                                          </p:stCondLst>
                                        </p:cTn>
                                        <p:tgtEl>
                                          <p:spTgt spid="16"/>
                                        </p:tgtEl>
                                      </p:cBhvr>
                                      <p:to x="100000" y="100000"/>
                                    </p:animScale>
                                  </p:childTnLst>
                                </p:cTn>
                              </p:par>
                            </p:childTnLst>
                          </p:cTn>
                        </p:par>
                        <p:par>
                          <p:cTn id="90" fill="hold">
                            <p:stCondLst>
                              <p:cond delay="2000"/>
                            </p:stCondLst>
                            <p:childTnLst>
                              <p:par>
                                <p:cTn id="91" presetID="42" presetClass="entr" presetSubtype="0" fill="hold" grpId="0"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1000"/>
                                        <p:tgtEl>
                                          <p:spTgt spid="6"/>
                                        </p:tgtEl>
                                      </p:cBhvr>
                                    </p:animEffect>
                                    <p:anim calcmode="lin" valueType="num">
                                      <p:cBhvr>
                                        <p:cTn id="94" dur="1000" fill="hold"/>
                                        <p:tgtEl>
                                          <p:spTgt spid="6"/>
                                        </p:tgtEl>
                                        <p:attrNameLst>
                                          <p:attrName>ppt_x</p:attrName>
                                        </p:attrNameLst>
                                      </p:cBhvr>
                                      <p:tavLst>
                                        <p:tav tm="0">
                                          <p:val>
                                            <p:strVal val="#ppt_x"/>
                                          </p:val>
                                        </p:tav>
                                        <p:tav tm="100000">
                                          <p:val>
                                            <p:strVal val="#ppt_x"/>
                                          </p:val>
                                        </p:tav>
                                      </p:tavLst>
                                    </p:anim>
                                    <p:anim calcmode="lin" valueType="num">
                                      <p:cBhvr>
                                        <p:cTn id="9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xmlns="" id="{8F38AA5D-A87F-41EC-B439-A52C261FF6D9}"/>
              </a:ext>
            </a:extLst>
          </p:cNvPr>
          <p:cNvSpPr/>
          <p:nvPr/>
        </p:nvSpPr>
        <p:spPr>
          <a:xfrm>
            <a:off x="528322" y="569261"/>
            <a:ext cx="4306567"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新学期的安排</a:t>
            </a:r>
          </a:p>
        </p:txBody>
      </p:sp>
      <p:pic>
        <p:nvPicPr>
          <p:cNvPr id="21" name="图片 20">
            <a:extLst>
              <a:ext uri="{FF2B5EF4-FFF2-40B4-BE49-F238E27FC236}">
                <a16:creationId xmlns:a16="http://schemas.microsoft.com/office/drawing/2014/main" xmlns="" id="{399A0EF4-07FA-4E0B-8E2C-3F95A0A8DF9C}"/>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4" name="图片 3">
            <a:extLst>
              <a:ext uri="{FF2B5EF4-FFF2-40B4-BE49-F238E27FC236}">
                <a16:creationId xmlns:a16="http://schemas.microsoft.com/office/drawing/2014/main" xmlns="" id="{FBECF969-C185-4AD0-8617-72885E251F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1185" y="2169558"/>
            <a:ext cx="3450051" cy="3486624"/>
          </a:xfrm>
          <a:prstGeom prst="rect">
            <a:avLst/>
          </a:prstGeom>
        </p:spPr>
      </p:pic>
      <p:pic>
        <p:nvPicPr>
          <p:cNvPr id="25" name="图片 24">
            <a:extLst>
              <a:ext uri="{FF2B5EF4-FFF2-40B4-BE49-F238E27FC236}">
                <a16:creationId xmlns:a16="http://schemas.microsoft.com/office/drawing/2014/main" xmlns="" id="{F4214F0E-796C-45F5-A6D1-CECDE8D568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8744" y="2169558"/>
            <a:ext cx="3450051" cy="3486624"/>
          </a:xfrm>
          <a:prstGeom prst="rect">
            <a:avLst/>
          </a:prstGeom>
        </p:spPr>
      </p:pic>
      <p:grpSp>
        <p:nvGrpSpPr>
          <p:cNvPr id="26" name="组合 25">
            <a:extLst>
              <a:ext uri="{FF2B5EF4-FFF2-40B4-BE49-F238E27FC236}">
                <a16:creationId xmlns:a16="http://schemas.microsoft.com/office/drawing/2014/main" xmlns="" id="{9BC0DFBE-2FAC-4C20-89CB-B92ACEC5244B}"/>
              </a:ext>
            </a:extLst>
          </p:cNvPr>
          <p:cNvGrpSpPr/>
          <p:nvPr/>
        </p:nvGrpSpPr>
        <p:grpSpPr>
          <a:xfrm>
            <a:off x="5975232" y="3234095"/>
            <a:ext cx="3021955" cy="1491370"/>
            <a:chOff x="7950844" y="2822232"/>
            <a:chExt cx="3021955" cy="1491370"/>
          </a:xfrm>
        </p:grpSpPr>
        <p:sp>
          <p:nvSpPr>
            <p:cNvPr id="27" name="矩形 26">
              <a:extLst>
                <a:ext uri="{FF2B5EF4-FFF2-40B4-BE49-F238E27FC236}">
                  <a16:creationId xmlns:a16="http://schemas.microsoft.com/office/drawing/2014/main" xmlns="" id="{CF9A3BF2-EF20-435A-81F3-48FC1BAA51CD}"/>
                </a:ext>
              </a:extLst>
            </p:cNvPr>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28" name="矩形 27">
              <a:extLst>
                <a:ext uri="{FF2B5EF4-FFF2-40B4-BE49-F238E27FC236}">
                  <a16:creationId xmlns:a16="http://schemas.microsoft.com/office/drawing/2014/main" xmlns="" id="{3885173C-A640-4C62-BCB2-CB8BBDF496E4}"/>
                </a:ext>
              </a:extLst>
            </p:cNvPr>
            <p:cNvSpPr/>
            <p:nvPr/>
          </p:nvSpPr>
          <p:spPr>
            <a:xfrm>
              <a:off x="8340834" y="282223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22" name="组合 21">
            <a:extLst>
              <a:ext uri="{FF2B5EF4-FFF2-40B4-BE49-F238E27FC236}">
                <a16:creationId xmlns:a16="http://schemas.microsoft.com/office/drawing/2014/main" xmlns="" id="{DD297F45-40F9-4A9C-AD69-0636A26128A6}"/>
              </a:ext>
            </a:extLst>
          </p:cNvPr>
          <p:cNvGrpSpPr/>
          <p:nvPr/>
        </p:nvGrpSpPr>
        <p:grpSpPr>
          <a:xfrm>
            <a:off x="1830391" y="3014785"/>
            <a:ext cx="3021955" cy="1491370"/>
            <a:chOff x="7950844" y="2822232"/>
            <a:chExt cx="3021955" cy="1491370"/>
          </a:xfrm>
        </p:grpSpPr>
        <p:sp>
          <p:nvSpPr>
            <p:cNvPr id="23" name="矩形 22">
              <a:extLst>
                <a:ext uri="{FF2B5EF4-FFF2-40B4-BE49-F238E27FC236}">
                  <a16:creationId xmlns:a16="http://schemas.microsoft.com/office/drawing/2014/main" xmlns="" id="{9F9AD8CF-A788-44B6-BAA1-D14873245CB4}"/>
                </a:ext>
              </a:extLst>
            </p:cNvPr>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24" name="矩形 23">
              <a:extLst>
                <a:ext uri="{FF2B5EF4-FFF2-40B4-BE49-F238E27FC236}">
                  <a16:creationId xmlns:a16="http://schemas.microsoft.com/office/drawing/2014/main" xmlns="" id="{023273A7-4D66-4A2C-BF9A-E92ECBB5D62F}"/>
                </a:ext>
              </a:extLst>
            </p:cNvPr>
            <p:cNvSpPr/>
            <p:nvPr/>
          </p:nvSpPr>
          <p:spPr>
            <a:xfrm>
              <a:off x="8340834" y="2822232"/>
              <a:ext cx="224197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pic>
        <p:nvPicPr>
          <p:cNvPr id="29" name="图片 28">
            <a:extLst>
              <a:ext uri="{FF2B5EF4-FFF2-40B4-BE49-F238E27FC236}">
                <a16:creationId xmlns:a16="http://schemas.microsoft.com/office/drawing/2014/main" xmlns="" id="{EAD227A8-C9E7-46A4-B762-524AA73C4BE1}"/>
              </a:ext>
            </a:extLst>
          </p:cNvPr>
          <p:cNvPicPr>
            <a:picLocks noChangeAspect="1"/>
          </p:cNvPicPr>
          <p:nvPr/>
        </p:nvPicPr>
        <p:blipFill rotWithShape="1">
          <a:blip r:embed="rId6">
            <a:extLst>
              <a:ext uri="{28A0092B-C50C-407E-A947-70E740481C1C}">
                <a14:useLocalDpi xmlns:a14="http://schemas.microsoft.com/office/drawing/2010/main" val="0"/>
              </a:ext>
            </a:extLst>
          </a:blip>
          <a:srcRect l="18415" t="20924" r="34315" b="19278"/>
          <a:stretch/>
        </p:blipFill>
        <p:spPr>
          <a:xfrm>
            <a:off x="9484202" y="260650"/>
            <a:ext cx="3543157" cy="4769250"/>
          </a:xfrm>
          <a:prstGeom prst="rect">
            <a:avLst/>
          </a:prstGeom>
        </p:spPr>
      </p:pic>
      <p:pic>
        <p:nvPicPr>
          <p:cNvPr id="30" name="图片 29">
            <a:extLst>
              <a:ext uri="{FF2B5EF4-FFF2-40B4-BE49-F238E27FC236}">
                <a16:creationId xmlns:a16="http://schemas.microsoft.com/office/drawing/2014/main" xmlns="" id="{2A0DC53F-F4BB-469B-8269-DFA4575ADF1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520690"/>
            <a:ext cx="1692711" cy="1337310"/>
          </a:xfrm>
          <a:prstGeom prst="rect">
            <a:avLst/>
          </a:prstGeom>
        </p:spPr>
      </p:pic>
    </p:spTree>
    <p:extLst>
      <p:ext uri="{BB962C8B-B14F-4D97-AF65-F5344CB8AC3E}">
        <p14:creationId xmlns:p14="http://schemas.microsoft.com/office/powerpoint/2010/main" val="36715932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0.98229 0.01389 L 0.90182 0.01365 " pathEditMode="relative" rAng="0" ptsTypes="AA">
                                      <p:cBhvr>
                                        <p:cTn id="27" dur="2000" fill="hold"/>
                                        <p:tgtEl>
                                          <p:spTgt spid="30"/>
                                        </p:tgtEl>
                                        <p:attrNameLst>
                                          <p:attrName>ppt_x</p:attrName>
                                          <p:attrName>ppt_y</p:attrName>
                                        </p:attrNameLst>
                                      </p:cBhvr>
                                      <p:rCtr x="-4023" y="-23"/>
                                    </p:animMotion>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500"/>
                            </p:stCondLst>
                            <p:childTnLst>
                              <p:par>
                                <p:cTn id="39" presetID="2" presetClass="entr" presetSubtype="4"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1000"/>
                            </p:stCondLst>
                            <p:childTnLst>
                              <p:par>
                                <p:cTn id="44" presetID="2" presetClass="entr" presetSubtype="4"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CB6323C0-7373-4AC3-9A9B-CE90F23F8786}"/>
              </a:ext>
            </a:extLst>
          </p:cNvPr>
          <p:cNvGrpSpPr/>
          <p:nvPr/>
        </p:nvGrpSpPr>
        <p:grpSpPr>
          <a:xfrm>
            <a:off x="742385" y="3842565"/>
            <a:ext cx="2720627" cy="2604728"/>
            <a:chOff x="1443091" y="2389096"/>
            <a:chExt cx="1262531" cy="1208747"/>
          </a:xfrm>
          <a:solidFill>
            <a:srgbClr val="85AA84"/>
          </a:solidFill>
        </p:grpSpPr>
        <p:sp>
          <p:nvSpPr>
            <p:cNvPr id="17" name="Freeform: Shape 6">
              <a:extLst>
                <a:ext uri="{FF2B5EF4-FFF2-40B4-BE49-F238E27FC236}">
                  <a16:creationId xmlns:a16="http://schemas.microsoft.com/office/drawing/2014/main" xmlns="" id="{B5559C8F-4FB5-4C81-BCFA-EDF7BA03F922}"/>
                </a:ext>
              </a:extLst>
            </p:cNvPr>
            <p:cNvSpPr>
              <a:spLocks/>
            </p:cNvSpPr>
            <p:nvPr/>
          </p:nvSpPr>
          <p:spPr bwMode="auto">
            <a:xfrm>
              <a:off x="1838510" y="2892877"/>
              <a:ext cx="473700" cy="704966"/>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 name="Freeform: Shape 7">
              <a:extLst>
                <a:ext uri="{FF2B5EF4-FFF2-40B4-BE49-F238E27FC236}">
                  <a16:creationId xmlns:a16="http://schemas.microsoft.com/office/drawing/2014/main" xmlns="" id="{AC526191-FF96-4131-BF91-29E414D101F0}"/>
                </a:ext>
              </a:extLst>
            </p:cNvPr>
            <p:cNvSpPr>
              <a:spLocks/>
            </p:cNvSpPr>
            <p:nvPr/>
          </p:nvSpPr>
          <p:spPr bwMode="auto">
            <a:xfrm>
              <a:off x="1956935" y="2673699"/>
              <a:ext cx="210757" cy="20445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9" name="Freeform: Shape 8">
              <a:extLst>
                <a:ext uri="{FF2B5EF4-FFF2-40B4-BE49-F238E27FC236}">
                  <a16:creationId xmlns:a16="http://schemas.microsoft.com/office/drawing/2014/main" xmlns="" id="{854DA51D-6530-4186-A45D-D99292A62D3D}"/>
                </a:ext>
              </a:extLst>
            </p:cNvPr>
            <p:cNvSpPr>
              <a:spLocks/>
            </p:cNvSpPr>
            <p:nvPr/>
          </p:nvSpPr>
          <p:spPr bwMode="auto">
            <a:xfrm>
              <a:off x="1788330" y="2747304"/>
              <a:ext cx="168605" cy="14393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0" name="Freeform: Shape 9">
              <a:extLst>
                <a:ext uri="{FF2B5EF4-FFF2-40B4-BE49-F238E27FC236}">
                  <a16:creationId xmlns:a16="http://schemas.microsoft.com/office/drawing/2014/main" xmlns="" id="{C421A2A7-FF9B-4CF3-BEF6-A711674E2B3E}"/>
                </a:ext>
              </a:extLst>
            </p:cNvPr>
            <p:cNvSpPr>
              <a:spLocks/>
            </p:cNvSpPr>
            <p:nvPr/>
          </p:nvSpPr>
          <p:spPr bwMode="auto">
            <a:xfrm>
              <a:off x="2095432" y="2598460"/>
              <a:ext cx="178641" cy="16029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1" name="Freeform: Shape 10">
              <a:extLst>
                <a:ext uri="{FF2B5EF4-FFF2-40B4-BE49-F238E27FC236}">
                  <a16:creationId xmlns:a16="http://schemas.microsoft.com/office/drawing/2014/main" xmlns="" id="{007005D0-5BFA-4674-8514-101E21AC74E9}"/>
                </a:ext>
              </a:extLst>
            </p:cNvPr>
            <p:cNvSpPr>
              <a:spLocks/>
            </p:cNvSpPr>
            <p:nvPr/>
          </p:nvSpPr>
          <p:spPr bwMode="auto">
            <a:xfrm>
              <a:off x="1720085" y="2869977"/>
              <a:ext cx="132475" cy="10958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2" name="Freeform: Shape 11">
              <a:extLst>
                <a:ext uri="{FF2B5EF4-FFF2-40B4-BE49-F238E27FC236}">
                  <a16:creationId xmlns:a16="http://schemas.microsoft.com/office/drawing/2014/main" xmlns="" id="{5D429A1F-0DD3-4E14-8BB9-957B7586B791}"/>
                </a:ext>
              </a:extLst>
            </p:cNvPr>
            <p:cNvSpPr>
              <a:spLocks/>
            </p:cNvSpPr>
            <p:nvPr/>
          </p:nvSpPr>
          <p:spPr bwMode="auto">
            <a:xfrm>
              <a:off x="1681948" y="2979566"/>
              <a:ext cx="162584" cy="121038"/>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3" name="Freeform: Shape 12">
              <a:extLst>
                <a:ext uri="{FF2B5EF4-FFF2-40B4-BE49-F238E27FC236}">
                  <a16:creationId xmlns:a16="http://schemas.microsoft.com/office/drawing/2014/main" xmlns="" id="{AA732E16-220A-4BD1-9E2D-F64FE604DF81}"/>
                </a:ext>
              </a:extLst>
            </p:cNvPr>
            <p:cNvSpPr>
              <a:spLocks/>
            </p:cNvSpPr>
            <p:nvPr/>
          </p:nvSpPr>
          <p:spPr bwMode="auto">
            <a:xfrm>
              <a:off x="1716070" y="3090790"/>
              <a:ext cx="160576" cy="112861"/>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4" name="Freeform: Shape 13">
              <a:extLst>
                <a:ext uri="{FF2B5EF4-FFF2-40B4-BE49-F238E27FC236}">
                  <a16:creationId xmlns:a16="http://schemas.microsoft.com/office/drawing/2014/main" xmlns="" id="{DABFB876-830E-48AC-BDA6-63D0611BB53E}"/>
                </a:ext>
              </a:extLst>
            </p:cNvPr>
            <p:cNvSpPr>
              <a:spLocks/>
            </p:cNvSpPr>
            <p:nvPr/>
          </p:nvSpPr>
          <p:spPr bwMode="auto">
            <a:xfrm>
              <a:off x="1575566" y="3051534"/>
              <a:ext cx="162584" cy="11449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5" name="Freeform: Shape 14">
              <a:extLst>
                <a:ext uri="{FF2B5EF4-FFF2-40B4-BE49-F238E27FC236}">
                  <a16:creationId xmlns:a16="http://schemas.microsoft.com/office/drawing/2014/main" xmlns="" id="{04EBAB7D-473C-4F8B-853B-78011F2BA2F0}"/>
                </a:ext>
              </a:extLst>
            </p:cNvPr>
            <p:cNvSpPr>
              <a:spLocks/>
            </p:cNvSpPr>
            <p:nvPr/>
          </p:nvSpPr>
          <p:spPr bwMode="auto">
            <a:xfrm>
              <a:off x="1589617" y="2886334"/>
              <a:ext cx="162584" cy="12267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6" name="Freeform: Shape 15">
              <a:extLst>
                <a:ext uri="{FF2B5EF4-FFF2-40B4-BE49-F238E27FC236}">
                  <a16:creationId xmlns:a16="http://schemas.microsoft.com/office/drawing/2014/main" xmlns="" id="{3FCFE528-6F79-4967-8052-AD5CEE63E394}"/>
                </a:ext>
              </a:extLst>
            </p:cNvPr>
            <p:cNvSpPr>
              <a:spLocks/>
            </p:cNvSpPr>
            <p:nvPr/>
          </p:nvSpPr>
          <p:spPr bwMode="auto">
            <a:xfrm>
              <a:off x="1529402" y="2976294"/>
              <a:ext cx="138497" cy="96504"/>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7" name="Freeform: Shape 16">
              <a:extLst>
                <a:ext uri="{FF2B5EF4-FFF2-40B4-BE49-F238E27FC236}">
                  <a16:creationId xmlns:a16="http://schemas.microsoft.com/office/drawing/2014/main" xmlns="" id="{B6355A43-F7B1-409E-A82D-EA7E7AD5F9FD}"/>
                </a:ext>
              </a:extLst>
            </p:cNvPr>
            <p:cNvSpPr>
              <a:spLocks/>
            </p:cNvSpPr>
            <p:nvPr/>
          </p:nvSpPr>
          <p:spPr bwMode="auto">
            <a:xfrm>
              <a:off x="1639797" y="2739126"/>
              <a:ext cx="112403" cy="9813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8" name="Freeform: Shape 17">
              <a:extLst>
                <a:ext uri="{FF2B5EF4-FFF2-40B4-BE49-F238E27FC236}">
                  <a16:creationId xmlns:a16="http://schemas.microsoft.com/office/drawing/2014/main" xmlns="" id="{32EDD1C0-3B11-4232-8944-EE354286316F}"/>
                </a:ext>
              </a:extLst>
            </p:cNvPr>
            <p:cNvSpPr>
              <a:spLocks/>
            </p:cNvSpPr>
            <p:nvPr/>
          </p:nvSpPr>
          <p:spPr bwMode="auto">
            <a:xfrm>
              <a:off x="1535422" y="2673699"/>
              <a:ext cx="88317" cy="7524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9" name="Freeform: Shape 18">
              <a:extLst>
                <a:ext uri="{FF2B5EF4-FFF2-40B4-BE49-F238E27FC236}">
                  <a16:creationId xmlns:a16="http://schemas.microsoft.com/office/drawing/2014/main" xmlns="" id="{6CF14E34-D8AE-4D6E-8DC6-038126BD9D0E}"/>
                </a:ext>
              </a:extLst>
            </p:cNvPr>
            <p:cNvSpPr>
              <a:spLocks/>
            </p:cNvSpPr>
            <p:nvPr/>
          </p:nvSpPr>
          <p:spPr bwMode="auto">
            <a:xfrm>
              <a:off x="1693992" y="2642622"/>
              <a:ext cx="110396" cy="9486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0" name="Freeform: Shape 19">
              <a:extLst>
                <a:ext uri="{FF2B5EF4-FFF2-40B4-BE49-F238E27FC236}">
                  <a16:creationId xmlns:a16="http://schemas.microsoft.com/office/drawing/2014/main" xmlns="" id="{2548D2B4-2DF9-479D-B945-198715285F03}"/>
                </a:ext>
              </a:extLst>
            </p:cNvPr>
            <p:cNvSpPr>
              <a:spLocks/>
            </p:cNvSpPr>
            <p:nvPr/>
          </p:nvSpPr>
          <p:spPr bwMode="auto">
            <a:xfrm>
              <a:off x="1708042" y="2523219"/>
              <a:ext cx="110396" cy="9486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1" name="Freeform: Shape 20">
              <a:extLst>
                <a:ext uri="{FF2B5EF4-FFF2-40B4-BE49-F238E27FC236}">
                  <a16:creationId xmlns:a16="http://schemas.microsoft.com/office/drawing/2014/main" xmlns="" id="{F273A1A0-CB1D-496B-81FE-2DB888DE5C77}"/>
                </a:ext>
              </a:extLst>
            </p:cNvPr>
            <p:cNvSpPr>
              <a:spLocks/>
            </p:cNvSpPr>
            <p:nvPr/>
          </p:nvSpPr>
          <p:spPr bwMode="auto">
            <a:xfrm>
              <a:off x="2011130" y="2389096"/>
              <a:ext cx="124447" cy="106318"/>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2" name="Freeform: Shape 21">
              <a:extLst>
                <a:ext uri="{FF2B5EF4-FFF2-40B4-BE49-F238E27FC236}">
                  <a16:creationId xmlns:a16="http://schemas.microsoft.com/office/drawing/2014/main" xmlns="" id="{5AD7897A-0596-4059-87AD-312B1FD726EB}"/>
                </a:ext>
              </a:extLst>
            </p:cNvPr>
            <p:cNvSpPr>
              <a:spLocks/>
            </p:cNvSpPr>
            <p:nvPr/>
          </p:nvSpPr>
          <p:spPr bwMode="auto">
            <a:xfrm>
              <a:off x="2436657" y="2647529"/>
              <a:ext cx="102368" cy="8014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3" name="Freeform: Shape 22">
              <a:extLst>
                <a:ext uri="{FF2B5EF4-FFF2-40B4-BE49-F238E27FC236}">
                  <a16:creationId xmlns:a16="http://schemas.microsoft.com/office/drawing/2014/main" xmlns="" id="{8D7AFDCE-2041-4F3F-9E98-AFFC957CD2C7}"/>
                </a:ext>
              </a:extLst>
            </p:cNvPr>
            <p:cNvSpPr>
              <a:spLocks/>
            </p:cNvSpPr>
            <p:nvPr/>
          </p:nvSpPr>
          <p:spPr bwMode="auto">
            <a:xfrm>
              <a:off x="2605262" y="2843808"/>
              <a:ext cx="100360" cy="8014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4" name="Freeform: Shape 23">
              <a:extLst>
                <a:ext uri="{FF2B5EF4-FFF2-40B4-BE49-F238E27FC236}">
                  <a16:creationId xmlns:a16="http://schemas.microsoft.com/office/drawing/2014/main" xmlns="" id="{3880C675-3D1E-49A6-A8C9-AEF869FECF7D}"/>
                </a:ext>
              </a:extLst>
            </p:cNvPr>
            <p:cNvSpPr>
              <a:spLocks/>
            </p:cNvSpPr>
            <p:nvPr/>
          </p:nvSpPr>
          <p:spPr bwMode="auto">
            <a:xfrm>
              <a:off x="1443091" y="2855256"/>
              <a:ext cx="124447" cy="8669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5" name="Freeform: Shape 24">
              <a:extLst>
                <a:ext uri="{FF2B5EF4-FFF2-40B4-BE49-F238E27FC236}">
                  <a16:creationId xmlns:a16="http://schemas.microsoft.com/office/drawing/2014/main" xmlns="" id="{1739E418-CFF3-4957-A62D-CA0C99BC1A3D}"/>
                </a:ext>
              </a:extLst>
            </p:cNvPr>
            <p:cNvSpPr>
              <a:spLocks/>
            </p:cNvSpPr>
            <p:nvPr/>
          </p:nvSpPr>
          <p:spPr bwMode="auto">
            <a:xfrm>
              <a:off x="2017151" y="2537940"/>
              <a:ext cx="112403" cy="112861"/>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6" name="Freeform: Shape 25">
              <a:extLst>
                <a:ext uri="{FF2B5EF4-FFF2-40B4-BE49-F238E27FC236}">
                  <a16:creationId xmlns:a16="http://schemas.microsoft.com/office/drawing/2014/main" xmlns="" id="{2F37FF15-60A4-4514-B944-40C17EB057A0}"/>
                </a:ext>
              </a:extLst>
            </p:cNvPr>
            <p:cNvSpPr>
              <a:spLocks/>
            </p:cNvSpPr>
            <p:nvPr/>
          </p:nvSpPr>
          <p:spPr bwMode="auto">
            <a:xfrm>
              <a:off x="1555494" y="2806186"/>
              <a:ext cx="112403" cy="932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7" name="Freeform: Shape 26">
              <a:extLst>
                <a:ext uri="{FF2B5EF4-FFF2-40B4-BE49-F238E27FC236}">
                  <a16:creationId xmlns:a16="http://schemas.microsoft.com/office/drawing/2014/main" xmlns="" id="{60F1FDC6-6F43-4B2D-A818-A9D3D4EA3080}"/>
                </a:ext>
              </a:extLst>
            </p:cNvPr>
            <p:cNvSpPr>
              <a:spLocks/>
            </p:cNvSpPr>
            <p:nvPr/>
          </p:nvSpPr>
          <p:spPr bwMode="auto">
            <a:xfrm>
              <a:off x="1826467" y="2591917"/>
              <a:ext cx="162584" cy="16029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8" name="Freeform: Shape 27">
              <a:extLst>
                <a:ext uri="{FF2B5EF4-FFF2-40B4-BE49-F238E27FC236}">
                  <a16:creationId xmlns:a16="http://schemas.microsoft.com/office/drawing/2014/main" xmlns="" id="{FC9B551F-CC32-4EEA-805E-9F3BDB4BEFBA}"/>
                </a:ext>
              </a:extLst>
            </p:cNvPr>
            <p:cNvSpPr>
              <a:spLocks/>
            </p:cNvSpPr>
            <p:nvPr/>
          </p:nvSpPr>
          <p:spPr bwMode="auto">
            <a:xfrm>
              <a:off x="2089410" y="2758753"/>
              <a:ext cx="234843" cy="19627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9" name="Freeform: Shape 28">
              <a:extLst>
                <a:ext uri="{FF2B5EF4-FFF2-40B4-BE49-F238E27FC236}">
                  <a16:creationId xmlns:a16="http://schemas.microsoft.com/office/drawing/2014/main" xmlns="" id="{7E670253-684B-4B27-B504-FCF17A49BF87}"/>
                </a:ext>
              </a:extLst>
            </p:cNvPr>
            <p:cNvSpPr>
              <a:spLocks/>
            </p:cNvSpPr>
            <p:nvPr/>
          </p:nvSpPr>
          <p:spPr bwMode="auto">
            <a:xfrm>
              <a:off x="2266044" y="2850349"/>
              <a:ext cx="150541" cy="121038"/>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0" name="Freeform: Shape 29">
              <a:extLst>
                <a:ext uri="{FF2B5EF4-FFF2-40B4-BE49-F238E27FC236}">
                  <a16:creationId xmlns:a16="http://schemas.microsoft.com/office/drawing/2014/main" xmlns="" id="{0301B9C0-6F0B-4C82-A3CD-4729A59CBAB0}"/>
                </a:ext>
              </a:extLst>
            </p:cNvPr>
            <p:cNvSpPr>
              <a:spLocks/>
            </p:cNvSpPr>
            <p:nvPr/>
          </p:nvSpPr>
          <p:spPr bwMode="auto">
            <a:xfrm>
              <a:off x="2422606" y="2855256"/>
              <a:ext cx="150541" cy="121038"/>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1" name="Freeform: Shape 30">
              <a:extLst>
                <a:ext uri="{FF2B5EF4-FFF2-40B4-BE49-F238E27FC236}">
                  <a16:creationId xmlns:a16="http://schemas.microsoft.com/office/drawing/2014/main" xmlns="" id="{3003A071-799B-4CD2-A5B1-DD5C6A80AD74}"/>
                </a:ext>
              </a:extLst>
            </p:cNvPr>
            <p:cNvSpPr>
              <a:spLocks/>
            </p:cNvSpPr>
            <p:nvPr/>
          </p:nvSpPr>
          <p:spPr bwMode="auto">
            <a:xfrm>
              <a:off x="2404542" y="2758753"/>
              <a:ext cx="154555" cy="119403"/>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2" name="Freeform: Shape 31">
              <a:extLst>
                <a:ext uri="{FF2B5EF4-FFF2-40B4-BE49-F238E27FC236}">
                  <a16:creationId xmlns:a16="http://schemas.microsoft.com/office/drawing/2014/main" xmlns="" id="{639412FB-ECBD-4A17-BD38-1830318CBA15}"/>
                </a:ext>
              </a:extLst>
            </p:cNvPr>
            <p:cNvSpPr>
              <a:spLocks/>
            </p:cNvSpPr>
            <p:nvPr/>
          </p:nvSpPr>
          <p:spPr bwMode="auto">
            <a:xfrm>
              <a:off x="2280095" y="2683513"/>
              <a:ext cx="150541" cy="11776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3" name="Freeform: Shape 32">
              <a:extLst>
                <a:ext uri="{FF2B5EF4-FFF2-40B4-BE49-F238E27FC236}">
                  <a16:creationId xmlns:a16="http://schemas.microsoft.com/office/drawing/2014/main" xmlns="" id="{B3255C80-23C6-4F76-8AB6-6A3503E620F5}"/>
                </a:ext>
              </a:extLst>
            </p:cNvPr>
            <p:cNvSpPr>
              <a:spLocks/>
            </p:cNvSpPr>
            <p:nvPr/>
          </p:nvSpPr>
          <p:spPr bwMode="auto">
            <a:xfrm>
              <a:off x="2247980" y="2559204"/>
              <a:ext cx="150541" cy="119403"/>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4" name="Freeform: Shape 33">
              <a:extLst>
                <a:ext uri="{FF2B5EF4-FFF2-40B4-BE49-F238E27FC236}">
                  <a16:creationId xmlns:a16="http://schemas.microsoft.com/office/drawing/2014/main" xmlns="" id="{3DA09E98-01A0-4C97-8849-A6B1B0D12673}"/>
                </a:ext>
              </a:extLst>
            </p:cNvPr>
            <p:cNvSpPr>
              <a:spLocks/>
            </p:cNvSpPr>
            <p:nvPr/>
          </p:nvSpPr>
          <p:spPr bwMode="auto">
            <a:xfrm>
              <a:off x="2107476" y="2457794"/>
              <a:ext cx="146526" cy="119403"/>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5" name="Freeform: Shape 34">
              <a:extLst>
                <a:ext uri="{FF2B5EF4-FFF2-40B4-BE49-F238E27FC236}">
                  <a16:creationId xmlns:a16="http://schemas.microsoft.com/office/drawing/2014/main" xmlns="" id="{C5092174-07F6-450F-8B9A-04700CA7A161}"/>
                </a:ext>
              </a:extLst>
            </p:cNvPr>
            <p:cNvSpPr>
              <a:spLocks/>
            </p:cNvSpPr>
            <p:nvPr/>
          </p:nvSpPr>
          <p:spPr bwMode="auto">
            <a:xfrm>
              <a:off x="1876646" y="2431623"/>
              <a:ext cx="144518" cy="135759"/>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6" name="Freeform: Shape 35">
              <a:extLst>
                <a:ext uri="{FF2B5EF4-FFF2-40B4-BE49-F238E27FC236}">
                  <a16:creationId xmlns:a16="http://schemas.microsoft.com/office/drawing/2014/main" xmlns="" id="{86131354-4EC8-449C-B202-0C3C9DBCF3A7}"/>
                </a:ext>
              </a:extLst>
            </p:cNvPr>
            <p:cNvSpPr>
              <a:spLocks/>
            </p:cNvSpPr>
            <p:nvPr/>
          </p:nvSpPr>
          <p:spPr bwMode="auto">
            <a:xfrm>
              <a:off x="2304182" y="3067891"/>
              <a:ext cx="166598" cy="11449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7" name="Freeform: Shape 36">
              <a:extLst>
                <a:ext uri="{FF2B5EF4-FFF2-40B4-BE49-F238E27FC236}">
                  <a16:creationId xmlns:a16="http://schemas.microsoft.com/office/drawing/2014/main" xmlns="" id="{BDB962F3-ECD7-4FF7-807B-B672E665E802}"/>
                </a:ext>
              </a:extLst>
            </p:cNvPr>
            <p:cNvSpPr>
              <a:spLocks/>
            </p:cNvSpPr>
            <p:nvPr/>
          </p:nvSpPr>
          <p:spPr bwMode="auto">
            <a:xfrm>
              <a:off x="2330274" y="2973023"/>
              <a:ext cx="152548" cy="116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8" name="Freeform: Shape 37">
              <a:extLst>
                <a:ext uri="{FF2B5EF4-FFF2-40B4-BE49-F238E27FC236}">
                  <a16:creationId xmlns:a16="http://schemas.microsoft.com/office/drawing/2014/main" xmlns="" id="{9A8F8C69-E0A1-4D2F-897D-21857390D89A}"/>
                </a:ext>
              </a:extLst>
            </p:cNvPr>
            <p:cNvSpPr>
              <a:spLocks/>
            </p:cNvSpPr>
            <p:nvPr/>
          </p:nvSpPr>
          <p:spPr bwMode="auto">
            <a:xfrm>
              <a:off x="2526981" y="2937039"/>
              <a:ext cx="130469" cy="104682"/>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49" name="Freeform: Shape 38">
              <a:extLst>
                <a:ext uri="{FF2B5EF4-FFF2-40B4-BE49-F238E27FC236}">
                  <a16:creationId xmlns:a16="http://schemas.microsoft.com/office/drawing/2014/main" xmlns="" id="{283944EB-A42A-4FA3-B66E-032C3663524A}"/>
                </a:ext>
              </a:extLst>
            </p:cNvPr>
            <p:cNvSpPr>
              <a:spLocks/>
            </p:cNvSpPr>
            <p:nvPr/>
          </p:nvSpPr>
          <p:spPr bwMode="auto">
            <a:xfrm>
              <a:off x="2508916" y="3022093"/>
              <a:ext cx="130469" cy="104682"/>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50" name="Group 260">
            <a:extLst>
              <a:ext uri="{FF2B5EF4-FFF2-40B4-BE49-F238E27FC236}">
                <a16:creationId xmlns:a16="http://schemas.microsoft.com/office/drawing/2014/main" xmlns="" id="{4F499C8C-07A6-4BB2-926D-8FBAFF02B1C6}"/>
              </a:ext>
            </a:extLst>
          </p:cNvPr>
          <p:cNvGrpSpPr/>
          <p:nvPr/>
        </p:nvGrpSpPr>
        <p:grpSpPr>
          <a:xfrm>
            <a:off x="3492118" y="4676138"/>
            <a:ext cx="3109253" cy="1988892"/>
            <a:chOff x="2977744" y="1751833"/>
            <a:chExt cx="1322776" cy="846138"/>
          </a:xfrm>
          <a:solidFill>
            <a:srgbClr val="F29A5B"/>
          </a:solidFill>
        </p:grpSpPr>
        <p:sp>
          <p:nvSpPr>
            <p:cNvPr id="51" name="Freeform: Shape 40">
              <a:extLst>
                <a:ext uri="{FF2B5EF4-FFF2-40B4-BE49-F238E27FC236}">
                  <a16:creationId xmlns:a16="http://schemas.microsoft.com/office/drawing/2014/main" xmlns="" id="{E1B108EB-75B9-4264-B36C-EAAED400D87A}"/>
                </a:ext>
              </a:extLst>
            </p:cNvPr>
            <p:cNvSpPr>
              <a:spLocks/>
            </p:cNvSpPr>
            <p:nvPr/>
          </p:nvSpPr>
          <p:spPr bwMode="auto">
            <a:xfrm>
              <a:off x="3218988" y="2059187"/>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2" name="Freeform: Shape 41">
              <a:extLst>
                <a:ext uri="{FF2B5EF4-FFF2-40B4-BE49-F238E27FC236}">
                  <a16:creationId xmlns:a16="http://schemas.microsoft.com/office/drawing/2014/main" xmlns="" id="{C1F1DB9C-6825-49FF-A6AF-BA8DE5C29C32}"/>
                </a:ext>
              </a:extLst>
            </p:cNvPr>
            <p:cNvSpPr>
              <a:spLocks/>
            </p:cNvSpPr>
            <p:nvPr/>
          </p:nvSpPr>
          <p:spPr bwMode="auto">
            <a:xfrm>
              <a:off x="3291238" y="1925468"/>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3" name="Freeform: Shape 42">
              <a:extLst>
                <a:ext uri="{FF2B5EF4-FFF2-40B4-BE49-F238E27FC236}">
                  <a16:creationId xmlns:a16="http://schemas.microsoft.com/office/drawing/2014/main" xmlns="" id="{6BD76DDE-3BD0-4D21-9178-FA6C57A6A616}"/>
                </a:ext>
              </a:extLst>
            </p:cNvPr>
            <p:cNvSpPr>
              <a:spLocks/>
            </p:cNvSpPr>
            <p:nvPr/>
          </p:nvSpPr>
          <p:spPr bwMode="auto">
            <a:xfrm>
              <a:off x="3188373" y="1970374"/>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4" name="Freeform: Shape 43">
              <a:extLst>
                <a:ext uri="{FF2B5EF4-FFF2-40B4-BE49-F238E27FC236}">
                  <a16:creationId xmlns:a16="http://schemas.microsoft.com/office/drawing/2014/main" xmlns="" id="{4DAF27EC-B24D-41ED-B0ED-E1CC3301AF78}"/>
                </a:ext>
              </a:extLst>
            </p:cNvPr>
            <p:cNvSpPr>
              <a:spLocks/>
            </p:cNvSpPr>
            <p:nvPr/>
          </p:nvSpPr>
          <p:spPr bwMode="auto">
            <a:xfrm>
              <a:off x="3375735" y="1879565"/>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5" name="Freeform: Shape 44">
              <a:extLst>
                <a:ext uri="{FF2B5EF4-FFF2-40B4-BE49-F238E27FC236}">
                  <a16:creationId xmlns:a16="http://schemas.microsoft.com/office/drawing/2014/main" xmlns="" id="{08087E48-6174-42F2-9D02-5E7215891780}"/>
                </a:ext>
              </a:extLst>
            </p:cNvPr>
            <p:cNvSpPr>
              <a:spLocks/>
            </p:cNvSpPr>
            <p:nvPr/>
          </p:nvSpPr>
          <p:spPr bwMode="auto">
            <a:xfrm>
              <a:off x="3146737" y="2045217"/>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6" name="Freeform: Shape 45">
              <a:extLst>
                <a:ext uri="{FF2B5EF4-FFF2-40B4-BE49-F238E27FC236}">
                  <a16:creationId xmlns:a16="http://schemas.microsoft.com/office/drawing/2014/main" xmlns="" id="{C89DC05E-94DF-4533-92D4-ED7F2FE90EB2}"/>
                </a:ext>
              </a:extLst>
            </p:cNvPr>
            <p:cNvSpPr>
              <a:spLocks/>
            </p:cNvSpPr>
            <p:nvPr/>
          </p:nvSpPr>
          <p:spPr bwMode="auto">
            <a:xfrm>
              <a:off x="3123470" y="2112076"/>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7" name="Freeform: Shape 46">
              <a:extLst>
                <a:ext uri="{FF2B5EF4-FFF2-40B4-BE49-F238E27FC236}">
                  <a16:creationId xmlns:a16="http://schemas.microsoft.com/office/drawing/2014/main" xmlns="" id="{B34CBC2B-B042-4474-9D03-4C0D4FD193C8}"/>
                </a:ext>
              </a:extLst>
            </p:cNvPr>
            <p:cNvSpPr>
              <a:spLocks/>
            </p:cNvSpPr>
            <p:nvPr/>
          </p:nvSpPr>
          <p:spPr bwMode="auto">
            <a:xfrm>
              <a:off x="3144288" y="2179933"/>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8" name="Freeform: Shape 47">
              <a:extLst>
                <a:ext uri="{FF2B5EF4-FFF2-40B4-BE49-F238E27FC236}">
                  <a16:creationId xmlns:a16="http://schemas.microsoft.com/office/drawing/2014/main" xmlns="" id="{5CAFC884-836F-47B8-A749-4CA149D64434}"/>
                </a:ext>
              </a:extLst>
            </p:cNvPr>
            <p:cNvSpPr>
              <a:spLocks/>
            </p:cNvSpPr>
            <p:nvPr/>
          </p:nvSpPr>
          <p:spPr bwMode="auto">
            <a:xfrm>
              <a:off x="3058567" y="2155984"/>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59" name="Freeform: Shape 48">
              <a:extLst>
                <a:ext uri="{FF2B5EF4-FFF2-40B4-BE49-F238E27FC236}">
                  <a16:creationId xmlns:a16="http://schemas.microsoft.com/office/drawing/2014/main" xmlns="" id="{ECA2A0B9-F2BC-4E38-B55A-0E77ED002489}"/>
                </a:ext>
              </a:extLst>
            </p:cNvPr>
            <p:cNvSpPr>
              <a:spLocks/>
            </p:cNvSpPr>
            <p:nvPr/>
          </p:nvSpPr>
          <p:spPr bwMode="auto">
            <a:xfrm>
              <a:off x="3067139" y="2055196"/>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0" name="Freeform: Shape 49">
              <a:extLst>
                <a:ext uri="{FF2B5EF4-FFF2-40B4-BE49-F238E27FC236}">
                  <a16:creationId xmlns:a16="http://schemas.microsoft.com/office/drawing/2014/main" xmlns="" id="{FE491F52-6569-44FF-8A1F-B52FB6405661}"/>
                </a:ext>
              </a:extLst>
            </p:cNvPr>
            <p:cNvSpPr>
              <a:spLocks/>
            </p:cNvSpPr>
            <p:nvPr/>
          </p:nvSpPr>
          <p:spPr bwMode="auto">
            <a:xfrm>
              <a:off x="3030402" y="2110080"/>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1" name="Freeform: Shape 50">
              <a:extLst>
                <a:ext uri="{FF2B5EF4-FFF2-40B4-BE49-F238E27FC236}">
                  <a16:creationId xmlns:a16="http://schemas.microsoft.com/office/drawing/2014/main" xmlns="" id="{B8E171F9-6026-4FE0-91F9-5308E9BCA893}"/>
                </a:ext>
              </a:extLst>
            </p:cNvPr>
            <p:cNvSpPr>
              <a:spLocks/>
            </p:cNvSpPr>
            <p:nvPr/>
          </p:nvSpPr>
          <p:spPr bwMode="auto">
            <a:xfrm>
              <a:off x="3097754" y="1965384"/>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2" name="Freeform: Shape 51">
              <a:extLst>
                <a:ext uri="{FF2B5EF4-FFF2-40B4-BE49-F238E27FC236}">
                  <a16:creationId xmlns:a16="http://schemas.microsoft.com/office/drawing/2014/main" xmlns="" id="{E771257D-0B01-43FE-968F-B15BE3E28E07}"/>
                </a:ext>
              </a:extLst>
            </p:cNvPr>
            <p:cNvSpPr>
              <a:spLocks/>
            </p:cNvSpPr>
            <p:nvPr/>
          </p:nvSpPr>
          <p:spPr bwMode="auto">
            <a:xfrm>
              <a:off x="3034075" y="1925468"/>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3" name="Freeform: Shape 52">
              <a:extLst>
                <a:ext uri="{FF2B5EF4-FFF2-40B4-BE49-F238E27FC236}">
                  <a16:creationId xmlns:a16="http://schemas.microsoft.com/office/drawing/2014/main" xmlns="" id="{4FD81C01-4E12-4C4A-8D3B-84159E32777E}"/>
                </a:ext>
              </a:extLst>
            </p:cNvPr>
            <p:cNvSpPr>
              <a:spLocks/>
            </p:cNvSpPr>
            <p:nvPr/>
          </p:nvSpPr>
          <p:spPr bwMode="auto">
            <a:xfrm>
              <a:off x="3130818" y="1906508"/>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4" name="Freeform: Shape 53">
              <a:extLst>
                <a:ext uri="{FF2B5EF4-FFF2-40B4-BE49-F238E27FC236}">
                  <a16:creationId xmlns:a16="http://schemas.microsoft.com/office/drawing/2014/main" xmlns="" id="{AF5D1FA3-D2DC-4579-ADD1-B7D8737C6A95}"/>
                </a:ext>
              </a:extLst>
            </p:cNvPr>
            <p:cNvSpPr>
              <a:spLocks/>
            </p:cNvSpPr>
            <p:nvPr/>
          </p:nvSpPr>
          <p:spPr bwMode="auto">
            <a:xfrm>
              <a:off x="3139390" y="1833661"/>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5" name="Freeform: Shape 54">
              <a:extLst>
                <a:ext uri="{FF2B5EF4-FFF2-40B4-BE49-F238E27FC236}">
                  <a16:creationId xmlns:a16="http://schemas.microsoft.com/office/drawing/2014/main" xmlns="" id="{9F635F78-72B1-4406-9A2C-D96DD991A944}"/>
                </a:ext>
              </a:extLst>
            </p:cNvPr>
            <p:cNvSpPr>
              <a:spLocks/>
            </p:cNvSpPr>
            <p:nvPr/>
          </p:nvSpPr>
          <p:spPr bwMode="auto">
            <a:xfrm>
              <a:off x="3324303" y="1751833"/>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6" name="Freeform: Shape 55">
              <a:extLst>
                <a:ext uri="{FF2B5EF4-FFF2-40B4-BE49-F238E27FC236}">
                  <a16:creationId xmlns:a16="http://schemas.microsoft.com/office/drawing/2014/main" xmlns="" id="{42693986-AE0E-45DA-83EE-DB0992A3E5C6}"/>
                </a:ext>
              </a:extLst>
            </p:cNvPr>
            <p:cNvSpPr>
              <a:spLocks/>
            </p:cNvSpPr>
            <p:nvPr/>
          </p:nvSpPr>
          <p:spPr bwMode="auto">
            <a:xfrm>
              <a:off x="3583915" y="1909502"/>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7" name="Freeform: Shape 56">
              <a:extLst>
                <a:ext uri="{FF2B5EF4-FFF2-40B4-BE49-F238E27FC236}">
                  <a16:creationId xmlns:a16="http://schemas.microsoft.com/office/drawing/2014/main" xmlns="" id="{F1DA33E2-DC4E-4145-97A3-B748396FB16C}"/>
                </a:ext>
              </a:extLst>
            </p:cNvPr>
            <p:cNvSpPr>
              <a:spLocks/>
            </p:cNvSpPr>
            <p:nvPr/>
          </p:nvSpPr>
          <p:spPr bwMode="auto">
            <a:xfrm>
              <a:off x="3686781" y="2029250"/>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8" name="Freeform: Shape 57">
              <a:extLst>
                <a:ext uri="{FF2B5EF4-FFF2-40B4-BE49-F238E27FC236}">
                  <a16:creationId xmlns:a16="http://schemas.microsoft.com/office/drawing/2014/main" xmlns="" id="{3FF82465-BF3D-4242-ABFC-E8E6EA2FE4C5}"/>
                </a:ext>
              </a:extLst>
            </p:cNvPr>
            <p:cNvSpPr>
              <a:spLocks/>
            </p:cNvSpPr>
            <p:nvPr/>
          </p:nvSpPr>
          <p:spPr bwMode="auto">
            <a:xfrm>
              <a:off x="2977744" y="2036235"/>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69" name="Freeform: Shape 58">
              <a:extLst>
                <a:ext uri="{FF2B5EF4-FFF2-40B4-BE49-F238E27FC236}">
                  <a16:creationId xmlns:a16="http://schemas.microsoft.com/office/drawing/2014/main" xmlns="" id="{35CBE8AF-48D3-48A6-9530-996C2384590A}"/>
                </a:ext>
              </a:extLst>
            </p:cNvPr>
            <p:cNvSpPr>
              <a:spLocks/>
            </p:cNvSpPr>
            <p:nvPr/>
          </p:nvSpPr>
          <p:spPr bwMode="auto">
            <a:xfrm>
              <a:off x="3327976" y="1842642"/>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0" name="Freeform: Shape 59">
              <a:extLst>
                <a:ext uri="{FF2B5EF4-FFF2-40B4-BE49-F238E27FC236}">
                  <a16:creationId xmlns:a16="http://schemas.microsoft.com/office/drawing/2014/main" xmlns="" id="{E949CEC1-F337-41F5-89E8-E01487A8E32C}"/>
                </a:ext>
              </a:extLst>
            </p:cNvPr>
            <p:cNvSpPr>
              <a:spLocks/>
            </p:cNvSpPr>
            <p:nvPr/>
          </p:nvSpPr>
          <p:spPr bwMode="auto">
            <a:xfrm>
              <a:off x="3046321" y="2006298"/>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1" name="Freeform: Shape 60">
              <a:extLst>
                <a:ext uri="{FF2B5EF4-FFF2-40B4-BE49-F238E27FC236}">
                  <a16:creationId xmlns:a16="http://schemas.microsoft.com/office/drawing/2014/main" xmlns="" id="{7DB791CE-77D8-4E00-B0FF-9CB7A4B067D6}"/>
                </a:ext>
              </a:extLst>
            </p:cNvPr>
            <p:cNvSpPr>
              <a:spLocks/>
            </p:cNvSpPr>
            <p:nvPr/>
          </p:nvSpPr>
          <p:spPr bwMode="auto">
            <a:xfrm>
              <a:off x="3211641" y="1875573"/>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2" name="Freeform: Shape 61">
              <a:extLst>
                <a:ext uri="{FF2B5EF4-FFF2-40B4-BE49-F238E27FC236}">
                  <a16:creationId xmlns:a16="http://schemas.microsoft.com/office/drawing/2014/main" xmlns="" id="{9726D9E8-7EB0-4286-93DE-8D2023F326DE}"/>
                </a:ext>
              </a:extLst>
            </p:cNvPr>
            <p:cNvSpPr>
              <a:spLocks/>
            </p:cNvSpPr>
            <p:nvPr/>
          </p:nvSpPr>
          <p:spPr bwMode="auto">
            <a:xfrm>
              <a:off x="3372061" y="1977359"/>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3" name="Freeform: Shape 62">
              <a:extLst>
                <a:ext uri="{FF2B5EF4-FFF2-40B4-BE49-F238E27FC236}">
                  <a16:creationId xmlns:a16="http://schemas.microsoft.com/office/drawing/2014/main" xmlns="" id="{90E5F0EB-4CF6-4878-A505-012B35E4459E}"/>
                </a:ext>
              </a:extLst>
            </p:cNvPr>
            <p:cNvSpPr>
              <a:spLocks/>
            </p:cNvSpPr>
            <p:nvPr/>
          </p:nvSpPr>
          <p:spPr bwMode="auto">
            <a:xfrm>
              <a:off x="3479825" y="2033242"/>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4" name="Freeform: Shape 63">
              <a:extLst>
                <a:ext uri="{FF2B5EF4-FFF2-40B4-BE49-F238E27FC236}">
                  <a16:creationId xmlns:a16="http://schemas.microsoft.com/office/drawing/2014/main" xmlns="" id="{58C2E63E-90C5-40D8-9DF6-826B8DCAE8AD}"/>
                </a:ext>
              </a:extLst>
            </p:cNvPr>
            <p:cNvSpPr>
              <a:spLocks/>
            </p:cNvSpPr>
            <p:nvPr/>
          </p:nvSpPr>
          <p:spPr bwMode="auto">
            <a:xfrm>
              <a:off x="3575343" y="2036235"/>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5" name="Freeform: Shape 64">
              <a:extLst>
                <a:ext uri="{FF2B5EF4-FFF2-40B4-BE49-F238E27FC236}">
                  <a16:creationId xmlns:a16="http://schemas.microsoft.com/office/drawing/2014/main" xmlns="" id="{30F833A6-7E3F-410B-8694-D1A8F5672EE4}"/>
                </a:ext>
              </a:extLst>
            </p:cNvPr>
            <p:cNvSpPr>
              <a:spLocks/>
            </p:cNvSpPr>
            <p:nvPr/>
          </p:nvSpPr>
          <p:spPr bwMode="auto">
            <a:xfrm>
              <a:off x="3564322" y="1977359"/>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6" name="Freeform: Shape 65">
              <a:extLst>
                <a:ext uri="{FF2B5EF4-FFF2-40B4-BE49-F238E27FC236}">
                  <a16:creationId xmlns:a16="http://schemas.microsoft.com/office/drawing/2014/main" xmlns="" id="{E82902E9-7F62-40E3-B09F-12AD6EF1C348}"/>
                </a:ext>
              </a:extLst>
            </p:cNvPr>
            <p:cNvSpPr>
              <a:spLocks/>
            </p:cNvSpPr>
            <p:nvPr/>
          </p:nvSpPr>
          <p:spPr bwMode="auto">
            <a:xfrm>
              <a:off x="3488397" y="1931456"/>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7" name="Freeform: Shape 66">
              <a:extLst>
                <a:ext uri="{FF2B5EF4-FFF2-40B4-BE49-F238E27FC236}">
                  <a16:creationId xmlns:a16="http://schemas.microsoft.com/office/drawing/2014/main" xmlns="" id="{6901A93C-5968-45F3-8FA7-C360BF7B9D85}"/>
                </a:ext>
              </a:extLst>
            </p:cNvPr>
            <p:cNvSpPr>
              <a:spLocks/>
            </p:cNvSpPr>
            <p:nvPr/>
          </p:nvSpPr>
          <p:spPr bwMode="auto">
            <a:xfrm>
              <a:off x="3468804" y="1855615"/>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8" name="Freeform: Shape 67">
              <a:extLst>
                <a:ext uri="{FF2B5EF4-FFF2-40B4-BE49-F238E27FC236}">
                  <a16:creationId xmlns:a16="http://schemas.microsoft.com/office/drawing/2014/main" xmlns="" id="{04518C42-FBD9-4E1B-B870-A47A57D7181A}"/>
                </a:ext>
              </a:extLst>
            </p:cNvPr>
            <p:cNvSpPr>
              <a:spLocks/>
            </p:cNvSpPr>
            <p:nvPr/>
          </p:nvSpPr>
          <p:spPr bwMode="auto">
            <a:xfrm>
              <a:off x="3383083" y="1793745"/>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79" name="Freeform: Shape 68">
              <a:extLst>
                <a:ext uri="{FF2B5EF4-FFF2-40B4-BE49-F238E27FC236}">
                  <a16:creationId xmlns:a16="http://schemas.microsoft.com/office/drawing/2014/main" xmlns="" id="{EB2D6DA7-0474-406F-8F73-3DA786CFC0D8}"/>
                </a:ext>
              </a:extLst>
            </p:cNvPr>
            <p:cNvSpPr>
              <a:spLocks/>
            </p:cNvSpPr>
            <p:nvPr/>
          </p:nvSpPr>
          <p:spPr bwMode="auto">
            <a:xfrm>
              <a:off x="3242255" y="1777778"/>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0" name="Freeform: Shape 69">
              <a:extLst>
                <a:ext uri="{FF2B5EF4-FFF2-40B4-BE49-F238E27FC236}">
                  <a16:creationId xmlns:a16="http://schemas.microsoft.com/office/drawing/2014/main" xmlns="" id="{ECEA142E-44D0-43F2-943C-9092CAA76E81}"/>
                </a:ext>
              </a:extLst>
            </p:cNvPr>
            <p:cNvSpPr>
              <a:spLocks/>
            </p:cNvSpPr>
            <p:nvPr/>
          </p:nvSpPr>
          <p:spPr bwMode="auto">
            <a:xfrm>
              <a:off x="3503092" y="2165963"/>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1" name="Freeform: Shape 70">
              <a:extLst>
                <a:ext uri="{FF2B5EF4-FFF2-40B4-BE49-F238E27FC236}">
                  <a16:creationId xmlns:a16="http://schemas.microsoft.com/office/drawing/2014/main" xmlns="" id="{271A0CD6-4688-4A3E-98AF-95C25CF5A69E}"/>
                </a:ext>
              </a:extLst>
            </p:cNvPr>
            <p:cNvSpPr>
              <a:spLocks/>
            </p:cNvSpPr>
            <p:nvPr/>
          </p:nvSpPr>
          <p:spPr bwMode="auto">
            <a:xfrm>
              <a:off x="3519012" y="2108084"/>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2" name="Freeform: Shape 71">
              <a:extLst>
                <a:ext uri="{FF2B5EF4-FFF2-40B4-BE49-F238E27FC236}">
                  <a16:creationId xmlns:a16="http://schemas.microsoft.com/office/drawing/2014/main" xmlns="" id="{33C677DB-16EC-4D1B-8040-348B3B8B987E}"/>
                </a:ext>
              </a:extLst>
            </p:cNvPr>
            <p:cNvSpPr>
              <a:spLocks/>
            </p:cNvSpPr>
            <p:nvPr/>
          </p:nvSpPr>
          <p:spPr bwMode="auto">
            <a:xfrm>
              <a:off x="3639021" y="2086130"/>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 name="Freeform: Shape 72">
              <a:extLst>
                <a:ext uri="{FF2B5EF4-FFF2-40B4-BE49-F238E27FC236}">
                  <a16:creationId xmlns:a16="http://schemas.microsoft.com/office/drawing/2014/main" xmlns="" id="{E58C6DB5-6946-4966-A179-DB4F0017DE4A}"/>
                </a:ext>
              </a:extLst>
            </p:cNvPr>
            <p:cNvSpPr>
              <a:spLocks/>
            </p:cNvSpPr>
            <p:nvPr/>
          </p:nvSpPr>
          <p:spPr bwMode="auto">
            <a:xfrm>
              <a:off x="3628000" y="2138021"/>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4" name="Freeform: Shape 74">
              <a:extLst>
                <a:ext uri="{FF2B5EF4-FFF2-40B4-BE49-F238E27FC236}">
                  <a16:creationId xmlns:a16="http://schemas.microsoft.com/office/drawing/2014/main" xmlns="" id="{94E08864-48EA-432E-AC47-8F05BB6E0EA4}"/>
                </a:ext>
              </a:extLst>
            </p:cNvPr>
            <p:cNvSpPr>
              <a:spLocks/>
            </p:cNvSpPr>
            <p:nvPr/>
          </p:nvSpPr>
          <p:spPr bwMode="auto">
            <a:xfrm>
              <a:off x="3893357" y="2266946"/>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5" name="Freeform: Shape 75">
              <a:extLst>
                <a:ext uri="{FF2B5EF4-FFF2-40B4-BE49-F238E27FC236}">
                  <a16:creationId xmlns:a16="http://schemas.microsoft.com/office/drawing/2014/main" xmlns="" id="{2EA16E67-976E-4696-848C-7B6B20EFDBC2}"/>
                </a:ext>
              </a:extLst>
            </p:cNvPr>
            <p:cNvSpPr>
              <a:spLocks/>
            </p:cNvSpPr>
            <p:nvPr/>
          </p:nvSpPr>
          <p:spPr bwMode="auto">
            <a:xfrm>
              <a:off x="3948965" y="2164029"/>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6" name="Freeform: Shape 76">
              <a:extLst>
                <a:ext uri="{FF2B5EF4-FFF2-40B4-BE49-F238E27FC236}">
                  <a16:creationId xmlns:a16="http://schemas.microsoft.com/office/drawing/2014/main" xmlns="" id="{205676C9-8001-484F-A606-4BCEB34D985C}"/>
                </a:ext>
              </a:extLst>
            </p:cNvPr>
            <p:cNvSpPr>
              <a:spLocks/>
            </p:cNvSpPr>
            <p:nvPr/>
          </p:nvSpPr>
          <p:spPr bwMode="auto">
            <a:xfrm>
              <a:off x="3869794" y="2198590"/>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7" name="Freeform: Shape 77">
              <a:extLst>
                <a:ext uri="{FF2B5EF4-FFF2-40B4-BE49-F238E27FC236}">
                  <a16:creationId xmlns:a16="http://schemas.microsoft.com/office/drawing/2014/main" xmlns="" id="{09137388-EACF-466D-954F-25BF2434E904}"/>
                </a:ext>
              </a:extLst>
            </p:cNvPr>
            <p:cNvSpPr>
              <a:spLocks/>
            </p:cNvSpPr>
            <p:nvPr/>
          </p:nvSpPr>
          <p:spPr bwMode="auto">
            <a:xfrm>
              <a:off x="4013998" y="2128699"/>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8" name="Freeform: Shape 78">
              <a:extLst>
                <a:ext uri="{FF2B5EF4-FFF2-40B4-BE49-F238E27FC236}">
                  <a16:creationId xmlns:a16="http://schemas.microsoft.com/office/drawing/2014/main" xmlns="" id="{8C31F55D-7392-43FD-A25B-F95C15D24863}"/>
                </a:ext>
              </a:extLst>
            </p:cNvPr>
            <p:cNvSpPr>
              <a:spLocks/>
            </p:cNvSpPr>
            <p:nvPr/>
          </p:nvSpPr>
          <p:spPr bwMode="auto">
            <a:xfrm>
              <a:off x="3837749" y="2256193"/>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9" name="Freeform: Shape 79">
              <a:extLst>
                <a:ext uri="{FF2B5EF4-FFF2-40B4-BE49-F238E27FC236}">
                  <a16:creationId xmlns:a16="http://schemas.microsoft.com/office/drawing/2014/main" xmlns="" id="{BBD2E4CB-5497-40FE-A1F6-2859C594D064}"/>
                </a:ext>
              </a:extLst>
            </p:cNvPr>
            <p:cNvSpPr>
              <a:spLocks/>
            </p:cNvSpPr>
            <p:nvPr/>
          </p:nvSpPr>
          <p:spPr bwMode="auto">
            <a:xfrm>
              <a:off x="3819842" y="2307652"/>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0" name="Freeform: Shape 80">
              <a:extLst>
                <a:ext uri="{FF2B5EF4-FFF2-40B4-BE49-F238E27FC236}">
                  <a16:creationId xmlns:a16="http://schemas.microsoft.com/office/drawing/2014/main" xmlns="" id="{E5DD5D84-F28C-4DBC-B2E4-23A3CA036E0A}"/>
                </a:ext>
              </a:extLst>
            </p:cNvPr>
            <p:cNvSpPr>
              <a:spLocks/>
            </p:cNvSpPr>
            <p:nvPr/>
          </p:nvSpPr>
          <p:spPr bwMode="auto">
            <a:xfrm>
              <a:off x="3835864" y="2359878"/>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1" name="Freeform: Shape 81">
              <a:extLst>
                <a:ext uri="{FF2B5EF4-FFF2-40B4-BE49-F238E27FC236}">
                  <a16:creationId xmlns:a16="http://schemas.microsoft.com/office/drawing/2014/main" xmlns="" id="{A63C51CD-70EA-4AD7-8B89-5B5E1EB011FB}"/>
                </a:ext>
              </a:extLst>
            </p:cNvPr>
            <p:cNvSpPr>
              <a:spLocks/>
            </p:cNvSpPr>
            <p:nvPr/>
          </p:nvSpPr>
          <p:spPr bwMode="auto">
            <a:xfrm>
              <a:off x="3769888" y="2341446"/>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2" name="Freeform: Shape 82">
              <a:extLst>
                <a:ext uri="{FF2B5EF4-FFF2-40B4-BE49-F238E27FC236}">
                  <a16:creationId xmlns:a16="http://schemas.microsoft.com/office/drawing/2014/main" xmlns="" id="{68FD1429-335C-4929-9934-4BDB6953EB4A}"/>
                </a:ext>
              </a:extLst>
            </p:cNvPr>
            <p:cNvSpPr>
              <a:spLocks/>
            </p:cNvSpPr>
            <p:nvPr/>
          </p:nvSpPr>
          <p:spPr bwMode="auto">
            <a:xfrm>
              <a:off x="3776486" y="2263874"/>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3" name="Freeform: Shape 83">
              <a:extLst>
                <a:ext uri="{FF2B5EF4-FFF2-40B4-BE49-F238E27FC236}">
                  <a16:creationId xmlns:a16="http://schemas.microsoft.com/office/drawing/2014/main" xmlns="" id="{C2242B55-96BE-439F-B5A2-AD9F0E2B4863}"/>
                </a:ext>
              </a:extLst>
            </p:cNvPr>
            <p:cNvSpPr>
              <a:spLocks/>
            </p:cNvSpPr>
            <p:nvPr/>
          </p:nvSpPr>
          <p:spPr bwMode="auto">
            <a:xfrm>
              <a:off x="3748211" y="2306116"/>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4" name="Freeform: Shape 84">
              <a:extLst>
                <a:ext uri="{FF2B5EF4-FFF2-40B4-BE49-F238E27FC236}">
                  <a16:creationId xmlns:a16="http://schemas.microsoft.com/office/drawing/2014/main" xmlns="" id="{52783E1A-AE41-426D-BF02-84DB8ABC908F}"/>
                </a:ext>
              </a:extLst>
            </p:cNvPr>
            <p:cNvSpPr>
              <a:spLocks/>
            </p:cNvSpPr>
            <p:nvPr/>
          </p:nvSpPr>
          <p:spPr bwMode="auto">
            <a:xfrm>
              <a:off x="3800049" y="2194750"/>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5" name="Freeform: Shape 85">
              <a:extLst>
                <a:ext uri="{FF2B5EF4-FFF2-40B4-BE49-F238E27FC236}">
                  <a16:creationId xmlns:a16="http://schemas.microsoft.com/office/drawing/2014/main" xmlns="" id="{9833DFF1-2B6C-4469-A2F7-04DE257BDE4F}"/>
                </a:ext>
              </a:extLst>
            </p:cNvPr>
            <p:cNvSpPr>
              <a:spLocks/>
            </p:cNvSpPr>
            <p:nvPr/>
          </p:nvSpPr>
          <p:spPr bwMode="auto">
            <a:xfrm>
              <a:off x="3751038" y="2164029"/>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6" name="Freeform: Shape 86">
              <a:extLst>
                <a:ext uri="{FF2B5EF4-FFF2-40B4-BE49-F238E27FC236}">
                  <a16:creationId xmlns:a16="http://schemas.microsoft.com/office/drawing/2014/main" xmlns="" id="{D69FEBFB-0F71-4B75-9F30-B7220E9213A5}"/>
                </a:ext>
              </a:extLst>
            </p:cNvPr>
            <p:cNvSpPr>
              <a:spLocks/>
            </p:cNvSpPr>
            <p:nvPr/>
          </p:nvSpPr>
          <p:spPr bwMode="auto">
            <a:xfrm>
              <a:off x="3825497" y="2149436"/>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7" name="Freeform: Shape 87">
              <a:extLst>
                <a:ext uri="{FF2B5EF4-FFF2-40B4-BE49-F238E27FC236}">
                  <a16:creationId xmlns:a16="http://schemas.microsoft.com/office/drawing/2014/main" xmlns="" id="{24899305-8CBE-4382-BDE0-5F165CEA633C}"/>
                </a:ext>
              </a:extLst>
            </p:cNvPr>
            <p:cNvSpPr>
              <a:spLocks/>
            </p:cNvSpPr>
            <p:nvPr/>
          </p:nvSpPr>
          <p:spPr bwMode="auto">
            <a:xfrm>
              <a:off x="3832094" y="2093369"/>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8" name="Freeform: Shape 88">
              <a:extLst>
                <a:ext uri="{FF2B5EF4-FFF2-40B4-BE49-F238E27FC236}">
                  <a16:creationId xmlns:a16="http://schemas.microsoft.com/office/drawing/2014/main" xmlns="" id="{423AAC8F-7605-4165-BF07-C502AEC3ECCA}"/>
                </a:ext>
              </a:extLst>
            </p:cNvPr>
            <p:cNvSpPr>
              <a:spLocks/>
            </p:cNvSpPr>
            <p:nvPr/>
          </p:nvSpPr>
          <p:spPr bwMode="auto">
            <a:xfrm>
              <a:off x="3974413" y="2030390"/>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99" name="Freeform: Shape 89">
              <a:extLst>
                <a:ext uri="{FF2B5EF4-FFF2-40B4-BE49-F238E27FC236}">
                  <a16:creationId xmlns:a16="http://schemas.microsoft.com/office/drawing/2014/main" xmlns="" id="{026B4212-BA3B-4EEA-B1B2-EF85D84FFFC7}"/>
                </a:ext>
              </a:extLst>
            </p:cNvPr>
            <p:cNvSpPr>
              <a:spLocks/>
            </p:cNvSpPr>
            <p:nvPr/>
          </p:nvSpPr>
          <p:spPr bwMode="auto">
            <a:xfrm>
              <a:off x="4174224" y="2151740"/>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0" name="Freeform: Shape 90">
              <a:extLst>
                <a:ext uri="{FF2B5EF4-FFF2-40B4-BE49-F238E27FC236}">
                  <a16:creationId xmlns:a16="http://schemas.microsoft.com/office/drawing/2014/main" xmlns="" id="{451CB217-29A1-41EB-BB7D-9975920B411B}"/>
                </a:ext>
              </a:extLst>
            </p:cNvPr>
            <p:cNvSpPr>
              <a:spLocks/>
            </p:cNvSpPr>
            <p:nvPr/>
          </p:nvSpPr>
          <p:spPr bwMode="auto">
            <a:xfrm>
              <a:off x="4253395" y="2243905"/>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1" name="Freeform: Shape 91">
              <a:extLst>
                <a:ext uri="{FF2B5EF4-FFF2-40B4-BE49-F238E27FC236}">
                  <a16:creationId xmlns:a16="http://schemas.microsoft.com/office/drawing/2014/main" xmlns="" id="{8A27A609-5970-4BEA-8D03-473E1F7AAA4A}"/>
                </a:ext>
              </a:extLst>
            </p:cNvPr>
            <p:cNvSpPr>
              <a:spLocks/>
            </p:cNvSpPr>
            <p:nvPr/>
          </p:nvSpPr>
          <p:spPr bwMode="auto">
            <a:xfrm>
              <a:off x="3707683" y="2249281"/>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2" name="Freeform: Shape 92">
              <a:extLst>
                <a:ext uri="{FF2B5EF4-FFF2-40B4-BE49-F238E27FC236}">
                  <a16:creationId xmlns:a16="http://schemas.microsoft.com/office/drawing/2014/main" xmlns="" id="{DEDE0BDD-842E-4785-9CAF-F2F496C63994}"/>
                </a:ext>
              </a:extLst>
            </p:cNvPr>
            <p:cNvSpPr>
              <a:spLocks/>
            </p:cNvSpPr>
            <p:nvPr/>
          </p:nvSpPr>
          <p:spPr bwMode="auto">
            <a:xfrm>
              <a:off x="3977240" y="2100281"/>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3" name="Freeform: Shape 93">
              <a:extLst>
                <a:ext uri="{FF2B5EF4-FFF2-40B4-BE49-F238E27FC236}">
                  <a16:creationId xmlns:a16="http://schemas.microsoft.com/office/drawing/2014/main" xmlns="" id="{5563E9F4-E346-4E22-A784-F0017F6A259A}"/>
                </a:ext>
              </a:extLst>
            </p:cNvPr>
            <p:cNvSpPr>
              <a:spLocks/>
            </p:cNvSpPr>
            <p:nvPr/>
          </p:nvSpPr>
          <p:spPr bwMode="auto">
            <a:xfrm>
              <a:off x="3760463" y="2226240"/>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4" name="Freeform: Shape 94">
              <a:extLst>
                <a:ext uri="{FF2B5EF4-FFF2-40B4-BE49-F238E27FC236}">
                  <a16:creationId xmlns:a16="http://schemas.microsoft.com/office/drawing/2014/main" xmlns="" id="{E42BAABE-BD1E-4889-A5EF-DE54C55BDA10}"/>
                </a:ext>
              </a:extLst>
            </p:cNvPr>
            <p:cNvSpPr>
              <a:spLocks/>
            </p:cNvSpPr>
            <p:nvPr/>
          </p:nvSpPr>
          <p:spPr bwMode="auto">
            <a:xfrm>
              <a:off x="3887702" y="2125627"/>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5" name="Freeform: Shape 95">
              <a:extLst>
                <a:ext uri="{FF2B5EF4-FFF2-40B4-BE49-F238E27FC236}">
                  <a16:creationId xmlns:a16="http://schemas.microsoft.com/office/drawing/2014/main" xmlns="" id="{E310628A-619C-4B20-843D-ECB110B194F8}"/>
                </a:ext>
              </a:extLst>
            </p:cNvPr>
            <p:cNvSpPr>
              <a:spLocks/>
            </p:cNvSpPr>
            <p:nvPr/>
          </p:nvSpPr>
          <p:spPr bwMode="auto">
            <a:xfrm>
              <a:off x="4011170" y="2203967"/>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6" name="Freeform: Shape 96">
              <a:extLst>
                <a:ext uri="{FF2B5EF4-FFF2-40B4-BE49-F238E27FC236}">
                  <a16:creationId xmlns:a16="http://schemas.microsoft.com/office/drawing/2014/main" xmlns="" id="{04802A17-EF3E-44E3-97A2-40DE146FB2ED}"/>
                </a:ext>
              </a:extLst>
            </p:cNvPr>
            <p:cNvSpPr>
              <a:spLocks/>
            </p:cNvSpPr>
            <p:nvPr/>
          </p:nvSpPr>
          <p:spPr bwMode="auto">
            <a:xfrm>
              <a:off x="4094111" y="2246977"/>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7" name="Freeform: Shape 97">
              <a:extLst>
                <a:ext uri="{FF2B5EF4-FFF2-40B4-BE49-F238E27FC236}">
                  <a16:creationId xmlns:a16="http://schemas.microsoft.com/office/drawing/2014/main" xmlns="" id="{01A01F2D-9034-47FF-8B43-4C922455C1BE}"/>
                </a:ext>
              </a:extLst>
            </p:cNvPr>
            <p:cNvSpPr>
              <a:spLocks/>
            </p:cNvSpPr>
            <p:nvPr/>
          </p:nvSpPr>
          <p:spPr bwMode="auto">
            <a:xfrm>
              <a:off x="4167626" y="2249281"/>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8" name="Freeform: Shape 98">
              <a:extLst>
                <a:ext uri="{FF2B5EF4-FFF2-40B4-BE49-F238E27FC236}">
                  <a16:creationId xmlns:a16="http://schemas.microsoft.com/office/drawing/2014/main" xmlns="" id="{82A05B73-FD04-4E5E-9F3E-C46E29ECC450}"/>
                </a:ext>
              </a:extLst>
            </p:cNvPr>
            <p:cNvSpPr>
              <a:spLocks/>
            </p:cNvSpPr>
            <p:nvPr/>
          </p:nvSpPr>
          <p:spPr bwMode="auto">
            <a:xfrm>
              <a:off x="4159144" y="2203967"/>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09" name="Freeform: Shape 99">
              <a:extLst>
                <a:ext uri="{FF2B5EF4-FFF2-40B4-BE49-F238E27FC236}">
                  <a16:creationId xmlns:a16="http://schemas.microsoft.com/office/drawing/2014/main" xmlns="" id="{56D0236B-D718-48B2-BE98-57E4AE4FC874}"/>
                </a:ext>
              </a:extLst>
            </p:cNvPr>
            <p:cNvSpPr>
              <a:spLocks/>
            </p:cNvSpPr>
            <p:nvPr/>
          </p:nvSpPr>
          <p:spPr bwMode="auto">
            <a:xfrm>
              <a:off x="4100709" y="2168637"/>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0" name="Freeform: Shape 100">
              <a:extLst>
                <a:ext uri="{FF2B5EF4-FFF2-40B4-BE49-F238E27FC236}">
                  <a16:creationId xmlns:a16="http://schemas.microsoft.com/office/drawing/2014/main" xmlns="" id="{CC4E3800-FB3A-40D3-B7C8-CFDEC7018E66}"/>
                </a:ext>
              </a:extLst>
            </p:cNvPr>
            <p:cNvSpPr>
              <a:spLocks/>
            </p:cNvSpPr>
            <p:nvPr/>
          </p:nvSpPr>
          <p:spPr bwMode="auto">
            <a:xfrm>
              <a:off x="4085628" y="2110266"/>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1" name="Freeform: Shape 101">
              <a:extLst>
                <a:ext uri="{FF2B5EF4-FFF2-40B4-BE49-F238E27FC236}">
                  <a16:creationId xmlns:a16="http://schemas.microsoft.com/office/drawing/2014/main" xmlns="" id="{792C6209-89ED-4931-AB13-357473AF86A1}"/>
                </a:ext>
              </a:extLst>
            </p:cNvPr>
            <p:cNvSpPr>
              <a:spLocks/>
            </p:cNvSpPr>
            <p:nvPr/>
          </p:nvSpPr>
          <p:spPr bwMode="auto">
            <a:xfrm>
              <a:off x="4019653" y="2062648"/>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2" name="Freeform: Shape 102">
              <a:extLst>
                <a:ext uri="{FF2B5EF4-FFF2-40B4-BE49-F238E27FC236}">
                  <a16:creationId xmlns:a16="http://schemas.microsoft.com/office/drawing/2014/main" xmlns="" id="{7F0B855F-B96E-4400-9B0B-F81EBEF77902}"/>
                </a:ext>
              </a:extLst>
            </p:cNvPr>
            <p:cNvSpPr>
              <a:spLocks/>
            </p:cNvSpPr>
            <p:nvPr/>
          </p:nvSpPr>
          <p:spPr bwMode="auto">
            <a:xfrm>
              <a:off x="3911264" y="2050359"/>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3" name="Freeform: Shape 103">
              <a:extLst>
                <a:ext uri="{FF2B5EF4-FFF2-40B4-BE49-F238E27FC236}">
                  <a16:creationId xmlns:a16="http://schemas.microsoft.com/office/drawing/2014/main" xmlns="" id="{B28C4D50-DB29-4140-95D1-C24F2FD05697}"/>
                </a:ext>
              </a:extLst>
            </p:cNvPr>
            <p:cNvSpPr>
              <a:spLocks/>
            </p:cNvSpPr>
            <p:nvPr/>
          </p:nvSpPr>
          <p:spPr bwMode="auto">
            <a:xfrm>
              <a:off x="4112019" y="2349126"/>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4" name="Freeform: Shape 104">
              <a:extLst>
                <a:ext uri="{FF2B5EF4-FFF2-40B4-BE49-F238E27FC236}">
                  <a16:creationId xmlns:a16="http://schemas.microsoft.com/office/drawing/2014/main" xmlns="" id="{050B2B53-018E-41FE-B57C-DCC865D3959A}"/>
                </a:ext>
              </a:extLst>
            </p:cNvPr>
            <p:cNvSpPr>
              <a:spLocks/>
            </p:cNvSpPr>
            <p:nvPr/>
          </p:nvSpPr>
          <p:spPr bwMode="auto">
            <a:xfrm>
              <a:off x="4124271" y="2304580"/>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5" name="Freeform: Shape 105">
              <a:extLst>
                <a:ext uri="{FF2B5EF4-FFF2-40B4-BE49-F238E27FC236}">
                  <a16:creationId xmlns:a16="http://schemas.microsoft.com/office/drawing/2014/main" xmlns="" id="{4761D181-1B3A-4488-9900-F159638E7567}"/>
                </a:ext>
              </a:extLst>
            </p:cNvPr>
            <p:cNvSpPr>
              <a:spLocks/>
            </p:cNvSpPr>
            <p:nvPr/>
          </p:nvSpPr>
          <p:spPr bwMode="auto">
            <a:xfrm>
              <a:off x="4216637" y="2287683"/>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6" name="Freeform: Shape 106">
              <a:extLst>
                <a:ext uri="{FF2B5EF4-FFF2-40B4-BE49-F238E27FC236}">
                  <a16:creationId xmlns:a16="http://schemas.microsoft.com/office/drawing/2014/main" xmlns="" id="{A704330B-72AD-4CB9-B868-592B9B22A8D8}"/>
                </a:ext>
              </a:extLst>
            </p:cNvPr>
            <p:cNvSpPr>
              <a:spLocks/>
            </p:cNvSpPr>
            <p:nvPr/>
          </p:nvSpPr>
          <p:spPr bwMode="auto">
            <a:xfrm>
              <a:off x="4208154" y="2327621"/>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117" name="Group 255">
            <a:extLst>
              <a:ext uri="{FF2B5EF4-FFF2-40B4-BE49-F238E27FC236}">
                <a16:creationId xmlns:a16="http://schemas.microsoft.com/office/drawing/2014/main" xmlns="" id="{7D381F3F-1EE1-4831-921D-576C79DBEA13}"/>
              </a:ext>
            </a:extLst>
          </p:cNvPr>
          <p:cNvGrpSpPr/>
          <p:nvPr/>
        </p:nvGrpSpPr>
        <p:grpSpPr>
          <a:xfrm>
            <a:off x="6577588" y="3768149"/>
            <a:ext cx="2414833" cy="2311958"/>
            <a:chOff x="4490668" y="1848552"/>
            <a:chExt cx="1251662" cy="1198340"/>
          </a:xfrm>
          <a:solidFill>
            <a:srgbClr val="C8D85B"/>
          </a:solidFill>
        </p:grpSpPr>
        <p:sp>
          <p:nvSpPr>
            <p:cNvPr id="118" name="Freeform: Shape 108">
              <a:extLst>
                <a:ext uri="{FF2B5EF4-FFF2-40B4-BE49-F238E27FC236}">
                  <a16:creationId xmlns:a16="http://schemas.microsoft.com/office/drawing/2014/main" xmlns="" id="{F53A0087-6FC5-4BD6-8B25-F873281E2EBF}"/>
                </a:ext>
              </a:extLst>
            </p:cNvPr>
            <p:cNvSpPr>
              <a:spLocks/>
            </p:cNvSpPr>
            <p:nvPr/>
          </p:nvSpPr>
          <p:spPr bwMode="auto">
            <a:xfrm>
              <a:off x="4882683" y="234799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19" name="Freeform: Shape 109">
              <a:extLst>
                <a:ext uri="{FF2B5EF4-FFF2-40B4-BE49-F238E27FC236}">
                  <a16:creationId xmlns:a16="http://schemas.microsoft.com/office/drawing/2014/main" xmlns="" id="{8A60FF16-80CA-4D31-96FB-2D244E4FA9C6}"/>
                </a:ext>
              </a:extLst>
            </p:cNvPr>
            <p:cNvSpPr>
              <a:spLocks/>
            </p:cNvSpPr>
            <p:nvPr/>
          </p:nvSpPr>
          <p:spPr bwMode="auto">
            <a:xfrm>
              <a:off x="5000088" y="213070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0" name="Freeform: Shape 110">
              <a:extLst>
                <a:ext uri="{FF2B5EF4-FFF2-40B4-BE49-F238E27FC236}">
                  <a16:creationId xmlns:a16="http://schemas.microsoft.com/office/drawing/2014/main" xmlns="" id="{A72AAD21-ABBD-48AC-AD57-A17FE6C2A0D7}"/>
                </a:ext>
              </a:extLst>
            </p:cNvPr>
            <p:cNvSpPr>
              <a:spLocks/>
            </p:cNvSpPr>
            <p:nvPr/>
          </p:nvSpPr>
          <p:spPr bwMode="auto">
            <a:xfrm>
              <a:off x="4832935" y="220367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1" name="Freeform: Shape 111">
              <a:extLst>
                <a:ext uri="{FF2B5EF4-FFF2-40B4-BE49-F238E27FC236}">
                  <a16:creationId xmlns:a16="http://schemas.microsoft.com/office/drawing/2014/main" xmlns="" id="{621F61E9-7213-4A40-B7DE-1A831D7D36A3}"/>
                </a:ext>
              </a:extLst>
            </p:cNvPr>
            <p:cNvSpPr>
              <a:spLocks/>
            </p:cNvSpPr>
            <p:nvPr/>
          </p:nvSpPr>
          <p:spPr bwMode="auto">
            <a:xfrm>
              <a:off x="5137394" y="205611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2" name="Freeform: Shape 112">
              <a:extLst>
                <a:ext uri="{FF2B5EF4-FFF2-40B4-BE49-F238E27FC236}">
                  <a16:creationId xmlns:a16="http://schemas.microsoft.com/office/drawing/2014/main" xmlns="" id="{6842D01D-C833-409C-BDA8-6A6510C1CFDE}"/>
                </a:ext>
              </a:extLst>
            </p:cNvPr>
            <p:cNvSpPr>
              <a:spLocks/>
            </p:cNvSpPr>
            <p:nvPr/>
          </p:nvSpPr>
          <p:spPr bwMode="auto">
            <a:xfrm>
              <a:off x="4765277" y="232529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3" name="Freeform: Shape 113">
              <a:extLst>
                <a:ext uri="{FF2B5EF4-FFF2-40B4-BE49-F238E27FC236}">
                  <a16:creationId xmlns:a16="http://schemas.microsoft.com/office/drawing/2014/main" xmlns="" id="{19985CCB-F7C4-4932-AEF2-F5668EC9CABA}"/>
                </a:ext>
              </a:extLst>
            </p:cNvPr>
            <p:cNvSpPr>
              <a:spLocks/>
            </p:cNvSpPr>
            <p:nvPr/>
          </p:nvSpPr>
          <p:spPr bwMode="auto">
            <a:xfrm>
              <a:off x="4727469" y="243393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4" name="Freeform: Shape 114">
              <a:extLst>
                <a:ext uri="{FF2B5EF4-FFF2-40B4-BE49-F238E27FC236}">
                  <a16:creationId xmlns:a16="http://schemas.microsoft.com/office/drawing/2014/main" xmlns="" id="{2BC724F1-8053-4457-92AC-65F3D5C0B12E}"/>
                </a:ext>
              </a:extLst>
            </p:cNvPr>
            <p:cNvSpPr>
              <a:spLocks/>
            </p:cNvSpPr>
            <p:nvPr/>
          </p:nvSpPr>
          <p:spPr bwMode="auto">
            <a:xfrm>
              <a:off x="4761297" y="254420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5" name="Freeform: Shape 115">
              <a:extLst>
                <a:ext uri="{FF2B5EF4-FFF2-40B4-BE49-F238E27FC236}">
                  <a16:creationId xmlns:a16="http://schemas.microsoft.com/office/drawing/2014/main" xmlns="" id="{F227985D-8C4B-4C46-9073-D39CFB9EC7ED}"/>
                </a:ext>
              </a:extLst>
            </p:cNvPr>
            <p:cNvSpPr>
              <a:spLocks/>
            </p:cNvSpPr>
            <p:nvPr/>
          </p:nvSpPr>
          <p:spPr bwMode="auto">
            <a:xfrm>
              <a:off x="4622003" y="250528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6" name="Freeform: Shape 116">
              <a:extLst>
                <a:ext uri="{FF2B5EF4-FFF2-40B4-BE49-F238E27FC236}">
                  <a16:creationId xmlns:a16="http://schemas.microsoft.com/office/drawing/2014/main" xmlns="" id="{26E01EC8-9086-4408-87F7-449DA0D9553A}"/>
                </a:ext>
              </a:extLst>
            </p:cNvPr>
            <p:cNvSpPr>
              <a:spLocks/>
            </p:cNvSpPr>
            <p:nvPr/>
          </p:nvSpPr>
          <p:spPr bwMode="auto">
            <a:xfrm>
              <a:off x="4635933" y="234150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7" name="Freeform: Shape 117">
              <a:extLst>
                <a:ext uri="{FF2B5EF4-FFF2-40B4-BE49-F238E27FC236}">
                  <a16:creationId xmlns:a16="http://schemas.microsoft.com/office/drawing/2014/main" xmlns="" id="{8EF3C1F2-9B68-4E59-89E2-3FEE46547E05}"/>
                </a:ext>
              </a:extLst>
            </p:cNvPr>
            <p:cNvSpPr>
              <a:spLocks/>
            </p:cNvSpPr>
            <p:nvPr/>
          </p:nvSpPr>
          <p:spPr bwMode="auto">
            <a:xfrm>
              <a:off x="4576235" y="243069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8" name="Freeform: Shape 118">
              <a:extLst>
                <a:ext uri="{FF2B5EF4-FFF2-40B4-BE49-F238E27FC236}">
                  <a16:creationId xmlns:a16="http://schemas.microsoft.com/office/drawing/2014/main" xmlns="" id="{BF858936-1AD6-40CC-BDCA-C2BF0CF7CD43}"/>
                </a:ext>
              </a:extLst>
            </p:cNvPr>
            <p:cNvSpPr>
              <a:spLocks/>
            </p:cNvSpPr>
            <p:nvPr/>
          </p:nvSpPr>
          <p:spPr bwMode="auto">
            <a:xfrm>
              <a:off x="4685680" y="219556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29" name="Freeform: Shape 119">
              <a:extLst>
                <a:ext uri="{FF2B5EF4-FFF2-40B4-BE49-F238E27FC236}">
                  <a16:creationId xmlns:a16="http://schemas.microsoft.com/office/drawing/2014/main" xmlns="" id="{6F4937E8-C8DA-47AC-862D-BB3BA164C745}"/>
                </a:ext>
              </a:extLst>
            </p:cNvPr>
            <p:cNvSpPr>
              <a:spLocks/>
            </p:cNvSpPr>
            <p:nvPr/>
          </p:nvSpPr>
          <p:spPr bwMode="auto">
            <a:xfrm>
              <a:off x="4582204" y="213070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0" name="Freeform: Shape 120">
              <a:extLst>
                <a:ext uri="{FF2B5EF4-FFF2-40B4-BE49-F238E27FC236}">
                  <a16:creationId xmlns:a16="http://schemas.microsoft.com/office/drawing/2014/main" xmlns="" id="{C7FBA725-8B05-46A7-8B02-8ABF5959B50A}"/>
                </a:ext>
              </a:extLst>
            </p:cNvPr>
            <p:cNvSpPr>
              <a:spLocks/>
            </p:cNvSpPr>
            <p:nvPr/>
          </p:nvSpPr>
          <p:spPr bwMode="auto">
            <a:xfrm>
              <a:off x="4739409" y="209989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1" name="Freeform: Shape 121">
              <a:extLst>
                <a:ext uri="{FF2B5EF4-FFF2-40B4-BE49-F238E27FC236}">
                  <a16:creationId xmlns:a16="http://schemas.microsoft.com/office/drawing/2014/main" xmlns="" id="{E178ED03-1C0E-4EFD-8FAD-45FD3EFDED78}"/>
                </a:ext>
              </a:extLst>
            </p:cNvPr>
            <p:cNvSpPr>
              <a:spLocks/>
            </p:cNvSpPr>
            <p:nvPr/>
          </p:nvSpPr>
          <p:spPr bwMode="auto">
            <a:xfrm>
              <a:off x="4753338" y="198152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2" name="Freeform: Shape 122">
              <a:extLst>
                <a:ext uri="{FF2B5EF4-FFF2-40B4-BE49-F238E27FC236}">
                  <a16:creationId xmlns:a16="http://schemas.microsoft.com/office/drawing/2014/main" xmlns="" id="{BC7A76D4-0FE6-49AD-B973-005CC1DF33D5}"/>
                </a:ext>
              </a:extLst>
            </p:cNvPr>
            <p:cNvSpPr>
              <a:spLocks/>
            </p:cNvSpPr>
            <p:nvPr/>
          </p:nvSpPr>
          <p:spPr bwMode="auto">
            <a:xfrm>
              <a:off x="5053817" y="184855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3" name="Freeform: Shape 123">
              <a:extLst>
                <a:ext uri="{FF2B5EF4-FFF2-40B4-BE49-F238E27FC236}">
                  <a16:creationId xmlns:a16="http://schemas.microsoft.com/office/drawing/2014/main" xmlns="" id="{4E42630E-F385-4B87-8F45-B42A5C9D0113}"/>
                </a:ext>
              </a:extLst>
            </p:cNvPr>
            <p:cNvSpPr>
              <a:spLocks/>
            </p:cNvSpPr>
            <p:nvPr/>
          </p:nvSpPr>
          <p:spPr bwMode="auto">
            <a:xfrm>
              <a:off x="5475680" y="210476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4" name="Freeform: Shape 124">
              <a:extLst>
                <a:ext uri="{FF2B5EF4-FFF2-40B4-BE49-F238E27FC236}">
                  <a16:creationId xmlns:a16="http://schemas.microsoft.com/office/drawing/2014/main" xmlns="" id="{4ED14BB3-8875-4B61-AAE1-4ED7EE8EDDF9}"/>
                </a:ext>
              </a:extLst>
            </p:cNvPr>
            <p:cNvSpPr>
              <a:spLocks/>
            </p:cNvSpPr>
            <p:nvPr/>
          </p:nvSpPr>
          <p:spPr bwMode="auto">
            <a:xfrm>
              <a:off x="5642834" y="229934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5" name="Freeform: Shape 125">
              <a:extLst>
                <a:ext uri="{FF2B5EF4-FFF2-40B4-BE49-F238E27FC236}">
                  <a16:creationId xmlns:a16="http://schemas.microsoft.com/office/drawing/2014/main" xmlns="" id="{5DB947EA-C158-4BA3-987D-49C9EE47F2AA}"/>
                </a:ext>
              </a:extLst>
            </p:cNvPr>
            <p:cNvSpPr>
              <a:spLocks/>
            </p:cNvSpPr>
            <p:nvPr/>
          </p:nvSpPr>
          <p:spPr bwMode="auto">
            <a:xfrm>
              <a:off x="4490668" y="231069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6" name="Freeform: Shape 126">
              <a:extLst>
                <a:ext uri="{FF2B5EF4-FFF2-40B4-BE49-F238E27FC236}">
                  <a16:creationId xmlns:a16="http://schemas.microsoft.com/office/drawing/2014/main" xmlns="" id="{695420D8-B133-4B3F-B4B9-F108E11D0FB2}"/>
                </a:ext>
              </a:extLst>
            </p:cNvPr>
            <p:cNvSpPr>
              <a:spLocks/>
            </p:cNvSpPr>
            <p:nvPr/>
          </p:nvSpPr>
          <p:spPr bwMode="auto">
            <a:xfrm>
              <a:off x="5059786" y="199611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7" name="Freeform: Shape 127">
              <a:extLst>
                <a:ext uri="{FF2B5EF4-FFF2-40B4-BE49-F238E27FC236}">
                  <a16:creationId xmlns:a16="http://schemas.microsoft.com/office/drawing/2014/main" xmlns="" id="{8CED2A6E-1DCD-4864-99D5-D79FAF0A1A04}"/>
                </a:ext>
              </a:extLst>
            </p:cNvPr>
            <p:cNvSpPr>
              <a:spLocks/>
            </p:cNvSpPr>
            <p:nvPr/>
          </p:nvSpPr>
          <p:spPr bwMode="auto">
            <a:xfrm>
              <a:off x="4602104" y="226205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8" name="Freeform: Shape 128">
              <a:extLst>
                <a:ext uri="{FF2B5EF4-FFF2-40B4-BE49-F238E27FC236}">
                  <a16:creationId xmlns:a16="http://schemas.microsoft.com/office/drawing/2014/main" xmlns="" id="{B4C6954C-1EE2-4B1F-9B04-2A52DBB7F76A}"/>
                </a:ext>
              </a:extLst>
            </p:cNvPr>
            <p:cNvSpPr>
              <a:spLocks/>
            </p:cNvSpPr>
            <p:nvPr/>
          </p:nvSpPr>
          <p:spPr bwMode="auto">
            <a:xfrm>
              <a:off x="4870744" y="204962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39" name="Freeform: Shape 129">
              <a:extLst>
                <a:ext uri="{FF2B5EF4-FFF2-40B4-BE49-F238E27FC236}">
                  <a16:creationId xmlns:a16="http://schemas.microsoft.com/office/drawing/2014/main" xmlns="" id="{6AD1198F-28A6-4BAF-8BF7-C77006B6E821}"/>
                </a:ext>
              </a:extLst>
            </p:cNvPr>
            <p:cNvSpPr>
              <a:spLocks/>
            </p:cNvSpPr>
            <p:nvPr/>
          </p:nvSpPr>
          <p:spPr bwMode="auto">
            <a:xfrm>
              <a:off x="5131423" y="221502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0" name="Freeform: Shape 130">
              <a:extLst>
                <a:ext uri="{FF2B5EF4-FFF2-40B4-BE49-F238E27FC236}">
                  <a16:creationId xmlns:a16="http://schemas.microsoft.com/office/drawing/2014/main" xmlns="" id="{1E181239-855D-4741-AAAC-EC55BE232516}"/>
                </a:ext>
              </a:extLst>
            </p:cNvPr>
            <p:cNvSpPr>
              <a:spLocks/>
            </p:cNvSpPr>
            <p:nvPr/>
          </p:nvSpPr>
          <p:spPr bwMode="auto">
            <a:xfrm>
              <a:off x="5306536" y="230583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1" name="Freeform: Shape 131">
              <a:extLst>
                <a:ext uri="{FF2B5EF4-FFF2-40B4-BE49-F238E27FC236}">
                  <a16:creationId xmlns:a16="http://schemas.microsoft.com/office/drawing/2014/main" xmlns="" id="{FA5FA1A7-449B-43F3-B502-61D68A016D1D}"/>
                </a:ext>
              </a:extLst>
            </p:cNvPr>
            <p:cNvSpPr>
              <a:spLocks/>
            </p:cNvSpPr>
            <p:nvPr/>
          </p:nvSpPr>
          <p:spPr bwMode="auto">
            <a:xfrm>
              <a:off x="5461750" y="231069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2" name="Freeform: Shape 132">
              <a:extLst>
                <a:ext uri="{FF2B5EF4-FFF2-40B4-BE49-F238E27FC236}">
                  <a16:creationId xmlns:a16="http://schemas.microsoft.com/office/drawing/2014/main" xmlns="" id="{1B6AADC8-3735-474A-9DA7-7C38587495C7}"/>
                </a:ext>
              </a:extLst>
            </p:cNvPr>
            <p:cNvSpPr>
              <a:spLocks/>
            </p:cNvSpPr>
            <p:nvPr/>
          </p:nvSpPr>
          <p:spPr bwMode="auto">
            <a:xfrm>
              <a:off x="5443842" y="221502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3" name="Freeform: Shape 133">
              <a:extLst>
                <a:ext uri="{FF2B5EF4-FFF2-40B4-BE49-F238E27FC236}">
                  <a16:creationId xmlns:a16="http://schemas.microsoft.com/office/drawing/2014/main" xmlns="" id="{D02D138E-F53B-491F-8408-9BE56EDB16F3}"/>
                </a:ext>
              </a:extLst>
            </p:cNvPr>
            <p:cNvSpPr>
              <a:spLocks/>
            </p:cNvSpPr>
            <p:nvPr/>
          </p:nvSpPr>
          <p:spPr bwMode="auto">
            <a:xfrm>
              <a:off x="5320466" y="214043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4" name="Freeform: Shape 134">
              <a:extLst>
                <a:ext uri="{FF2B5EF4-FFF2-40B4-BE49-F238E27FC236}">
                  <a16:creationId xmlns:a16="http://schemas.microsoft.com/office/drawing/2014/main" xmlns="" id="{FCADA4FE-CE5C-40A7-86C1-B7CA8E6ACBCE}"/>
                </a:ext>
              </a:extLst>
            </p:cNvPr>
            <p:cNvSpPr>
              <a:spLocks/>
            </p:cNvSpPr>
            <p:nvPr/>
          </p:nvSpPr>
          <p:spPr bwMode="auto">
            <a:xfrm>
              <a:off x="5288628" y="201719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5" name="Freeform: Shape 135">
              <a:extLst>
                <a:ext uri="{FF2B5EF4-FFF2-40B4-BE49-F238E27FC236}">
                  <a16:creationId xmlns:a16="http://schemas.microsoft.com/office/drawing/2014/main" xmlns="" id="{7CDDE80B-4A1D-4F2A-A49F-97C83EC18522}"/>
                </a:ext>
              </a:extLst>
            </p:cNvPr>
            <p:cNvSpPr>
              <a:spLocks/>
            </p:cNvSpPr>
            <p:nvPr/>
          </p:nvSpPr>
          <p:spPr bwMode="auto">
            <a:xfrm>
              <a:off x="5149333" y="191665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6" name="Freeform: Shape 136">
              <a:extLst>
                <a:ext uri="{FF2B5EF4-FFF2-40B4-BE49-F238E27FC236}">
                  <a16:creationId xmlns:a16="http://schemas.microsoft.com/office/drawing/2014/main" xmlns="" id="{633189A9-53A0-4345-B7F5-E7696E5A0EBD}"/>
                </a:ext>
              </a:extLst>
            </p:cNvPr>
            <p:cNvSpPr>
              <a:spLocks/>
            </p:cNvSpPr>
            <p:nvPr/>
          </p:nvSpPr>
          <p:spPr bwMode="auto">
            <a:xfrm>
              <a:off x="4920491" y="189071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7" name="Freeform: Shape 137">
              <a:extLst>
                <a:ext uri="{FF2B5EF4-FFF2-40B4-BE49-F238E27FC236}">
                  <a16:creationId xmlns:a16="http://schemas.microsoft.com/office/drawing/2014/main" xmlns="" id="{31081B6E-5DAF-4E66-AA02-652A0CAF118E}"/>
                </a:ext>
              </a:extLst>
            </p:cNvPr>
            <p:cNvSpPr>
              <a:spLocks/>
            </p:cNvSpPr>
            <p:nvPr/>
          </p:nvSpPr>
          <p:spPr bwMode="auto">
            <a:xfrm>
              <a:off x="5344345" y="252150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8" name="Freeform: Shape 138">
              <a:extLst>
                <a:ext uri="{FF2B5EF4-FFF2-40B4-BE49-F238E27FC236}">
                  <a16:creationId xmlns:a16="http://schemas.microsoft.com/office/drawing/2014/main" xmlns="" id="{8780E1A3-F0F9-449C-9F18-CA21C17E2EE6}"/>
                </a:ext>
              </a:extLst>
            </p:cNvPr>
            <p:cNvSpPr>
              <a:spLocks/>
            </p:cNvSpPr>
            <p:nvPr/>
          </p:nvSpPr>
          <p:spPr bwMode="auto">
            <a:xfrm>
              <a:off x="5370214" y="242745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49" name="Freeform: Shape 139">
              <a:extLst>
                <a:ext uri="{FF2B5EF4-FFF2-40B4-BE49-F238E27FC236}">
                  <a16:creationId xmlns:a16="http://schemas.microsoft.com/office/drawing/2014/main" xmlns="" id="{428C2A45-A87D-4567-ABA5-8F0A4B83DB4A}"/>
                </a:ext>
              </a:extLst>
            </p:cNvPr>
            <p:cNvSpPr>
              <a:spLocks/>
            </p:cNvSpPr>
            <p:nvPr/>
          </p:nvSpPr>
          <p:spPr bwMode="auto">
            <a:xfrm>
              <a:off x="5565226" y="239177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0" name="Freeform: Shape 140">
              <a:extLst>
                <a:ext uri="{FF2B5EF4-FFF2-40B4-BE49-F238E27FC236}">
                  <a16:creationId xmlns:a16="http://schemas.microsoft.com/office/drawing/2014/main" xmlns="" id="{E8EB1ED1-A16C-47D9-B4AA-18DC0C4CF643}"/>
                </a:ext>
              </a:extLst>
            </p:cNvPr>
            <p:cNvSpPr>
              <a:spLocks/>
            </p:cNvSpPr>
            <p:nvPr/>
          </p:nvSpPr>
          <p:spPr bwMode="auto">
            <a:xfrm>
              <a:off x="5547318" y="247609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151" name="Group 250">
            <a:extLst>
              <a:ext uri="{FF2B5EF4-FFF2-40B4-BE49-F238E27FC236}">
                <a16:creationId xmlns:a16="http://schemas.microsoft.com/office/drawing/2014/main" xmlns="" id="{2A64BC46-9B08-4336-9EE9-759698074018}"/>
              </a:ext>
            </a:extLst>
          </p:cNvPr>
          <p:cNvGrpSpPr/>
          <p:nvPr/>
        </p:nvGrpSpPr>
        <p:grpSpPr>
          <a:xfrm>
            <a:off x="9247741" y="4909042"/>
            <a:ext cx="1314626" cy="1258622"/>
            <a:chOff x="6283315" y="1852012"/>
            <a:chExt cx="779153" cy="745960"/>
          </a:xfrm>
          <a:solidFill>
            <a:srgbClr val="865B3E"/>
          </a:solidFill>
        </p:grpSpPr>
        <p:sp>
          <p:nvSpPr>
            <p:cNvPr id="152" name="Freeform: Shape 210">
              <a:extLst>
                <a:ext uri="{FF2B5EF4-FFF2-40B4-BE49-F238E27FC236}">
                  <a16:creationId xmlns:a16="http://schemas.microsoft.com/office/drawing/2014/main" xmlns="" id="{801D835B-4B9F-4BA2-8757-2C09F43E9948}"/>
                </a:ext>
              </a:extLst>
            </p:cNvPr>
            <p:cNvSpPr>
              <a:spLocks/>
            </p:cNvSpPr>
            <p:nvPr/>
          </p:nvSpPr>
          <p:spPr bwMode="auto">
            <a:xfrm>
              <a:off x="6527343" y="216291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3" name="Freeform: Shape 211">
              <a:extLst>
                <a:ext uri="{FF2B5EF4-FFF2-40B4-BE49-F238E27FC236}">
                  <a16:creationId xmlns:a16="http://schemas.microsoft.com/office/drawing/2014/main" xmlns="" id="{10225920-53AF-4A97-A125-FCA10424356F}"/>
                </a:ext>
              </a:extLst>
            </p:cNvPr>
            <p:cNvSpPr>
              <a:spLocks/>
            </p:cNvSpPr>
            <p:nvPr/>
          </p:nvSpPr>
          <p:spPr bwMode="auto">
            <a:xfrm>
              <a:off x="6600426" y="202765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4" name="Freeform: Shape 212">
              <a:extLst>
                <a:ext uri="{FF2B5EF4-FFF2-40B4-BE49-F238E27FC236}">
                  <a16:creationId xmlns:a16="http://schemas.microsoft.com/office/drawing/2014/main" xmlns="" id="{4C3FB096-A840-4D06-92C1-1B50DC228D20}"/>
                </a:ext>
              </a:extLst>
            </p:cNvPr>
            <p:cNvSpPr>
              <a:spLocks/>
            </p:cNvSpPr>
            <p:nvPr/>
          </p:nvSpPr>
          <p:spPr bwMode="auto">
            <a:xfrm>
              <a:off x="6496374" y="207307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5" name="Freeform: Shape 213">
              <a:extLst>
                <a:ext uri="{FF2B5EF4-FFF2-40B4-BE49-F238E27FC236}">
                  <a16:creationId xmlns:a16="http://schemas.microsoft.com/office/drawing/2014/main" xmlns="" id="{CC2FF132-7FC0-47C2-9053-033EB3933C46}"/>
                </a:ext>
              </a:extLst>
            </p:cNvPr>
            <p:cNvSpPr>
              <a:spLocks/>
            </p:cNvSpPr>
            <p:nvPr/>
          </p:nvSpPr>
          <p:spPr bwMode="auto">
            <a:xfrm>
              <a:off x="6685898" y="198121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6" name="Freeform: Shape 214">
              <a:extLst>
                <a:ext uri="{FF2B5EF4-FFF2-40B4-BE49-F238E27FC236}">
                  <a16:creationId xmlns:a16="http://schemas.microsoft.com/office/drawing/2014/main" xmlns="" id="{E987F7E1-C126-4B84-8350-FA1E34DD2E8F}"/>
                </a:ext>
              </a:extLst>
            </p:cNvPr>
            <p:cNvSpPr>
              <a:spLocks/>
            </p:cNvSpPr>
            <p:nvPr/>
          </p:nvSpPr>
          <p:spPr bwMode="auto">
            <a:xfrm>
              <a:off x="6454258" y="214878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7" name="Freeform: Shape 215">
              <a:extLst>
                <a:ext uri="{FF2B5EF4-FFF2-40B4-BE49-F238E27FC236}">
                  <a16:creationId xmlns:a16="http://schemas.microsoft.com/office/drawing/2014/main" xmlns="" id="{DD6E0C29-17D8-4A1E-BC20-EE3DEFB856B4}"/>
                </a:ext>
              </a:extLst>
            </p:cNvPr>
            <p:cNvSpPr>
              <a:spLocks/>
            </p:cNvSpPr>
            <p:nvPr/>
          </p:nvSpPr>
          <p:spPr bwMode="auto">
            <a:xfrm>
              <a:off x="6430723" y="221641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8" name="Freeform: Shape 216">
              <a:extLst>
                <a:ext uri="{FF2B5EF4-FFF2-40B4-BE49-F238E27FC236}">
                  <a16:creationId xmlns:a16="http://schemas.microsoft.com/office/drawing/2014/main" xmlns="" id="{0358184F-78E9-4C22-986A-A976477C94E4}"/>
                </a:ext>
              </a:extLst>
            </p:cNvPr>
            <p:cNvSpPr>
              <a:spLocks/>
            </p:cNvSpPr>
            <p:nvPr/>
          </p:nvSpPr>
          <p:spPr bwMode="auto">
            <a:xfrm>
              <a:off x="6451780" y="228505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9" name="Freeform: Shape 217">
              <a:extLst>
                <a:ext uri="{FF2B5EF4-FFF2-40B4-BE49-F238E27FC236}">
                  <a16:creationId xmlns:a16="http://schemas.microsoft.com/office/drawing/2014/main" xmlns="" id="{0CD8745E-48BD-4D56-A44E-39076E1D90CC}"/>
                </a:ext>
              </a:extLst>
            </p:cNvPr>
            <p:cNvSpPr>
              <a:spLocks/>
            </p:cNvSpPr>
            <p:nvPr/>
          </p:nvSpPr>
          <p:spPr bwMode="auto">
            <a:xfrm>
              <a:off x="6365070" y="226082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0" name="Freeform: Shape 218">
              <a:extLst>
                <a:ext uri="{FF2B5EF4-FFF2-40B4-BE49-F238E27FC236}">
                  <a16:creationId xmlns:a16="http://schemas.microsoft.com/office/drawing/2014/main" xmlns="" id="{FEAB8BC4-1B45-4A68-95D5-CA51E7FF2DC8}"/>
                </a:ext>
              </a:extLst>
            </p:cNvPr>
            <p:cNvSpPr>
              <a:spLocks/>
            </p:cNvSpPr>
            <p:nvPr/>
          </p:nvSpPr>
          <p:spPr bwMode="auto">
            <a:xfrm>
              <a:off x="6373742" y="215887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1" name="Freeform: Shape 219">
              <a:extLst>
                <a:ext uri="{FF2B5EF4-FFF2-40B4-BE49-F238E27FC236}">
                  <a16:creationId xmlns:a16="http://schemas.microsoft.com/office/drawing/2014/main" xmlns="" id="{4C1052D2-346E-414F-8FE3-83253EA9DD44}"/>
                </a:ext>
              </a:extLst>
            </p:cNvPr>
            <p:cNvSpPr>
              <a:spLocks/>
            </p:cNvSpPr>
            <p:nvPr/>
          </p:nvSpPr>
          <p:spPr bwMode="auto">
            <a:xfrm>
              <a:off x="6336580" y="221439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2" name="Freeform: Shape 220">
              <a:extLst>
                <a:ext uri="{FF2B5EF4-FFF2-40B4-BE49-F238E27FC236}">
                  <a16:creationId xmlns:a16="http://schemas.microsoft.com/office/drawing/2014/main" xmlns="" id="{A918B476-5115-4FD2-B109-EE062006AD94}"/>
                </a:ext>
              </a:extLst>
            </p:cNvPr>
            <p:cNvSpPr>
              <a:spLocks/>
            </p:cNvSpPr>
            <p:nvPr/>
          </p:nvSpPr>
          <p:spPr bwMode="auto">
            <a:xfrm>
              <a:off x="6404709" y="206802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3" name="Freeform: Shape 221">
              <a:extLst>
                <a:ext uri="{FF2B5EF4-FFF2-40B4-BE49-F238E27FC236}">
                  <a16:creationId xmlns:a16="http://schemas.microsoft.com/office/drawing/2014/main" xmlns="" id="{86715CC3-C845-45DE-84B1-4ACB009457B3}"/>
                </a:ext>
              </a:extLst>
            </p:cNvPr>
            <p:cNvSpPr>
              <a:spLocks/>
            </p:cNvSpPr>
            <p:nvPr/>
          </p:nvSpPr>
          <p:spPr bwMode="auto">
            <a:xfrm>
              <a:off x="6340296" y="202765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4" name="Freeform: Shape 222">
              <a:extLst>
                <a:ext uri="{FF2B5EF4-FFF2-40B4-BE49-F238E27FC236}">
                  <a16:creationId xmlns:a16="http://schemas.microsoft.com/office/drawing/2014/main" xmlns="" id="{E1ABB76C-E03C-4012-A875-0DC6A8C116E6}"/>
                </a:ext>
              </a:extLst>
            </p:cNvPr>
            <p:cNvSpPr>
              <a:spLocks/>
            </p:cNvSpPr>
            <p:nvPr/>
          </p:nvSpPr>
          <p:spPr bwMode="auto">
            <a:xfrm>
              <a:off x="6438155" y="200847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5" name="Freeform: Shape 223">
              <a:extLst>
                <a:ext uri="{FF2B5EF4-FFF2-40B4-BE49-F238E27FC236}">
                  <a16:creationId xmlns:a16="http://schemas.microsoft.com/office/drawing/2014/main" xmlns="" id="{5A8DF7D3-7F05-4D69-9B7D-65FC975AAA9B}"/>
                </a:ext>
              </a:extLst>
            </p:cNvPr>
            <p:cNvSpPr>
              <a:spLocks/>
            </p:cNvSpPr>
            <p:nvPr/>
          </p:nvSpPr>
          <p:spPr bwMode="auto">
            <a:xfrm>
              <a:off x="6446826" y="193478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6" name="Freeform: Shape 224">
              <a:extLst>
                <a:ext uri="{FF2B5EF4-FFF2-40B4-BE49-F238E27FC236}">
                  <a16:creationId xmlns:a16="http://schemas.microsoft.com/office/drawing/2014/main" xmlns="" id="{895B98DD-1A77-4DFE-942C-40D716E1D37A}"/>
                </a:ext>
              </a:extLst>
            </p:cNvPr>
            <p:cNvSpPr>
              <a:spLocks/>
            </p:cNvSpPr>
            <p:nvPr/>
          </p:nvSpPr>
          <p:spPr bwMode="auto">
            <a:xfrm>
              <a:off x="6633872" y="185201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7" name="Freeform: Shape 225">
              <a:extLst>
                <a:ext uri="{FF2B5EF4-FFF2-40B4-BE49-F238E27FC236}">
                  <a16:creationId xmlns:a16="http://schemas.microsoft.com/office/drawing/2014/main" xmlns="" id="{90AF0C15-6397-4650-98BA-A0230BD6F6F2}"/>
                </a:ext>
              </a:extLst>
            </p:cNvPr>
            <p:cNvSpPr>
              <a:spLocks/>
            </p:cNvSpPr>
            <p:nvPr/>
          </p:nvSpPr>
          <p:spPr bwMode="auto">
            <a:xfrm>
              <a:off x="6896480" y="201150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8" name="Freeform: Shape 226">
              <a:extLst>
                <a:ext uri="{FF2B5EF4-FFF2-40B4-BE49-F238E27FC236}">
                  <a16:creationId xmlns:a16="http://schemas.microsoft.com/office/drawing/2014/main" xmlns="" id="{7E2148B8-F175-4B19-B7CD-297E2A8EC93A}"/>
                </a:ext>
              </a:extLst>
            </p:cNvPr>
            <p:cNvSpPr>
              <a:spLocks/>
            </p:cNvSpPr>
            <p:nvPr/>
          </p:nvSpPr>
          <p:spPr bwMode="auto">
            <a:xfrm>
              <a:off x="7000532" y="213263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9" name="Freeform: Shape 227">
              <a:extLst>
                <a:ext uri="{FF2B5EF4-FFF2-40B4-BE49-F238E27FC236}">
                  <a16:creationId xmlns:a16="http://schemas.microsoft.com/office/drawing/2014/main" xmlns="" id="{301158E8-8AC0-45EA-8675-AEB650C8A3F0}"/>
                </a:ext>
              </a:extLst>
            </p:cNvPr>
            <p:cNvSpPr>
              <a:spLocks/>
            </p:cNvSpPr>
            <p:nvPr/>
          </p:nvSpPr>
          <p:spPr bwMode="auto">
            <a:xfrm>
              <a:off x="6283315" y="213969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0" name="Freeform: Shape 228">
              <a:extLst>
                <a:ext uri="{FF2B5EF4-FFF2-40B4-BE49-F238E27FC236}">
                  <a16:creationId xmlns:a16="http://schemas.microsoft.com/office/drawing/2014/main" xmlns="" id="{3E74373C-67C9-473F-A36D-174AFE0D4BEC}"/>
                </a:ext>
              </a:extLst>
            </p:cNvPr>
            <p:cNvSpPr>
              <a:spLocks/>
            </p:cNvSpPr>
            <p:nvPr/>
          </p:nvSpPr>
          <p:spPr bwMode="auto">
            <a:xfrm>
              <a:off x="6637588" y="194386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1" name="Freeform: Shape 229">
              <a:extLst>
                <a:ext uri="{FF2B5EF4-FFF2-40B4-BE49-F238E27FC236}">
                  <a16:creationId xmlns:a16="http://schemas.microsoft.com/office/drawing/2014/main" xmlns="" id="{F86B0E4D-44B7-448C-BC34-E47085DECABA}"/>
                </a:ext>
              </a:extLst>
            </p:cNvPr>
            <p:cNvSpPr>
              <a:spLocks/>
            </p:cNvSpPr>
            <p:nvPr/>
          </p:nvSpPr>
          <p:spPr bwMode="auto">
            <a:xfrm>
              <a:off x="6352683" y="210941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2" name="Freeform: Shape 230">
              <a:extLst>
                <a:ext uri="{FF2B5EF4-FFF2-40B4-BE49-F238E27FC236}">
                  <a16:creationId xmlns:a16="http://schemas.microsoft.com/office/drawing/2014/main" xmlns="" id="{DCD57A37-DFD3-4186-B2F3-B51526F932A3}"/>
                </a:ext>
              </a:extLst>
            </p:cNvPr>
            <p:cNvSpPr>
              <a:spLocks/>
            </p:cNvSpPr>
            <p:nvPr/>
          </p:nvSpPr>
          <p:spPr bwMode="auto">
            <a:xfrm>
              <a:off x="6519910" y="197718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3" name="Freeform: Shape 231">
              <a:extLst>
                <a:ext uri="{FF2B5EF4-FFF2-40B4-BE49-F238E27FC236}">
                  <a16:creationId xmlns:a16="http://schemas.microsoft.com/office/drawing/2014/main" xmlns="" id="{F0A24D52-4558-41A4-8531-21C92ADCEB28}"/>
                </a:ext>
              </a:extLst>
            </p:cNvPr>
            <p:cNvSpPr>
              <a:spLocks/>
            </p:cNvSpPr>
            <p:nvPr/>
          </p:nvSpPr>
          <p:spPr bwMode="auto">
            <a:xfrm>
              <a:off x="6682182" y="208014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4" name="Freeform: Shape 232">
              <a:extLst>
                <a:ext uri="{FF2B5EF4-FFF2-40B4-BE49-F238E27FC236}">
                  <a16:creationId xmlns:a16="http://schemas.microsoft.com/office/drawing/2014/main" xmlns="" id="{7F3440D8-F05E-48F1-94E4-8CCA503F88A7}"/>
                </a:ext>
              </a:extLst>
            </p:cNvPr>
            <p:cNvSpPr>
              <a:spLocks/>
            </p:cNvSpPr>
            <p:nvPr/>
          </p:nvSpPr>
          <p:spPr bwMode="auto">
            <a:xfrm>
              <a:off x="6791189" y="213666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5" name="Freeform: Shape 233">
              <a:extLst>
                <a:ext uri="{FF2B5EF4-FFF2-40B4-BE49-F238E27FC236}">
                  <a16:creationId xmlns:a16="http://schemas.microsoft.com/office/drawing/2014/main" xmlns="" id="{9D2E9AC3-3CE2-49A9-8FE1-1837DB5563A2}"/>
                </a:ext>
              </a:extLst>
            </p:cNvPr>
            <p:cNvSpPr>
              <a:spLocks/>
            </p:cNvSpPr>
            <p:nvPr/>
          </p:nvSpPr>
          <p:spPr bwMode="auto">
            <a:xfrm>
              <a:off x="6887809" y="213969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6" name="Freeform: Shape 234">
              <a:extLst>
                <a:ext uri="{FF2B5EF4-FFF2-40B4-BE49-F238E27FC236}">
                  <a16:creationId xmlns:a16="http://schemas.microsoft.com/office/drawing/2014/main" xmlns="" id="{A357E922-237B-4399-8C59-DCE7CD7AF232}"/>
                </a:ext>
              </a:extLst>
            </p:cNvPr>
            <p:cNvSpPr>
              <a:spLocks/>
            </p:cNvSpPr>
            <p:nvPr/>
          </p:nvSpPr>
          <p:spPr bwMode="auto">
            <a:xfrm>
              <a:off x="6876661" y="208014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7" name="Freeform: Shape 235">
              <a:extLst>
                <a:ext uri="{FF2B5EF4-FFF2-40B4-BE49-F238E27FC236}">
                  <a16:creationId xmlns:a16="http://schemas.microsoft.com/office/drawing/2014/main" xmlns="" id="{F798B3E3-E533-472B-AEA3-715C50F591C1}"/>
                </a:ext>
              </a:extLst>
            </p:cNvPr>
            <p:cNvSpPr>
              <a:spLocks/>
            </p:cNvSpPr>
            <p:nvPr/>
          </p:nvSpPr>
          <p:spPr bwMode="auto">
            <a:xfrm>
              <a:off x="6799860" y="203370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8" name="Freeform: Shape 236">
              <a:extLst>
                <a:ext uri="{FF2B5EF4-FFF2-40B4-BE49-F238E27FC236}">
                  <a16:creationId xmlns:a16="http://schemas.microsoft.com/office/drawing/2014/main" xmlns="" id="{87846458-7243-4ABE-9B8C-E26D92EDDDF8}"/>
                </a:ext>
              </a:extLst>
            </p:cNvPr>
            <p:cNvSpPr>
              <a:spLocks/>
            </p:cNvSpPr>
            <p:nvPr/>
          </p:nvSpPr>
          <p:spPr bwMode="auto">
            <a:xfrm>
              <a:off x="6780041" y="195699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9" name="Freeform: Shape 237">
              <a:extLst>
                <a:ext uri="{FF2B5EF4-FFF2-40B4-BE49-F238E27FC236}">
                  <a16:creationId xmlns:a16="http://schemas.microsoft.com/office/drawing/2014/main" xmlns="" id="{D9448D20-9E9D-4A35-A5E0-DCEC9A8C3EED}"/>
                </a:ext>
              </a:extLst>
            </p:cNvPr>
            <p:cNvSpPr>
              <a:spLocks/>
            </p:cNvSpPr>
            <p:nvPr/>
          </p:nvSpPr>
          <p:spPr bwMode="auto">
            <a:xfrm>
              <a:off x="6693331" y="189440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0" name="Freeform: Shape 238">
              <a:extLst>
                <a:ext uri="{FF2B5EF4-FFF2-40B4-BE49-F238E27FC236}">
                  <a16:creationId xmlns:a16="http://schemas.microsoft.com/office/drawing/2014/main" xmlns="" id="{2A4418EC-D667-43AF-811B-A58828BD8CC0}"/>
                </a:ext>
              </a:extLst>
            </p:cNvPr>
            <p:cNvSpPr>
              <a:spLocks/>
            </p:cNvSpPr>
            <p:nvPr/>
          </p:nvSpPr>
          <p:spPr bwMode="auto">
            <a:xfrm>
              <a:off x="6550878" y="187825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1" name="Freeform: Shape 239">
              <a:extLst>
                <a:ext uri="{FF2B5EF4-FFF2-40B4-BE49-F238E27FC236}">
                  <a16:creationId xmlns:a16="http://schemas.microsoft.com/office/drawing/2014/main" xmlns="" id="{CCB22CCA-7C8F-47FD-B7F3-9C866A6488B1}"/>
                </a:ext>
              </a:extLst>
            </p:cNvPr>
            <p:cNvSpPr>
              <a:spLocks/>
            </p:cNvSpPr>
            <p:nvPr/>
          </p:nvSpPr>
          <p:spPr bwMode="auto">
            <a:xfrm>
              <a:off x="6814725" y="227092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2" name="Freeform: Shape 240">
              <a:extLst>
                <a:ext uri="{FF2B5EF4-FFF2-40B4-BE49-F238E27FC236}">
                  <a16:creationId xmlns:a16="http://schemas.microsoft.com/office/drawing/2014/main" xmlns="" id="{40B49B74-6F76-4CC8-A6C5-023356C03102}"/>
                </a:ext>
              </a:extLst>
            </p:cNvPr>
            <p:cNvSpPr>
              <a:spLocks/>
            </p:cNvSpPr>
            <p:nvPr/>
          </p:nvSpPr>
          <p:spPr bwMode="auto">
            <a:xfrm>
              <a:off x="6830828" y="221237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3" name="Freeform: Shape 241">
              <a:extLst>
                <a:ext uri="{FF2B5EF4-FFF2-40B4-BE49-F238E27FC236}">
                  <a16:creationId xmlns:a16="http://schemas.microsoft.com/office/drawing/2014/main" xmlns="" id="{2247722F-708A-425A-A9EE-E4988E711D59}"/>
                </a:ext>
              </a:extLst>
            </p:cNvPr>
            <p:cNvSpPr>
              <a:spLocks/>
            </p:cNvSpPr>
            <p:nvPr/>
          </p:nvSpPr>
          <p:spPr bwMode="auto">
            <a:xfrm>
              <a:off x="6952222" y="219016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4" name="Freeform: Shape 242">
              <a:extLst>
                <a:ext uri="{FF2B5EF4-FFF2-40B4-BE49-F238E27FC236}">
                  <a16:creationId xmlns:a16="http://schemas.microsoft.com/office/drawing/2014/main" xmlns="" id="{B90FC973-7F10-49C6-A631-4299112D3B80}"/>
                </a:ext>
              </a:extLst>
            </p:cNvPr>
            <p:cNvSpPr>
              <a:spLocks/>
            </p:cNvSpPr>
            <p:nvPr/>
          </p:nvSpPr>
          <p:spPr bwMode="auto">
            <a:xfrm>
              <a:off x="6941074" y="224265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sp>
        <p:nvSpPr>
          <p:cNvPr id="185" name="Freeform: Shape 270">
            <a:extLst>
              <a:ext uri="{FF2B5EF4-FFF2-40B4-BE49-F238E27FC236}">
                <a16:creationId xmlns:a16="http://schemas.microsoft.com/office/drawing/2014/main" xmlns="" id="{BFE61D93-B64C-41E1-950D-4BB4DC463CDB}"/>
              </a:ext>
            </a:extLst>
          </p:cNvPr>
          <p:cNvSpPr/>
          <p:nvPr/>
        </p:nvSpPr>
        <p:spPr>
          <a:xfrm>
            <a:off x="2065957" y="1857599"/>
            <a:ext cx="917502" cy="565014"/>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accent2">
              <a:lumMod val="40000"/>
              <a:lumOff val="60000"/>
            </a:schemeClr>
          </a:solidFill>
          <a:ln w="12700">
            <a:miter lim="400000"/>
          </a:ln>
        </p:spPr>
        <p:txBody>
          <a:bodyPr anchor="ctr"/>
          <a:lstStyle/>
          <a:p>
            <a:pPr algn="ctr"/>
            <a:r>
              <a:rPr lang="en-US" altLang="zh-CN" sz="2400" b="1" dirty="0">
                <a:solidFill>
                  <a:schemeClr val="tx1">
                    <a:lumMod val="50000"/>
                    <a:lumOff val="50000"/>
                  </a:schemeClr>
                </a:solidFill>
                <a:latin typeface="汉仪乐喵体W" panose="00020600040101010101" pitchFamily="18" charset="-122"/>
                <a:ea typeface="汉仪乐喵体W" panose="00020600040101010101" pitchFamily="18" charset="-122"/>
              </a:rPr>
              <a:t>01</a:t>
            </a:r>
            <a:endParaRPr sz="2400" b="1" dirty="0">
              <a:solidFill>
                <a:schemeClr val="tx1">
                  <a:lumMod val="50000"/>
                  <a:lumOff val="50000"/>
                </a:schemeClr>
              </a:solidFill>
              <a:latin typeface="汉仪乐喵体W" panose="00020600040101010101" pitchFamily="18" charset="-122"/>
              <a:ea typeface="汉仪乐喵体W" panose="00020600040101010101" pitchFamily="18" charset="-122"/>
            </a:endParaRPr>
          </a:p>
        </p:txBody>
      </p:sp>
      <p:grpSp>
        <p:nvGrpSpPr>
          <p:cNvPr id="187" name="组合 186">
            <a:extLst>
              <a:ext uri="{FF2B5EF4-FFF2-40B4-BE49-F238E27FC236}">
                <a16:creationId xmlns:a16="http://schemas.microsoft.com/office/drawing/2014/main" xmlns="" id="{8F322A99-13C9-4954-8C38-AA721C7EFF36}"/>
              </a:ext>
            </a:extLst>
          </p:cNvPr>
          <p:cNvGrpSpPr/>
          <p:nvPr/>
        </p:nvGrpSpPr>
        <p:grpSpPr>
          <a:xfrm>
            <a:off x="4560741" y="2039273"/>
            <a:ext cx="1570466" cy="813271"/>
            <a:chOff x="2990147" y="1388846"/>
            <a:chExt cx="1570466" cy="813271"/>
          </a:xfrm>
          <a:solidFill>
            <a:schemeClr val="accent2">
              <a:lumMod val="40000"/>
              <a:lumOff val="60000"/>
            </a:schemeClr>
          </a:solidFill>
        </p:grpSpPr>
        <p:sp>
          <p:nvSpPr>
            <p:cNvPr id="188" name="Freeform: Shape 4">
              <a:extLst>
                <a:ext uri="{FF2B5EF4-FFF2-40B4-BE49-F238E27FC236}">
                  <a16:creationId xmlns:a16="http://schemas.microsoft.com/office/drawing/2014/main" xmlns="" id="{5BFE9610-D072-4BC1-8B11-EA1945EC9D5C}"/>
                </a:ext>
              </a:extLst>
            </p:cNvPr>
            <p:cNvSpPr/>
            <p:nvPr/>
          </p:nvSpPr>
          <p:spPr>
            <a:xfrm>
              <a:off x="2990147" y="1388846"/>
              <a:ext cx="1320636" cy="813271"/>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grpFill/>
            <a:ln w="12700">
              <a:miter lim="400000"/>
            </a:ln>
          </p:spPr>
          <p:txBody>
            <a:bodyPr anchor="ctr"/>
            <a:lstStyle/>
            <a:p>
              <a:pPr algn="ctr"/>
              <a:r>
                <a:rPr lang="en-US" altLang="zh-CN" sz="2400" b="1" dirty="0">
                  <a:solidFill>
                    <a:schemeClr val="tx1">
                      <a:lumMod val="50000"/>
                      <a:lumOff val="50000"/>
                    </a:schemeClr>
                  </a:solidFill>
                  <a:latin typeface="汉仪乐喵体W" panose="00020600040101010101" pitchFamily="18" charset="-122"/>
                  <a:ea typeface="汉仪乐喵体W" panose="00020600040101010101" pitchFamily="18" charset="-122"/>
                </a:rPr>
                <a:t>02</a:t>
              </a:r>
              <a:endParaRPr sz="2400" b="1" dirty="0">
                <a:solidFill>
                  <a:schemeClr val="tx1">
                    <a:lumMod val="50000"/>
                    <a:lumOff val="50000"/>
                  </a:schemeClr>
                </a:solidFill>
                <a:latin typeface="汉仪乐喵体W" panose="00020600040101010101" pitchFamily="18" charset="-122"/>
                <a:ea typeface="汉仪乐喵体W" panose="00020600040101010101" pitchFamily="18" charset="-122"/>
              </a:endParaRPr>
            </a:p>
          </p:txBody>
        </p:sp>
        <p:sp>
          <p:nvSpPr>
            <p:cNvPr id="189" name="Freeform: Shape 272">
              <a:extLst>
                <a:ext uri="{FF2B5EF4-FFF2-40B4-BE49-F238E27FC236}">
                  <a16:creationId xmlns:a16="http://schemas.microsoft.com/office/drawing/2014/main" xmlns="" id="{5C590D7E-D2C0-4A1F-8F6D-3AE225AE5E35}"/>
                </a:ext>
              </a:extLst>
            </p:cNvPr>
            <p:cNvSpPr/>
            <p:nvPr/>
          </p:nvSpPr>
          <p:spPr>
            <a:xfrm>
              <a:off x="3949150" y="1578335"/>
              <a:ext cx="611463" cy="376550"/>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grpFill/>
            <a:ln w="12700">
              <a:miter lim="400000"/>
            </a:ln>
          </p:spPr>
          <p:txBody>
            <a:bodyPr anchor="ctr"/>
            <a:lstStyle/>
            <a:p>
              <a:pPr algn="ctr"/>
              <a:endParaRPr sz="2000" b="1">
                <a:latin typeface="汉仪乐喵体W" panose="00020600040101010101" pitchFamily="18" charset="-122"/>
                <a:ea typeface="汉仪乐喵体W" panose="00020600040101010101" pitchFamily="18" charset="-122"/>
              </a:endParaRPr>
            </a:p>
          </p:txBody>
        </p:sp>
      </p:grpSp>
      <p:sp>
        <p:nvSpPr>
          <p:cNvPr id="190" name="Freeform: Shape 278">
            <a:extLst>
              <a:ext uri="{FF2B5EF4-FFF2-40B4-BE49-F238E27FC236}">
                <a16:creationId xmlns:a16="http://schemas.microsoft.com/office/drawing/2014/main" xmlns="" id="{3966474E-EBC7-48A0-BE54-756A70B7D7F6}"/>
              </a:ext>
            </a:extLst>
          </p:cNvPr>
          <p:cNvSpPr/>
          <p:nvPr/>
        </p:nvSpPr>
        <p:spPr>
          <a:xfrm>
            <a:off x="7428851" y="1929452"/>
            <a:ext cx="677536" cy="417239"/>
          </a:xfrm>
          <a:custGeom>
            <a:avLst/>
            <a:gdLst/>
            <a:ahLst/>
            <a:cxnLst>
              <a:cxn ang="0">
                <a:pos x="wd2" y="hd2"/>
              </a:cxn>
              <a:cxn ang="5400000">
                <a:pos x="wd2" y="hd2"/>
              </a:cxn>
              <a:cxn ang="10800000">
                <a:pos x="wd2" y="hd2"/>
              </a:cxn>
              <a:cxn ang="16200000">
                <a:pos x="wd2" y="hd2"/>
              </a:cxn>
            </a:cxnLst>
            <a:rect l="0" t="0" r="r" b="b"/>
            <a:pathLst>
              <a:path w="20724" h="21599" extrusionOk="0">
                <a:moveTo>
                  <a:pt x="9998" y="0"/>
                </a:moveTo>
                <a:cubicBezTo>
                  <a:pt x="8290" y="0"/>
                  <a:pt x="6583" y="898"/>
                  <a:pt x="5280" y="2695"/>
                </a:cubicBezTo>
                <a:cubicBezTo>
                  <a:pt x="4945" y="3157"/>
                  <a:pt x="4653" y="3657"/>
                  <a:pt x="4404" y="4183"/>
                </a:cubicBezTo>
                <a:cubicBezTo>
                  <a:pt x="4392" y="4208"/>
                  <a:pt x="4384" y="4235"/>
                  <a:pt x="4373" y="4260"/>
                </a:cubicBezTo>
                <a:cubicBezTo>
                  <a:pt x="3891" y="5302"/>
                  <a:pt x="3576" y="6445"/>
                  <a:pt x="3429" y="7623"/>
                </a:cubicBezTo>
                <a:cubicBezTo>
                  <a:pt x="3428" y="7624"/>
                  <a:pt x="3429" y="7625"/>
                  <a:pt x="3429" y="7625"/>
                </a:cubicBezTo>
                <a:cubicBezTo>
                  <a:pt x="3353" y="8227"/>
                  <a:pt x="3322" y="8835"/>
                  <a:pt x="3334" y="9444"/>
                </a:cubicBezTo>
                <a:cubicBezTo>
                  <a:pt x="2594" y="9714"/>
                  <a:pt x="1894" y="10243"/>
                  <a:pt x="1314" y="11042"/>
                </a:cubicBezTo>
                <a:cubicBezTo>
                  <a:pt x="-438" y="13459"/>
                  <a:pt x="-438" y="17375"/>
                  <a:pt x="1314" y="19792"/>
                </a:cubicBezTo>
                <a:cubicBezTo>
                  <a:pt x="2134" y="20922"/>
                  <a:pt x="3192" y="21516"/>
                  <a:pt x="4265" y="21589"/>
                </a:cubicBezTo>
                <a:lnTo>
                  <a:pt x="4265" y="21598"/>
                </a:lnTo>
                <a:lnTo>
                  <a:pt x="4385" y="21598"/>
                </a:lnTo>
                <a:cubicBezTo>
                  <a:pt x="4453" y="21600"/>
                  <a:pt x="4520" y="21600"/>
                  <a:pt x="4588" y="21598"/>
                </a:cubicBezTo>
                <a:lnTo>
                  <a:pt x="16136" y="21598"/>
                </a:lnTo>
                <a:cubicBezTo>
                  <a:pt x="16204" y="21600"/>
                  <a:pt x="16271" y="21600"/>
                  <a:pt x="16339" y="21598"/>
                </a:cubicBezTo>
                <a:lnTo>
                  <a:pt x="16392" y="21598"/>
                </a:lnTo>
                <a:lnTo>
                  <a:pt x="16392" y="21594"/>
                </a:lnTo>
                <a:cubicBezTo>
                  <a:pt x="17488" y="21543"/>
                  <a:pt x="18573" y="20945"/>
                  <a:pt x="19410" y="19792"/>
                </a:cubicBezTo>
                <a:cubicBezTo>
                  <a:pt x="21162" y="17375"/>
                  <a:pt x="21162" y="13459"/>
                  <a:pt x="19410" y="11042"/>
                </a:cubicBezTo>
                <a:cubicBezTo>
                  <a:pt x="18644" y="9985"/>
                  <a:pt x="17669" y="9391"/>
                  <a:pt x="16668" y="9259"/>
                </a:cubicBezTo>
                <a:cubicBezTo>
                  <a:pt x="16668" y="9255"/>
                  <a:pt x="16668" y="9252"/>
                  <a:pt x="16668" y="9248"/>
                </a:cubicBezTo>
                <a:cubicBezTo>
                  <a:pt x="16672" y="8065"/>
                  <a:pt x="16513" y="6881"/>
                  <a:pt x="16188" y="5766"/>
                </a:cubicBezTo>
                <a:cubicBezTo>
                  <a:pt x="16188" y="5764"/>
                  <a:pt x="16186" y="5762"/>
                  <a:pt x="16186" y="5759"/>
                </a:cubicBezTo>
                <a:cubicBezTo>
                  <a:pt x="15860" y="4644"/>
                  <a:pt x="15371" y="3599"/>
                  <a:pt x="14715" y="2695"/>
                </a:cubicBezTo>
                <a:cubicBezTo>
                  <a:pt x="13412" y="898"/>
                  <a:pt x="11705" y="0"/>
                  <a:pt x="9998" y="0"/>
                </a:cubicBezTo>
                <a:close/>
              </a:path>
            </a:pathLst>
          </a:custGeom>
          <a:solidFill>
            <a:schemeClr val="accent2">
              <a:lumMod val="40000"/>
              <a:lumOff val="60000"/>
            </a:schemeClr>
          </a:solidFill>
          <a:ln w="12700">
            <a:miter lim="400000"/>
          </a:ln>
        </p:spPr>
        <p:txBody>
          <a:bodyPr anchor="ctr"/>
          <a:lstStyle/>
          <a:p>
            <a:pPr algn="ctr"/>
            <a:r>
              <a:rPr lang="en-US" altLang="zh-CN" sz="2000" b="1" dirty="0">
                <a:solidFill>
                  <a:schemeClr val="tx1">
                    <a:lumMod val="50000"/>
                    <a:lumOff val="50000"/>
                  </a:schemeClr>
                </a:solidFill>
                <a:latin typeface="汉仪乐喵体W" panose="00020600040101010101" pitchFamily="18" charset="-122"/>
                <a:ea typeface="汉仪乐喵体W" panose="00020600040101010101" pitchFamily="18" charset="-122"/>
              </a:rPr>
              <a:t>03</a:t>
            </a:r>
            <a:endParaRPr sz="2000" b="1" dirty="0">
              <a:solidFill>
                <a:schemeClr val="tx1">
                  <a:lumMod val="50000"/>
                  <a:lumOff val="50000"/>
                </a:schemeClr>
              </a:solidFill>
              <a:latin typeface="汉仪乐喵体W" panose="00020600040101010101" pitchFamily="18" charset="-122"/>
              <a:ea typeface="汉仪乐喵体W" panose="00020600040101010101" pitchFamily="18" charset="-122"/>
            </a:endParaRPr>
          </a:p>
        </p:txBody>
      </p:sp>
      <p:grpSp>
        <p:nvGrpSpPr>
          <p:cNvPr id="191" name="组合 190">
            <a:extLst>
              <a:ext uri="{FF2B5EF4-FFF2-40B4-BE49-F238E27FC236}">
                <a16:creationId xmlns:a16="http://schemas.microsoft.com/office/drawing/2014/main" xmlns="" id="{F2A4366B-13F8-4363-8FE4-9CCE6587992C}"/>
              </a:ext>
            </a:extLst>
          </p:cNvPr>
          <p:cNvGrpSpPr/>
          <p:nvPr/>
        </p:nvGrpSpPr>
        <p:grpSpPr>
          <a:xfrm>
            <a:off x="1804991" y="2586862"/>
            <a:ext cx="1851477" cy="899850"/>
            <a:chOff x="1090579" y="3191080"/>
            <a:chExt cx="1851477" cy="899850"/>
          </a:xfrm>
        </p:grpSpPr>
        <p:sp>
          <p:nvSpPr>
            <p:cNvPr id="192" name="矩形 191">
              <a:extLst>
                <a:ext uri="{FF2B5EF4-FFF2-40B4-BE49-F238E27FC236}">
                  <a16:creationId xmlns:a16="http://schemas.microsoft.com/office/drawing/2014/main" xmlns="" id="{C76CEC6E-BF4E-4930-B3F8-54F02A9F737D}"/>
                </a:ext>
              </a:extLst>
            </p:cNvPr>
            <p:cNvSpPr/>
            <p:nvPr/>
          </p:nvSpPr>
          <p:spPr>
            <a:xfrm>
              <a:off x="1091231" y="3191080"/>
              <a:ext cx="1415772" cy="369332"/>
            </a:xfrm>
            <a:prstGeom prst="rect">
              <a:avLst/>
            </a:prstGeom>
          </p:spPr>
          <p:txBody>
            <a:bodyPr wrap="none">
              <a:spAutoFit/>
            </a:bodyPr>
            <a:lstStyle/>
            <a:p>
              <a:pPr>
                <a:lnSpc>
                  <a:spcPct val="150000"/>
                </a:lnSpc>
              </a:pPr>
              <a:r>
                <a:rPr lang="zh-CN" altLang="en-US" sz="1200" b="1" dirty="0">
                  <a:solidFill>
                    <a:srgbClr val="85AA84"/>
                  </a:solidFill>
                  <a:latin typeface="汉仪乐喵体W" panose="00020600040101010101" pitchFamily="18" charset="-122"/>
                  <a:ea typeface="汉仪乐喵体W" panose="00020600040101010101" pitchFamily="18" charset="-122"/>
                </a:rPr>
                <a:t>点击此处添加文字</a:t>
              </a:r>
              <a:endParaRPr lang="en-US" altLang="zh-CN" sz="1200" b="1" dirty="0">
                <a:solidFill>
                  <a:srgbClr val="85AA84"/>
                </a:solidFill>
                <a:latin typeface="汉仪乐喵体W" panose="00020600040101010101" pitchFamily="18" charset="-122"/>
                <a:ea typeface="汉仪乐喵体W" panose="00020600040101010101" pitchFamily="18" charset="-122"/>
              </a:endParaRPr>
            </a:p>
          </p:txBody>
        </p:sp>
        <p:sp>
          <p:nvSpPr>
            <p:cNvPr id="193" name="矩形 192">
              <a:extLst>
                <a:ext uri="{FF2B5EF4-FFF2-40B4-BE49-F238E27FC236}">
                  <a16:creationId xmlns:a16="http://schemas.microsoft.com/office/drawing/2014/main" xmlns="" id="{D6ADAA68-4815-4376-9832-EB8860C14891}"/>
                </a:ext>
              </a:extLst>
            </p:cNvPr>
            <p:cNvSpPr/>
            <p:nvPr/>
          </p:nvSpPr>
          <p:spPr>
            <a:xfrm>
              <a:off x="1090579" y="3536932"/>
              <a:ext cx="1851477" cy="553998"/>
            </a:xfrm>
            <a:prstGeom prst="rect">
              <a:avLst/>
            </a:prstGeom>
          </p:spPr>
          <p:txBody>
            <a:bodyPr wrap="square">
              <a:spAutoFit/>
            </a:bodyPr>
            <a:lstStyle/>
            <a:p>
              <a:r>
                <a:rPr lang="zh-CN" altLang="en-US" sz="1000" dirty="0">
                  <a:solidFill>
                    <a:schemeClr val="tx1">
                      <a:lumMod val="50000"/>
                      <a:lumOff val="50000"/>
                    </a:schemeClr>
                  </a:solidFill>
                  <a:latin typeface="汉仪乐喵体W" panose="00020600040101010101" pitchFamily="18" charset="-122"/>
                  <a:ea typeface="汉仪乐喵体W" panose="00020600040101010101" pitchFamily="18" charset="-122"/>
                </a:rPr>
                <a:t>点击此处添加文字描述，文字颜色、大小、字体可根据需求进行更改。</a:t>
              </a:r>
            </a:p>
          </p:txBody>
        </p:sp>
      </p:grpSp>
      <p:grpSp>
        <p:nvGrpSpPr>
          <p:cNvPr id="194" name="组合 193">
            <a:extLst>
              <a:ext uri="{FF2B5EF4-FFF2-40B4-BE49-F238E27FC236}">
                <a16:creationId xmlns:a16="http://schemas.microsoft.com/office/drawing/2014/main" xmlns="" id="{31A816D1-ABDD-4073-BF60-32FF48CDEBA3}"/>
              </a:ext>
            </a:extLst>
          </p:cNvPr>
          <p:cNvGrpSpPr/>
          <p:nvPr/>
        </p:nvGrpSpPr>
        <p:grpSpPr>
          <a:xfrm>
            <a:off x="4506692" y="3037670"/>
            <a:ext cx="1851477" cy="899850"/>
            <a:chOff x="1090579" y="3191080"/>
            <a:chExt cx="1851477" cy="899850"/>
          </a:xfrm>
        </p:grpSpPr>
        <p:sp>
          <p:nvSpPr>
            <p:cNvPr id="195" name="矩形 194">
              <a:extLst>
                <a:ext uri="{FF2B5EF4-FFF2-40B4-BE49-F238E27FC236}">
                  <a16:creationId xmlns:a16="http://schemas.microsoft.com/office/drawing/2014/main" xmlns="" id="{30FBBF61-7DCB-4DFC-8A02-11C5FE097FAD}"/>
                </a:ext>
              </a:extLst>
            </p:cNvPr>
            <p:cNvSpPr/>
            <p:nvPr/>
          </p:nvSpPr>
          <p:spPr>
            <a:xfrm>
              <a:off x="1091231" y="3191080"/>
              <a:ext cx="1415772" cy="369332"/>
            </a:xfrm>
            <a:prstGeom prst="rect">
              <a:avLst/>
            </a:prstGeom>
          </p:spPr>
          <p:txBody>
            <a:bodyPr wrap="none">
              <a:spAutoFit/>
            </a:bodyPr>
            <a:lstStyle/>
            <a:p>
              <a:pPr>
                <a:lnSpc>
                  <a:spcPct val="150000"/>
                </a:lnSpc>
              </a:pPr>
              <a:r>
                <a:rPr lang="zh-CN" altLang="en-US" sz="1200" b="1" dirty="0">
                  <a:solidFill>
                    <a:srgbClr val="F29A5B"/>
                  </a:solidFill>
                  <a:latin typeface="汉仪乐喵体W" panose="00020600040101010101" pitchFamily="18" charset="-122"/>
                  <a:ea typeface="汉仪乐喵体W" panose="00020600040101010101" pitchFamily="18" charset="-122"/>
                </a:rPr>
                <a:t>点击此处添加文字</a:t>
              </a:r>
              <a:endParaRPr lang="en-US" altLang="zh-CN" sz="1200" b="1" dirty="0">
                <a:solidFill>
                  <a:srgbClr val="F29A5B"/>
                </a:solidFill>
                <a:latin typeface="汉仪乐喵体W" panose="00020600040101010101" pitchFamily="18" charset="-122"/>
                <a:ea typeface="汉仪乐喵体W" panose="00020600040101010101" pitchFamily="18" charset="-122"/>
              </a:endParaRPr>
            </a:p>
          </p:txBody>
        </p:sp>
        <p:sp>
          <p:nvSpPr>
            <p:cNvPr id="196" name="矩形 195">
              <a:extLst>
                <a:ext uri="{FF2B5EF4-FFF2-40B4-BE49-F238E27FC236}">
                  <a16:creationId xmlns:a16="http://schemas.microsoft.com/office/drawing/2014/main" xmlns="" id="{075D45FA-A79D-483B-BFAA-8738D708CF3C}"/>
                </a:ext>
              </a:extLst>
            </p:cNvPr>
            <p:cNvSpPr/>
            <p:nvPr/>
          </p:nvSpPr>
          <p:spPr>
            <a:xfrm>
              <a:off x="1090579" y="3536932"/>
              <a:ext cx="1851477" cy="553998"/>
            </a:xfrm>
            <a:prstGeom prst="rect">
              <a:avLst/>
            </a:prstGeom>
          </p:spPr>
          <p:txBody>
            <a:bodyPr wrap="square">
              <a:spAutoFit/>
            </a:bodyPr>
            <a:lstStyle/>
            <a:p>
              <a:r>
                <a:rPr lang="zh-CN" altLang="en-US" sz="1000" dirty="0">
                  <a:solidFill>
                    <a:schemeClr val="tx1">
                      <a:lumMod val="50000"/>
                      <a:lumOff val="50000"/>
                    </a:schemeClr>
                  </a:solidFill>
                  <a:latin typeface="汉仪乐喵体W" panose="00020600040101010101" pitchFamily="18" charset="-122"/>
                  <a:ea typeface="汉仪乐喵体W" panose="00020600040101010101" pitchFamily="18" charset="-122"/>
                </a:rPr>
                <a:t>点击此处添加文字描述，文字颜色、大小、字体可根据需求进行更改。</a:t>
              </a:r>
            </a:p>
          </p:txBody>
        </p:sp>
      </p:grpSp>
      <p:grpSp>
        <p:nvGrpSpPr>
          <p:cNvPr id="197" name="组合 196">
            <a:extLst>
              <a:ext uri="{FF2B5EF4-FFF2-40B4-BE49-F238E27FC236}">
                <a16:creationId xmlns:a16="http://schemas.microsoft.com/office/drawing/2014/main" xmlns="" id="{41A54C80-E35A-4D6C-B1B8-3A94617812B3}"/>
              </a:ext>
            </a:extLst>
          </p:cNvPr>
          <p:cNvGrpSpPr/>
          <p:nvPr/>
        </p:nvGrpSpPr>
        <p:grpSpPr>
          <a:xfrm>
            <a:off x="7048804" y="2456282"/>
            <a:ext cx="1851477" cy="899850"/>
            <a:chOff x="1090579" y="3191080"/>
            <a:chExt cx="1851477" cy="899850"/>
          </a:xfrm>
        </p:grpSpPr>
        <p:sp>
          <p:nvSpPr>
            <p:cNvPr id="198" name="矩形 197">
              <a:extLst>
                <a:ext uri="{FF2B5EF4-FFF2-40B4-BE49-F238E27FC236}">
                  <a16:creationId xmlns:a16="http://schemas.microsoft.com/office/drawing/2014/main" xmlns="" id="{9EB2846E-EB42-41CB-906D-DA3A6AE886A6}"/>
                </a:ext>
              </a:extLst>
            </p:cNvPr>
            <p:cNvSpPr/>
            <p:nvPr/>
          </p:nvSpPr>
          <p:spPr>
            <a:xfrm>
              <a:off x="1091231" y="3191080"/>
              <a:ext cx="1415772" cy="369332"/>
            </a:xfrm>
            <a:prstGeom prst="rect">
              <a:avLst/>
            </a:prstGeom>
          </p:spPr>
          <p:txBody>
            <a:bodyPr wrap="none">
              <a:spAutoFit/>
            </a:bodyPr>
            <a:lstStyle/>
            <a:p>
              <a:pPr>
                <a:lnSpc>
                  <a:spcPct val="150000"/>
                </a:lnSpc>
              </a:pPr>
              <a:r>
                <a:rPr lang="zh-CN" altLang="en-US" sz="1200" b="1" dirty="0">
                  <a:solidFill>
                    <a:srgbClr val="C8D85B"/>
                  </a:solidFill>
                  <a:latin typeface="汉仪乐喵体W" panose="00020600040101010101" pitchFamily="18" charset="-122"/>
                  <a:ea typeface="汉仪乐喵体W" panose="00020600040101010101" pitchFamily="18" charset="-122"/>
                </a:rPr>
                <a:t>点击此处添加文字</a:t>
              </a:r>
              <a:endParaRPr lang="en-US" altLang="zh-CN" sz="1200" b="1" dirty="0">
                <a:solidFill>
                  <a:srgbClr val="C8D85B"/>
                </a:solidFill>
                <a:latin typeface="汉仪乐喵体W" panose="00020600040101010101" pitchFamily="18" charset="-122"/>
                <a:ea typeface="汉仪乐喵体W" panose="00020600040101010101" pitchFamily="18" charset="-122"/>
              </a:endParaRPr>
            </a:p>
          </p:txBody>
        </p:sp>
        <p:sp>
          <p:nvSpPr>
            <p:cNvPr id="199" name="矩形 198">
              <a:extLst>
                <a:ext uri="{FF2B5EF4-FFF2-40B4-BE49-F238E27FC236}">
                  <a16:creationId xmlns:a16="http://schemas.microsoft.com/office/drawing/2014/main" xmlns="" id="{B9DE7302-D7E7-44F1-B7B8-911EF07FED71}"/>
                </a:ext>
              </a:extLst>
            </p:cNvPr>
            <p:cNvSpPr/>
            <p:nvPr/>
          </p:nvSpPr>
          <p:spPr>
            <a:xfrm>
              <a:off x="1090579" y="3536932"/>
              <a:ext cx="1851477" cy="553998"/>
            </a:xfrm>
            <a:prstGeom prst="rect">
              <a:avLst/>
            </a:prstGeom>
          </p:spPr>
          <p:txBody>
            <a:bodyPr wrap="square">
              <a:spAutoFit/>
            </a:bodyPr>
            <a:lstStyle/>
            <a:p>
              <a:r>
                <a:rPr lang="zh-CN" altLang="en-US" sz="1000" dirty="0">
                  <a:solidFill>
                    <a:schemeClr val="tx1">
                      <a:lumMod val="50000"/>
                      <a:lumOff val="50000"/>
                    </a:schemeClr>
                  </a:solidFill>
                  <a:latin typeface="汉仪乐喵体W" panose="00020600040101010101" pitchFamily="18" charset="-122"/>
                  <a:ea typeface="汉仪乐喵体W" panose="00020600040101010101" pitchFamily="18" charset="-122"/>
                </a:rPr>
                <a:t>点击此处添加文字描述，文字颜色、大小、字体可根据需求进行更改。</a:t>
              </a:r>
            </a:p>
          </p:txBody>
        </p:sp>
      </p:grpSp>
      <p:sp>
        <p:nvSpPr>
          <p:cNvPr id="203" name="矩形 202">
            <a:extLst>
              <a:ext uri="{FF2B5EF4-FFF2-40B4-BE49-F238E27FC236}">
                <a16:creationId xmlns:a16="http://schemas.microsoft.com/office/drawing/2014/main" xmlns="" id="{2BAD3F09-0B11-441D-83BF-B38DB877862A}"/>
              </a:ext>
            </a:extLst>
          </p:cNvPr>
          <p:cNvSpPr/>
          <p:nvPr/>
        </p:nvSpPr>
        <p:spPr>
          <a:xfrm>
            <a:off x="1105710" y="443605"/>
            <a:ext cx="4306567"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新学期的安排</a:t>
            </a:r>
          </a:p>
        </p:txBody>
      </p:sp>
      <p:pic>
        <p:nvPicPr>
          <p:cNvPr id="204" name="图片 203">
            <a:extLst>
              <a:ext uri="{FF2B5EF4-FFF2-40B4-BE49-F238E27FC236}">
                <a16:creationId xmlns:a16="http://schemas.microsoft.com/office/drawing/2014/main" xmlns="" id="{60EDDAE2-8532-43CB-8261-A2624881778A}"/>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205" name="图片 204">
            <a:extLst>
              <a:ext uri="{FF2B5EF4-FFF2-40B4-BE49-F238E27FC236}">
                <a16:creationId xmlns:a16="http://schemas.microsoft.com/office/drawing/2014/main" xmlns="" id="{E1CA641A-2584-4E6F-A1D8-17F91235F20D}"/>
              </a:ext>
            </a:extLst>
          </p:cNvPr>
          <p:cNvPicPr>
            <a:picLocks noChangeAspect="1"/>
          </p:cNvPicPr>
          <p:nvPr/>
        </p:nvPicPr>
        <p:blipFill rotWithShape="1">
          <a:blip r:embed="rId5">
            <a:extLst>
              <a:ext uri="{28A0092B-C50C-407E-A947-70E740481C1C}">
                <a14:useLocalDpi xmlns:a14="http://schemas.microsoft.com/office/drawing/2010/main" val="0"/>
              </a:ext>
            </a:extLst>
          </a:blip>
          <a:srcRect l="18415" t="20924" r="34315" b="19278"/>
          <a:stretch/>
        </p:blipFill>
        <p:spPr>
          <a:xfrm>
            <a:off x="9484202" y="260650"/>
            <a:ext cx="3543157" cy="4769250"/>
          </a:xfrm>
          <a:prstGeom prst="rect">
            <a:avLst/>
          </a:prstGeom>
        </p:spPr>
      </p:pic>
    </p:spTree>
    <p:extLst>
      <p:ext uri="{BB962C8B-B14F-4D97-AF65-F5344CB8AC3E}">
        <p14:creationId xmlns:p14="http://schemas.microsoft.com/office/powerpoint/2010/main" val="27947911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1000" fill="hold"/>
                                        <p:tgtEl>
                                          <p:spTgt spid="203"/>
                                        </p:tgtEl>
                                        <p:attrNameLst>
                                          <p:attrName>ppt_w</p:attrName>
                                        </p:attrNameLst>
                                      </p:cBhvr>
                                      <p:tavLst>
                                        <p:tav tm="0">
                                          <p:val>
                                            <p:fltVal val="0"/>
                                          </p:val>
                                        </p:tav>
                                        <p:tav tm="100000">
                                          <p:val>
                                            <p:strVal val="#ppt_w"/>
                                          </p:val>
                                        </p:tav>
                                      </p:tavLst>
                                    </p:anim>
                                    <p:anim calcmode="lin" valueType="num">
                                      <p:cBhvr>
                                        <p:cTn id="8" dur="1000" fill="hold"/>
                                        <p:tgtEl>
                                          <p:spTgt spid="203"/>
                                        </p:tgtEl>
                                        <p:attrNameLst>
                                          <p:attrName>ppt_h</p:attrName>
                                        </p:attrNameLst>
                                      </p:cBhvr>
                                      <p:tavLst>
                                        <p:tav tm="0">
                                          <p:val>
                                            <p:fltVal val="0"/>
                                          </p:val>
                                        </p:tav>
                                        <p:tav tm="100000">
                                          <p:val>
                                            <p:strVal val="#ppt_h"/>
                                          </p:val>
                                        </p:tav>
                                      </p:tavLst>
                                    </p:anim>
                                    <p:anim calcmode="lin" valueType="num">
                                      <p:cBhvr>
                                        <p:cTn id="9" dur="1000" fill="hold"/>
                                        <p:tgtEl>
                                          <p:spTgt spid="203"/>
                                        </p:tgtEl>
                                        <p:attrNameLst>
                                          <p:attrName>style.rotation</p:attrName>
                                        </p:attrNameLst>
                                      </p:cBhvr>
                                      <p:tavLst>
                                        <p:tav tm="0">
                                          <p:val>
                                            <p:fltVal val="90"/>
                                          </p:val>
                                        </p:tav>
                                        <p:tav tm="100000">
                                          <p:val>
                                            <p:fltVal val="0"/>
                                          </p:val>
                                        </p:tav>
                                      </p:tavLst>
                                    </p:anim>
                                    <p:animEffect transition="in" filter="fade">
                                      <p:cBhvr>
                                        <p:cTn id="10" dur="1000"/>
                                        <p:tgtEl>
                                          <p:spTgt spid="20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04"/>
                                        </p:tgtEl>
                                        <p:attrNameLst>
                                          <p:attrName>style.visibility</p:attrName>
                                        </p:attrNameLst>
                                      </p:cBhvr>
                                      <p:to>
                                        <p:strVal val="visible"/>
                                      </p:to>
                                    </p:set>
                                    <p:anim calcmode="lin" valueType="num">
                                      <p:cBhvr additive="base">
                                        <p:cTn id="15" dur="1000" fill="hold"/>
                                        <p:tgtEl>
                                          <p:spTgt spid="204"/>
                                        </p:tgtEl>
                                        <p:attrNameLst>
                                          <p:attrName>ppt_x</p:attrName>
                                        </p:attrNameLst>
                                      </p:cBhvr>
                                      <p:tavLst>
                                        <p:tav tm="0">
                                          <p:val>
                                            <p:strVal val="1+#ppt_w/2"/>
                                          </p:val>
                                        </p:tav>
                                        <p:tav tm="100000">
                                          <p:val>
                                            <p:strVal val="#ppt_x"/>
                                          </p:val>
                                        </p:tav>
                                      </p:tavLst>
                                    </p:anim>
                                    <p:anim calcmode="lin" valueType="num">
                                      <p:cBhvr additive="base">
                                        <p:cTn id="16" dur="1000" fill="hold"/>
                                        <p:tgtEl>
                                          <p:spTgt spid="20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
                                        </p:tgtEl>
                                        <p:attrNameLst>
                                          <p:attrName>style.visibility</p:attrName>
                                        </p:attrNameLst>
                                      </p:cBhvr>
                                      <p:to>
                                        <p:strVal val="visible"/>
                                      </p:to>
                                    </p:set>
                                    <p:animEffect transition="in" filter="fade">
                                      <p:cBhvr>
                                        <p:cTn id="21" dur="1000"/>
                                        <p:tgtEl>
                                          <p:spTgt spid="205"/>
                                        </p:tgtEl>
                                      </p:cBhvr>
                                    </p:animEffect>
                                    <p:anim calcmode="lin" valueType="num">
                                      <p:cBhvr>
                                        <p:cTn id="22" dur="1000" fill="hold"/>
                                        <p:tgtEl>
                                          <p:spTgt spid="205"/>
                                        </p:tgtEl>
                                        <p:attrNameLst>
                                          <p:attrName>ppt_x</p:attrName>
                                        </p:attrNameLst>
                                      </p:cBhvr>
                                      <p:tavLst>
                                        <p:tav tm="0">
                                          <p:val>
                                            <p:strVal val="#ppt_x"/>
                                          </p:val>
                                        </p:tav>
                                        <p:tav tm="100000">
                                          <p:val>
                                            <p:strVal val="#ppt_x"/>
                                          </p:val>
                                        </p:tav>
                                      </p:tavLst>
                                    </p:anim>
                                    <p:anim calcmode="lin" valueType="num">
                                      <p:cBhvr>
                                        <p:cTn id="23" dur="1000" fill="hold"/>
                                        <p:tgtEl>
                                          <p:spTgt spid="20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5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1000"/>
                                        <p:tgtEl>
                                          <p:spTgt spid="117"/>
                                        </p:tgtEl>
                                      </p:cBhvr>
                                    </p:animEffect>
                                    <p:anim calcmode="lin" valueType="num">
                                      <p:cBhvr>
                                        <p:cTn id="37" dur="1000" fill="hold"/>
                                        <p:tgtEl>
                                          <p:spTgt spid="117"/>
                                        </p:tgtEl>
                                        <p:attrNameLst>
                                          <p:attrName>ppt_x</p:attrName>
                                        </p:attrNameLst>
                                      </p:cBhvr>
                                      <p:tavLst>
                                        <p:tav tm="0">
                                          <p:val>
                                            <p:strVal val="#ppt_x"/>
                                          </p:val>
                                        </p:tav>
                                        <p:tav tm="100000">
                                          <p:val>
                                            <p:strVal val="#ppt_x"/>
                                          </p:val>
                                        </p:tav>
                                      </p:tavLst>
                                    </p:anim>
                                    <p:anim calcmode="lin" valueType="num">
                                      <p:cBhvr>
                                        <p:cTn id="38" dur="1000" fill="hold"/>
                                        <p:tgtEl>
                                          <p:spTgt spid="117"/>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750"/>
                                  </p:stCondLst>
                                  <p:childTnLst>
                                    <p:set>
                                      <p:cBhvr>
                                        <p:cTn id="40" dur="1" fill="hold">
                                          <p:stCondLst>
                                            <p:cond delay="0"/>
                                          </p:stCondLst>
                                        </p:cTn>
                                        <p:tgtEl>
                                          <p:spTgt spid="151"/>
                                        </p:tgtEl>
                                        <p:attrNameLst>
                                          <p:attrName>style.visibility</p:attrName>
                                        </p:attrNameLst>
                                      </p:cBhvr>
                                      <p:to>
                                        <p:strVal val="visible"/>
                                      </p:to>
                                    </p:set>
                                    <p:animEffect transition="in" filter="fade">
                                      <p:cBhvr>
                                        <p:cTn id="41" dur="1000"/>
                                        <p:tgtEl>
                                          <p:spTgt spid="151"/>
                                        </p:tgtEl>
                                      </p:cBhvr>
                                    </p:animEffect>
                                    <p:anim calcmode="lin" valueType="num">
                                      <p:cBhvr>
                                        <p:cTn id="42" dur="1000" fill="hold"/>
                                        <p:tgtEl>
                                          <p:spTgt spid="151"/>
                                        </p:tgtEl>
                                        <p:attrNameLst>
                                          <p:attrName>ppt_x</p:attrName>
                                        </p:attrNameLst>
                                      </p:cBhvr>
                                      <p:tavLst>
                                        <p:tav tm="0">
                                          <p:val>
                                            <p:strVal val="#ppt_x"/>
                                          </p:val>
                                        </p:tav>
                                        <p:tav tm="100000">
                                          <p:val>
                                            <p:strVal val="#ppt_x"/>
                                          </p:val>
                                        </p:tav>
                                      </p:tavLst>
                                    </p:anim>
                                    <p:anim calcmode="lin" valueType="num">
                                      <p:cBhvr>
                                        <p:cTn id="43" dur="1000" fill="hold"/>
                                        <p:tgtEl>
                                          <p:spTgt spid="151"/>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2" presetClass="entr" presetSubtype="2" fill="hold" grpId="0" nodeType="afterEffect">
                                  <p:stCondLst>
                                    <p:cond delay="0"/>
                                  </p:stCondLst>
                                  <p:childTnLst>
                                    <p:set>
                                      <p:cBhvr>
                                        <p:cTn id="46" dur="1" fill="hold">
                                          <p:stCondLst>
                                            <p:cond delay="0"/>
                                          </p:stCondLst>
                                        </p:cTn>
                                        <p:tgtEl>
                                          <p:spTgt spid="185"/>
                                        </p:tgtEl>
                                        <p:attrNameLst>
                                          <p:attrName>style.visibility</p:attrName>
                                        </p:attrNameLst>
                                      </p:cBhvr>
                                      <p:to>
                                        <p:strVal val="visible"/>
                                      </p:to>
                                    </p:set>
                                    <p:anim calcmode="lin" valueType="num">
                                      <p:cBhvr additive="base">
                                        <p:cTn id="47" dur="500" fill="hold"/>
                                        <p:tgtEl>
                                          <p:spTgt spid="185"/>
                                        </p:tgtEl>
                                        <p:attrNameLst>
                                          <p:attrName>ppt_x</p:attrName>
                                        </p:attrNameLst>
                                      </p:cBhvr>
                                      <p:tavLst>
                                        <p:tav tm="0">
                                          <p:val>
                                            <p:strVal val="1+#ppt_w/2"/>
                                          </p:val>
                                        </p:tav>
                                        <p:tav tm="100000">
                                          <p:val>
                                            <p:strVal val="#ppt_x"/>
                                          </p:val>
                                        </p:tav>
                                      </p:tavLst>
                                    </p:anim>
                                    <p:anim calcmode="lin" valueType="num">
                                      <p:cBhvr additive="base">
                                        <p:cTn id="48" dur="500" fill="hold"/>
                                        <p:tgtEl>
                                          <p:spTgt spid="185"/>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187"/>
                                        </p:tgtEl>
                                        <p:attrNameLst>
                                          <p:attrName>style.visibility</p:attrName>
                                        </p:attrNameLst>
                                      </p:cBhvr>
                                      <p:to>
                                        <p:strVal val="visible"/>
                                      </p:to>
                                    </p:set>
                                    <p:anim calcmode="lin" valueType="num">
                                      <p:cBhvr additive="base">
                                        <p:cTn id="51" dur="500" fill="hold"/>
                                        <p:tgtEl>
                                          <p:spTgt spid="187"/>
                                        </p:tgtEl>
                                        <p:attrNameLst>
                                          <p:attrName>ppt_x</p:attrName>
                                        </p:attrNameLst>
                                      </p:cBhvr>
                                      <p:tavLst>
                                        <p:tav tm="0">
                                          <p:val>
                                            <p:strVal val="1+#ppt_w/2"/>
                                          </p:val>
                                        </p:tav>
                                        <p:tav tm="100000">
                                          <p:val>
                                            <p:strVal val="#ppt_x"/>
                                          </p:val>
                                        </p:tav>
                                      </p:tavLst>
                                    </p:anim>
                                    <p:anim calcmode="lin" valueType="num">
                                      <p:cBhvr additive="base">
                                        <p:cTn id="52" dur="500" fill="hold"/>
                                        <p:tgtEl>
                                          <p:spTgt spid="1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90"/>
                                        </p:tgtEl>
                                        <p:attrNameLst>
                                          <p:attrName>style.visibility</p:attrName>
                                        </p:attrNameLst>
                                      </p:cBhvr>
                                      <p:to>
                                        <p:strVal val="visible"/>
                                      </p:to>
                                    </p:set>
                                    <p:anim calcmode="lin" valueType="num">
                                      <p:cBhvr additive="base">
                                        <p:cTn id="55" dur="500" fill="hold"/>
                                        <p:tgtEl>
                                          <p:spTgt spid="190"/>
                                        </p:tgtEl>
                                        <p:attrNameLst>
                                          <p:attrName>ppt_x</p:attrName>
                                        </p:attrNameLst>
                                      </p:cBhvr>
                                      <p:tavLst>
                                        <p:tav tm="0">
                                          <p:val>
                                            <p:strVal val="1+#ppt_w/2"/>
                                          </p:val>
                                        </p:tav>
                                        <p:tav tm="100000">
                                          <p:val>
                                            <p:strVal val="#ppt_x"/>
                                          </p:val>
                                        </p:tav>
                                      </p:tavLst>
                                    </p:anim>
                                    <p:anim calcmode="lin" valueType="num">
                                      <p:cBhvr additive="base">
                                        <p:cTn id="56" dur="500" fill="hold"/>
                                        <p:tgtEl>
                                          <p:spTgt spid="190"/>
                                        </p:tgtEl>
                                        <p:attrNameLst>
                                          <p:attrName>ppt_y</p:attrName>
                                        </p:attrNameLst>
                                      </p:cBhvr>
                                      <p:tavLst>
                                        <p:tav tm="0">
                                          <p:val>
                                            <p:strVal val="#ppt_y"/>
                                          </p:val>
                                        </p:tav>
                                        <p:tav tm="100000">
                                          <p:val>
                                            <p:strVal val="#ppt_y"/>
                                          </p:val>
                                        </p:tav>
                                      </p:tavLst>
                                    </p:anim>
                                  </p:childTnLst>
                                </p:cTn>
                              </p:par>
                            </p:childTnLst>
                          </p:cTn>
                        </p:par>
                        <p:par>
                          <p:cTn id="57" fill="hold">
                            <p:stCondLst>
                              <p:cond delay="2250"/>
                            </p:stCondLst>
                            <p:childTnLst>
                              <p:par>
                                <p:cTn id="58" presetID="2" presetClass="entr" presetSubtype="8" fill="hold" nodeType="afterEffect">
                                  <p:stCondLst>
                                    <p:cond delay="0"/>
                                  </p:stCondLst>
                                  <p:childTnLst>
                                    <p:set>
                                      <p:cBhvr>
                                        <p:cTn id="59" dur="1" fill="hold">
                                          <p:stCondLst>
                                            <p:cond delay="0"/>
                                          </p:stCondLst>
                                        </p:cTn>
                                        <p:tgtEl>
                                          <p:spTgt spid="191"/>
                                        </p:tgtEl>
                                        <p:attrNameLst>
                                          <p:attrName>style.visibility</p:attrName>
                                        </p:attrNameLst>
                                      </p:cBhvr>
                                      <p:to>
                                        <p:strVal val="visible"/>
                                      </p:to>
                                    </p:set>
                                    <p:anim calcmode="lin" valueType="num">
                                      <p:cBhvr additive="base">
                                        <p:cTn id="60" dur="500" fill="hold"/>
                                        <p:tgtEl>
                                          <p:spTgt spid="191"/>
                                        </p:tgtEl>
                                        <p:attrNameLst>
                                          <p:attrName>ppt_x</p:attrName>
                                        </p:attrNameLst>
                                      </p:cBhvr>
                                      <p:tavLst>
                                        <p:tav tm="0">
                                          <p:val>
                                            <p:strVal val="0-#ppt_w/2"/>
                                          </p:val>
                                        </p:tav>
                                        <p:tav tm="100000">
                                          <p:val>
                                            <p:strVal val="#ppt_x"/>
                                          </p:val>
                                        </p:tav>
                                      </p:tavLst>
                                    </p:anim>
                                    <p:anim calcmode="lin" valueType="num">
                                      <p:cBhvr additive="base">
                                        <p:cTn id="61" dur="500" fill="hold"/>
                                        <p:tgtEl>
                                          <p:spTgt spid="191"/>
                                        </p:tgtEl>
                                        <p:attrNameLst>
                                          <p:attrName>ppt_y</p:attrName>
                                        </p:attrNameLst>
                                      </p:cBhvr>
                                      <p:tavLst>
                                        <p:tav tm="0">
                                          <p:val>
                                            <p:strVal val="#ppt_y"/>
                                          </p:val>
                                        </p:tav>
                                        <p:tav tm="100000">
                                          <p:val>
                                            <p:strVal val="#ppt_y"/>
                                          </p:val>
                                        </p:tav>
                                      </p:tavLst>
                                    </p:anim>
                                  </p:childTnLst>
                                </p:cTn>
                              </p:par>
                            </p:childTnLst>
                          </p:cTn>
                        </p:par>
                        <p:par>
                          <p:cTn id="62" fill="hold">
                            <p:stCondLst>
                              <p:cond delay="2750"/>
                            </p:stCondLst>
                            <p:childTnLst>
                              <p:par>
                                <p:cTn id="63" presetID="2" presetClass="entr" presetSubtype="8" fill="hold" nodeType="afterEffect">
                                  <p:stCondLst>
                                    <p:cond delay="0"/>
                                  </p:stCondLst>
                                  <p:childTnLst>
                                    <p:set>
                                      <p:cBhvr>
                                        <p:cTn id="64" dur="1" fill="hold">
                                          <p:stCondLst>
                                            <p:cond delay="0"/>
                                          </p:stCondLst>
                                        </p:cTn>
                                        <p:tgtEl>
                                          <p:spTgt spid="194"/>
                                        </p:tgtEl>
                                        <p:attrNameLst>
                                          <p:attrName>style.visibility</p:attrName>
                                        </p:attrNameLst>
                                      </p:cBhvr>
                                      <p:to>
                                        <p:strVal val="visible"/>
                                      </p:to>
                                    </p:set>
                                    <p:anim calcmode="lin" valueType="num">
                                      <p:cBhvr additive="base">
                                        <p:cTn id="65" dur="500" fill="hold"/>
                                        <p:tgtEl>
                                          <p:spTgt spid="194"/>
                                        </p:tgtEl>
                                        <p:attrNameLst>
                                          <p:attrName>ppt_x</p:attrName>
                                        </p:attrNameLst>
                                      </p:cBhvr>
                                      <p:tavLst>
                                        <p:tav tm="0">
                                          <p:val>
                                            <p:strVal val="0-#ppt_w/2"/>
                                          </p:val>
                                        </p:tav>
                                        <p:tav tm="100000">
                                          <p:val>
                                            <p:strVal val="#ppt_x"/>
                                          </p:val>
                                        </p:tav>
                                      </p:tavLst>
                                    </p:anim>
                                    <p:anim calcmode="lin" valueType="num">
                                      <p:cBhvr additive="base">
                                        <p:cTn id="66" dur="500" fill="hold"/>
                                        <p:tgtEl>
                                          <p:spTgt spid="194"/>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8" fill="hold" nodeType="afterEffect">
                                  <p:stCondLst>
                                    <p:cond delay="0"/>
                                  </p:stCondLst>
                                  <p:childTnLst>
                                    <p:set>
                                      <p:cBhvr>
                                        <p:cTn id="69" dur="1" fill="hold">
                                          <p:stCondLst>
                                            <p:cond delay="0"/>
                                          </p:stCondLst>
                                        </p:cTn>
                                        <p:tgtEl>
                                          <p:spTgt spid="197"/>
                                        </p:tgtEl>
                                        <p:attrNameLst>
                                          <p:attrName>style.visibility</p:attrName>
                                        </p:attrNameLst>
                                      </p:cBhvr>
                                      <p:to>
                                        <p:strVal val="visible"/>
                                      </p:to>
                                    </p:set>
                                    <p:anim calcmode="lin" valueType="num">
                                      <p:cBhvr additive="base">
                                        <p:cTn id="70" dur="500" fill="hold"/>
                                        <p:tgtEl>
                                          <p:spTgt spid="197"/>
                                        </p:tgtEl>
                                        <p:attrNameLst>
                                          <p:attrName>ppt_x</p:attrName>
                                        </p:attrNameLst>
                                      </p:cBhvr>
                                      <p:tavLst>
                                        <p:tav tm="0">
                                          <p:val>
                                            <p:strVal val="0-#ppt_w/2"/>
                                          </p:val>
                                        </p:tav>
                                        <p:tav tm="100000">
                                          <p:val>
                                            <p:strVal val="#ppt_x"/>
                                          </p:val>
                                        </p:tav>
                                      </p:tavLst>
                                    </p:anim>
                                    <p:anim calcmode="lin" valueType="num">
                                      <p:cBhvr additive="base">
                                        <p:cTn id="71" dur="500" fill="hold"/>
                                        <p:tgtEl>
                                          <p:spTgt spid="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0" grpId="0" animBg="1"/>
      <p:bldP spid="20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DAE6EEC-9BE3-4A68-BD4C-2D1CA8EEAB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9492" y="1405890"/>
            <a:ext cx="8612936" cy="5047218"/>
          </a:xfrm>
          <a:prstGeom prst="rect">
            <a:avLst/>
          </a:prstGeom>
        </p:spPr>
      </p:pic>
      <p:sp>
        <p:nvSpPr>
          <p:cNvPr id="5" name="文本框 4"/>
          <p:cNvSpPr txBox="1"/>
          <p:nvPr/>
        </p:nvSpPr>
        <p:spPr>
          <a:xfrm>
            <a:off x="2783113" y="2562859"/>
            <a:ext cx="6566627" cy="2862322"/>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dirty="0">
                <a:latin typeface="汉仪乐喵体W" panose="00020600040101010101" pitchFamily="18" charset="-122"/>
                <a:ea typeface="汉仪乐喵体W" panose="00020600040101010101" pitchFamily="18" charset="-122"/>
              </a:rPr>
              <a:t>首先，各位家长能在百忙之中抽出时间来参加这次家长会表示深深的感谢！召开这次家长会的目的是为了加强老师与家长之间的联系，互相交流一下学生在校及在家的情况，以使我们能够及时调整工作，提高教育教学质量，同时促使家长也能够积极于到学生的管理钟来，总之一句话，就是“一切为了孩子，这是我们教育的一个根本出发点。”我希望也相信，从这个出发点出噶，我们家长一定会达到预期效果，取得圆满成功，下面我把本班的有关情况向家长们做个汇报。</a:t>
            </a:r>
          </a:p>
        </p:txBody>
      </p:sp>
      <p:sp>
        <p:nvSpPr>
          <p:cNvPr id="8" name="矩形 7">
            <a:extLst>
              <a:ext uri="{FF2B5EF4-FFF2-40B4-BE49-F238E27FC236}">
                <a16:creationId xmlns:a16="http://schemas.microsoft.com/office/drawing/2014/main" xmlns="" id="{BA06327D-C5BA-48C8-BA74-9ADD685F8C92}"/>
              </a:ext>
            </a:extLst>
          </p:cNvPr>
          <p:cNvSpPr/>
          <p:nvPr/>
        </p:nvSpPr>
        <p:spPr>
          <a:xfrm>
            <a:off x="528322" y="569261"/>
            <a:ext cx="4306567"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新学期的安排</a:t>
            </a:r>
          </a:p>
        </p:txBody>
      </p:sp>
      <p:pic>
        <p:nvPicPr>
          <p:cNvPr id="9" name="图片 8">
            <a:extLst>
              <a:ext uri="{FF2B5EF4-FFF2-40B4-BE49-F238E27FC236}">
                <a16:creationId xmlns:a16="http://schemas.microsoft.com/office/drawing/2014/main" xmlns="" id="{6AFF35CC-A5E9-4092-86CB-4AD9AE84CDE9}"/>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10" name="图片 9">
            <a:extLst>
              <a:ext uri="{FF2B5EF4-FFF2-40B4-BE49-F238E27FC236}">
                <a16:creationId xmlns:a16="http://schemas.microsoft.com/office/drawing/2014/main" xmlns="" id="{BC75D94F-0A94-439F-AAF8-07F3F978F972}"/>
              </a:ext>
            </a:extLst>
          </p:cNvPr>
          <p:cNvPicPr>
            <a:picLocks noChangeAspect="1"/>
          </p:cNvPicPr>
          <p:nvPr/>
        </p:nvPicPr>
        <p:blipFill rotWithShape="1">
          <a:blip r:embed="rId6">
            <a:extLst>
              <a:ext uri="{28A0092B-C50C-407E-A947-70E740481C1C}">
                <a14:useLocalDpi xmlns:a14="http://schemas.microsoft.com/office/drawing/2010/main" val="0"/>
              </a:ext>
            </a:extLst>
          </a:blip>
          <a:srcRect l="18415" t="20924" r="34315" b="19278"/>
          <a:stretch/>
        </p:blipFill>
        <p:spPr>
          <a:xfrm>
            <a:off x="9484202" y="260650"/>
            <a:ext cx="3543157" cy="4769250"/>
          </a:xfrm>
          <a:prstGeom prst="rect">
            <a:avLst/>
          </a:prstGeom>
        </p:spPr>
      </p:pic>
      <p:pic>
        <p:nvPicPr>
          <p:cNvPr id="11" name="图片 10">
            <a:extLst>
              <a:ext uri="{FF2B5EF4-FFF2-40B4-BE49-F238E27FC236}">
                <a16:creationId xmlns:a16="http://schemas.microsoft.com/office/drawing/2014/main" xmlns="" id="{1FF2E65D-7590-4F13-AEF9-C6138012F2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5115179"/>
            <a:ext cx="2205990" cy="1742821"/>
          </a:xfrm>
          <a:prstGeom prst="rect">
            <a:avLst/>
          </a:prstGeom>
        </p:spPr>
      </p:pic>
    </p:spTree>
    <p:extLst>
      <p:ext uri="{BB962C8B-B14F-4D97-AF65-F5344CB8AC3E}">
        <p14:creationId xmlns:p14="http://schemas.microsoft.com/office/powerpoint/2010/main" val="22347698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animEffect transition="in" filter="fade">
                                      <p:cBhvr>
                                        <p:cTn id="9" dur="3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nodeType="clickEffect">
                                  <p:stCondLst>
                                    <p:cond delay="0"/>
                                  </p:stCondLst>
                                  <p:childTnLst>
                                    <p:animMotion origin="layout" path="M 0.9823 0.01389 L 0.90183 0.01365 " pathEditMode="relative" rAng="0" ptsTypes="AA">
                                      <p:cBhvr>
                                        <p:cTn id="34" dur="2000" fill="hold"/>
                                        <p:tgtEl>
                                          <p:spTgt spid="11"/>
                                        </p:tgtEl>
                                        <p:attrNameLst>
                                          <p:attrName>ppt_x</p:attrName>
                                          <p:attrName>ppt_y</p:attrName>
                                        </p:attrNameLst>
                                      </p:cBhvr>
                                      <p:rCtr x="-4023"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229148" y="2236059"/>
            <a:ext cx="4698722" cy="584775"/>
          </a:xfrm>
          <a:prstGeom prst="rect">
            <a:avLst/>
          </a:prstGeom>
          <a:noFill/>
        </p:spPr>
        <p:txBody>
          <a:bodyPr wrap="none" rtlCol="0">
            <a:spAutoFit/>
            <a:scene3d>
              <a:camera prst="orthographicFront"/>
              <a:lightRig rig="threePt" dir="t"/>
            </a:scene3d>
            <a:sp3d contourW="12700"/>
          </a:bodyPr>
          <a:lstStyle/>
          <a:p>
            <a:r>
              <a:rPr lang="zh-CN" altLang="en-US" sz="3200" b="1" dirty="0">
                <a:ln w="19050">
                  <a:solidFill>
                    <a:schemeClr val="bg1"/>
                  </a:solidFill>
                </a:ln>
                <a:solidFill>
                  <a:srgbClr val="F51603"/>
                </a:solidFill>
                <a:effectLst>
                  <a:outerShdw blurRad="38100" dist="38100" dir="2700000" algn="tl">
                    <a:srgbClr val="000000">
                      <a:alpha val="43137"/>
                    </a:srgbClr>
                  </a:outerShdw>
                </a:effectLst>
                <a:latin typeface="华康方圆体W7" panose="040B0709000000000000" pitchFamily="81" charset="-122"/>
                <a:ea typeface="华康方圆体W7" panose="040B0709000000000000" pitchFamily="81" charset="-122"/>
              </a:rPr>
              <a:t>尊敬的各位家长大家好！</a:t>
            </a:r>
          </a:p>
        </p:txBody>
      </p:sp>
      <p:pic>
        <p:nvPicPr>
          <p:cNvPr id="4" name="图片 3">
            <a:extLst>
              <a:ext uri="{FF2B5EF4-FFF2-40B4-BE49-F238E27FC236}">
                <a16:creationId xmlns:a16="http://schemas.microsoft.com/office/drawing/2014/main" xmlns="" id="{C99A8D41-A0C8-4ADA-97EA-F615678788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663" y="173698"/>
            <a:ext cx="2465442" cy="1080633"/>
          </a:xfrm>
          <a:prstGeom prst="rect">
            <a:avLst/>
          </a:prstGeom>
        </p:spPr>
      </p:pic>
      <p:sp>
        <p:nvSpPr>
          <p:cNvPr id="6" name="文本框 5">
            <a:extLst>
              <a:ext uri="{FF2B5EF4-FFF2-40B4-BE49-F238E27FC236}">
                <a16:creationId xmlns:a16="http://schemas.microsoft.com/office/drawing/2014/main" xmlns="" id="{32C7E475-0CD5-4A7C-BC7E-5D5170099075}"/>
              </a:ext>
            </a:extLst>
          </p:cNvPr>
          <p:cNvSpPr txBox="1"/>
          <p:nvPr/>
        </p:nvSpPr>
        <p:spPr>
          <a:xfrm>
            <a:off x="4332350" y="745546"/>
            <a:ext cx="2031325" cy="1200329"/>
          </a:xfrm>
          <a:prstGeom prst="rect">
            <a:avLst/>
          </a:prstGeom>
        </p:spPr>
        <p:txBody>
          <a:bodyPr wrap="none" numCol="1">
            <a:prstTxWarp prst="textCanUp">
              <a:avLst/>
            </a:prstTxWarp>
            <a:spAutoFit/>
          </a:bodyPr>
          <a:lstStyle>
            <a:defPPr>
              <a:defRPr lang="zh-CN"/>
            </a:defPPr>
            <a:lvl1pPr algn="ctr">
              <a:defRPr sz="720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defRPr>
            </a:lvl1pPr>
          </a:lstStyle>
          <a:p>
            <a:r>
              <a:rPr lang="zh-CN" altLang="en-US" dirty="0"/>
              <a:t>前言</a:t>
            </a:r>
          </a:p>
        </p:txBody>
      </p:sp>
      <p:pic>
        <p:nvPicPr>
          <p:cNvPr id="7" name="图片 6">
            <a:extLst>
              <a:ext uri="{FF2B5EF4-FFF2-40B4-BE49-F238E27FC236}">
                <a16:creationId xmlns:a16="http://schemas.microsoft.com/office/drawing/2014/main" xmlns="" id="{62283FF5-9D02-4CE0-B7E0-C38C1B1C7129}"/>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289305" y="493116"/>
            <a:ext cx="4691169" cy="1083858"/>
          </a:xfrm>
          <a:prstGeom prst="rect">
            <a:avLst/>
          </a:prstGeom>
        </p:spPr>
      </p:pic>
      <p:pic>
        <p:nvPicPr>
          <p:cNvPr id="8" name="图片 7" descr="图片包含 文字&#10;&#10;已生成高可信度的说明">
            <a:extLst>
              <a:ext uri="{FF2B5EF4-FFF2-40B4-BE49-F238E27FC236}">
                <a16:creationId xmlns:a16="http://schemas.microsoft.com/office/drawing/2014/main" xmlns="" id="{AD89C6E3-864F-4CDE-A744-7338F21241CE}"/>
              </a:ext>
            </a:extLst>
          </p:cNvPr>
          <p:cNvPicPr>
            <a:picLocks noChangeAspect="1"/>
          </p:cNvPicPr>
          <p:nvPr/>
        </p:nvPicPr>
        <p:blipFill rotWithShape="1">
          <a:blip r:embed="rId6">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9" name="图片 8">
            <a:extLst>
              <a:ext uri="{FF2B5EF4-FFF2-40B4-BE49-F238E27FC236}">
                <a16:creationId xmlns:a16="http://schemas.microsoft.com/office/drawing/2014/main" xmlns="" id="{523D4789-9464-4D56-8351-E57960D88684}"/>
              </a:ext>
            </a:extLst>
          </p:cNvPr>
          <p:cNvPicPr>
            <a:picLocks noChangeAspect="1"/>
          </p:cNvPicPr>
          <p:nvPr/>
        </p:nvPicPr>
        <p:blipFill rotWithShape="1">
          <a:blip r:embed="rId7">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10" name="图片 9">
            <a:extLst>
              <a:ext uri="{FF2B5EF4-FFF2-40B4-BE49-F238E27FC236}">
                <a16:creationId xmlns:a16="http://schemas.microsoft.com/office/drawing/2014/main" xmlns="" id="{8EDA8247-D980-4EC3-B6B2-C553887BF3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80749" y="4777978"/>
            <a:ext cx="14672749" cy="2080022"/>
          </a:xfrm>
          <a:prstGeom prst="rect">
            <a:avLst/>
          </a:prstGeom>
        </p:spPr>
      </p:pic>
      <p:pic>
        <p:nvPicPr>
          <p:cNvPr id="11" name="图片 10">
            <a:extLst>
              <a:ext uri="{FF2B5EF4-FFF2-40B4-BE49-F238E27FC236}">
                <a16:creationId xmlns:a16="http://schemas.microsoft.com/office/drawing/2014/main" xmlns="" id="{EC73BBB9-E625-4671-85C7-AB8F76047D8E}"/>
              </a:ext>
            </a:extLst>
          </p:cNvPr>
          <p:cNvPicPr>
            <a:picLocks noChangeAspect="1"/>
          </p:cNvPicPr>
          <p:nvPr/>
        </p:nvPicPr>
        <p:blipFill rotWithShape="1">
          <a:blip r:embed="rId9">
            <a:extLst>
              <a:ext uri="{28A0092B-C50C-407E-A947-70E740481C1C}">
                <a14:useLocalDpi xmlns:a14="http://schemas.microsoft.com/office/drawing/2010/main" val="0"/>
              </a:ext>
            </a:extLst>
          </a:blip>
          <a:srcRect l="17760" t="17324" r="34425" b="14286"/>
          <a:stretch/>
        </p:blipFill>
        <p:spPr>
          <a:xfrm>
            <a:off x="823338" y="6036"/>
            <a:ext cx="1935856" cy="2946248"/>
          </a:xfrm>
          <a:prstGeom prst="rect">
            <a:avLst/>
          </a:prstGeom>
        </p:spPr>
      </p:pic>
      <p:sp>
        <p:nvSpPr>
          <p:cNvPr id="3" name="文本框 2"/>
          <p:cNvSpPr txBox="1"/>
          <p:nvPr/>
        </p:nvSpPr>
        <p:spPr>
          <a:xfrm>
            <a:off x="1362384" y="3066448"/>
            <a:ext cx="8646578" cy="2152512"/>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dirty="0">
                <a:latin typeface="汉仪乐喵体W" panose="00020600040101010101" pitchFamily="18" charset="-122"/>
                <a:ea typeface="汉仪乐喵体W" panose="00020600040101010101" pitchFamily="18" charset="-122"/>
              </a:rPr>
              <a:t>首先，各位家长能在百忙之中抽出时间来参加这次家长会表示深深的感谢！召开这次家长会的目的是为了加强老师与家长之间的联系，互相交流一下学生在校及在家的情况，以使我们能够及时调整工作，提高教育教学质量，同时促使家长也能够积极于到学生的管理钟来，总之一句话，就是“一切为了孩子，这是我们教育的一个根本出发点。”我希望也相信，从这个出发点出噶，我们家长一定会达到预期效果，取得圆满成功，下面我把本班的有关情况向家长们做个汇报。</a:t>
            </a:r>
          </a:p>
        </p:txBody>
      </p:sp>
    </p:spTree>
    <p:extLst>
      <p:ext uri="{BB962C8B-B14F-4D97-AF65-F5344CB8AC3E}">
        <p14:creationId xmlns:p14="http://schemas.microsoft.com/office/powerpoint/2010/main" val="3324477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1+#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6"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2000" fill="hold"/>
                                        <p:tgtEl>
                                          <p:spTgt spid="11"/>
                                        </p:tgtEl>
                                        <p:attrNameLst>
                                          <p:attrName>ppt_x</p:attrName>
                                        </p:attrNameLst>
                                      </p:cBhvr>
                                      <p:tavLst>
                                        <p:tav tm="0">
                                          <p:val>
                                            <p:strVal val="1+#ppt_w/2"/>
                                          </p:val>
                                        </p:tav>
                                        <p:tav tm="100000">
                                          <p:val>
                                            <p:strVal val="#ppt_x"/>
                                          </p:val>
                                        </p:tav>
                                      </p:tavLst>
                                    </p:anim>
                                    <p:anim calcmode="lin" valueType="num">
                                      <p:cBhvr additive="base">
                                        <p:cTn id="41"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1"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0-#ppt_h/2"/>
                                          </p:val>
                                        </p:tav>
                                        <p:tav tm="100000">
                                          <p:val>
                                            <p:strVal val="#ppt_y"/>
                                          </p:val>
                                        </p:tav>
                                      </p:tavLst>
                                    </p:anim>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left)">
                                      <p:cBhvr>
                                        <p:cTn id="5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5" name="矩形 4"/>
          <p:cNvSpPr/>
          <p:nvPr/>
        </p:nvSpPr>
        <p:spPr>
          <a:xfrm>
            <a:off x="4018422" y="3539153"/>
            <a:ext cx="3278462" cy="584775"/>
          </a:xfrm>
          <a:prstGeom prst="rect">
            <a:avLst/>
          </a:prstGeom>
        </p:spPr>
        <p:txBody>
          <a:bodyPr wrap="none">
            <a:spAutoFit/>
            <a:scene3d>
              <a:camera prst="orthographicFront"/>
              <a:lightRig rig="threePt" dir="t"/>
            </a:scene3d>
            <a:sp3d contourW="12700"/>
          </a:bodyPr>
          <a:lstStyle/>
          <a:p>
            <a:pPr algn="ctr"/>
            <a:r>
              <a:rPr lang="en-US" altLang="zh-CN" sz="3200" dirty="0" err="1">
                <a:latin typeface="汉仪夏日体W" panose="00020600040101010101" pitchFamily="18" charset="-122"/>
                <a:ea typeface="汉仪夏日体W" panose="00020600040101010101" pitchFamily="18" charset="-122"/>
              </a:rPr>
              <a:t>xxxxx</a:t>
            </a:r>
            <a:r>
              <a:rPr lang="zh-CN" altLang="en-US" sz="3200" dirty="0">
                <a:latin typeface="汉仪夏日体W" panose="00020600040101010101" pitchFamily="18" charset="-122"/>
                <a:ea typeface="汉仪夏日体W" panose="00020600040101010101" pitchFamily="18" charset="-122"/>
              </a:rPr>
              <a:t>第一幼儿园</a:t>
            </a:r>
          </a:p>
        </p:txBody>
      </p:sp>
      <p:sp>
        <p:nvSpPr>
          <p:cNvPr id="6" name="矩形 5"/>
          <p:cNvSpPr/>
          <p:nvPr/>
        </p:nvSpPr>
        <p:spPr>
          <a:xfrm>
            <a:off x="3101979" y="2291380"/>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F000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谢</a:t>
            </a:r>
            <a:r>
              <a:rPr lang="zh-CN" altLang="en-US" sz="7200" dirty="0">
                <a:ln w="28575">
                  <a:solidFill>
                    <a:schemeClr val="bg1"/>
                  </a:solidFill>
                </a:ln>
                <a:solidFill>
                  <a:srgbClr val="0070C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谢</a:t>
            </a:r>
            <a:r>
              <a:rPr lang="zh-CN" altLang="en-US" sz="7200" dirty="0">
                <a:ln w="28575">
                  <a:solidFill>
                    <a:schemeClr val="bg1"/>
                  </a:solidFill>
                </a:ln>
                <a:solidFill>
                  <a:schemeClr val="accent2"/>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观</a:t>
            </a:r>
            <a:r>
              <a:rPr lang="zh-CN" altLang="en-US" sz="7200" dirty="0">
                <a:ln w="28575">
                  <a:solidFill>
                    <a:schemeClr val="bg1"/>
                  </a:solidFill>
                </a:ln>
                <a:solidFill>
                  <a:srgbClr val="7030A0"/>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看</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spTree>
    <p:extLst>
      <p:ext uri="{BB962C8B-B14F-4D97-AF65-F5344CB8AC3E}">
        <p14:creationId xmlns:p14="http://schemas.microsoft.com/office/powerpoint/2010/main" val="3150603737"/>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1000"/>
                            </p:stCondLst>
                            <p:childTnLst>
                              <p:par>
                                <p:cTn id="73" presetID="42" presetClass="entr" presetSubtype="0"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1000"/>
                                        <p:tgtEl>
                                          <p:spTgt spid="6"/>
                                        </p:tgtEl>
                                      </p:cBhvr>
                                    </p:animEffect>
                                    <p:anim calcmode="lin" valueType="num">
                                      <p:cBhvr>
                                        <p:cTn id="76" dur="1000" fill="hold"/>
                                        <p:tgtEl>
                                          <p:spTgt spid="6"/>
                                        </p:tgtEl>
                                        <p:attrNameLst>
                                          <p:attrName>ppt_x</p:attrName>
                                        </p:attrNameLst>
                                      </p:cBhvr>
                                      <p:tavLst>
                                        <p:tav tm="0">
                                          <p:val>
                                            <p:strVal val="#ppt_x"/>
                                          </p:val>
                                        </p:tav>
                                        <p:tav tm="100000">
                                          <p:val>
                                            <p:strVal val="#ppt_x"/>
                                          </p:val>
                                        </p:tav>
                                      </p:tavLst>
                                    </p:anim>
                                    <p:anim calcmode="lin" valueType="num">
                                      <p:cBhvr>
                                        <p:cTn id="77" dur="1000" fill="hold"/>
                                        <p:tgtEl>
                                          <p:spTgt spid="6"/>
                                        </p:tgtEl>
                                        <p:attrNameLst>
                                          <p:attrName>ppt_y</p:attrName>
                                        </p:attrNameLst>
                                      </p:cBhvr>
                                      <p:tavLst>
                                        <p:tav tm="0">
                                          <p:val>
                                            <p:strVal val="#ppt_y+.1"/>
                                          </p:val>
                                        </p:tav>
                                        <p:tav tm="100000">
                                          <p:val>
                                            <p:strVal val="#ppt_y"/>
                                          </p:val>
                                        </p:tav>
                                      </p:tavLst>
                                    </p:anim>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fade">
                                      <p:cBhvr>
                                        <p:cTn id="8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0F44EE4D-2C44-495E-A4B6-A492A78F6206}"/>
              </a:ext>
            </a:extLst>
          </p:cNvPr>
          <p:cNvPicPr>
            <a:picLocks noChangeAspect="1"/>
          </p:cNvPicPr>
          <p:nvPr/>
        </p:nvPicPr>
        <p:blipFill rotWithShape="1">
          <a:blip r:embed="rId4">
            <a:extLst>
              <a:ext uri="{28A0092B-C50C-407E-A947-70E740481C1C}">
                <a14:useLocalDpi xmlns:a14="http://schemas.microsoft.com/office/drawing/2010/main" val="0"/>
              </a:ext>
            </a:extLst>
          </a:blip>
          <a:srcRect l="16908"/>
          <a:stretch/>
        </p:blipFill>
        <p:spPr>
          <a:xfrm>
            <a:off x="0" y="4741367"/>
            <a:ext cx="12192000" cy="2116633"/>
          </a:xfrm>
          <a:prstGeom prst="rect">
            <a:avLst/>
          </a:prstGeom>
        </p:spPr>
      </p:pic>
      <p:pic>
        <p:nvPicPr>
          <p:cNvPr id="14" name="图片 13">
            <a:extLst>
              <a:ext uri="{FF2B5EF4-FFF2-40B4-BE49-F238E27FC236}">
                <a16:creationId xmlns:a16="http://schemas.microsoft.com/office/drawing/2014/main" xmlns="" id="{A1C4AE1C-77EE-41C3-959E-42169DA9D80A}"/>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091333" y="329150"/>
            <a:ext cx="4691169" cy="1083858"/>
          </a:xfrm>
          <a:prstGeom prst="rect">
            <a:avLst/>
          </a:prstGeom>
        </p:spPr>
      </p:pic>
      <p:sp>
        <p:nvSpPr>
          <p:cNvPr id="7" name="矩形 6"/>
          <p:cNvSpPr/>
          <p:nvPr/>
        </p:nvSpPr>
        <p:spPr>
          <a:xfrm>
            <a:off x="5384803" y="973297"/>
            <a:ext cx="1422394" cy="787400"/>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目录</a:t>
            </a:r>
          </a:p>
        </p:txBody>
      </p:sp>
      <p:sp>
        <p:nvSpPr>
          <p:cNvPr id="8" name="矩形 7"/>
          <p:cNvSpPr/>
          <p:nvPr/>
        </p:nvSpPr>
        <p:spPr>
          <a:xfrm>
            <a:off x="1632424" y="4725912"/>
            <a:ext cx="2048284" cy="461665"/>
          </a:xfrm>
          <a:prstGeom prst="rect">
            <a:avLst/>
          </a:prstGeom>
        </p:spPr>
        <p:txBody>
          <a:bodyPr wrap="square">
            <a:spAutoFit/>
            <a:scene3d>
              <a:camera prst="orthographicFront"/>
              <a:lightRig rig="threePt" dir="t"/>
            </a:scene3d>
            <a:sp3d contourW="12700"/>
          </a:bodyPr>
          <a:lstStyle/>
          <a:p>
            <a:pPr algn="ctr"/>
            <a:r>
              <a:rPr lang="zh-CN" altLang="en-US" sz="2400" dirty="0">
                <a:latin typeface="汉仪乐喵体W" panose="00020600040101010101" pitchFamily="18" charset="-122"/>
                <a:ea typeface="汉仪乐喵体W" panose="00020600040101010101" pitchFamily="18" charset="-122"/>
              </a:rPr>
              <a:t>家长会的意义</a:t>
            </a:r>
          </a:p>
        </p:txBody>
      </p:sp>
      <p:sp>
        <p:nvSpPr>
          <p:cNvPr id="9" name="矩形 8"/>
          <p:cNvSpPr/>
          <p:nvPr/>
        </p:nvSpPr>
        <p:spPr>
          <a:xfrm>
            <a:off x="3501723" y="3309462"/>
            <a:ext cx="2048284" cy="461665"/>
          </a:xfrm>
          <a:prstGeom prst="rect">
            <a:avLst/>
          </a:prstGeom>
        </p:spPr>
        <p:txBody>
          <a:bodyPr wrap="square">
            <a:spAutoFit/>
            <a:scene3d>
              <a:camera prst="orthographicFront"/>
              <a:lightRig rig="threePt" dir="t"/>
            </a:scene3d>
            <a:sp3d contourW="12700"/>
          </a:bodyPr>
          <a:lstStyle/>
          <a:p>
            <a:pPr algn="ctr"/>
            <a:r>
              <a:rPr lang="zh-CN" altLang="en-US" sz="2400" dirty="0">
                <a:latin typeface="汉仪乐喵体W" panose="00020600040101010101" pitchFamily="18" charset="-122"/>
                <a:ea typeface="汉仪乐喵体W" panose="00020600040101010101" pitchFamily="18" charset="-122"/>
              </a:rPr>
              <a:t>班级介绍</a:t>
            </a:r>
          </a:p>
        </p:txBody>
      </p:sp>
      <p:sp>
        <p:nvSpPr>
          <p:cNvPr id="10" name="矩形 9"/>
          <p:cNvSpPr/>
          <p:nvPr/>
        </p:nvSpPr>
        <p:spPr>
          <a:xfrm>
            <a:off x="5261801" y="4003344"/>
            <a:ext cx="2048284" cy="461665"/>
          </a:xfrm>
          <a:prstGeom prst="rect">
            <a:avLst/>
          </a:prstGeom>
        </p:spPr>
        <p:txBody>
          <a:bodyPr wrap="square">
            <a:spAutoFit/>
            <a:scene3d>
              <a:camera prst="orthographicFront"/>
              <a:lightRig rig="threePt" dir="t"/>
            </a:scene3d>
            <a:sp3d contourW="12700"/>
          </a:bodyPr>
          <a:lstStyle/>
          <a:p>
            <a:pPr algn="ctr"/>
            <a:r>
              <a:rPr lang="zh-CN" altLang="en-US" sz="2400" dirty="0">
                <a:latin typeface="汉仪乐喵体W" panose="00020600040101010101" pitchFamily="18" charset="-122"/>
                <a:ea typeface="汉仪乐喵体W" panose="00020600040101010101" pitchFamily="18" charset="-122"/>
              </a:rPr>
              <a:t>给家长的建议</a:t>
            </a:r>
          </a:p>
        </p:txBody>
      </p:sp>
      <p:sp>
        <p:nvSpPr>
          <p:cNvPr id="11" name="矩形 10"/>
          <p:cNvSpPr/>
          <p:nvPr/>
        </p:nvSpPr>
        <p:spPr>
          <a:xfrm>
            <a:off x="7499455" y="3971399"/>
            <a:ext cx="2048284" cy="830997"/>
          </a:xfrm>
          <a:prstGeom prst="rect">
            <a:avLst/>
          </a:prstGeom>
        </p:spPr>
        <p:txBody>
          <a:bodyPr wrap="square">
            <a:spAutoFit/>
            <a:scene3d>
              <a:camera prst="orthographicFront"/>
              <a:lightRig rig="threePt" dir="t"/>
            </a:scene3d>
            <a:sp3d contourW="12700"/>
          </a:bodyPr>
          <a:lstStyle/>
          <a:p>
            <a:pPr algn="ctr"/>
            <a:r>
              <a:rPr lang="zh-CN" altLang="en-US" sz="2400" dirty="0">
                <a:latin typeface="汉仪乐喵体W" panose="00020600040101010101" pitchFamily="18" charset="-122"/>
                <a:ea typeface="汉仪乐喵体W" panose="00020600040101010101" pitchFamily="18" charset="-122"/>
              </a:rPr>
              <a:t>新学期的工作安排</a:t>
            </a:r>
          </a:p>
        </p:txBody>
      </p:sp>
      <p:pic>
        <p:nvPicPr>
          <p:cNvPr id="12" name="图片 11">
            <a:extLst>
              <a:ext uri="{FF2B5EF4-FFF2-40B4-BE49-F238E27FC236}">
                <a16:creationId xmlns:a16="http://schemas.microsoft.com/office/drawing/2014/main" xmlns="" id="{2DBA35A1-7860-48CF-A2BD-4B674CF59E46}"/>
              </a:ext>
            </a:extLst>
          </p:cNvPr>
          <p:cNvPicPr>
            <a:picLocks noChangeAspect="1"/>
          </p:cNvPicPr>
          <p:nvPr/>
        </p:nvPicPr>
        <p:blipFill rotWithShape="1">
          <a:blip r:embed="rId6">
            <a:extLst>
              <a:ext uri="{28A0092B-C50C-407E-A947-70E740481C1C}">
                <a14:useLocalDpi xmlns:a14="http://schemas.microsoft.com/office/drawing/2010/main" val="0"/>
              </a:ext>
            </a:extLst>
          </a:blip>
          <a:srcRect l="17760" t="17324" r="34425" b="14286"/>
          <a:stretch/>
        </p:blipFill>
        <p:spPr>
          <a:xfrm>
            <a:off x="53922" y="268325"/>
            <a:ext cx="2028544" cy="3087314"/>
          </a:xfrm>
          <a:prstGeom prst="rect">
            <a:avLst/>
          </a:prstGeom>
        </p:spPr>
      </p:pic>
      <p:pic>
        <p:nvPicPr>
          <p:cNvPr id="13" name="图片 12">
            <a:extLst>
              <a:ext uri="{FF2B5EF4-FFF2-40B4-BE49-F238E27FC236}">
                <a16:creationId xmlns:a16="http://schemas.microsoft.com/office/drawing/2014/main" xmlns="" id="{F7E5636A-D3FD-4786-9B20-A15604EBDD3C}"/>
              </a:ext>
            </a:extLst>
          </p:cNvPr>
          <p:cNvPicPr>
            <a:picLocks noChangeAspect="1"/>
          </p:cNvPicPr>
          <p:nvPr/>
        </p:nvPicPr>
        <p:blipFill rotWithShape="1">
          <a:blip r:embed="rId7">
            <a:extLst>
              <a:ext uri="{28A0092B-C50C-407E-A947-70E740481C1C}">
                <a14:useLocalDpi xmlns:a14="http://schemas.microsoft.com/office/drawing/2010/main" val="0"/>
              </a:ext>
            </a:extLst>
          </a:blip>
          <a:srcRect l="18415" t="20924" r="34315" b="19278"/>
          <a:stretch/>
        </p:blipFill>
        <p:spPr>
          <a:xfrm>
            <a:off x="9547739" y="-600922"/>
            <a:ext cx="3385374" cy="4556866"/>
          </a:xfrm>
          <a:prstGeom prst="rect">
            <a:avLst/>
          </a:prstGeom>
        </p:spPr>
      </p:pic>
      <p:pic>
        <p:nvPicPr>
          <p:cNvPr id="15" name="图片 14">
            <a:extLst>
              <a:ext uri="{FF2B5EF4-FFF2-40B4-BE49-F238E27FC236}">
                <a16:creationId xmlns:a16="http://schemas.microsoft.com/office/drawing/2014/main" xmlns="" id="{A37AC3F2-8BED-4C24-A2A5-C328C77331B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07222" y="366384"/>
            <a:ext cx="1731650" cy="759003"/>
          </a:xfrm>
          <a:prstGeom prst="rect">
            <a:avLst/>
          </a:prstGeom>
        </p:spPr>
      </p:pic>
      <p:pic>
        <p:nvPicPr>
          <p:cNvPr id="16" name="图片 15">
            <a:extLst>
              <a:ext uri="{FF2B5EF4-FFF2-40B4-BE49-F238E27FC236}">
                <a16:creationId xmlns:a16="http://schemas.microsoft.com/office/drawing/2014/main" xmlns="" id="{3B936437-85E8-46C9-A983-791454E86F6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2066" y="2938452"/>
            <a:ext cx="1787460" cy="1787460"/>
          </a:xfrm>
          <a:prstGeom prst="rect">
            <a:avLst/>
          </a:prstGeom>
        </p:spPr>
      </p:pic>
      <p:pic>
        <p:nvPicPr>
          <p:cNvPr id="17" name="图片 16">
            <a:extLst>
              <a:ext uri="{FF2B5EF4-FFF2-40B4-BE49-F238E27FC236}">
                <a16:creationId xmlns:a16="http://schemas.microsoft.com/office/drawing/2014/main" xmlns="" id="{2E87F242-E61D-4BD6-86D6-7860687FF58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80708" y="1868536"/>
            <a:ext cx="1417072" cy="1417072"/>
          </a:xfrm>
          <a:prstGeom prst="rect">
            <a:avLst/>
          </a:prstGeom>
        </p:spPr>
      </p:pic>
      <p:pic>
        <p:nvPicPr>
          <p:cNvPr id="18" name="图片 17">
            <a:extLst>
              <a:ext uri="{FF2B5EF4-FFF2-40B4-BE49-F238E27FC236}">
                <a16:creationId xmlns:a16="http://schemas.microsoft.com/office/drawing/2014/main" xmlns="" id="{F1DE8316-1B24-48D1-BAD4-49A1C07C218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08405" y="2261900"/>
            <a:ext cx="1787460" cy="1787460"/>
          </a:xfrm>
          <a:prstGeom prst="rect">
            <a:avLst/>
          </a:prstGeom>
        </p:spPr>
      </p:pic>
      <p:pic>
        <p:nvPicPr>
          <p:cNvPr id="19" name="图片 18">
            <a:extLst>
              <a:ext uri="{FF2B5EF4-FFF2-40B4-BE49-F238E27FC236}">
                <a16:creationId xmlns:a16="http://schemas.microsoft.com/office/drawing/2014/main" xmlns="" id="{6121902B-D45F-4B19-A7D7-A316109724C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12592" y="2538872"/>
            <a:ext cx="1417072" cy="1417072"/>
          </a:xfrm>
          <a:prstGeom prst="rect">
            <a:avLst/>
          </a:prstGeom>
        </p:spPr>
      </p:pic>
    </p:spTree>
    <p:extLst>
      <p:ext uri="{BB962C8B-B14F-4D97-AF65-F5344CB8AC3E}">
        <p14:creationId xmlns:p14="http://schemas.microsoft.com/office/powerpoint/2010/main" val="15649014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1+#ppt_w/2"/>
                                          </p:val>
                                        </p:tav>
                                        <p:tav tm="100000">
                                          <p:val>
                                            <p:strVal val="#ppt_x"/>
                                          </p:val>
                                        </p:tav>
                                      </p:tavLst>
                                    </p:anim>
                                    <p:anim calcmode="lin" valueType="num">
                                      <p:cBhvr additive="base">
                                        <p:cTn id="8"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750" fill="hold"/>
                                        <p:tgtEl>
                                          <p:spTgt spid="15"/>
                                        </p:tgtEl>
                                        <p:attrNameLst>
                                          <p:attrName>ppt_x</p:attrName>
                                        </p:attrNameLst>
                                      </p:cBhvr>
                                      <p:tavLst>
                                        <p:tav tm="0">
                                          <p:val>
                                            <p:strVal val="0-#ppt_w/2"/>
                                          </p:val>
                                        </p:tav>
                                        <p:tav tm="100000">
                                          <p:val>
                                            <p:strVal val="#ppt_x"/>
                                          </p:val>
                                        </p:tav>
                                      </p:tavLst>
                                    </p:anim>
                                    <p:anim calcmode="lin" valueType="num">
                                      <p:cBhvr additive="base">
                                        <p:cTn id="21" dur="7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1000"/>
                                        <p:tgtEl>
                                          <p:spTgt spid="7"/>
                                        </p:tgtEl>
                                      </p:cBhvr>
                                    </p:animEffect>
                                    <p:anim calcmode="lin" valueType="num">
                                      <p:cBhvr>
                                        <p:cTn id="63" dur="1000" fill="hold"/>
                                        <p:tgtEl>
                                          <p:spTgt spid="7"/>
                                        </p:tgtEl>
                                        <p:attrNameLst>
                                          <p:attrName>ppt_x</p:attrName>
                                        </p:attrNameLst>
                                      </p:cBhvr>
                                      <p:tavLst>
                                        <p:tav tm="0">
                                          <p:val>
                                            <p:strVal val="#ppt_x"/>
                                          </p:val>
                                        </p:tav>
                                        <p:tav tm="100000">
                                          <p:val>
                                            <p:strVal val="#ppt_x"/>
                                          </p:val>
                                        </p:tav>
                                      </p:tavLst>
                                    </p:anim>
                                    <p:anim calcmode="lin" valueType="num">
                                      <p:cBhvr>
                                        <p:cTn id="6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barn(inVertical)">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barn(inVertical)">
                                      <p:cBhvr>
                                        <p:cTn id="74" dur="500"/>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barn(inVertical)">
                                      <p:cBhvr>
                                        <p:cTn id="79" dur="500"/>
                                        <p:tgtEl>
                                          <p:spTgt spid="10"/>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barn(inVertical)">
                                      <p:cBhvr>
                                        <p:cTn id="8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6" name="矩形 5"/>
          <p:cNvSpPr/>
          <p:nvPr/>
        </p:nvSpPr>
        <p:spPr>
          <a:xfrm>
            <a:off x="3125398" y="2987471"/>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51603"/>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家长会的意义</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pic>
        <p:nvPicPr>
          <p:cNvPr id="16" name="图片 15">
            <a:extLst>
              <a:ext uri="{FF2B5EF4-FFF2-40B4-BE49-F238E27FC236}">
                <a16:creationId xmlns:a16="http://schemas.microsoft.com/office/drawing/2014/main" xmlns="" id="{E7DFB764-EB5A-47EA-A271-0D9ABF11D7A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34660" y="1570399"/>
            <a:ext cx="1417072" cy="1417072"/>
          </a:xfrm>
          <a:prstGeom prst="rect">
            <a:avLst/>
          </a:prstGeom>
        </p:spPr>
      </p:pic>
    </p:spTree>
    <p:extLst>
      <p:ext uri="{BB962C8B-B14F-4D97-AF65-F5344CB8AC3E}">
        <p14:creationId xmlns:p14="http://schemas.microsoft.com/office/powerpoint/2010/main" val="2470591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down)">
                                      <p:cBhvr>
                                        <p:cTn id="76" dur="580">
                                          <p:stCondLst>
                                            <p:cond delay="0"/>
                                          </p:stCondLst>
                                        </p:cTn>
                                        <p:tgtEl>
                                          <p:spTgt spid="16"/>
                                        </p:tgtEl>
                                      </p:cBhvr>
                                    </p:animEffect>
                                    <p:anim calcmode="lin" valueType="num">
                                      <p:cBhvr>
                                        <p:cTn id="7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2" dur="26">
                                          <p:stCondLst>
                                            <p:cond delay="650"/>
                                          </p:stCondLst>
                                        </p:cTn>
                                        <p:tgtEl>
                                          <p:spTgt spid="16"/>
                                        </p:tgtEl>
                                      </p:cBhvr>
                                      <p:to x="100000" y="60000"/>
                                    </p:animScale>
                                    <p:animScale>
                                      <p:cBhvr>
                                        <p:cTn id="83" dur="166" decel="50000">
                                          <p:stCondLst>
                                            <p:cond delay="676"/>
                                          </p:stCondLst>
                                        </p:cTn>
                                        <p:tgtEl>
                                          <p:spTgt spid="16"/>
                                        </p:tgtEl>
                                      </p:cBhvr>
                                      <p:to x="100000" y="100000"/>
                                    </p:animScale>
                                    <p:animScale>
                                      <p:cBhvr>
                                        <p:cTn id="84" dur="26">
                                          <p:stCondLst>
                                            <p:cond delay="1312"/>
                                          </p:stCondLst>
                                        </p:cTn>
                                        <p:tgtEl>
                                          <p:spTgt spid="16"/>
                                        </p:tgtEl>
                                      </p:cBhvr>
                                      <p:to x="100000" y="80000"/>
                                    </p:animScale>
                                    <p:animScale>
                                      <p:cBhvr>
                                        <p:cTn id="85" dur="166" decel="50000">
                                          <p:stCondLst>
                                            <p:cond delay="1338"/>
                                          </p:stCondLst>
                                        </p:cTn>
                                        <p:tgtEl>
                                          <p:spTgt spid="16"/>
                                        </p:tgtEl>
                                      </p:cBhvr>
                                      <p:to x="100000" y="100000"/>
                                    </p:animScale>
                                    <p:animScale>
                                      <p:cBhvr>
                                        <p:cTn id="86" dur="26">
                                          <p:stCondLst>
                                            <p:cond delay="1642"/>
                                          </p:stCondLst>
                                        </p:cTn>
                                        <p:tgtEl>
                                          <p:spTgt spid="16"/>
                                        </p:tgtEl>
                                      </p:cBhvr>
                                      <p:to x="100000" y="90000"/>
                                    </p:animScale>
                                    <p:animScale>
                                      <p:cBhvr>
                                        <p:cTn id="87" dur="166" decel="50000">
                                          <p:stCondLst>
                                            <p:cond delay="1668"/>
                                          </p:stCondLst>
                                        </p:cTn>
                                        <p:tgtEl>
                                          <p:spTgt spid="16"/>
                                        </p:tgtEl>
                                      </p:cBhvr>
                                      <p:to x="100000" y="100000"/>
                                    </p:animScale>
                                    <p:animScale>
                                      <p:cBhvr>
                                        <p:cTn id="88" dur="26">
                                          <p:stCondLst>
                                            <p:cond delay="1808"/>
                                          </p:stCondLst>
                                        </p:cTn>
                                        <p:tgtEl>
                                          <p:spTgt spid="16"/>
                                        </p:tgtEl>
                                      </p:cBhvr>
                                      <p:to x="100000" y="95000"/>
                                    </p:animScale>
                                    <p:animScale>
                                      <p:cBhvr>
                                        <p:cTn id="89" dur="166" decel="50000">
                                          <p:stCondLst>
                                            <p:cond delay="1834"/>
                                          </p:stCondLst>
                                        </p:cTn>
                                        <p:tgtEl>
                                          <p:spTgt spid="16"/>
                                        </p:tgtEl>
                                      </p:cBhvr>
                                      <p:to x="100000" y="100000"/>
                                    </p:animScale>
                                  </p:childTnLst>
                                </p:cTn>
                              </p:par>
                            </p:childTnLst>
                          </p:cTn>
                        </p:par>
                        <p:par>
                          <p:cTn id="90" fill="hold">
                            <p:stCondLst>
                              <p:cond delay="2000"/>
                            </p:stCondLst>
                            <p:childTnLst>
                              <p:par>
                                <p:cTn id="91" presetID="42" presetClass="entr" presetSubtype="0" fill="hold" grpId="0"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1000"/>
                                        <p:tgtEl>
                                          <p:spTgt spid="6"/>
                                        </p:tgtEl>
                                      </p:cBhvr>
                                    </p:animEffect>
                                    <p:anim calcmode="lin" valueType="num">
                                      <p:cBhvr>
                                        <p:cTn id="94" dur="1000" fill="hold"/>
                                        <p:tgtEl>
                                          <p:spTgt spid="6"/>
                                        </p:tgtEl>
                                        <p:attrNameLst>
                                          <p:attrName>ppt_x</p:attrName>
                                        </p:attrNameLst>
                                      </p:cBhvr>
                                      <p:tavLst>
                                        <p:tav tm="0">
                                          <p:val>
                                            <p:strVal val="#ppt_x"/>
                                          </p:val>
                                        </p:tav>
                                        <p:tav tm="100000">
                                          <p:val>
                                            <p:strVal val="#ppt_x"/>
                                          </p:val>
                                        </p:tav>
                                      </p:tavLst>
                                    </p:anim>
                                    <p:anim calcmode="lin" valueType="num">
                                      <p:cBhvr>
                                        <p:cTn id="9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AAE665AA-1146-44D0-A18A-5AC075C0520A}"/>
              </a:ext>
            </a:extLst>
          </p:cNvPr>
          <p:cNvPicPr>
            <a:picLocks noChangeAspect="1"/>
          </p:cNvPicPr>
          <p:nvPr/>
        </p:nvPicPr>
        <p:blipFill rotWithShape="1">
          <a:blip r:embed="rId4">
            <a:extLst>
              <a:ext uri="{28A0092B-C50C-407E-A947-70E740481C1C}">
                <a14:useLocalDpi xmlns:a14="http://schemas.microsoft.com/office/drawing/2010/main" val="0"/>
              </a:ext>
            </a:extLst>
          </a:blip>
          <a:srcRect l="16908"/>
          <a:stretch/>
        </p:blipFill>
        <p:spPr>
          <a:xfrm>
            <a:off x="0" y="4327593"/>
            <a:ext cx="12192000" cy="2530407"/>
          </a:xfrm>
          <a:prstGeom prst="rect">
            <a:avLst/>
          </a:prstGeom>
        </p:spPr>
      </p:pic>
      <p:sp>
        <p:nvSpPr>
          <p:cNvPr id="7" name="矩形 6"/>
          <p:cNvSpPr/>
          <p:nvPr/>
        </p:nvSpPr>
        <p:spPr>
          <a:xfrm>
            <a:off x="950640" y="3886982"/>
            <a:ext cx="434652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a:t>
            </a:r>
          </a:p>
        </p:txBody>
      </p:sp>
      <p:sp>
        <p:nvSpPr>
          <p:cNvPr id="8" name="矩形 7"/>
          <p:cNvSpPr/>
          <p:nvPr/>
        </p:nvSpPr>
        <p:spPr>
          <a:xfrm>
            <a:off x="5814743" y="3886982"/>
            <a:ext cx="435795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a:t>
            </a:r>
          </a:p>
        </p:txBody>
      </p:sp>
      <p:sp>
        <p:nvSpPr>
          <p:cNvPr id="12" name="矩形 11"/>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家长会的意义</a:t>
            </a:r>
          </a:p>
        </p:txBody>
      </p:sp>
      <p:pic>
        <p:nvPicPr>
          <p:cNvPr id="15" name="图片 14">
            <a:extLst>
              <a:ext uri="{FF2B5EF4-FFF2-40B4-BE49-F238E27FC236}">
                <a16:creationId xmlns:a16="http://schemas.microsoft.com/office/drawing/2014/main" xmlns="" id="{8C4B0952-7A43-4BC5-A8A0-73494E342A30}"/>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094995" y="376667"/>
            <a:ext cx="4691169" cy="1083858"/>
          </a:xfrm>
          <a:prstGeom prst="rect">
            <a:avLst/>
          </a:prstGeom>
        </p:spPr>
      </p:pic>
      <p:pic>
        <p:nvPicPr>
          <p:cNvPr id="16" name="图片 15" descr="图片包含 文字&#10;&#10;已生成高可信度的说明">
            <a:extLst>
              <a:ext uri="{FF2B5EF4-FFF2-40B4-BE49-F238E27FC236}">
                <a16:creationId xmlns:a16="http://schemas.microsoft.com/office/drawing/2014/main" xmlns="" id="{999B4075-4E9F-4D2D-8FEB-09D301DE8ECA}"/>
              </a:ext>
            </a:extLst>
          </p:cNvPr>
          <p:cNvPicPr>
            <a:picLocks noChangeAspect="1"/>
          </p:cNvPicPr>
          <p:nvPr/>
        </p:nvPicPr>
        <p:blipFill rotWithShape="1">
          <a:blip r:embed="rId6">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17" name="图片 16">
            <a:extLst>
              <a:ext uri="{FF2B5EF4-FFF2-40B4-BE49-F238E27FC236}">
                <a16:creationId xmlns:a16="http://schemas.microsoft.com/office/drawing/2014/main" xmlns="" id="{F1166BFF-592F-45CB-AA0C-6140A1E6DEE8}"/>
              </a:ext>
            </a:extLst>
          </p:cNvPr>
          <p:cNvPicPr>
            <a:picLocks noChangeAspect="1"/>
          </p:cNvPicPr>
          <p:nvPr/>
        </p:nvPicPr>
        <p:blipFill rotWithShape="1">
          <a:blip r:embed="rId7">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4" name="图片 3" descr="图片包含 手提箱, 行李, 天空, 室内&#10;&#10;已生成极高可信度的说明">
            <a:extLst>
              <a:ext uri="{FF2B5EF4-FFF2-40B4-BE49-F238E27FC236}">
                <a16:creationId xmlns:a16="http://schemas.microsoft.com/office/drawing/2014/main" xmlns="" id="{785FB660-3C5E-4EEB-B668-E936AD12DF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63352" y="1811525"/>
            <a:ext cx="1782818" cy="1998917"/>
          </a:xfrm>
          <a:prstGeom prst="rect">
            <a:avLst/>
          </a:prstGeom>
        </p:spPr>
      </p:pic>
      <p:pic>
        <p:nvPicPr>
          <p:cNvPr id="18" name="图片 17" descr="图片包含 手提箱, 行李, 天空, 室内&#10;&#10;已生成极高可信度的说明">
            <a:extLst>
              <a:ext uri="{FF2B5EF4-FFF2-40B4-BE49-F238E27FC236}">
                <a16:creationId xmlns:a16="http://schemas.microsoft.com/office/drawing/2014/main" xmlns="" id="{C78E02E9-CA2E-4D04-BDBF-D11DA45558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30602" y="1674295"/>
            <a:ext cx="1782818" cy="1998917"/>
          </a:xfrm>
          <a:prstGeom prst="rect">
            <a:avLst/>
          </a:prstGeom>
        </p:spPr>
      </p:pic>
    </p:spTree>
    <p:extLst>
      <p:ext uri="{BB962C8B-B14F-4D97-AF65-F5344CB8AC3E}">
        <p14:creationId xmlns:p14="http://schemas.microsoft.com/office/powerpoint/2010/main" val="2884375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1+#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12"/>
                                        </p:tgtEl>
                                        <p:attrNameLst>
                                          <p:attrName>style.visibility</p:attrName>
                                        </p:attrNameLst>
                                      </p:cBhvr>
                                      <p:to>
                                        <p:strVal val="visible"/>
                                      </p:to>
                                    </p:set>
                                    <p:anim by="(-#ppt_w*2)" calcmode="lin" valueType="num">
                                      <p:cBhvr rctx="PPT">
                                        <p:cTn id="34" dur="250" autoRev="1" fill="hold">
                                          <p:stCondLst>
                                            <p:cond delay="0"/>
                                          </p:stCondLst>
                                        </p:cTn>
                                        <p:tgtEl>
                                          <p:spTgt spid="12"/>
                                        </p:tgtEl>
                                        <p:attrNameLst>
                                          <p:attrName>ppt_w</p:attrName>
                                        </p:attrNameLst>
                                      </p:cBhvr>
                                    </p:anim>
                                    <p:anim by="(#ppt_w*0.50)" calcmode="lin" valueType="num">
                                      <p:cBhvr>
                                        <p:cTn id="35" dur="250" decel="50000" autoRev="1" fill="hold">
                                          <p:stCondLst>
                                            <p:cond delay="0"/>
                                          </p:stCondLst>
                                        </p:cTn>
                                        <p:tgtEl>
                                          <p:spTgt spid="12"/>
                                        </p:tgtEl>
                                        <p:attrNameLst>
                                          <p:attrName>ppt_x</p:attrName>
                                        </p:attrNameLst>
                                      </p:cBhvr>
                                    </p:anim>
                                    <p:anim from="(-#ppt_h/2)" to="(#ppt_y)" calcmode="lin" valueType="num">
                                      <p:cBhvr>
                                        <p:cTn id="36" dur="500" fill="hold">
                                          <p:stCondLst>
                                            <p:cond delay="0"/>
                                          </p:stCondLst>
                                        </p:cTn>
                                        <p:tgtEl>
                                          <p:spTgt spid="12"/>
                                        </p:tgtEl>
                                        <p:attrNameLst>
                                          <p:attrName>ppt_y</p:attrName>
                                        </p:attrNameLst>
                                      </p:cBhvr>
                                    </p:anim>
                                    <p:animRot by="21600000">
                                      <p:cBhvr>
                                        <p:cTn id="37" dur="500" fill="hold">
                                          <p:stCondLst>
                                            <p:cond delay="0"/>
                                          </p:stCondLst>
                                        </p:cTn>
                                        <p:tgtEl>
                                          <p:spTgt spid="12"/>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xmlns="" id="{3DACCBD9-4FBA-4769-A68F-F25966D469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0375" y="1343403"/>
            <a:ext cx="5065006" cy="4597033"/>
          </a:xfrm>
          <a:prstGeom prst="rect">
            <a:avLst/>
          </a:prstGeom>
        </p:spPr>
      </p:pic>
      <p:grpSp>
        <p:nvGrpSpPr>
          <p:cNvPr id="4" name="组合 3"/>
          <p:cNvGrpSpPr/>
          <p:nvPr/>
        </p:nvGrpSpPr>
        <p:grpSpPr>
          <a:xfrm>
            <a:off x="881065" y="2152123"/>
            <a:ext cx="3453687" cy="1395366"/>
            <a:chOff x="636942" y="2965710"/>
            <a:chExt cx="3453687" cy="1395366"/>
          </a:xfrm>
        </p:grpSpPr>
        <p:sp>
          <p:nvSpPr>
            <p:cNvPr id="5" name="矩形 4"/>
            <p:cNvSpPr/>
            <p:nvPr/>
          </p:nvSpPr>
          <p:spPr>
            <a:xfrm>
              <a:off x="68040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6" name="矩形 5"/>
            <p:cNvSpPr/>
            <p:nvPr/>
          </p:nvSpPr>
          <p:spPr>
            <a:xfrm>
              <a:off x="636942" y="2965710"/>
              <a:ext cx="22419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4800" b="1" dirty="0">
                  <a:solidFill>
                    <a:srgbClr val="7030A0"/>
                  </a:solidFill>
                  <a:latin typeface="汉仪乐喵体W" panose="00020600040101010101" pitchFamily="18" charset="-122"/>
                  <a:ea typeface="汉仪乐喵体W" panose="00020600040101010101" pitchFamily="18" charset="-122"/>
                </a:rPr>
                <a:t>目的</a:t>
              </a:r>
            </a:p>
          </p:txBody>
        </p:sp>
      </p:grpSp>
      <p:grpSp>
        <p:nvGrpSpPr>
          <p:cNvPr id="7" name="组合 6"/>
          <p:cNvGrpSpPr/>
          <p:nvPr/>
        </p:nvGrpSpPr>
        <p:grpSpPr>
          <a:xfrm>
            <a:off x="718785" y="3956101"/>
            <a:ext cx="3410227" cy="1578482"/>
            <a:chOff x="874712" y="2782594"/>
            <a:chExt cx="3410227" cy="1578482"/>
          </a:xfrm>
        </p:grpSpPr>
        <p:sp>
          <p:nvSpPr>
            <p:cNvPr id="8" name="矩形 7"/>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9" name="矩形 8"/>
            <p:cNvSpPr/>
            <p:nvPr/>
          </p:nvSpPr>
          <p:spPr>
            <a:xfrm>
              <a:off x="1342390" y="2782594"/>
              <a:ext cx="224197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4800" b="1" dirty="0">
                  <a:solidFill>
                    <a:srgbClr val="7030A0"/>
                  </a:solidFill>
                  <a:latin typeface="汉仪乐喵体W" panose="00020600040101010101" pitchFamily="18" charset="-122"/>
                  <a:ea typeface="汉仪乐喵体W" panose="00020600040101010101" pitchFamily="18" charset="-122"/>
                </a:rPr>
                <a:t>愿景</a:t>
              </a:r>
            </a:p>
          </p:txBody>
        </p:sp>
      </p:grpSp>
      <p:grpSp>
        <p:nvGrpSpPr>
          <p:cNvPr id="10" name="组合 9"/>
          <p:cNvGrpSpPr/>
          <p:nvPr/>
        </p:nvGrpSpPr>
        <p:grpSpPr>
          <a:xfrm>
            <a:off x="6244846" y="2076484"/>
            <a:ext cx="4155398" cy="1471005"/>
            <a:chOff x="129541" y="2890071"/>
            <a:chExt cx="4155398" cy="1471005"/>
          </a:xfrm>
        </p:grpSpPr>
        <p:sp>
          <p:nvSpPr>
            <p:cNvPr id="11" name="矩形 10"/>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2" name="矩形 11"/>
            <p:cNvSpPr/>
            <p:nvPr/>
          </p:nvSpPr>
          <p:spPr>
            <a:xfrm>
              <a:off x="129541" y="2890071"/>
              <a:ext cx="2241974" cy="90486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4400" b="1" dirty="0">
                  <a:solidFill>
                    <a:srgbClr val="7030A0"/>
                  </a:solidFill>
                  <a:latin typeface="汉仪乐喵体W" panose="00020600040101010101" pitchFamily="18" charset="-122"/>
                  <a:ea typeface="汉仪乐喵体W" panose="00020600040101010101" pitchFamily="18" charset="-122"/>
                </a:rPr>
                <a:t>理念</a:t>
              </a:r>
            </a:p>
          </p:txBody>
        </p:sp>
      </p:grpSp>
      <p:grpSp>
        <p:nvGrpSpPr>
          <p:cNvPr id="13" name="组合 12"/>
          <p:cNvGrpSpPr/>
          <p:nvPr/>
        </p:nvGrpSpPr>
        <p:grpSpPr>
          <a:xfrm>
            <a:off x="7410429" y="3972460"/>
            <a:ext cx="4110802" cy="1562123"/>
            <a:chOff x="174137" y="2798953"/>
            <a:chExt cx="4110802" cy="1562123"/>
          </a:xfrm>
        </p:grpSpPr>
        <p:sp>
          <p:nvSpPr>
            <p:cNvPr id="14" name="矩形 13"/>
            <p:cNvSpPr/>
            <p:nvPr/>
          </p:nvSpPr>
          <p:spPr>
            <a:xfrm>
              <a:off x="874712" y="3677812"/>
              <a:ext cx="341022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a:t>
              </a:r>
            </a:p>
          </p:txBody>
        </p:sp>
        <p:sp>
          <p:nvSpPr>
            <p:cNvPr id="15" name="矩形 14"/>
            <p:cNvSpPr/>
            <p:nvPr/>
          </p:nvSpPr>
          <p:spPr>
            <a:xfrm>
              <a:off x="174137" y="2798953"/>
              <a:ext cx="2241974"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4800" b="1" dirty="0">
                  <a:solidFill>
                    <a:srgbClr val="7030A0"/>
                  </a:solidFill>
                  <a:latin typeface="汉仪乐喵体W" panose="00020600040101010101" pitchFamily="18" charset="-122"/>
                  <a:ea typeface="汉仪乐喵体W" panose="00020600040101010101" pitchFamily="18" charset="-122"/>
                </a:rPr>
                <a:t>管理</a:t>
              </a:r>
            </a:p>
          </p:txBody>
        </p:sp>
      </p:grpSp>
      <p:sp>
        <p:nvSpPr>
          <p:cNvPr id="17" name="矩形 16">
            <a:extLst>
              <a:ext uri="{FF2B5EF4-FFF2-40B4-BE49-F238E27FC236}">
                <a16:creationId xmlns:a16="http://schemas.microsoft.com/office/drawing/2014/main" xmlns="" id="{3A86107A-AB8E-4C11-9201-AFA078EC0E89}"/>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家长会的意义</a:t>
            </a:r>
          </a:p>
        </p:txBody>
      </p:sp>
      <p:pic>
        <p:nvPicPr>
          <p:cNvPr id="21" name="图片 20">
            <a:extLst>
              <a:ext uri="{FF2B5EF4-FFF2-40B4-BE49-F238E27FC236}">
                <a16:creationId xmlns:a16="http://schemas.microsoft.com/office/drawing/2014/main" xmlns="" id="{35028039-600A-4400-9794-2A8C5B245A93}"/>
              </a:ext>
            </a:extLst>
          </p:cNvPr>
          <p:cNvPicPr>
            <a:picLocks noChangeAspect="1"/>
          </p:cNvPicPr>
          <p:nvPr/>
        </p:nvPicPr>
        <p:blipFill rotWithShape="1">
          <a:blip r:embed="rId5">
            <a:extLst>
              <a:ext uri="{28A0092B-C50C-407E-A947-70E740481C1C}">
                <a14:useLocalDpi xmlns:a14="http://schemas.microsoft.com/office/drawing/2010/main" val="0"/>
              </a:ext>
            </a:extLst>
          </a:blip>
          <a:srcRect l="48130"/>
          <a:stretch/>
        </p:blipFill>
        <p:spPr>
          <a:xfrm>
            <a:off x="7094995" y="376667"/>
            <a:ext cx="4691169" cy="1083858"/>
          </a:xfrm>
          <a:prstGeom prst="rect">
            <a:avLst/>
          </a:prstGeom>
        </p:spPr>
      </p:pic>
      <p:pic>
        <p:nvPicPr>
          <p:cNvPr id="22" name="图片 21" descr="图片包含 文字&#10;&#10;已生成高可信度的说明">
            <a:extLst>
              <a:ext uri="{FF2B5EF4-FFF2-40B4-BE49-F238E27FC236}">
                <a16:creationId xmlns:a16="http://schemas.microsoft.com/office/drawing/2014/main" xmlns="" id="{8D49CBEF-23E0-4AF4-81F9-B6FEE6C1D192}"/>
              </a:ext>
            </a:extLst>
          </p:cNvPr>
          <p:cNvPicPr>
            <a:picLocks noChangeAspect="1"/>
          </p:cNvPicPr>
          <p:nvPr/>
        </p:nvPicPr>
        <p:blipFill rotWithShape="1">
          <a:blip r:embed="rId6">
            <a:extLst>
              <a:ext uri="{28A0092B-C50C-407E-A947-70E740481C1C}">
                <a14:useLocalDpi xmlns:a14="http://schemas.microsoft.com/office/drawing/2010/main" val="0"/>
              </a:ext>
            </a:extLst>
          </a:blip>
          <a:srcRect l="27387" t="17750" r="27095" b="18218"/>
          <a:stretch/>
        </p:blipFill>
        <p:spPr>
          <a:xfrm>
            <a:off x="10400244" y="-86666"/>
            <a:ext cx="2005148" cy="3001383"/>
          </a:xfrm>
          <a:prstGeom prst="rect">
            <a:avLst/>
          </a:prstGeom>
        </p:spPr>
      </p:pic>
    </p:spTree>
    <p:extLst>
      <p:ext uri="{BB962C8B-B14F-4D97-AF65-F5344CB8AC3E}">
        <p14:creationId xmlns:p14="http://schemas.microsoft.com/office/powerpoint/2010/main" val="3846489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90"/>
                                          </p:val>
                                        </p:tav>
                                        <p:tav tm="100000">
                                          <p:val>
                                            <p:fltVal val="0"/>
                                          </p:val>
                                        </p:tav>
                                      </p:tavLst>
                                    </p:anim>
                                    <p:animEffect transition="in" filter="fade">
                                      <p:cBhvr>
                                        <p:cTn id="10" dur="1000"/>
                                        <p:tgtEl>
                                          <p:spTgt spid="17"/>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1+#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4234177" y="2957027"/>
            <a:ext cx="5452335" cy="1165673"/>
            <a:chOff x="874712" y="3195403"/>
            <a:chExt cx="5452335" cy="1165673"/>
          </a:xfrm>
        </p:grpSpPr>
        <p:sp>
          <p:nvSpPr>
            <p:cNvPr id="5" name="矩形 4"/>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6" name="矩形 5"/>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家长积极配合</a:t>
              </a:r>
            </a:p>
          </p:txBody>
        </p:sp>
      </p:grpSp>
      <p:grpSp>
        <p:nvGrpSpPr>
          <p:cNvPr id="7" name="组合 6"/>
          <p:cNvGrpSpPr/>
          <p:nvPr/>
        </p:nvGrpSpPr>
        <p:grpSpPr>
          <a:xfrm>
            <a:off x="4234177" y="4563202"/>
            <a:ext cx="5452335" cy="1165673"/>
            <a:chOff x="874712" y="3195403"/>
            <a:chExt cx="5452335" cy="1165673"/>
          </a:xfrm>
        </p:grpSpPr>
        <p:sp>
          <p:nvSpPr>
            <p:cNvPr id="8" name="矩形 7"/>
            <p:cNvSpPr/>
            <p:nvPr/>
          </p:nvSpPr>
          <p:spPr>
            <a:xfrm>
              <a:off x="874712" y="3677812"/>
              <a:ext cx="545233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用户可以在投影仪或者计算机上进行演示也可以将演示文稿打印出来制作成胶片以便应用到更广泛的领域中</a:t>
              </a:r>
            </a:p>
          </p:txBody>
        </p:sp>
        <p:sp>
          <p:nvSpPr>
            <p:cNvPr id="9" name="矩形 8"/>
            <p:cNvSpPr/>
            <p:nvPr/>
          </p:nvSpPr>
          <p:spPr>
            <a:xfrm>
              <a:off x="874713" y="319540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latin typeface="汉仪乐喵体W" panose="00020600040101010101" pitchFamily="18" charset="-122"/>
                  <a:ea typeface="汉仪乐喵体W" panose="00020600040101010101" pitchFamily="18" charset="-122"/>
                </a:rPr>
                <a:t>教师倾情教育</a:t>
              </a:r>
            </a:p>
          </p:txBody>
        </p:sp>
      </p:grpSp>
      <p:sp>
        <p:nvSpPr>
          <p:cNvPr id="24" name="矩形 23">
            <a:extLst>
              <a:ext uri="{FF2B5EF4-FFF2-40B4-BE49-F238E27FC236}">
                <a16:creationId xmlns:a16="http://schemas.microsoft.com/office/drawing/2014/main" xmlns="" id="{3A58A47B-D174-43F7-809B-5484202237D0}"/>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家长会的意义</a:t>
            </a:r>
          </a:p>
        </p:txBody>
      </p:sp>
      <p:pic>
        <p:nvPicPr>
          <p:cNvPr id="25" name="图片 24">
            <a:extLst>
              <a:ext uri="{FF2B5EF4-FFF2-40B4-BE49-F238E27FC236}">
                <a16:creationId xmlns:a16="http://schemas.microsoft.com/office/drawing/2014/main" xmlns="" id="{129589A8-1099-4B28-8A09-6D9F1B7CEF0A}"/>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094995" y="376667"/>
            <a:ext cx="4691169" cy="1083858"/>
          </a:xfrm>
          <a:prstGeom prst="rect">
            <a:avLst/>
          </a:prstGeom>
        </p:spPr>
      </p:pic>
      <p:pic>
        <p:nvPicPr>
          <p:cNvPr id="26" name="图片 25">
            <a:extLst>
              <a:ext uri="{FF2B5EF4-FFF2-40B4-BE49-F238E27FC236}">
                <a16:creationId xmlns:a16="http://schemas.microsoft.com/office/drawing/2014/main" xmlns="" id="{C7475B9C-6ED2-4986-A7F5-D04720D24475}"/>
              </a:ext>
            </a:extLst>
          </p:cNvPr>
          <p:cNvPicPr>
            <a:picLocks noChangeAspect="1"/>
          </p:cNvPicPr>
          <p:nvPr/>
        </p:nvPicPr>
        <p:blipFill rotWithShape="1">
          <a:blip r:embed="rId5">
            <a:extLst>
              <a:ext uri="{28A0092B-C50C-407E-A947-70E740481C1C}">
                <a14:useLocalDpi xmlns:a14="http://schemas.microsoft.com/office/drawing/2010/main" val="0"/>
              </a:ext>
            </a:extLst>
          </a:blip>
          <a:srcRect l="17760" t="17324" r="34425" b="14286"/>
          <a:stretch/>
        </p:blipFill>
        <p:spPr>
          <a:xfrm>
            <a:off x="1249967" y="2002864"/>
            <a:ext cx="2605465" cy="3965351"/>
          </a:xfrm>
          <a:prstGeom prst="rect">
            <a:avLst/>
          </a:prstGeom>
        </p:spPr>
      </p:pic>
      <p:pic>
        <p:nvPicPr>
          <p:cNvPr id="27" name="图片 26" descr="图片包含 文字&#10;&#10;已生成高可信度的说明">
            <a:extLst>
              <a:ext uri="{FF2B5EF4-FFF2-40B4-BE49-F238E27FC236}">
                <a16:creationId xmlns:a16="http://schemas.microsoft.com/office/drawing/2014/main" xmlns="" id="{86ED7C37-50E7-4EAB-BB39-43EB40741D0A}"/>
              </a:ext>
            </a:extLst>
          </p:cNvPr>
          <p:cNvPicPr>
            <a:picLocks noChangeAspect="1"/>
          </p:cNvPicPr>
          <p:nvPr/>
        </p:nvPicPr>
        <p:blipFill rotWithShape="1">
          <a:blip r:embed="rId6">
            <a:extLst>
              <a:ext uri="{28A0092B-C50C-407E-A947-70E740481C1C}">
                <a14:useLocalDpi xmlns:a14="http://schemas.microsoft.com/office/drawing/2010/main" val="0"/>
              </a:ext>
            </a:extLst>
          </a:blip>
          <a:srcRect l="27387" t="17750" r="27095" b="18218"/>
          <a:stretch/>
        </p:blipFill>
        <p:spPr>
          <a:xfrm>
            <a:off x="9634111" y="557831"/>
            <a:ext cx="2638899" cy="3950006"/>
          </a:xfrm>
          <a:prstGeom prst="rect">
            <a:avLst/>
          </a:prstGeom>
        </p:spPr>
      </p:pic>
      <p:pic>
        <p:nvPicPr>
          <p:cNvPr id="28" name="图片 27">
            <a:extLst>
              <a:ext uri="{FF2B5EF4-FFF2-40B4-BE49-F238E27FC236}">
                <a16:creationId xmlns:a16="http://schemas.microsoft.com/office/drawing/2014/main" xmlns="" id="{616151DF-593E-416C-939F-E850AF07B17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4548" y="1551183"/>
            <a:ext cx="2049726" cy="1619366"/>
          </a:xfrm>
          <a:prstGeom prst="rect">
            <a:avLst/>
          </a:prstGeom>
        </p:spPr>
      </p:pic>
    </p:spTree>
    <p:extLst>
      <p:ext uri="{BB962C8B-B14F-4D97-AF65-F5344CB8AC3E}">
        <p14:creationId xmlns:p14="http://schemas.microsoft.com/office/powerpoint/2010/main" val="6372807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1+#ppt_w/2"/>
                                          </p:val>
                                        </p:tav>
                                        <p:tav tm="100000">
                                          <p:val>
                                            <p:strVal val="#ppt_x"/>
                                          </p:val>
                                        </p:tav>
                                      </p:tavLst>
                                    </p:anim>
                                    <p:anim calcmode="lin" valueType="num">
                                      <p:cBhvr additive="base">
                                        <p:cTn id="16" dur="10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2000" fill="hold"/>
                                        <p:tgtEl>
                                          <p:spTgt spid="26"/>
                                        </p:tgtEl>
                                        <p:attrNameLst>
                                          <p:attrName>ppt_x</p:attrName>
                                        </p:attrNameLst>
                                      </p:cBhvr>
                                      <p:tavLst>
                                        <p:tav tm="0">
                                          <p:val>
                                            <p:strVal val="1+#ppt_w/2"/>
                                          </p:val>
                                        </p:tav>
                                        <p:tav tm="100000">
                                          <p:val>
                                            <p:strVal val="#ppt_x"/>
                                          </p:val>
                                        </p:tav>
                                      </p:tavLst>
                                    </p:anim>
                                    <p:anim calcmode="lin" valueType="num">
                                      <p:cBhvr additive="base">
                                        <p:cTn id="22" dur="20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down)">
                                      <p:cBhvr>
                                        <p:cTn id="34" dur="580">
                                          <p:stCondLst>
                                            <p:cond delay="0"/>
                                          </p:stCondLst>
                                        </p:cTn>
                                        <p:tgtEl>
                                          <p:spTgt spid="28"/>
                                        </p:tgtEl>
                                      </p:cBhvr>
                                    </p:animEffect>
                                    <p:anim calcmode="lin" valueType="num">
                                      <p:cBhvr>
                                        <p:cTn id="35"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0" dur="26">
                                          <p:stCondLst>
                                            <p:cond delay="650"/>
                                          </p:stCondLst>
                                        </p:cTn>
                                        <p:tgtEl>
                                          <p:spTgt spid="28"/>
                                        </p:tgtEl>
                                      </p:cBhvr>
                                      <p:to x="100000" y="60000"/>
                                    </p:animScale>
                                    <p:animScale>
                                      <p:cBhvr>
                                        <p:cTn id="41" dur="166" decel="50000">
                                          <p:stCondLst>
                                            <p:cond delay="676"/>
                                          </p:stCondLst>
                                        </p:cTn>
                                        <p:tgtEl>
                                          <p:spTgt spid="28"/>
                                        </p:tgtEl>
                                      </p:cBhvr>
                                      <p:to x="100000" y="100000"/>
                                    </p:animScale>
                                    <p:animScale>
                                      <p:cBhvr>
                                        <p:cTn id="42" dur="26">
                                          <p:stCondLst>
                                            <p:cond delay="1312"/>
                                          </p:stCondLst>
                                        </p:cTn>
                                        <p:tgtEl>
                                          <p:spTgt spid="28"/>
                                        </p:tgtEl>
                                      </p:cBhvr>
                                      <p:to x="100000" y="80000"/>
                                    </p:animScale>
                                    <p:animScale>
                                      <p:cBhvr>
                                        <p:cTn id="43" dur="166" decel="50000">
                                          <p:stCondLst>
                                            <p:cond delay="1338"/>
                                          </p:stCondLst>
                                        </p:cTn>
                                        <p:tgtEl>
                                          <p:spTgt spid="28"/>
                                        </p:tgtEl>
                                      </p:cBhvr>
                                      <p:to x="100000" y="100000"/>
                                    </p:animScale>
                                    <p:animScale>
                                      <p:cBhvr>
                                        <p:cTn id="44" dur="26">
                                          <p:stCondLst>
                                            <p:cond delay="1642"/>
                                          </p:stCondLst>
                                        </p:cTn>
                                        <p:tgtEl>
                                          <p:spTgt spid="28"/>
                                        </p:tgtEl>
                                      </p:cBhvr>
                                      <p:to x="100000" y="90000"/>
                                    </p:animScale>
                                    <p:animScale>
                                      <p:cBhvr>
                                        <p:cTn id="45" dur="166" decel="50000">
                                          <p:stCondLst>
                                            <p:cond delay="1668"/>
                                          </p:stCondLst>
                                        </p:cTn>
                                        <p:tgtEl>
                                          <p:spTgt spid="28"/>
                                        </p:tgtEl>
                                      </p:cBhvr>
                                      <p:to x="100000" y="100000"/>
                                    </p:animScale>
                                    <p:animScale>
                                      <p:cBhvr>
                                        <p:cTn id="46" dur="26">
                                          <p:stCondLst>
                                            <p:cond delay="1808"/>
                                          </p:stCondLst>
                                        </p:cTn>
                                        <p:tgtEl>
                                          <p:spTgt spid="28"/>
                                        </p:tgtEl>
                                      </p:cBhvr>
                                      <p:to x="100000" y="95000"/>
                                    </p:animScale>
                                    <p:animScale>
                                      <p:cBhvr>
                                        <p:cTn id="47" dur="166" decel="50000">
                                          <p:stCondLst>
                                            <p:cond delay="1834"/>
                                          </p:stCondLst>
                                        </p:cTn>
                                        <p:tgtEl>
                                          <p:spTgt spid="28"/>
                                        </p:tgtEl>
                                      </p:cBhvr>
                                      <p:to x="100000" y="100000"/>
                                    </p:animScale>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left)">
                                      <p:cBhvr>
                                        <p:cTn id="51" dur="500"/>
                                        <p:tgtEl>
                                          <p:spTgt spid="4"/>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4493923" y="4379596"/>
            <a:ext cx="3021955" cy="1491370"/>
            <a:chOff x="7950844" y="2822232"/>
            <a:chExt cx="3021955" cy="1491370"/>
          </a:xfrm>
        </p:grpSpPr>
        <p:sp>
          <p:nvSpPr>
            <p:cNvPr id="11" name="矩形 10"/>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12" name="矩形 11"/>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13" name="组合 12"/>
          <p:cNvGrpSpPr/>
          <p:nvPr/>
        </p:nvGrpSpPr>
        <p:grpSpPr>
          <a:xfrm>
            <a:off x="7936946" y="4356706"/>
            <a:ext cx="3021955" cy="1491370"/>
            <a:chOff x="8451619" y="4870594"/>
            <a:chExt cx="3021955" cy="1491370"/>
          </a:xfrm>
        </p:grpSpPr>
        <p:sp>
          <p:nvSpPr>
            <p:cNvPr id="14" name="矩形 13"/>
            <p:cNvSpPr/>
            <p:nvPr/>
          </p:nvSpPr>
          <p:spPr>
            <a:xfrm>
              <a:off x="8451619" y="5383235"/>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15" name="矩形 14"/>
            <p:cNvSpPr/>
            <p:nvPr/>
          </p:nvSpPr>
          <p:spPr>
            <a:xfrm>
              <a:off x="8451619" y="4870594"/>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grpSp>
        <p:nvGrpSpPr>
          <p:cNvPr id="16" name="组合 15"/>
          <p:cNvGrpSpPr/>
          <p:nvPr/>
        </p:nvGrpSpPr>
        <p:grpSpPr>
          <a:xfrm>
            <a:off x="1098872" y="4379596"/>
            <a:ext cx="3021955" cy="1491370"/>
            <a:chOff x="7950844" y="2822232"/>
            <a:chExt cx="3021955" cy="1491370"/>
          </a:xfrm>
        </p:grpSpPr>
        <p:sp>
          <p:nvSpPr>
            <p:cNvPr id="17" name="矩形 16"/>
            <p:cNvSpPr/>
            <p:nvPr/>
          </p:nvSpPr>
          <p:spPr>
            <a:xfrm>
              <a:off x="7950844" y="3334873"/>
              <a:ext cx="3021955" cy="978729"/>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latin typeface="汉仪乐喵体W" panose="00020600040101010101" pitchFamily="18" charset="-122"/>
                  <a:ea typeface="汉仪乐喵体W" panose="00020600040101010101" pitchFamily="18" charset="-122"/>
                </a:rPr>
                <a:t>用户可以在投影仪或者计算机上进行演示也可以将演示文稿打印出来制作成胶片</a:t>
              </a:r>
            </a:p>
          </p:txBody>
        </p:sp>
        <p:sp>
          <p:nvSpPr>
            <p:cNvPr id="18" name="矩形 17"/>
            <p:cNvSpPr/>
            <p:nvPr/>
          </p:nvSpPr>
          <p:spPr>
            <a:xfrm>
              <a:off x="7950844" y="2822232"/>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汉仪乐喵体W" panose="00020600040101010101" pitchFamily="18" charset="-122"/>
                  <a:ea typeface="汉仪乐喵体W" panose="00020600040101010101" pitchFamily="18" charset="-122"/>
                </a:rPr>
                <a:t>标题文字添加</a:t>
              </a:r>
            </a:p>
          </p:txBody>
        </p:sp>
      </p:grpSp>
      <p:sp>
        <p:nvSpPr>
          <p:cNvPr id="26" name="矩形 25">
            <a:extLst>
              <a:ext uri="{FF2B5EF4-FFF2-40B4-BE49-F238E27FC236}">
                <a16:creationId xmlns:a16="http://schemas.microsoft.com/office/drawing/2014/main" xmlns="" id="{D1948CD3-F728-4304-8204-CA6F1377F76C}"/>
              </a:ext>
            </a:extLst>
          </p:cNvPr>
          <p:cNvSpPr/>
          <p:nvPr/>
        </p:nvSpPr>
        <p:spPr>
          <a:xfrm>
            <a:off x="596903" y="557831"/>
            <a:ext cx="3911594" cy="669942"/>
          </a:xfrm>
          <a:prstGeom prst="rect">
            <a:avLst/>
          </a:prstGeom>
        </p:spPr>
        <p:txBody>
          <a:bodyPr wrap="none" numCol="1">
            <a:prstTxWarp prst="textCanUp">
              <a:avLst/>
            </a:prstTxWarp>
            <a:spAutoFit/>
          </a:bodyPr>
          <a:lstStyle/>
          <a:p>
            <a:pPr algn="ctr"/>
            <a:r>
              <a:rPr lang="zh-CN" altLang="en-US" sz="7200" dirty="0">
                <a:ln w="28575">
                  <a:solidFill>
                    <a:schemeClr val="bg1"/>
                  </a:solidFill>
                </a:ln>
                <a:solidFill>
                  <a:schemeClr val="accent2">
                    <a:lumMod val="75000"/>
                  </a:schemeClr>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家长会的意义</a:t>
            </a:r>
          </a:p>
        </p:txBody>
      </p:sp>
      <p:pic>
        <p:nvPicPr>
          <p:cNvPr id="27" name="图片 26">
            <a:extLst>
              <a:ext uri="{FF2B5EF4-FFF2-40B4-BE49-F238E27FC236}">
                <a16:creationId xmlns:a16="http://schemas.microsoft.com/office/drawing/2014/main" xmlns="" id="{035D22BD-5CDB-4C93-8708-E67E5B936763}"/>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7379021" y="451075"/>
            <a:ext cx="4691169" cy="1083858"/>
          </a:xfrm>
          <a:prstGeom prst="rect">
            <a:avLst/>
          </a:prstGeom>
        </p:spPr>
      </p:pic>
      <p:pic>
        <p:nvPicPr>
          <p:cNvPr id="28" name="图片 27">
            <a:extLst>
              <a:ext uri="{FF2B5EF4-FFF2-40B4-BE49-F238E27FC236}">
                <a16:creationId xmlns:a16="http://schemas.microsoft.com/office/drawing/2014/main" xmlns="" id="{194EB416-43E7-4701-99AF-5DE13AFD67C4}"/>
              </a:ext>
            </a:extLst>
          </p:cNvPr>
          <p:cNvPicPr>
            <a:picLocks noChangeAspect="1"/>
          </p:cNvPicPr>
          <p:nvPr/>
        </p:nvPicPr>
        <p:blipFill rotWithShape="1">
          <a:blip r:embed="rId5">
            <a:extLst>
              <a:ext uri="{28A0092B-C50C-407E-A947-70E740481C1C}">
                <a14:useLocalDpi xmlns:a14="http://schemas.microsoft.com/office/drawing/2010/main" val="0"/>
              </a:ext>
            </a:extLst>
          </a:blip>
          <a:srcRect l="17760" t="17324" r="34425" b="14286"/>
          <a:stretch/>
        </p:blipFill>
        <p:spPr>
          <a:xfrm>
            <a:off x="1255830" y="1865584"/>
            <a:ext cx="1636811" cy="2491122"/>
          </a:xfrm>
          <a:prstGeom prst="rect">
            <a:avLst/>
          </a:prstGeom>
        </p:spPr>
      </p:pic>
      <p:pic>
        <p:nvPicPr>
          <p:cNvPr id="29" name="图片 28" descr="图片包含 文字&#10;&#10;已生成高可信度的说明">
            <a:extLst>
              <a:ext uri="{FF2B5EF4-FFF2-40B4-BE49-F238E27FC236}">
                <a16:creationId xmlns:a16="http://schemas.microsoft.com/office/drawing/2014/main" xmlns="" id="{6ADF084A-A65A-4B69-824F-7BC2D80B3855}"/>
              </a:ext>
            </a:extLst>
          </p:cNvPr>
          <p:cNvPicPr>
            <a:picLocks noChangeAspect="1"/>
          </p:cNvPicPr>
          <p:nvPr/>
        </p:nvPicPr>
        <p:blipFill rotWithShape="1">
          <a:blip r:embed="rId6">
            <a:extLst>
              <a:ext uri="{28A0092B-C50C-407E-A947-70E740481C1C}">
                <a14:useLocalDpi xmlns:a14="http://schemas.microsoft.com/office/drawing/2010/main" val="0"/>
              </a:ext>
            </a:extLst>
          </a:blip>
          <a:srcRect l="27387" t="17750" r="27095" b="18218"/>
          <a:stretch/>
        </p:blipFill>
        <p:spPr>
          <a:xfrm>
            <a:off x="8219531" y="1509362"/>
            <a:ext cx="1902239" cy="2847344"/>
          </a:xfrm>
          <a:prstGeom prst="rect">
            <a:avLst/>
          </a:prstGeom>
        </p:spPr>
      </p:pic>
      <p:pic>
        <p:nvPicPr>
          <p:cNvPr id="30" name="图片 29">
            <a:extLst>
              <a:ext uri="{FF2B5EF4-FFF2-40B4-BE49-F238E27FC236}">
                <a16:creationId xmlns:a16="http://schemas.microsoft.com/office/drawing/2014/main" xmlns="" id="{63CA26B2-4E68-4133-A53B-188836E581B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499289" y="5520690"/>
            <a:ext cx="1692711" cy="1337310"/>
          </a:xfrm>
          <a:prstGeom prst="rect">
            <a:avLst/>
          </a:prstGeom>
        </p:spPr>
      </p:pic>
      <p:pic>
        <p:nvPicPr>
          <p:cNvPr id="31" name="图片 30">
            <a:extLst>
              <a:ext uri="{FF2B5EF4-FFF2-40B4-BE49-F238E27FC236}">
                <a16:creationId xmlns:a16="http://schemas.microsoft.com/office/drawing/2014/main" xmlns="" id="{0472F7C8-3B90-4DC4-995D-4E6C3EEA21A1}"/>
              </a:ext>
            </a:extLst>
          </p:cNvPr>
          <p:cNvPicPr>
            <a:picLocks noChangeAspect="1"/>
          </p:cNvPicPr>
          <p:nvPr/>
        </p:nvPicPr>
        <p:blipFill rotWithShape="1">
          <a:blip r:embed="rId8">
            <a:extLst>
              <a:ext uri="{28A0092B-C50C-407E-A947-70E740481C1C}">
                <a14:useLocalDpi xmlns:a14="http://schemas.microsoft.com/office/drawing/2010/main" val="0"/>
              </a:ext>
            </a:extLst>
          </a:blip>
          <a:srcRect l="18415" t="20924" r="34315" b="19278"/>
          <a:stretch/>
        </p:blipFill>
        <p:spPr>
          <a:xfrm rot="20707526">
            <a:off x="4639936" y="1468431"/>
            <a:ext cx="2274673" cy="3061813"/>
          </a:xfrm>
          <a:prstGeom prst="rect">
            <a:avLst/>
          </a:prstGeom>
        </p:spPr>
      </p:pic>
    </p:spTree>
    <p:extLst>
      <p:ext uri="{BB962C8B-B14F-4D97-AF65-F5344CB8AC3E}">
        <p14:creationId xmlns:p14="http://schemas.microsoft.com/office/powerpoint/2010/main" val="6356397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1+#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2000" fill="hold"/>
                                        <p:tgtEl>
                                          <p:spTgt spid="28"/>
                                        </p:tgtEl>
                                        <p:attrNameLst>
                                          <p:attrName>ppt_x</p:attrName>
                                        </p:attrNameLst>
                                      </p:cBhvr>
                                      <p:tavLst>
                                        <p:tav tm="0">
                                          <p:val>
                                            <p:strVal val="1+#ppt_w/2"/>
                                          </p:val>
                                        </p:tav>
                                        <p:tav tm="100000">
                                          <p:val>
                                            <p:strVal val="#ppt_x"/>
                                          </p:val>
                                        </p:tav>
                                      </p:tavLst>
                                    </p:anim>
                                    <p:anim calcmode="lin" valueType="num">
                                      <p:cBhvr additive="base">
                                        <p:cTn id="22" dur="20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nodeType="clickEffect">
                                  <p:stCondLst>
                                    <p:cond delay="0"/>
                                  </p:stCondLst>
                                  <p:childTnLst>
                                    <p:animMotion origin="layout" path="M 1.04167E-6 3.7037E-6 L -0.90156 -0.00255 " pathEditMode="relative" rAng="0" ptsTypes="AA">
                                      <p:cBhvr>
                                        <p:cTn id="33" dur="2000" fill="hold"/>
                                        <p:tgtEl>
                                          <p:spTgt spid="30"/>
                                        </p:tgtEl>
                                        <p:attrNameLst>
                                          <p:attrName>ppt_x</p:attrName>
                                          <p:attrName>ppt_y</p:attrName>
                                        </p:attrNameLst>
                                      </p:cBhvr>
                                      <p:rCtr x="-45078" y="-139"/>
                                    </p:animMotion>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4"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2"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additive="base">
                                        <p:cTn id="54" dur="500" fill="hold"/>
                                        <p:tgtEl>
                                          <p:spTgt spid="13"/>
                                        </p:tgtEl>
                                        <p:attrNameLst>
                                          <p:attrName>ppt_x</p:attrName>
                                        </p:attrNameLst>
                                      </p:cBhvr>
                                      <p:tavLst>
                                        <p:tav tm="0">
                                          <p:val>
                                            <p:strVal val="1+#ppt_w/2"/>
                                          </p:val>
                                        </p:tav>
                                        <p:tav tm="100000">
                                          <p:val>
                                            <p:strVal val="#ppt_x"/>
                                          </p:val>
                                        </p:tav>
                                      </p:tavLst>
                                    </p:anim>
                                    <p:anim calcmode="lin" valueType="num">
                                      <p:cBhvr additive="base">
                                        <p:cTn id="5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C925A94E-A51C-42F9-B077-1F44F48CA857}"/>
              </a:ext>
            </a:extLst>
          </p:cNvPr>
          <p:cNvPicPr>
            <a:picLocks noChangeAspect="1"/>
          </p:cNvPicPr>
          <p:nvPr/>
        </p:nvPicPr>
        <p:blipFill rotWithShape="1">
          <a:blip r:embed="rId4">
            <a:extLst>
              <a:ext uri="{28A0092B-C50C-407E-A947-70E740481C1C}">
                <a14:useLocalDpi xmlns:a14="http://schemas.microsoft.com/office/drawing/2010/main" val="0"/>
              </a:ext>
            </a:extLst>
          </a:blip>
          <a:srcRect l="48130"/>
          <a:stretch/>
        </p:blipFill>
        <p:spPr>
          <a:xfrm>
            <a:off x="5654815" y="620296"/>
            <a:ext cx="4691169" cy="1083858"/>
          </a:xfrm>
          <a:prstGeom prst="rect">
            <a:avLst/>
          </a:prstGeom>
        </p:spPr>
      </p:pic>
      <p:sp>
        <p:nvSpPr>
          <p:cNvPr id="6" name="矩形 5"/>
          <p:cNvSpPr/>
          <p:nvPr/>
        </p:nvSpPr>
        <p:spPr>
          <a:xfrm>
            <a:off x="3125398" y="2987471"/>
            <a:ext cx="5435596" cy="1200329"/>
          </a:xfrm>
          <a:prstGeom prst="rect">
            <a:avLst/>
          </a:prstGeom>
        </p:spPr>
        <p:txBody>
          <a:bodyPr wrap="none">
            <a:prstTxWarp prst="textCanUp">
              <a:avLst/>
            </a:prstTxWarp>
            <a:spAutoFit/>
          </a:bodyPr>
          <a:lstStyle/>
          <a:p>
            <a:pPr algn="ctr"/>
            <a:r>
              <a:rPr lang="zh-CN" altLang="en-US" sz="7200" dirty="0">
                <a:ln w="28575">
                  <a:solidFill>
                    <a:schemeClr val="bg1"/>
                  </a:solidFill>
                </a:ln>
                <a:solidFill>
                  <a:srgbClr val="F51603"/>
                </a:solidFill>
                <a:effectLst>
                  <a:outerShdw blurRad="38100" dist="38100" dir="2700000" sx="101000" sy="101000" algn="tl" rotWithShape="0">
                    <a:schemeClr val="dk1">
                      <a:alpha val="50000"/>
                    </a:schemeClr>
                  </a:outerShdw>
                </a:effectLst>
                <a:latin typeface="华康方圆体W7" panose="040B0709000000000000" pitchFamily="81" charset="-122"/>
                <a:ea typeface="华康方圆体W7" panose="040B0709000000000000" pitchFamily="81" charset="-122"/>
              </a:rPr>
              <a:t>班级介绍</a:t>
            </a:r>
          </a:p>
        </p:txBody>
      </p:sp>
      <p:pic>
        <p:nvPicPr>
          <p:cNvPr id="3" name="图片 2">
            <a:extLst>
              <a:ext uri="{FF2B5EF4-FFF2-40B4-BE49-F238E27FC236}">
                <a16:creationId xmlns:a16="http://schemas.microsoft.com/office/drawing/2014/main" xmlns="" id="{08CF21D9-093E-4AC9-8FAB-BDBFD6ECA8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3709" y="491578"/>
            <a:ext cx="1731650" cy="759003"/>
          </a:xfrm>
          <a:prstGeom prst="rect">
            <a:avLst/>
          </a:prstGeom>
        </p:spPr>
      </p:pic>
      <p:pic>
        <p:nvPicPr>
          <p:cNvPr id="9" name="图片 8" descr="图片包含 家具, 凳&#10;&#10;已生成高可信度的说明">
            <a:extLst>
              <a:ext uri="{FF2B5EF4-FFF2-40B4-BE49-F238E27FC236}">
                <a16:creationId xmlns:a16="http://schemas.microsoft.com/office/drawing/2014/main" xmlns="" id="{69409BB8-A68B-443A-888F-BAE7D7E43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22942" y="3349574"/>
            <a:ext cx="2268964" cy="3315205"/>
          </a:xfrm>
          <a:prstGeom prst="rect">
            <a:avLst/>
          </a:prstGeom>
        </p:spPr>
      </p:pic>
      <p:pic>
        <p:nvPicPr>
          <p:cNvPr id="11" name="图片 10">
            <a:extLst>
              <a:ext uri="{FF2B5EF4-FFF2-40B4-BE49-F238E27FC236}">
                <a16:creationId xmlns:a16="http://schemas.microsoft.com/office/drawing/2014/main" xmlns="" id="{A32DE4D0-43A2-4AD9-A67B-2CB84A3D85B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50556" y="3724491"/>
            <a:ext cx="2098398" cy="3065991"/>
          </a:xfrm>
          <a:prstGeom prst="rect">
            <a:avLst/>
          </a:prstGeom>
        </p:spPr>
      </p:pic>
      <p:pic>
        <p:nvPicPr>
          <p:cNvPr id="13" name="图片 12">
            <a:extLst>
              <a:ext uri="{FF2B5EF4-FFF2-40B4-BE49-F238E27FC236}">
                <a16:creationId xmlns:a16="http://schemas.microsoft.com/office/drawing/2014/main" xmlns="" id="{A46EA817-E8F3-4D3E-BE6A-562FBF46B764}"/>
              </a:ext>
            </a:extLst>
          </p:cNvPr>
          <p:cNvPicPr>
            <a:picLocks noChangeAspect="1"/>
          </p:cNvPicPr>
          <p:nvPr/>
        </p:nvPicPr>
        <p:blipFill rotWithShape="1">
          <a:blip r:embed="rId8">
            <a:extLst>
              <a:ext uri="{28A0092B-C50C-407E-A947-70E740481C1C}">
                <a14:useLocalDpi xmlns:a14="http://schemas.microsoft.com/office/drawing/2010/main" val="0"/>
              </a:ext>
            </a:extLst>
          </a:blip>
          <a:srcRect l="33314" r="49036"/>
          <a:stretch/>
        </p:blipFill>
        <p:spPr>
          <a:xfrm>
            <a:off x="2597403" y="4388013"/>
            <a:ext cx="1618431" cy="2016361"/>
          </a:xfrm>
          <a:prstGeom prst="rect">
            <a:avLst/>
          </a:prstGeom>
        </p:spPr>
      </p:pic>
      <p:pic>
        <p:nvPicPr>
          <p:cNvPr id="15" name="图片 14">
            <a:extLst>
              <a:ext uri="{FF2B5EF4-FFF2-40B4-BE49-F238E27FC236}">
                <a16:creationId xmlns:a16="http://schemas.microsoft.com/office/drawing/2014/main" xmlns="" id="{99AA33D5-3492-4078-B0EB-9FC04D2648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63394" y="3491709"/>
            <a:ext cx="2154647" cy="3148176"/>
          </a:xfrm>
          <a:prstGeom prst="rect">
            <a:avLst/>
          </a:prstGeom>
        </p:spPr>
      </p:pic>
      <p:pic>
        <p:nvPicPr>
          <p:cNvPr id="17" name="图片 16" descr="图片包含 凳, 家具&#10;&#10;已生成极高可信度的说明">
            <a:extLst>
              <a:ext uri="{FF2B5EF4-FFF2-40B4-BE49-F238E27FC236}">
                <a16:creationId xmlns:a16="http://schemas.microsoft.com/office/drawing/2014/main" xmlns="" id="{08ACC4E9-8F5C-403A-BF37-AA65429543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667" y="4431543"/>
            <a:ext cx="2467139" cy="2486044"/>
          </a:xfrm>
          <a:prstGeom prst="rect">
            <a:avLst/>
          </a:prstGeom>
        </p:spPr>
      </p:pic>
      <p:pic>
        <p:nvPicPr>
          <p:cNvPr id="19" name="图片 18">
            <a:extLst>
              <a:ext uri="{FF2B5EF4-FFF2-40B4-BE49-F238E27FC236}">
                <a16:creationId xmlns:a16="http://schemas.microsoft.com/office/drawing/2014/main" xmlns="" id="{73416BE0-95AA-4E91-A024-7CB7EC88C88E}"/>
              </a:ext>
            </a:extLst>
          </p:cNvPr>
          <p:cNvPicPr>
            <a:picLocks noChangeAspect="1"/>
          </p:cNvPicPr>
          <p:nvPr/>
        </p:nvPicPr>
        <p:blipFill rotWithShape="1">
          <a:blip r:embed="rId11">
            <a:extLst>
              <a:ext uri="{28A0092B-C50C-407E-A947-70E740481C1C}">
                <a14:useLocalDpi xmlns:a14="http://schemas.microsoft.com/office/drawing/2010/main" val="0"/>
              </a:ext>
            </a:extLst>
          </a:blip>
          <a:srcRect l="17760" t="17324" r="34425" b="14286"/>
          <a:stretch/>
        </p:blipFill>
        <p:spPr>
          <a:xfrm>
            <a:off x="182074" y="167528"/>
            <a:ext cx="2605465" cy="3965351"/>
          </a:xfrm>
          <a:prstGeom prst="rect">
            <a:avLst/>
          </a:prstGeom>
        </p:spPr>
      </p:pic>
      <p:pic>
        <p:nvPicPr>
          <p:cNvPr id="21" name="图片 20" descr="图片包含 文字&#10;&#10;已生成高可信度的说明">
            <a:extLst>
              <a:ext uri="{FF2B5EF4-FFF2-40B4-BE49-F238E27FC236}">
                <a16:creationId xmlns:a16="http://schemas.microsoft.com/office/drawing/2014/main" xmlns="" id="{FE491FC7-7516-4B28-9973-1CC93DCF248E}"/>
              </a:ext>
            </a:extLst>
          </p:cNvPr>
          <p:cNvPicPr>
            <a:picLocks noChangeAspect="1"/>
          </p:cNvPicPr>
          <p:nvPr/>
        </p:nvPicPr>
        <p:blipFill rotWithShape="1">
          <a:blip r:embed="rId12">
            <a:extLst>
              <a:ext uri="{28A0092B-C50C-407E-A947-70E740481C1C}">
                <a14:useLocalDpi xmlns:a14="http://schemas.microsoft.com/office/drawing/2010/main" val="0"/>
              </a:ext>
            </a:extLst>
          </a:blip>
          <a:srcRect l="27387" t="17750" r="27095" b="18218"/>
          <a:stretch/>
        </p:blipFill>
        <p:spPr>
          <a:xfrm>
            <a:off x="8774939" y="-821248"/>
            <a:ext cx="2269094" cy="3396468"/>
          </a:xfrm>
          <a:prstGeom prst="rect">
            <a:avLst/>
          </a:prstGeom>
        </p:spPr>
      </p:pic>
      <p:pic>
        <p:nvPicPr>
          <p:cNvPr id="23" name="图片 22">
            <a:extLst>
              <a:ext uri="{FF2B5EF4-FFF2-40B4-BE49-F238E27FC236}">
                <a16:creationId xmlns:a16="http://schemas.microsoft.com/office/drawing/2014/main" xmlns="" id="{714B7A39-F48B-454A-8A01-AA0260B83093}"/>
              </a:ext>
            </a:extLst>
          </p:cNvPr>
          <p:cNvPicPr>
            <a:picLocks noChangeAspect="1"/>
          </p:cNvPicPr>
          <p:nvPr/>
        </p:nvPicPr>
        <p:blipFill rotWithShape="1">
          <a:blip r:embed="rId13">
            <a:extLst>
              <a:ext uri="{28A0092B-C50C-407E-A947-70E740481C1C}">
                <a14:useLocalDpi xmlns:a14="http://schemas.microsoft.com/office/drawing/2010/main" val="0"/>
              </a:ext>
            </a:extLst>
          </a:blip>
          <a:srcRect l="18415" t="20924" r="34315" b="19278"/>
          <a:stretch/>
        </p:blipFill>
        <p:spPr>
          <a:xfrm>
            <a:off x="10296336" y="839551"/>
            <a:ext cx="2668552" cy="3591992"/>
          </a:xfrm>
          <a:prstGeom prst="rect">
            <a:avLst/>
          </a:prstGeom>
        </p:spPr>
      </p:pic>
      <p:pic>
        <p:nvPicPr>
          <p:cNvPr id="25" name="图片 24">
            <a:extLst>
              <a:ext uri="{FF2B5EF4-FFF2-40B4-BE49-F238E27FC236}">
                <a16:creationId xmlns:a16="http://schemas.microsoft.com/office/drawing/2014/main" xmlns="" id="{3423C1AF-E787-4ECB-8D08-2013FFBC6A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5237129"/>
            <a:ext cx="12192000" cy="1621420"/>
          </a:xfrm>
          <a:prstGeom prst="rect">
            <a:avLst/>
          </a:prstGeom>
        </p:spPr>
      </p:pic>
      <p:pic>
        <p:nvPicPr>
          <p:cNvPr id="16" name="图片 15">
            <a:extLst>
              <a:ext uri="{FF2B5EF4-FFF2-40B4-BE49-F238E27FC236}">
                <a16:creationId xmlns:a16="http://schemas.microsoft.com/office/drawing/2014/main" xmlns="" id="{E7DFB764-EB5A-47EA-A271-0D9ABF11D7A6}"/>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134660" y="1570399"/>
            <a:ext cx="1417072" cy="1417072"/>
          </a:xfrm>
          <a:prstGeom prst="rect">
            <a:avLst/>
          </a:prstGeom>
        </p:spPr>
      </p:pic>
    </p:spTree>
    <p:extLst>
      <p:ext uri="{BB962C8B-B14F-4D97-AF65-F5344CB8AC3E}">
        <p14:creationId xmlns:p14="http://schemas.microsoft.com/office/powerpoint/2010/main" val="414488905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000" fill="hold"/>
                                        <p:tgtEl>
                                          <p:spTgt spid="19"/>
                                        </p:tgtEl>
                                        <p:attrNameLst>
                                          <p:attrName>ppt_x</p:attrName>
                                        </p:attrNameLst>
                                      </p:cBhvr>
                                      <p:tavLst>
                                        <p:tav tm="0">
                                          <p:val>
                                            <p:strVal val="1+#ppt_w/2"/>
                                          </p:val>
                                        </p:tav>
                                        <p:tav tm="100000">
                                          <p:val>
                                            <p:strVal val="#ppt_x"/>
                                          </p:val>
                                        </p:tav>
                                      </p:tavLst>
                                    </p:anim>
                                    <p:anim calcmode="lin" valueType="num">
                                      <p:cBhvr additive="base">
                                        <p:cTn id="14" dur="20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ppt_x"/>
                                          </p:val>
                                        </p:tav>
                                        <p:tav tm="100000">
                                          <p:val>
                                            <p:strVal val="#ppt_x"/>
                                          </p:val>
                                        </p:tav>
                                      </p:tavLst>
                                    </p:anim>
                                    <p:anim calcmode="lin" valueType="num">
                                      <p:cBhvr additive="base">
                                        <p:cTn id="5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1000" fill="hold"/>
                                        <p:tgtEl>
                                          <p:spTgt spid="27"/>
                                        </p:tgtEl>
                                        <p:attrNameLst>
                                          <p:attrName>ppt_x</p:attrName>
                                        </p:attrNameLst>
                                      </p:cBhvr>
                                      <p:tavLst>
                                        <p:tav tm="0">
                                          <p:val>
                                            <p:strVal val="1+#ppt_w/2"/>
                                          </p:val>
                                        </p:tav>
                                        <p:tav tm="100000">
                                          <p:val>
                                            <p:strVal val="#ppt_x"/>
                                          </p:val>
                                        </p:tav>
                                      </p:tavLst>
                                    </p:anim>
                                    <p:anim calcmode="lin" valueType="num">
                                      <p:cBhvr additive="base">
                                        <p:cTn id="7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wipe(down)">
                                      <p:cBhvr>
                                        <p:cTn id="76" dur="580">
                                          <p:stCondLst>
                                            <p:cond delay="0"/>
                                          </p:stCondLst>
                                        </p:cTn>
                                        <p:tgtEl>
                                          <p:spTgt spid="16"/>
                                        </p:tgtEl>
                                      </p:cBhvr>
                                    </p:animEffect>
                                    <p:anim calcmode="lin" valueType="num">
                                      <p:cBhvr>
                                        <p:cTn id="7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2" dur="26">
                                          <p:stCondLst>
                                            <p:cond delay="650"/>
                                          </p:stCondLst>
                                        </p:cTn>
                                        <p:tgtEl>
                                          <p:spTgt spid="16"/>
                                        </p:tgtEl>
                                      </p:cBhvr>
                                      <p:to x="100000" y="60000"/>
                                    </p:animScale>
                                    <p:animScale>
                                      <p:cBhvr>
                                        <p:cTn id="83" dur="166" decel="50000">
                                          <p:stCondLst>
                                            <p:cond delay="676"/>
                                          </p:stCondLst>
                                        </p:cTn>
                                        <p:tgtEl>
                                          <p:spTgt spid="16"/>
                                        </p:tgtEl>
                                      </p:cBhvr>
                                      <p:to x="100000" y="100000"/>
                                    </p:animScale>
                                    <p:animScale>
                                      <p:cBhvr>
                                        <p:cTn id="84" dur="26">
                                          <p:stCondLst>
                                            <p:cond delay="1312"/>
                                          </p:stCondLst>
                                        </p:cTn>
                                        <p:tgtEl>
                                          <p:spTgt spid="16"/>
                                        </p:tgtEl>
                                      </p:cBhvr>
                                      <p:to x="100000" y="80000"/>
                                    </p:animScale>
                                    <p:animScale>
                                      <p:cBhvr>
                                        <p:cTn id="85" dur="166" decel="50000">
                                          <p:stCondLst>
                                            <p:cond delay="1338"/>
                                          </p:stCondLst>
                                        </p:cTn>
                                        <p:tgtEl>
                                          <p:spTgt spid="16"/>
                                        </p:tgtEl>
                                      </p:cBhvr>
                                      <p:to x="100000" y="100000"/>
                                    </p:animScale>
                                    <p:animScale>
                                      <p:cBhvr>
                                        <p:cTn id="86" dur="26">
                                          <p:stCondLst>
                                            <p:cond delay="1642"/>
                                          </p:stCondLst>
                                        </p:cTn>
                                        <p:tgtEl>
                                          <p:spTgt spid="16"/>
                                        </p:tgtEl>
                                      </p:cBhvr>
                                      <p:to x="100000" y="90000"/>
                                    </p:animScale>
                                    <p:animScale>
                                      <p:cBhvr>
                                        <p:cTn id="87" dur="166" decel="50000">
                                          <p:stCondLst>
                                            <p:cond delay="1668"/>
                                          </p:stCondLst>
                                        </p:cTn>
                                        <p:tgtEl>
                                          <p:spTgt spid="16"/>
                                        </p:tgtEl>
                                      </p:cBhvr>
                                      <p:to x="100000" y="100000"/>
                                    </p:animScale>
                                    <p:animScale>
                                      <p:cBhvr>
                                        <p:cTn id="88" dur="26">
                                          <p:stCondLst>
                                            <p:cond delay="1808"/>
                                          </p:stCondLst>
                                        </p:cTn>
                                        <p:tgtEl>
                                          <p:spTgt spid="16"/>
                                        </p:tgtEl>
                                      </p:cBhvr>
                                      <p:to x="100000" y="95000"/>
                                    </p:animScale>
                                    <p:animScale>
                                      <p:cBhvr>
                                        <p:cTn id="89" dur="166" decel="50000">
                                          <p:stCondLst>
                                            <p:cond delay="1834"/>
                                          </p:stCondLst>
                                        </p:cTn>
                                        <p:tgtEl>
                                          <p:spTgt spid="16"/>
                                        </p:tgtEl>
                                      </p:cBhvr>
                                      <p:to x="100000" y="100000"/>
                                    </p:animScale>
                                  </p:childTnLst>
                                </p:cTn>
                              </p:par>
                            </p:childTnLst>
                          </p:cTn>
                        </p:par>
                        <p:par>
                          <p:cTn id="90" fill="hold">
                            <p:stCondLst>
                              <p:cond delay="2000"/>
                            </p:stCondLst>
                            <p:childTnLst>
                              <p:par>
                                <p:cTn id="91" presetID="42" presetClass="entr" presetSubtype="0" fill="hold" grpId="0" nodeType="afterEffect">
                                  <p:stCondLst>
                                    <p:cond delay="0"/>
                                  </p:stCondLst>
                                  <p:childTnLst>
                                    <p:set>
                                      <p:cBhvr>
                                        <p:cTn id="92" dur="1" fill="hold">
                                          <p:stCondLst>
                                            <p:cond delay="0"/>
                                          </p:stCondLst>
                                        </p:cTn>
                                        <p:tgtEl>
                                          <p:spTgt spid="6"/>
                                        </p:tgtEl>
                                        <p:attrNameLst>
                                          <p:attrName>style.visibility</p:attrName>
                                        </p:attrNameLst>
                                      </p:cBhvr>
                                      <p:to>
                                        <p:strVal val="visible"/>
                                      </p:to>
                                    </p:set>
                                    <p:animEffect transition="in" filter="fade">
                                      <p:cBhvr>
                                        <p:cTn id="93" dur="1000"/>
                                        <p:tgtEl>
                                          <p:spTgt spid="6"/>
                                        </p:tgtEl>
                                      </p:cBhvr>
                                    </p:animEffect>
                                    <p:anim calcmode="lin" valueType="num">
                                      <p:cBhvr>
                                        <p:cTn id="94" dur="1000" fill="hold"/>
                                        <p:tgtEl>
                                          <p:spTgt spid="6"/>
                                        </p:tgtEl>
                                        <p:attrNameLst>
                                          <p:attrName>ppt_x</p:attrName>
                                        </p:attrNameLst>
                                      </p:cBhvr>
                                      <p:tavLst>
                                        <p:tav tm="0">
                                          <p:val>
                                            <p:strVal val="#ppt_x"/>
                                          </p:val>
                                        </p:tav>
                                        <p:tav tm="100000">
                                          <p:val>
                                            <p:strVal val="#ppt_x"/>
                                          </p:val>
                                        </p:tav>
                                      </p:tavLst>
                                    </p:anim>
                                    <p:anim calcmode="lin" valueType="num">
                                      <p:cBhvr>
                                        <p:cTn id="9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194</TotalTime>
  <Words>938</Words>
  <Application>Microsoft Office PowerPoint</Application>
  <PresentationFormat>宽屏</PresentationFormat>
  <Paragraphs>101</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等线</vt:lpstr>
      <vt:lpstr>汉仪乐喵体W</vt:lpstr>
      <vt:lpstr>汉仪夏日体W</vt:lpstr>
      <vt:lpstr>华康方圆体W7</vt:lpstr>
      <vt:lpstr>微软雅黑</vt:lpstr>
      <vt:lpstr>Arial</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user</cp:lastModifiedBy>
  <cp:revision>43</cp:revision>
  <dcterms:created xsi:type="dcterms:W3CDTF">2017-09-10T01:23:11Z</dcterms:created>
  <dcterms:modified xsi:type="dcterms:W3CDTF">2017-12-12T08:30:54Z</dcterms:modified>
</cp:coreProperties>
</file>